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411" r:id="rId3"/>
    <p:sldId id="346" r:id="rId4"/>
    <p:sldId id="365" r:id="rId5"/>
    <p:sldId id="366" r:id="rId6"/>
    <p:sldId id="410" r:id="rId7"/>
    <p:sldId id="403" r:id="rId8"/>
    <p:sldId id="369" r:id="rId9"/>
    <p:sldId id="345" r:id="rId10"/>
    <p:sldId id="368" r:id="rId11"/>
    <p:sldId id="370" r:id="rId12"/>
    <p:sldId id="390" r:id="rId13"/>
    <p:sldId id="378" r:id="rId14"/>
    <p:sldId id="375" r:id="rId15"/>
    <p:sldId id="367" r:id="rId16"/>
    <p:sldId id="391" r:id="rId17"/>
    <p:sldId id="395" r:id="rId18"/>
    <p:sldId id="335" r:id="rId19"/>
    <p:sldId id="371" r:id="rId20"/>
    <p:sldId id="380" r:id="rId21"/>
    <p:sldId id="432" r:id="rId22"/>
    <p:sldId id="433" r:id="rId23"/>
    <p:sldId id="350" r:id="rId24"/>
    <p:sldId id="283" r:id="rId25"/>
    <p:sldId id="383"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3D3D3D"/>
    <a:srgbClr val="F6E5A0"/>
    <a:srgbClr val="CC9900"/>
    <a:srgbClr val="237197"/>
    <a:srgbClr val="A9C1CD"/>
    <a:srgbClr val="458CC4"/>
    <a:srgbClr val="2583C8"/>
    <a:srgbClr val="0E3288"/>
    <a:srgbClr val="8CB8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70" autoAdjust="0"/>
    <p:restoredTop sz="86134" autoAdjust="0"/>
  </p:normalViewPr>
  <p:slideViewPr>
    <p:cSldViewPr snapToGrid="0">
      <p:cViewPr varScale="1">
        <p:scale>
          <a:sx n="79" d="100"/>
          <a:sy n="79" d="100"/>
        </p:scale>
        <p:origin x="129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8/4/2019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Darkness hides no truth but holds all lies.</a:t>
            </a:r>
          </a:p>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3729780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2172190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1924547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2631681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1434732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1725174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4100588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2648760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signs of our heart cannot hide</a:t>
            </a:r>
            <a:r>
              <a:rPr lang="en-US" baseline="0" dirty="0"/>
              <a:t> from </a:t>
            </a:r>
            <a:r>
              <a:rPr lang="en-US" dirty="0"/>
              <a:t>God</a:t>
            </a:r>
          </a:p>
        </p:txBody>
      </p:sp>
      <p:sp>
        <p:nvSpPr>
          <p:cNvPr id="4" name="Slide Number Placeholder 3"/>
          <p:cNvSpPr>
            <a:spLocks noGrp="1"/>
          </p:cNvSpPr>
          <p:nvPr>
            <p:ph type="sldNum" sz="quarter" idx="10"/>
          </p:nvPr>
        </p:nvSpPr>
        <p:spPr/>
        <p:txBody>
          <a:bodyPr/>
          <a:lstStyle/>
          <a:p>
            <a:fld id="{934C9568-E3D6-45BA-A626-EF0F78B9350D}" type="slidenum">
              <a:rPr lang="en-US" smtClean="0"/>
              <a:t>23</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7166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a:t>
            </a:fld>
            <a:endParaRPr lang="en-US"/>
          </a:p>
        </p:txBody>
      </p:sp>
    </p:spTree>
    <p:extLst>
      <p:ext uri="{BB962C8B-B14F-4D97-AF65-F5344CB8AC3E}">
        <p14:creationId xmlns:p14="http://schemas.microsoft.com/office/powerpoint/2010/main" val="358183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3</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2612904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4274477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2968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1931485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Jonestown = 918 deaths - </a:t>
            </a:r>
            <a:r>
              <a:rPr lang="en-US" sz="1200" kern="1200" dirty="0">
                <a:solidFill>
                  <a:schemeClr val="tx1"/>
                </a:solidFill>
                <a:effectLst/>
                <a:latin typeface="+mn-lt"/>
                <a:ea typeface="+mn-ea"/>
                <a:cs typeface="+mn-cs"/>
              </a:rPr>
              <a:t>November 18, 1978</a:t>
            </a:r>
            <a:endParaRPr lang="en-US" dirty="0"/>
          </a:p>
          <a:p>
            <a:r>
              <a:rPr lang="en-US" dirty="0"/>
              <a:t>Heaven’s Gate = 39 deaths - </a:t>
            </a:r>
            <a:r>
              <a:rPr lang="en-US" sz="1200" kern="1200" dirty="0">
                <a:solidFill>
                  <a:schemeClr val="tx1"/>
                </a:solidFill>
                <a:effectLst/>
                <a:latin typeface="+mn-lt"/>
                <a:ea typeface="+mn-ea"/>
                <a:cs typeface="+mn-cs"/>
              </a:rPr>
              <a:t>Feb 09, 2010</a:t>
            </a:r>
            <a:endParaRPr lang="en-US" dirty="0"/>
          </a:p>
          <a:p>
            <a:r>
              <a:rPr lang="en-US" dirty="0"/>
              <a:t>Davidians = 74 deaths - </a:t>
            </a:r>
            <a:r>
              <a:rPr lang="en-US" sz="1200" kern="1200" dirty="0">
                <a:solidFill>
                  <a:schemeClr val="tx1"/>
                </a:solidFill>
                <a:effectLst/>
                <a:latin typeface="+mn-lt"/>
                <a:ea typeface="+mn-ea"/>
                <a:cs typeface="+mn-cs"/>
              </a:rPr>
              <a:t>April 19, 1993</a:t>
            </a:r>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3080733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1019791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7.jpg"/><Relationship Id="rId7"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13.xml.rels><?xml version="1.0" encoding="UTF-8" standalone="yes"?>
<Relationships xmlns="http://schemas.openxmlformats.org/package/2006/relationships"><Relationship Id="rId8" Type="http://schemas.openxmlformats.org/officeDocument/2006/relationships/image" Target="../media/image57.jpg"/><Relationship Id="rId13" Type="http://schemas.openxmlformats.org/officeDocument/2006/relationships/image" Target="../media/image62.jpg"/><Relationship Id="rId18" Type="http://schemas.openxmlformats.org/officeDocument/2006/relationships/image" Target="../media/image67.jpg"/><Relationship Id="rId3" Type="http://schemas.openxmlformats.org/officeDocument/2006/relationships/image" Target="../media/image52.jpg"/><Relationship Id="rId21" Type="http://schemas.openxmlformats.org/officeDocument/2006/relationships/image" Target="../media/image70.jpg"/><Relationship Id="rId7" Type="http://schemas.openxmlformats.org/officeDocument/2006/relationships/image" Target="../media/image56.gif"/><Relationship Id="rId12" Type="http://schemas.openxmlformats.org/officeDocument/2006/relationships/image" Target="../media/image61.jpg"/><Relationship Id="rId17" Type="http://schemas.openxmlformats.org/officeDocument/2006/relationships/image" Target="../media/image66.jpeg"/><Relationship Id="rId2" Type="http://schemas.openxmlformats.org/officeDocument/2006/relationships/notesSlide" Target="../notesSlides/notesSlide11.xml"/><Relationship Id="rId16" Type="http://schemas.openxmlformats.org/officeDocument/2006/relationships/image" Target="../media/image65.jpg"/><Relationship Id="rId20"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55.jpg"/><Relationship Id="rId11" Type="http://schemas.openxmlformats.org/officeDocument/2006/relationships/image" Target="../media/image60.jpeg"/><Relationship Id="rId5" Type="http://schemas.openxmlformats.org/officeDocument/2006/relationships/image" Target="../media/image54.jpg"/><Relationship Id="rId15" Type="http://schemas.openxmlformats.org/officeDocument/2006/relationships/image" Target="../media/image64.jpg"/><Relationship Id="rId23" Type="http://schemas.openxmlformats.org/officeDocument/2006/relationships/image" Target="../media/image72.png"/><Relationship Id="rId10" Type="http://schemas.openxmlformats.org/officeDocument/2006/relationships/image" Target="../media/image59.jpg"/><Relationship Id="rId19" Type="http://schemas.openxmlformats.org/officeDocument/2006/relationships/image" Target="../media/image68.png"/><Relationship Id="rId4" Type="http://schemas.openxmlformats.org/officeDocument/2006/relationships/image" Target="../media/image53.jpg"/><Relationship Id="rId9" Type="http://schemas.openxmlformats.org/officeDocument/2006/relationships/image" Target="../media/image58.jpg"/><Relationship Id="rId14" Type="http://schemas.openxmlformats.org/officeDocument/2006/relationships/image" Target="../media/image63.jpg"/><Relationship Id="rId22" Type="http://schemas.openxmlformats.org/officeDocument/2006/relationships/image" Target="../media/image71.jpg"/></Relationships>
</file>

<file path=ppt/slides/_rels/slide14.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jpg"/><Relationship Id="rId7"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jpeg"/><Relationship Id="rId4" Type="http://schemas.openxmlformats.org/officeDocument/2006/relationships/image" Target="../media/image74.jpg"/><Relationship Id="rId9" Type="http://schemas.openxmlformats.org/officeDocument/2006/relationships/image" Target="../media/image79.jpg"/></Relationships>
</file>

<file path=ppt/slides/_rels/slide1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1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www.flickr.com/photos/lightsoutfilms/3192228/" TargetMode="Externa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3" Type="http://schemas.openxmlformats.org/officeDocument/2006/relationships/image" Target="../media/image12.jpg"/><Relationship Id="rId18" Type="http://schemas.openxmlformats.org/officeDocument/2006/relationships/image" Target="../media/image17.jpg"/><Relationship Id="rId26" Type="http://schemas.openxmlformats.org/officeDocument/2006/relationships/image" Target="../media/image25.jpg"/><Relationship Id="rId39" Type="http://schemas.openxmlformats.org/officeDocument/2006/relationships/image" Target="../media/image38.jpg"/><Relationship Id="rId21" Type="http://schemas.openxmlformats.org/officeDocument/2006/relationships/image" Target="../media/image20.jpg"/><Relationship Id="rId34" Type="http://schemas.openxmlformats.org/officeDocument/2006/relationships/image" Target="../media/image33.png"/><Relationship Id="rId42" Type="http://schemas.openxmlformats.org/officeDocument/2006/relationships/image" Target="../media/image41.jpg"/><Relationship Id="rId47" Type="http://schemas.openxmlformats.org/officeDocument/2006/relationships/image" Target="../media/image46.png"/><Relationship Id="rId50" Type="http://schemas.openxmlformats.org/officeDocument/2006/relationships/image" Target="../media/image48.jpg"/><Relationship Id="rId55" Type="http://schemas.openxmlformats.org/officeDocument/2006/relationships/image" Target="../media/image53.jpg"/><Relationship Id="rId63" Type="http://schemas.openxmlformats.org/officeDocument/2006/relationships/image" Target="../media/image61.jpg"/><Relationship Id="rId68" Type="http://schemas.openxmlformats.org/officeDocument/2006/relationships/image" Target="../media/image66.jpeg"/><Relationship Id="rId76" Type="http://schemas.openxmlformats.org/officeDocument/2006/relationships/image" Target="../media/image75.jpeg"/><Relationship Id="rId84" Type="http://schemas.openxmlformats.org/officeDocument/2006/relationships/image" Target="../media/image83.jpg"/><Relationship Id="rId89" Type="http://schemas.openxmlformats.org/officeDocument/2006/relationships/image" Target="../media/image88.jpg"/><Relationship Id="rId7" Type="http://schemas.openxmlformats.org/officeDocument/2006/relationships/image" Target="../media/image6.jpg"/><Relationship Id="rId71" Type="http://schemas.openxmlformats.org/officeDocument/2006/relationships/image" Target="../media/image69.jpeg"/><Relationship Id="rId2" Type="http://schemas.openxmlformats.org/officeDocument/2006/relationships/notesSlide" Target="../notesSlides/notesSlide15.xml"/><Relationship Id="rId16" Type="http://schemas.openxmlformats.org/officeDocument/2006/relationships/image" Target="../media/image15.jpg"/><Relationship Id="rId29" Type="http://schemas.openxmlformats.org/officeDocument/2006/relationships/image" Target="../media/image28.jpg"/><Relationship Id="rId11" Type="http://schemas.openxmlformats.org/officeDocument/2006/relationships/image" Target="../media/image10.jpg"/><Relationship Id="rId24" Type="http://schemas.openxmlformats.org/officeDocument/2006/relationships/image" Target="../media/image23.jpeg"/><Relationship Id="rId32" Type="http://schemas.openxmlformats.org/officeDocument/2006/relationships/image" Target="../media/image31.png"/><Relationship Id="rId37" Type="http://schemas.openxmlformats.org/officeDocument/2006/relationships/image" Target="../media/image36.jpg"/><Relationship Id="rId40" Type="http://schemas.openxmlformats.org/officeDocument/2006/relationships/image" Target="../media/image39.jpg"/><Relationship Id="rId45" Type="http://schemas.openxmlformats.org/officeDocument/2006/relationships/image" Target="../media/image44.jpeg"/><Relationship Id="rId53" Type="http://schemas.openxmlformats.org/officeDocument/2006/relationships/image" Target="../media/image51.jpg"/><Relationship Id="rId58" Type="http://schemas.openxmlformats.org/officeDocument/2006/relationships/image" Target="../media/image56.gif"/><Relationship Id="rId66" Type="http://schemas.openxmlformats.org/officeDocument/2006/relationships/image" Target="../media/image64.jpg"/><Relationship Id="rId74" Type="http://schemas.openxmlformats.org/officeDocument/2006/relationships/image" Target="../media/image73.jpg"/><Relationship Id="rId79" Type="http://schemas.openxmlformats.org/officeDocument/2006/relationships/image" Target="../media/image79.jpg"/><Relationship Id="rId87" Type="http://schemas.openxmlformats.org/officeDocument/2006/relationships/image" Target="../media/image76.jpg"/><Relationship Id="rId5" Type="http://schemas.openxmlformats.org/officeDocument/2006/relationships/image" Target="../media/image4.jpg"/><Relationship Id="rId61" Type="http://schemas.openxmlformats.org/officeDocument/2006/relationships/image" Target="../media/image59.jpg"/><Relationship Id="rId82" Type="http://schemas.openxmlformats.org/officeDocument/2006/relationships/image" Target="../media/image71.jpg"/><Relationship Id="rId90" Type="http://schemas.openxmlformats.org/officeDocument/2006/relationships/image" Target="../media/image89.jpg"/><Relationship Id="rId19" Type="http://schemas.openxmlformats.org/officeDocument/2006/relationships/image" Target="../media/image18.png"/><Relationship Id="rId4" Type="http://schemas.openxmlformats.org/officeDocument/2006/relationships/image" Target="../media/image3.jpg"/><Relationship Id="rId9" Type="http://schemas.openxmlformats.org/officeDocument/2006/relationships/image" Target="../media/image8.jpg"/><Relationship Id="rId14" Type="http://schemas.openxmlformats.org/officeDocument/2006/relationships/image" Target="../media/image13.jpeg"/><Relationship Id="rId22" Type="http://schemas.openxmlformats.org/officeDocument/2006/relationships/image" Target="../media/image21.jpg"/><Relationship Id="rId27" Type="http://schemas.openxmlformats.org/officeDocument/2006/relationships/image" Target="../media/image26.jpg"/><Relationship Id="rId30" Type="http://schemas.openxmlformats.org/officeDocument/2006/relationships/image" Target="../media/image29.jpg"/><Relationship Id="rId35" Type="http://schemas.openxmlformats.org/officeDocument/2006/relationships/image" Target="../media/image34.jpeg"/><Relationship Id="rId43" Type="http://schemas.openxmlformats.org/officeDocument/2006/relationships/image" Target="../media/image42.jpg"/><Relationship Id="rId48" Type="http://schemas.microsoft.com/office/2007/relationships/hdphoto" Target="../media/hdphoto1.wdp"/><Relationship Id="rId56" Type="http://schemas.openxmlformats.org/officeDocument/2006/relationships/image" Target="../media/image54.jpg"/><Relationship Id="rId64" Type="http://schemas.openxmlformats.org/officeDocument/2006/relationships/image" Target="../media/image62.jpg"/><Relationship Id="rId69" Type="http://schemas.openxmlformats.org/officeDocument/2006/relationships/image" Target="../media/image67.jpg"/><Relationship Id="rId77" Type="http://schemas.openxmlformats.org/officeDocument/2006/relationships/image" Target="../media/image77.png"/><Relationship Id="rId8" Type="http://schemas.openxmlformats.org/officeDocument/2006/relationships/image" Target="../media/image7.png"/><Relationship Id="rId51" Type="http://schemas.openxmlformats.org/officeDocument/2006/relationships/image" Target="../media/image49.jpg"/><Relationship Id="rId72" Type="http://schemas.openxmlformats.org/officeDocument/2006/relationships/image" Target="../media/image70.jpg"/><Relationship Id="rId80" Type="http://schemas.openxmlformats.org/officeDocument/2006/relationships/image" Target="../media/image80.jpeg"/><Relationship Id="rId85" Type="http://schemas.openxmlformats.org/officeDocument/2006/relationships/image" Target="../media/image85.jpg"/><Relationship Id="rId3" Type="http://schemas.openxmlformats.org/officeDocument/2006/relationships/image" Target="../media/image1.jpeg"/><Relationship Id="rId12" Type="http://schemas.openxmlformats.org/officeDocument/2006/relationships/image" Target="../media/image11.jpg"/><Relationship Id="rId17" Type="http://schemas.openxmlformats.org/officeDocument/2006/relationships/image" Target="../media/image16.jpg"/><Relationship Id="rId25" Type="http://schemas.openxmlformats.org/officeDocument/2006/relationships/image" Target="../media/image24.jpg"/><Relationship Id="rId33" Type="http://schemas.openxmlformats.org/officeDocument/2006/relationships/image" Target="../media/image32.jpg"/><Relationship Id="rId38" Type="http://schemas.openxmlformats.org/officeDocument/2006/relationships/image" Target="../media/image37.jpg"/><Relationship Id="rId46" Type="http://schemas.openxmlformats.org/officeDocument/2006/relationships/image" Target="../media/image45.jpeg"/><Relationship Id="rId59" Type="http://schemas.openxmlformats.org/officeDocument/2006/relationships/image" Target="../media/image57.jpg"/><Relationship Id="rId67" Type="http://schemas.openxmlformats.org/officeDocument/2006/relationships/image" Target="../media/image65.jpg"/><Relationship Id="rId20" Type="http://schemas.openxmlformats.org/officeDocument/2006/relationships/image" Target="../media/image19.jpeg"/><Relationship Id="rId41" Type="http://schemas.openxmlformats.org/officeDocument/2006/relationships/image" Target="../media/image40.jpeg"/><Relationship Id="rId54" Type="http://schemas.openxmlformats.org/officeDocument/2006/relationships/image" Target="../media/image52.jpg"/><Relationship Id="rId62" Type="http://schemas.openxmlformats.org/officeDocument/2006/relationships/image" Target="../media/image60.jpeg"/><Relationship Id="rId70" Type="http://schemas.openxmlformats.org/officeDocument/2006/relationships/image" Target="../media/image68.png"/><Relationship Id="rId75" Type="http://schemas.openxmlformats.org/officeDocument/2006/relationships/image" Target="../media/image74.jpg"/><Relationship Id="rId83" Type="http://schemas.openxmlformats.org/officeDocument/2006/relationships/image" Target="../media/image82.jpeg"/><Relationship Id="rId88" Type="http://schemas.openxmlformats.org/officeDocument/2006/relationships/image" Target="../media/image87.jpg"/><Relationship Id="rId1" Type="http://schemas.openxmlformats.org/officeDocument/2006/relationships/slideLayout" Target="../slideLayouts/slideLayout2.xml"/><Relationship Id="rId6" Type="http://schemas.openxmlformats.org/officeDocument/2006/relationships/image" Target="../media/image5.jpg"/><Relationship Id="rId15" Type="http://schemas.openxmlformats.org/officeDocument/2006/relationships/image" Target="../media/image14.jpg"/><Relationship Id="rId23" Type="http://schemas.openxmlformats.org/officeDocument/2006/relationships/image" Target="../media/image22.jpg"/><Relationship Id="rId28" Type="http://schemas.openxmlformats.org/officeDocument/2006/relationships/image" Target="../media/image27.jpg"/><Relationship Id="rId36" Type="http://schemas.openxmlformats.org/officeDocument/2006/relationships/image" Target="../media/image35.jpg"/><Relationship Id="rId49" Type="http://schemas.openxmlformats.org/officeDocument/2006/relationships/image" Target="../media/image47.jpg"/><Relationship Id="rId57" Type="http://schemas.openxmlformats.org/officeDocument/2006/relationships/image" Target="../media/image55.jpg"/><Relationship Id="rId10" Type="http://schemas.openxmlformats.org/officeDocument/2006/relationships/image" Target="../media/image9.jpg"/><Relationship Id="rId31" Type="http://schemas.openxmlformats.org/officeDocument/2006/relationships/image" Target="../media/image30.jpg"/><Relationship Id="rId44" Type="http://schemas.openxmlformats.org/officeDocument/2006/relationships/image" Target="../media/image43.jpg"/><Relationship Id="rId52" Type="http://schemas.openxmlformats.org/officeDocument/2006/relationships/image" Target="../media/image50.jpg"/><Relationship Id="rId60" Type="http://schemas.openxmlformats.org/officeDocument/2006/relationships/image" Target="../media/image58.jpg"/><Relationship Id="rId65" Type="http://schemas.openxmlformats.org/officeDocument/2006/relationships/image" Target="../media/image63.jpg"/><Relationship Id="rId73" Type="http://schemas.openxmlformats.org/officeDocument/2006/relationships/image" Target="../media/image72.png"/><Relationship Id="rId78" Type="http://schemas.openxmlformats.org/officeDocument/2006/relationships/image" Target="../media/image78.jpg"/><Relationship Id="rId81" Type="http://schemas.openxmlformats.org/officeDocument/2006/relationships/image" Target="../media/image81.jpeg"/><Relationship Id="rId86" Type="http://schemas.openxmlformats.org/officeDocument/2006/relationships/image" Target="../media/image86.jpg"/></Relationships>
</file>

<file path=ppt/slides/_rels/slide22.xml.rels><?xml version="1.0" encoding="UTF-8" standalone="yes"?>
<Relationships xmlns="http://schemas.openxmlformats.org/package/2006/relationships"><Relationship Id="rId13" Type="http://schemas.openxmlformats.org/officeDocument/2006/relationships/image" Target="../media/image98.jpeg"/><Relationship Id="rId18" Type="http://schemas.openxmlformats.org/officeDocument/2006/relationships/image" Target="../media/image102.jpeg"/><Relationship Id="rId26" Type="http://schemas.openxmlformats.org/officeDocument/2006/relationships/image" Target="../media/image110.jpeg"/><Relationship Id="rId39" Type="http://schemas.openxmlformats.org/officeDocument/2006/relationships/image" Target="../media/image121.jpeg"/><Relationship Id="rId21" Type="http://schemas.openxmlformats.org/officeDocument/2006/relationships/image" Target="../media/image105.jpeg"/><Relationship Id="rId34" Type="http://schemas.openxmlformats.org/officeDocument/2006/relationships/image" Target="../media/image33.png"/><Relationship Id="rId42" Type="http://schemas.openxmlformats.org/officeDocument/2006/relationships/image" Target="../media/image124.jpeg"/><Relationship Id="rId47" Type="http://schemas.openxmlformats.org/officeDocument/2006/relationships/image" Target="../media/image127.png"/><Relationship Id="rId50" Type="http://schemas.openxmlformats.org/officeDocument/2006/relationships/image" Target="../media/image129.jpeg"/><Relationship Id="rId55" Type="http://schemas.openxmlformats.org/officeDocument/2006/relationships/image" Target="../media/image133.jpeg"/><Relationship Id="rId63" Type="http://schemas.openxmlformats.org/officeDocument/2006/relationships/image" Target="../media/image140.jpeg"/><Relationship Id="rId68" Type="http://schemas.openxmlformats.org/officeDocument/2006/relationships/image" Target="../media/image143.jpeg"/><Relationship Id="rId76" Type="http://schemas.openxmlformats.org/officeDocument/2006/relationships/image" Target="../media/image151.jpeg"/><Relationship Id="rId84" Type="http://schemas.openxmlformats.org/officeDocument/2006/relationships/image" Target="../media/image159.jpeg"/><Relationship Id="rId89" Type="http://schemas.openxmlformats.org/officeDocument/2006/relationships/image" Target="../media/image164.jpeg"/><Relationship Id="rId7" Type="http://schemas.openxmlformats.org/officeDocument/2006/relationships/image" Target="../media/image6.jpg"/><Relationship Id="rId71" Type="http://schemas.openxmlformats.org/officeDocument/2006/relationships/image" Target="../media/image146.jpeg"/><Relationship Id="rId2" Type="http://schemas.openxmlformats.org/officeDocument/2006/relationships/notesSlide" Target="../notesSlides/notesSlide16.xml"/><Relationship Id="rId16" Type="http://schemas.openxmlformats.org/officeDocument/2006/relationships/image" Target="../media/image100.jpeg"/><Relationship Id="rId29" Type="http://schemas.openxmlformats.org/officeDocument/2006/relationships/image" Target="../media/image113.jpeg"/><Relationship Id="rId11" Type="http://schemas.openxmlformats.org/officeDocument/2006/relationships/image" Target="../media/image96.jpeg"/><Relationship Id="rId24" Type="http://schemas.openxmlformats.org/officeDocument/2006/relationships/image" Target="../media/image108.jpeg"/><Relationship Id="rId32" Type="http://schemas.openxmlformats.org/officeDocument/2006/relationships/image" Target="../media/image116.png"/><Relationship Id="rId37" Type="http://schemas.openxmlformats.org/officeDocument/2006/relationships/image" Target="../media/image119.jpeg"/><Relationship Id="rId40" Type="http://schemas.openxmlformats.org/officeDocument/2006/relationships/image" Target="../media/image122.jpeg"/><Relationship Id="rId45" Type="http://schemas.openxmlformats.org/officeDocument/2006/relationships/image" Target="../media/image126.jpeg"/><Relationship Id="rId53" Type="http://schemas.openxmlformats.org/officeDocument/2006/relationships/image" Target="../media/image131.jpeg"/><Relationship Id="rId58" Type="http://schemas.openxmlformats.org/officeDocument/2006/relationships/image" Target="../media/image56.gif"/><Relationship Id="rId66" Type="http://schemas.openxmlformats.org/officeDocument/2006/relationships/image" Target="../media/image142.jpeg"/><Relationship Id="rId74" Type="http://schemas.openxmlformats.org/officeDocument/2006/relationships/image" Target="../media/image149.jpeg"/><Relationship Id="rId79" Type="http://schemas.openxmlformats.org/officeDocument/2006/relationships/image" Target="../media/image154.png"/><Relationship Id="rId87" Type="http://schemas.openxmlformats.org/officeDocument/2006/relationships/image" Target="../media/image162.jpeg"/><Relationship Id="rId5" Type="http://schemas.openxmlformats.org/officeDocument/2006/relationships/image" Target="../media/image92.jpeg"/><Relationship Id="rId61" Type="http://schemas.openxmlformats.org/officeDocument/2006/relationships/image" Target="../media/image138.jpeg"/><Relationship Id="rId82" Type="http://schemas.openxmlformats.org/officeDocument/2006/relationships/image" Target="../media/image157.jpeg"/><Relationship Id="rId90" Type="http://schemas.openxmlformats.org/officeDocument/2006/relationships/image" Target="../media/image165.jpeg"/><Relationship Id="rId19" Type="http://schemas.openxmlformats.org/officeDocument/2006/relationships/image" Target="../media/image103.png"/><Relationship Id="rId4" Type="http://schemas.openxmlformats.org/officeDocument/2006/relationships/image" Target="../media/image91.jpeg"/><Relationship Id="rId9" Type="http://schemas.openxmlformats.org/officeDocument/2006/relationships/image" Target="../media/image8.jpg"/><Relationship Id="rId14" Type="http://schemas.openxmlformats.org/officeDocument/2006/relationships/image" Target="../media/image99.jpeg"/><Relationship Id="rId22" Type="http://schemas.openxmlformats.org/officeDocument/2006/relationships/image" Target="../media/image106.jpeg"/><Relationship Id="rId27" Type="http://schemas.openxmlformats.org/officeDocument/2006/relationships/image" Target="../media/image111.jpeg"/><Relationship Id="rId30" Type="http://schemas.openxmlformats.org/officeDocument/2006/relationships/image" Target="../media/image114.jpeg"/><Relationship Id="rId35" Type="http://schemas.openxmlformats.org/officeDocument/2006/relationships/image" Target="../media/image117.jpeg"/><Relationship Id="rId43" Type="http://schemas.openxmlformats.org/officeDocument/2006/relationships/image" Target="../media/image42.jpg"/><Relationship Id="rId48" Type="http://schemas.microsoft.com/office/2007/relationships/hdphoto" Target="../media/hdphoto2.wdp"/><Relationship Id="rId56" Type="http://schemas.openxmlformats.org/officeDocument/2006/relationships/image" Target="../media/image134.jpeg"/><Relationship Id="rId64" Type="http://schemas.openxmlformats.org/officeDocument/2006/relationships/image" Target="../media/image141.jpeg"/><Relationship Id="rId69" Type="http://schemas.openxmlformats.org/officeDocument/2006/relationships/image" Target="../media/image144.jpeg"/><Relationship Id="rId77" Type="http://schemas.openxmlformats.org/officeDocument/2006/relationships/image" Target="../media/image152.jpeg"/><Relationship Id="rId8" Type="http://schemas.openxmlformats.org/officeDocument/2006/relationships/image" Target="../media/image94.png"/><Relationship Id="rId51" Type="http://schemas.openxmlformats.org/officeDocument/2006/relationships/image" Target="../media/image49.jpg"/><Relationship Id="rId72" Type="http://schemas.openxmlformats.org/officeDocument/2006/relationships/image" Target="../media/image147.jpeg"/><Relationship Id="rId80" Type="http://schemas.openxmlformats.org/officeDocument/2006/relationships/image" Target="../media/image155.jpeg"/><Relationship Id="rId85" Type="http://schemas.openxmlformats.org/officeDocument/2006/relationships/image" Target="../media/image160.jpeg"/><Relationship Id="rId3" Type="http://schemas.openxmlformats.org/officeDocument/2006/relationships/image" Target="../media/image90.jpeg"/><Relationship Id="rId12" Type="http://schemas.openxmlformats.org/officeDocument/2006/relationships/image" Target="../media/image97.jpeg"/><Relationship Id="rId17" Type="http://schemas.openxmlformats.org/officeDocument/2006/relationships/image" Target="../media/image101.jpeg"/><Relationship Id="rId25" Type="http://schemas.openxmlformats.org/officeDocument/2006/relationships/image" Target="../media/image109.jpeg"/><Relationship Id="rId33" Type="http://schemas.openxmlformats.org/officeDocument/2006/relationships/image" Target="../media/image32.jpg"/><Relationship Id="rId38" Type="http://schemas.openxmlformats.org/officeDocument/2006/relationships/image" Target="../media/image120.jpeg"/><Relationship Id="rId46" Type="http://schemas.openxmlformats.org/officeDocument/2006/relationships/image" Target="../media/image45.jpeg"/><Relationship Id="rId59" Type="http://schemas.openxmlformats.org/officeDocument/2006/relationships/image" Target="../media/image136.jpeg"/><Relationship Id="rId67" Type="http://schemas.openxmlformats.org/officeDocument/2006/relationships/image" Target="../media/image65.jpg"/><Relationship Id="rId20" Type="http://schemas.openxmlformats.org/officeDocument/2006/relationships/image" Target="../media/image104.jpeg"/><Relationship Id="rId41" Type="http://schemas.openxmlformats.org/officeDocument/2006/relationships/image" Target="../media/image123.jpeg"/><Relationship Id="rId54" Type="http://schemas.openxmlformats.org/officeDocument/2006/relationships/image" Target="../media/image132.jpeg"/><Relationship Id="rId62" Type="http://schemas.openxmlformats.org/officeDocument/2006/relationships/image" Target="../media/image139.jpeg"/><Relationship Id="rId70" Type="http://schemas.openxmlformats.org/officeDocument/2006/relationships/image" Target="../media/image145.png"/><Relationship Id="rId75" Type="http://schemas.openxmlformats.org/officeDocument/2006/relationships/image" Target="../media/image150.jpeg"/><Relationship Id="rId83" Type="http://schemas.openxmlformats.org/officeDocument/2006/relationships/image" Target="../media/image158.jpeg"/><Relationship Id="rId88" Type="http://schemas.openxmlformats.org/officeDocument/2006/relationships/image" Target="../media/image163.jpeg"/><Relationship Id="rId1" Type="http://schemas.openxmlformats.org/officeDocument/2006/relationships/slideLayout" Target="../slideLayouts/slideLayout2.xml"/><Relationship Id="rId6" Type="http://schemas.openxmlformats.org/officeDocument/2006/relationships/image" Target="../media/image93.jpeg"/><Relationship Id="rId15" Type="http://schemas.openxmlformats.org/officeDocument/2006/relationships/image" Target="../media/image14.jpg"/><Relationship Id="rId23" Type="http://schemas.openxmlformats.org/officeDocument/2006/relationships/image" Target="../media/image107.jpeg"/><Relationship Id="rId28" Type="http://schemas.openxmlformats.org/officeDocument/2006/relationships/image" Target="../media/image112.jpeg"/><Relationship Id="rId36" Type="http://schemas.openxmlformats.org/officeDocument/2006/relationships/image" Target="../media/image118.jpeg"/><Relationship Id="rId49" Type="http://schemas.openxmlformats.org/officeDocument/2006/relationships/image" Target="../media/image128.jpeg"/><Relationship Id="rId57" Type="http://schemas.openxmlformats.org/officeDocument/2006/relationships/image" Target="../media/image135.jpeg"/><Relationship Id="rId10" Type="http://schemas.openxmlformats.org/officeDocument/2006/relationships/image" Target="../media/image95.jpeg"/><Relationship Id="rId31" Type="http://schemas.openxmlformats.org/officeDocument/2006/relationships/image" Target="../media/image115.jpeg"/><Relationship Id="rId44" Type="http://schemas.openxmlformats.org/officeDocument/2006/relationships/image" Target="../media/image125.jpeg"/><Relationship Id="rId52" Type="http://schemas.openxmlformats.org/officeDocument/2006/relationships/image" Target="../media/image130.jpeg"/><Relationship Id="rId60" Type="http://schemas.openxmlformats.org/officeDocument/2006/relationships/image" Target="../media/image137.jpeg"/><Relationship Id="rId65" Type="http://schemas.openxmlformats.org/officeDocument/2006/relationships/image" Target="../media/image63.jpg"/><Relationship Id="rId73" Type="http://schemas.openxmlformats.org/officeDocument/2006/relationships/image" Target="../media/image148.png"/><Relationship Id="rId78" Type="http://schemas.openxmlformats.org/officeDocument/2006/relationships/image" Target="../media/image153.jpeg"/><Relationship Id="rId81" Type="http://schemas.openxmlformats.org/officeDocument/2006/relationships/image" Target="../media/image156.jpeg"/><Relationship Id="rId86" Type="http://schemas.openxmlformats.org/officeDocument/2006/relationships/image" Target="../media/image161.jpeg"/></Relationships>
</file>

<file path=ppt/slides/_rels/slide23.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12" Type="http://schemas.openxmlformats.org/officeDocument/2006/relationships/image" Target="../media/image30.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g"/><Relationship Id="rId11" Type="http://schemas.openxmlformats.org/officeDocument/2006/relationships/image" Target="../media/image29.jpg"/><Relationship Id="rId5" Type="http://schemas.openxmlformats.org/officeDocument/2006/relationships/image" Target="../media/image23.jpeg"/><Relationship Id="rId10" Type="http://schemas.openxmlformats.org/officeDocument/2006/relationships/image" Target="../media/image28.jpg"/><Relationship Id="rId4" Type="http://schemas.openxmlformats.org/officeDocument/2006/relationships/image" Target="../media/image22.jpg"/><Relationship Id="rId9" Type="http://schemas.openxmlformats.org/officeDocument/2006/relationships/image" Target="../media/image27.jpg"/></Relationships>
</file>

<file path=ppt/slides/_rels/slide9.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jpg"/><Relationship Id="rId5" Type="http://schemas.openxmlformats.org/officeDocument/2006/relationships/image" Target="../media/image33.png"/><Relationship Id="rId10" Type="http://schemas.openxmlformats.org/officeDocument/2006/relationships/image" Target="../media/image38.jpg"/><Relationship Id="rId4" Type="http://schemas.openxmlformats.org/officeDocument/2006/relationships/image" Target="../media/image32.jpg"/><Relationship Id="rId9"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r>
              <a:rPr lang="en-US" altLang="en-US" dirty="0"/>
              <a:t>`</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A789BA-C000-476A-BE30-FC06EAAB7F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870" y="-76200"/>
            <a:ext cx="9708880" cy="6934200"/>
          </a:xfrm>
          <a:prstGeom prst="rect">
            <a:avLst/>
          </a:prstGeom>
        </p:spPr>
      </p:pic>
      <p:pic>
        <p:nvPicPr>
          <p:cNvPr id="20" name="Picture 19">
            <a:extLst>
              <a:ext uri="{FF2B5EF4-FFF2-40B4-BE49-F238E27FC236}">
                <a16:creationId xmlns:a16="http://schemas.microsoft.com/office/drawing/2014/main" id="{B7A2B813-8F2E-4F1C-8759-EEE45607668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086" y="2033814"/>
            <a:ext cx="9144000" cy="5143500"/>
          </a:xfrm>
          <a:prstGeom prst="rect">
            <a:avLst/>
          </a:prstGeom>
        </p:spPr>
      </p:pic>
      <p:sp>
        <p:nvSpPr>
          <p:cNvPr id="13" name="Title 1">
            <a:extLst>
              <a:ext uri="{FF2B5EF4-FFF2-40B4-BE49-F238E27FC236}">
                <a16:creationId xmlns:a16="http://schemas.microsoft.com/office/drawing/2014/main" id="{8DCA6021-DE1D-470E-8208-BD9041ACB2CC}"/>
              </a:ext>
            </a:extLst>
          </p:cNvPr>
          <p:cNvSpPr txBox="1">
            <a:spLocks/>
          </p:cNvSpPr>
          <p:nvPr/>
        </p:nvSpPr>
        <p:spPr>
          <a:xfrm>
            <a:off x="658355" y="3102599"/>
            <a:ext cx="664391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God has come to test you</a:t>
            </a:r>
          </a:p>
        </p:txBody>
      </p:sp>
      <p:sp>
        <p:nvSpPr>
          <p:cNvPr id="14" name="Rectangle 2">
            <a:extLst>
              <a:ext uri="{FF2B5EF4-FFF2-40B4-BE49-F238E27FC236}">
                <a16:creationId xmlns:a16="http://schemas.microsoft.com/office/drawing/2014/main" id="{F0AA203F-6602-4CDE-B0F8-2AB47FF96061}"/>
              </a:ext>
            </a:extLst>
          </p:cNvPr>
          <p:cNvSpPr txBox="1">
            <a:spLocks noChangeArrowheads="1"/>
          </p:cNvSpPr>
          <p:nvPr/>
        </p:nvSpPr>
        <p:spPr bwMode="auto">
          <a:xfrm>
            <a:off x="337457" y="1749037"/>
            <a:ext cx="8469086" cy="358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And Moses said to                                   the people, "Do not fear; for      God has come to test you, and   that His fear may be before you, so that you may not sin." </a:t>
            </a:r>
            <a:r>
              <a:rPr lang="en-US" alt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Exodus 20:20</a:t>
            </a:r>
          </a:p>
        </p:txBody>
      </p:sp>
      <p:pic>
        <p:nvPicPr>
          <p:cNvPr id="8" name="Picture 7">
            <a:extLst>
              <a:ext uri="{FF2B5EF4-FFF2-40B4-BE49-F238E27FC236}">
                <a16:creationId xmlns:a16="http://schemas.microsoft.com/office/drawing/2014/main" id="{8739BA29-68EC-4CD0-BEDB-9FE39AF30A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780" y="656341"/>
            <a:ext cx="8302440" cy="6288749"/>
          </a:xfrm>
          <a:prstGeom prst="rect">
            <a:avLst/>
          </a:prstGeom>
        </p:spPr>
      </p:pic>
      <p:sp>
        <p:nvSpPr>
          <p:cNvPr id="16" name="Title 1">
            <a:extLst>
              <a:ext uri="{FF2B5EF4-FFF2-40B4-BE49-F238E27FC236}">
                <a16:creationId xmlns:a16="http://schemas.microsoft.com/office/drawing/2014/main" id="{E7A8E81B-24D9-4C4D-ABA5-84FC05B56CDC}"/>
              </a:ext>
            </a:extLst>
          </p:cNvPr>
          <p:cNvSpPr txBox="1">
            <a:spLocks/>
          </p:cNvSpPr>
          <p:nvPr/>
        </p:nvSpPr>
        <p:spPr>
          <a:xfrm>
            <a:off x="1286530" y="2287264"/>
            <a:ext cx="64298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perfect love casts out fear</a:t>
            </a:r>
          </a:p>
        </p:txBody>
      </p:sp>
      <p:sp>
        <p:nvSpPr>
          <p:cNvPr id="12" name="Rectangle 2">
            <a:extLst>
              <a:ext uri="{FF2B5EF4-FFF2-40B4-BE49-F238E27FC236}">
                <a16:creationId xmlns:a16="http://schemas.microsoft.com/office/drawing/2014/main" id="{4F2E8B67-D5D0-4B6D-B3A8-89884301BE66}"/>
              </a:ext>
            </a:extLst>
          </p:cNvPr>
          <p:cNvSpPr txBox="1">
            <a:spLocks noChangeArrowheads="1"/>
          </p:cNvSpPr>
          <p:nvPr/>
        </p:nvSpPr>
        <p:spPr bwMode="auto">
          <a:xfrm>
            <a:off x="457200" y="1573931"/>
            <a:ext cx="8229600" cy="363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There is no fear in love; but perfect love casts out fear, because fear involves torment. But he who fears has not been made perfect in love. </a:t>
            </a:r>
            <a:r>
              <a:rPr lang="en-US" alt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1</a:t>
            </a:r>
            <a:r>
              <a:rPr lang="en-US" altLang="en-US" sz="3200" b="1" i="1" kern="0" baseline="3000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John 4:18</a:t>
            </a:r>
          </a:p>
        </p:txBody>
      </p:sp>
      <p:pic>
        <p:nvPicPr>
          <p:cNvPr id="9" name="Content Placeholder 3">
            <a:extLst>
              <a:ext uri="{FF2B5EF4-FFF2-40B4-BE49-F238E27FC236}">
                <a16:creationId xmlns:a16="http://schemas.microsoft.com/office/drawing/2014/main" id="{73129C22-27B1-4C80-9DC4-47029DB3B1DA}"/>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435428" y="-44187"/>
            <a:ext cx="10377714" cy="6902188"/>
          </a:xfrm>
          <a:prstGeom prst="rect">
            <a:avLst/>
          </a:prstGeom>
        </p:spPr>
      </p:pic>
      <p:sp>
        <p:nvSpPr>
          <p:cNvPr id="2" name="TextBox 1">
            <a:extLst>
              <a:ext uri="{FF2B5EF4-FFF2-40B4-BE49-F238E27FC236}">
                <a16:creationId xmlns:a16="http://schemas.microsoft.com/office/drawing/2014/main" id="{E92C92F7-B752-43FB-987B-8D53EE35E436}"/>
              </a:ext>
            </a:extLst>
          </p:cNvPr>
          <p:cNvSpPr txBox="1"/>
          <p:nvPr/>
        </p:nvSpPr>
        <p:spPr>
          <a:xfrm rot="20576697">
            <a:off x="4997097" y="3797533"/>
            <a:ext cx="1949113" cy="684803"/>
          </a:xfrm>
          <a:prstGeom prst="rect">
            <a:avLst/>
          </a:prstGeom>
          <a:noFill/>
        </p:spPr>
        <p:txBody>
          <a:bodyPr wrap="square" rtlCol="0">
            <a:spAutoFit/>
          </a:bodyPr>
          <a:lstStyle/>
          <a:p>
            <a:pPr algn="ctr"/>
            <a:r>
              <a:rPr lang="en-US" sz="3880" b="1" dirty="0">
                <a:solidFill>
                  <a:srgbClr val="FF0000"/>
                </a:solidFill>
                <a:effectLst>
                  <a:glow rad="38100">
                    <a:schemeClr val="tx1"/>
                  </a:glow>
                </a:effectLst>
              </a:rPr>
              <a:t>SAVED</a:t>
            </a:r>
          </a:p>
        </p:txBody>
      </p:sp>
      <p:sp>
        <p:nvSpPr>
          <p:cNvPr id="17" name="Heart 16">
            <a:extLst>
              <a:ext uri="{FF2B5EF4-FFF2-40B4-BE49-F238E27FC236}">
                <a16:creationId xmlns:a16="http://schemas.microsoft.com/office/drawing/2014/main" id="{907CB1E6-3043-4287-868E-30D388899ADC}"/>
              </a:ext>
            </a:extLst>
          </p:cNvPr>
          <p:cNvSpPr/>
          <p:nvPr/>
        </p:nvSpPr>
        <p:spPr bwMode="auto">
          <a:xfrm>
            <a:off x="3445210" y="2420258"/>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pic>
        <p:nvPicPr>
          <p:cNvPr id="10" name="Picture 6" descr="WhatIsSin">
            <a:extLst>
              <a:ext uri="{FF2B5EF4-FFF2-40B4-BE49-F238E27FC236}">
                <a16:creationId xmlns:a16="http://schemas.microsoft.com/office/drawing/2014/main" id="{30A545AF-4A7F-42D4-9DF0-26D9AD340A3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635" t="15253" r="13637" b="14955"/>
          <a:stretch/>
        </p:blipFill>
        <p:spPr bwMode="auto">
          <a:xfrm>
            <a:off x="638629" y="270551"/>
            <a:ext cx="8001268" cy="7001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Title 1">
            <a:extLst>
              <a:ext uri="{FF2B5EF4-FFF2-40B4-BE49-F238E27FC236}">
                <a16:creationId xmlns:a16="http://schemas.microsoft.com/office/drawing/2014/main" id="{59C0417E-1537-4910-858F-D4F8B6051411}"/>
              </a:ext>
            </a:extLst>
          </p:cNvPr>
          <p:cNvSpPr txBox="1">
            <a:spLocks/>
          </p:cNvSpPr>
          <p:nvPr/>
        </p:nvSpPr>
        <p:spPr>
          <a:xfrm>
            <a:off x="3580039" y="1731337"/>
            <a:ext cx="338182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put to death</a:t>
            </a:r>
          </a:p>
        </p:txBody>
      </p:sp>
      <p:sp>
        <p:nvSpPr>
          <p:cNvPr id="15" name="Rectangle 2">
            <a:extLst>
              <a:ext uri="{FF2B5EF4-FFF2-40B4-BE49-F238E27FC236}">
                <a16:creationId xmlns:a16="http://schemas.microsoft.com/office/drawing/2014/main" id="{C400AB50-CAE6-4B58-9B69-379CB605FDE9}"/>
              </a:ext>
            </a:extLst>
          </p:cNvPr>
          <p:cNvSpPr txBox="1">
            <a:spLocks noChangeArrowheads="1"/>
          </p:cNvSpPr>
          <p:nvPr/>
        </p:nvSpPr>
        <p:spPr bwMode="auto">
          <a:xfrm>
            <a:off x="535282" y="1696537"/>
            <a:ext cx="8229600" cy="363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Therefore put to death your members which are on the earth: fornication, uncleanness, passion, evil desire, and covetousness, which is idolatry. </a:t>
            </a:r>
            <a:r>
              <a:rPr lang="en-US" alt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Colossians 3:5</a:t>
            </a:r>
          </a:p>
        </p:txBody>
      </p:sp>
      <p:sp>
        <p:nvSpPr>
          <p:cNvPr id="19" name="Rectangle 2">
            <a:extLst>
              <a:ext uri="{FF2B5EF4-FFF2-40B4-BE49-F238E27FC236}">
                <a16:creationId xmlns:a16="http://schemas.microsoft.com/office/drawing/2014/main" id="{4D0C079F-BE2B-42ED-98B6-C5F5A339DD35}"/>
              </a:ext>
            </a:extLst>
          </p:cNvPr>
          <p:cNvSpPr txBox="1">
            <a:spLocks noChangeArrowheads="1"/>
          </p:cNvSpPr>
          <p:nvPr/>
        </p:nvSpPr>
        <p:spPr bwMode="auto">
          <a:xfrm>
            <a:off x="5927883" y="3056738"/>
            <a:ext cx="2263140" cy="66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torment</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9629569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xit" presetSubtype="0" accel="100000" fill="hold" nodeType="clickEffect">
                                  <p:stCondLst>
                                    <p:cond delay="0"/>
                                  </p:stCondLst>
                                  <p:childTnLst>
                                    <p:anim calcmode="lin" valueType="num">
                                      <p:cBhvr>
                                        <p:cTn id="13" dur="1000"/>
                                        <p:tgtEl>
                                          <p:spTgt spid="20"/>
                                        </p:tgtEl>
                                        <p:attrNameLst>
                                          <p:attrName>ppt_w</p:attrName>
                                        </p:attrNameLst>
                                      </p:cBhvr>
                                      <p:tavLst>
                                        <p:tav tm="0">
                                          <p:val>
                                            <p:strVal val="ppt_w"/>
                                          </p:val>
                                        </p:tav>
                                        <p:tav tm="100000">
                                          <p:val>
                                            <p:strVal val="ppt_w+.3"/>
                                          </p:val>
                                        </p:tav>
                                      </p:tavLst>
                                    </p:anim>
                                    <p:anim calcmode="lin" valueType="num">
                                      <p:cBhvr>
                                        <p:cTn id="14" dur="1000"/>
                                        <p:tgtEl>
                                          <p:spTgt spid="20"/>
                                        </p:tgtEl>
                                        <p:attrNameLst>
                                          <p:attrName>ppt_h</p:attrName>
                                        </p:attrNameLst>
                                      </p:cBhvr>
                                      <p:tavLst>
                                        <p:tav tm="0">
                                          <p:val>
                                            <p:strVal val="ppt_h"/>
                                          </p:val>
                                        </p:tav>
                                        <p:tav tm="100000">
                                          <p:val>
                                            <p:strVal val="ppt_h"/>
                                          </p:val>
                                        </p:tav>
                                      </p:tavLst>
                                    </p:anim>
                                    <p:animEffect transition="out" filter="fade">
                                      <p:cBhvr>
                                        <p:cTn id="15" dur="1000"/>
                                        <p:tgtEl>
                                          <p:spTgt spid="20"/>
                                        </p:tgtEl>
                                      </p:cBhvr>
                                    </p:animEffect>
                                    <p:set>
                                      <p:cBhvr>
                                        <p:cTn id="16" dur="1" fill="hold">
                                          <p:stCondLst>
                                            <p:cond delay="999"/>
                                          </p:stCondLst>
                                        </p:cTn>
                                        <p:tgtEl>
                                          <p:spTgt spid="20"/>
                                        </p:tgtEl>
                                        <p:attrNameLst>
                                          <p:attrName>style.visibility</p:attrName>
                                        </p:attrNameLst>
                                      </p:cBhvr>
                                      <p:to>
                                        <p:strVal val="hidden"/>
                                      </p:to>
                                    </p:set>
                                  </p:childTnLst>
                                </p:cTn>
                              </p:par>
                              <p:par>
                                <p:cTn id="17" presetID="16" presetClass="entr" presetSubtype="37" fill="hold" grpId="0" nodeType="withEffect">
                                  <p:stCondLst>
                                    <p:cond delay="750"/>
                                  </p:stCondLst>
                                  <p:childTnLst>
                                    <p:set>
                                      <p:cBhvr>
                                        <p:cTn id="18" dur="1" fill="hold">
                                          <p:stCondLst>
                                            <p:cond delay="0"/>
                                          </p:stCondLst>
                                        </p:cTn>
                                        <p:tgtEl>
                                          <p:spTgt spid="14"/>
                                        </p:tgtEl>
                                        <p:attrNameLst>
                                          <p:attrName>style.visibility</p:attrName>
                                        </p:attrNameLst>
                                      </p:cBhvr>
                                      <p:to>
                                        <p:strVal val="visible"/>
                                      </p:to>
                                    </p:set>
                                    <p:animEffect transition="in" filter="barn(out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par>
                                <p:cTn id="25" presetID="18" presetClass="emph" presetSubtype="0" fill="hold" grpId="1" nodeType="withEffect">
                                  <p:stCondLst>
                                    <p:cond delay="0"/>
                                  </p:stCondLst>
                                  <p:childTnLst>
                                    <p:set>
                                      <p:cBhvr override="childStyle">
                                        <p:cTn id="26" dur="500" fill="hold"/>
                                        <p:tgtEl>
                                          <p:spTgt spid="13"/>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750" fill="hold"/>
                                        <p:tgtEl>
                                          <p:spTgt spid="8"/>
                                        </p:tgtEl>
                                        <p:attrNameLst>
                                          <p:attrName>ppt_x</p:attrName>
                                        </p:attrNameLst>
                                      </p:cBhvr>
                                      <p:tavLst>
                                        <p:tav tm="0">
                                          <p:val>
                                            <p:strVal val="#ppt_x"/>
                                          </p:val>
                                        </p:tav>
                                        <p:tav tm="100000">
                                          <p:val>
                                            <p:strVal val="#ppt_x"/>
                                          </p:val>
                                        </p:tav>
                                      </p:tavLst>
                                    </p:anim>
                                    <p:anim calcmode="lin" valueType="num">
                                      <p:cBhvr additive="base">
                                        <p:cTn id="32" dur="750" fill="hold"/>
                                        <p:tgtEl>
                                          <p:spTgt spid="8"/>
                                        </p:tgtEl>
                                        <p:attrNameLst>
                                          <p:attrName>ppt_y</p:attrName>
                                        </p:attrNameLst>
                                      </p:cBhvr>
                                      <p:tavLst>
                                        <p:tav tm="0">
                                          <p:val>
                                            <p:strVal val="1+#ppt_h/2"/>
                                          </p:val>
                                        </p:tav>
                                        <p:tav tm="100000">
                                          <p:val>
                                            <p:strVal val="#ppt_y"/>
                                          </p:val>
                                        </p:tav>
                                      </p:tavLst>
                                    </p:anim>
                                  </p:childTnLst>
                                </p:cTn>
                              </p:par>
                            </p:childTnLst>
                          </p:cTn>
                        </p:par>
                        <p:par>
                          <p:cTn id="33" fill="hold">
                            <p:stCondLst>
                              <p:cond delay="750"/>
                            </p:stCondLst>
                            <p:childTnLst>
                              <p:par>
                                <p:cTn id="34" presetID="10" presetClass="exit" presetSubtype="0" fill="hold" grpId="2" nodeType="afterEffect">
                                  <p:stCondLst>
                                    <p:cond delay="0"/>
                                  </p:stCondLst>
                                  <p:childTnLst>
                                    <p:animEffect transition="out" filter="fade">
                                      <p:cBhvr>
                                        <p:cTn id="35" dur="10"/>
                                        <p:tgtEl>
                                          <p:spTgt spid="13"/>
                                        </p:tgtEl>
                                      </p:cBhvr>
                                    </p:animEffect>
                                    <p:set>
                                      <p:cBhvr>
                                        <p:cTn id="36" dur="1" fill="hold">
                                          <p:stCondLst>
                                            <p:cond delay="9"/>
                                          </p:stCondLst>
                                        </p:cTn>
                                        <p:tgtEl>
                                          <p:spTgt spid="1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out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par>
                                <p:cTn id="47" presetID="18" presetClass="emph" presetSubtype="0" fill="hold" grpId="1" nodeType="withEffect">
                                  <p:stCondLst>
                                    <p:cond delay="0"/>
                                  </p:stCondLst>
                                  <p:childTnLst>
                                    <p:set>
                                      <p:cBhvr override="childStyle">
                                        <p:cTn id="48" dur="500" fill="hold"/>
                                        <p:tgtEl>
                                          <p:spTgt spid="16"/>
                                        </p:tgtEl>
                                        <p:attrNameLst>
                                          <p:attrName>style.textDecorationUnderline</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1"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250"/>
                                        <p:tgtEl>
                                          <p:spTgt spid="19"/>
                                        </p:tgtEl>
                                      </p:cBhvr>
                                    </p:animEffect>
                                  </p:childTnLst>
                                </p:cTn>
                              </p:par>
                              <p:par>
                                <p:cTn id="54" presetID="0" presetClass="path" presetSubtype="0" accel="50000" decel="50000" fill="hold" grpId="0" nodeType="withEffect">
                                  <p:stCondLst>
                                    <p:cond delay="250"/>
                                  </p:stCondLst>
                                  <p:childTnLst>
                                    <p:animMotion origin="layout" path="M 1.38889E-6 -0.00069 C -0.01129 -0.02361 -0.05903 -0.04676 -0.09271 -0.05764 C -0.12656 -0.06875 -0.16563 -0.07037 -0.20243 -0.06666 C -0.23941 -0.06296 -0.28195 -0.05 -0.31337 -0.03541 C -0.34497 -0.02083 -0.37222 -0.00023 -0.39132 0.02107 C -0.41059 0.0419 -0.42327 0.06644 -0.42969 0.09028 C -0.43594 0.11435 -0.44879 0.14283 -0.44931 0.16459 " pathEditMode="relative" rAng="0" ptsTypes="AAAAAAA">
                                      <p:cBhvr>
                                        <p:cTn id="55" dur="1500" fill="hold"/>
                                        <p:tgtEl>
                                          <p:spTgt spid="19"/>
                                        </p:tgtEl>
                                        <p:attrNameLst>
                                          <p:attrName>ppt_x</p:attrName>
                                          <p:attrName>ppt_y</p:attrName>
                                        </p:attrNameLst>
                                      </p:cBhvr>
                                      <p:rCtr x="-22465" y="4884"/>
                                    </p:animMotion>
                                  </p:childTnLst>
                                </p:cTn>
                              </p:par>
                              <p:par>
                                <p:cTn id="56" presetID="23" presetClass="entr" presetSubtype="16"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1500" fill="hold"/>
                                        <p:tgtEl>
                                          <p:spTgt spid="2"/>
                                        </p:tgtEl>
                                        <p:attrNameLst>
                                          <p:attrName>ppt_w</p:attrName>
                                        </p:attrNameLst>
                                      </p:cBhvr>
                                      <p:tavLst>
                                        <p:tav tm="0">
                                          <p:val>
                                            <p:fltVal val="0"/>
                                          </p:val>
                                        </p:tav>
                                        <p:tav tm="100000">
                                          <p:val>
                                            <p:strVal val="#ppt_w"/>
                                          </p:val>
                                        </p:tav>
                                      </p:tavLst>
                                    </p:anim>
                                    <p:anim calcmode="lin" valueType="num">
                                      <p:cBhvr>
                                        <p:cTn id="59" dur="1500" fill="hold"/>
                                        <p:tgtEl>
                                          <p:spTgt spid="2"/>
                                        </p:tgtEl>
                                        <p:attrNameLst>
                                          <p:attrName>ppt_h</p:attrName>
                                        </p:attrNameLst>
                                      </p:cBhvr>
                                      <p:tavLst>
                                        <p:tav tm="0">
                                          <p:val>
                                            <p:fltVal val="0"/>
                                          </p:val>
                                        </p:tav>
                                        <p:tav tm="100000">
                                          <p:val>
                                            <p:strVal val="#ppt_h"/>
                                          </p:val>
                                        </p:tav>
                                      </p:tavLst>
                                    </p:anim>
                                  </p:childTnLst>
                                </p:cTn>
                              </p:par>
                              <p:par>
                                <p:cTn id="60" presetID="42" presetClass="path" presetSubtype="0" accel="50000" decel="50000" fill="hold" grpId="3" nodeType="withEffect">
                                  <p:stCondLst>
                                    <p:cond delay="0"/>
                                  </p:stCondLst>
                                  <p:childTnLst>
                                    <p:animMotion origin="layout" path="M 5E-6 -3.7037E-6 L -0.24671 -0.20787 " pathEditMode="relative" rAng="0" ptsTypes="AA">
                                      <p:cBhvr>
                                        <p:cTn id="61" dur="1500" spd="-100000" fill="hold"/>
                                        <p:tgtEl>
                                          <p:spTgt spid="2"/>
                                        </p:tgtEl>
                                        <p:attrNameLst>
                                          <p:attrName>ppt_x</p:attrName>
                                          <p:attrName>ppt_y</p:attrName>
                                        </p:attrNameLst>
                                      </p:cBhvr>
                                      <p:rCtr x="-12344" y="-10394"/>
                                    </p:animMotion>
                                  </p:childTnLst>
                                </p:cTn>
                              </p:par>
                              <p:par>
                                <p:cTn id="62" presetID="10" presetClass="exit" presetSubtype="0" fill="hold" grpId="1" nodeType="withEffect">
                                  <p:stCondLst>
                                    <p:cond delay="0"/>
                                  </p:stCondLst>
                                  <p:childTnLst>
                                    <p:animEffect transition="out" filter="fade">
                                      <p:cBhvr>
                                        <p:cTn id="63" dur="1250"/>
                                        <p:tgtEl>
                                          <p:spTgt spid="12"/>
                                        </p:tgtEl>
                                      </p:cBhvr>
                                    </p:animEffect>
                                    <p:set>
                                      <p:cBhvr>
                                        <p:cTn id="64" dur="1" fill="hold">
                                          <p:stCondLst>
                                            <p:cond delay="1249"/>
                                          </p:stCondLst>
                                        </p:cTn>
                                        <p:tgtEl>
                                          <p:spTgt spid="12"/>
                                        </p:tgtEl>
                                        <p:attrNameLst>
                                          <p:attrName>style.visibility</p:attrName>
                                        </p:attrNameLst>
                                      </p:cBhvr>
                                      <p:to>
                                        <p:strVal val="hidden"/>
                                      </p:to>
                                    </p:set>
                                  </p:childTnLst>
                                </p:cTn>
                              </p:par>
                              <p:par>
                                <p:cTn id="65" presetID="10" presetClass="exit" presetSubtype="0" fill="hold" grpId="2" nodeType="withEffect">
                                  <p:stCondLst>
                                    <p:cond delay="0"/>
                                  </p:stCondLst>
                                  <p:childTnLst>
                                    <p:animEffect transition="out" filter="fade">
                                      <p:cBhvr>
                                        <p:cTn id="66" dur="250"/>
                                        <p:tgtEl>
                                          <p:spTgt spid="16"/>
                                        </p:tgtEl>
                                      </p:cBhvr>
                                    </p:animEffect>
                                    <p:set>
                                      <p:cBhvr>
                                        <p:cTn id="67" dur="1" fill="hold">
                                          <p:stCondLst>
                                            <p:cond delay="249"/>
                                          </p:stCondLst>
                                        </p:cTn>
                                        <p:tgtEl>
                                          <p:spTgt spid="16"/>
                                        </p:tgtEl>
                                        <p:attrNameLst>
                                          <p:attrName>style.visibility</p:attrName>
                                        </p:attrNameLst>
                                      </p:cBhvr>
                                      <p:to>
                                        <p:strVal val="hidden"/>
                                      </p:to>
                                    </p:set>
                                  </p:childTnLst>
                                </p:cTn>
                              </p:par>
                              <p:par>
                                <p:cTn id="68" presetID="23" presetClass="entr" presetSubtype="16" fill="hold" grpId="0" nodeType="withEffect">
                                  <p:stCondLst>
                                    <p:cond delay="250"/>
                                  </p:stCondLst>
                                  <p:childTnLst>
                                    <p:set>
                                      <p:cBhvr>
                                        <p:cTn id="69" dur="1" fill="hold">
                                          <p:stCondLst>
                                            <p:cond delay="0"/>
                                          </p:stCondLst>
                                        </p:cTn>
                                        <p:tgtEl>
                                          <p:spTgt spid="17"/>
                                        </p:tgtEl>
                                        <p:attrNameLst>
                                          <p:attrName>style.visibility</p:attrName>
                                        </p:attrNameLst>
                                      </p:cBhvr>
                                      <p:to>
                                        <p:strVal val="visible"/>
                                      </p:to>
                                    </p:set>
                                    <p:anim calcmode="lin" valueType="num">
                                      <p:cBhvr>
                                        <p:cTn id="70" dur="500" fill="hold"/>
                                        <p:tgtEl>
                                          <p:spTgt spid="17"/>
                                        </p:tgtEl>
                                        <p:attrNameLst>
                                          <p:attrName>ppt_w</p:attrName>
                                        </p:attrNameLst>
                                      </p:cBhvr>
                                      <p:tavLst>
                                        <p:tav tm="0">
                                          <p:val>
                                            <p:fltVal val="0"/>
                                          </p:val>
                                        </p:tav>
                                        <p:tav tm="100000">
                                          <p:val>
                                            <p:strVal val="#ppt_w"/>
                                          </p:val>
                                        </p:tav>
                                      </p:tavLst>
                                    </p:anim>
                                    <p:anim calcmode="lin" valueType="num">
                                      <p:cBhvr>
                                        <p:cTn id="71" dur="500" fill="hold"/>
                                        <p:tgtEl>
                                          <p:spTgt spid="17"/>
                                        </p:tgtEl>
                                        <p:attrNameLst>
                                          <p:attrName>ppt_h</p:attrName>
                                        </p:attrNameLst>
                                      </p:cBhvr>
                                      <p:tavLst>
                                        <p:tav tm="0">
                                          <p:val>
                                            <p:fltVal val="0"/>
                                          </p:val>
                                        </p:tav>
                                        <p:tav tm="100000">
                                          <p:val>
                                            <p:strVal val="#ppt_h"/>
                                          </p:val>
                                        </p:tav>
                                      </p:tavLst>
                                    </p:anim>
                                  </p:childTnLst>
                                </p:cTn>
                              </p:par>
                              <p:par>
                                <p:cTn id="72" presetID="23" presetClass="exit" presetSubtype="16" fill="hold" grpId="1" nodeType="withEffect">
                                  <p:stCondLst>
                                    <p:cond delay="600"/>
                                  </p:stCondLst>
                                  <p:childTnLst>
                                    <p:anim calcmode="lin" valueType="num">
                                      <p:cBhvr>
                                        <p:cTn id="73" dur="600"/>
                                        <p:tgtEl>
                                          <p:spTgt spid="17"/>
                                        </p:tgtEl>
                                        <p:attrNameLst>
                                          <p:attrName>ppt_w</p:attrName>
                                        </p:attrNameLst>
                                      </p:cBhvr>
                                      <p:tavLst>
                                        <p:tav tm="0">
                                          <p:val>
                                            <p:strVal val="ppt_w"/>
                                          </p:val>
                                        </p:tav>
                                        <p:tav tm="100000">
                                          <p:val>
                                            <p:strVal val="4*ppt_w"/>
                                          </p:val>
                                        </p:tav>
                                      </p:tavLst>
                                    </p:anim>
                                    <p:anim calcmode="lin" valueType="num">
                                      <p:cBhvr>
                                        <p:cTn id="74" dur="600"/>
                                        <p:tgtEl>
                                          <p:spTgt spid="17"/>
                                        </p:tgtEl>
                                        <p:attrNameLst>
                                          <p:attrName>ppt_h</p:attrName>
                                        </p:attrNameLst>
                                      </p:cBhvr>
                                      <p:tavLst>
                                        <p:tav tm="0">
                                          <p:val>
                                            <p:strVal val="ppt_h"/>
                                          </p:val>
                                        </p:tav>
                                        <p:tav tm="100000">
                                          <p:val>
                                            <p:strVal val="4*ppt_h"/>
                                          </p:val>
                                        </p:tav>
                                      </p:tavLst>
                                    </p:anim>
                                    <p:set>
                                      <p:cBhvr>
                                        <p:cTn id="75" dur="1" fill="hold">
                                          <p:stCondLst>
                                            <p:cond delay="599"/>
                                          </p:stCondLst>
                                        </p:cTn>
                                        <p:tgtEl>
                                          <p:spTgt spid="17"/>
                                        </p:tgtEl>
                                        <p:attrNameLst>
                                          <p:attrName>style.visibility</p:attrName>
                                        </p:attrNameLst>
                                      </p:cBhvr>
                                      <p:to>
                                        <p:strVal val="hidden"/>
                                      </p:to>
                                    </p:set>
                                  </p:childTnLst>
                                </p:cTn>
                              </p:par>
                              <p:par>
                                <p:cTn id="76" presetID="10" presetClass="exit" presetSubtype="0" fill="hold" grpId="2" nodeType="withEffect">
                                  <p:stCondLst>
                                    <p:cond delay="600"/>
                                  </p:stCondLst>
                                  <p:childTnLst>
                                    <p:animEffect transition="out" filter="fade">
                                      <p:cBhvr>
                                        <p:cTn id="77" dur="600"/>
                                        <p:tgtEl>
                                          <p:spTgt spid="17"/>
                                        </p:tgtEl>
                                      </p:cBhvr>
                                    </p:animEffect>
                                    <p:set>
                                      <p:cBhvr>
                                        <p:cTn id="78" dur="1" fill="hold">
                                          <p:stCondLst>
                                            <p:cond delay="599"/>
                                          </p:stCondLst>
                                        </p:cTn>
                                        <p:tgtEl>
                                          <p:spTgt spid="17"/>
                                        </p:tgtEl>
                                        <p:attrNameLst>
                                          <p:attrName>style.visibility</p:attrName>
                                        </p:attrNameLst>
                                      </p:cBhvr>
                                      <p:to>
                                        <p:strVal val="hidden"/>
                                      </p:to>
                                    </p:set>
                                  </p:childTnLst>
                                </p:cTn>
                              </p:par>
                            </p:childTnLst>
                          </p:cTn>
                        </p:par>
                        <p:par>
                          <p:cTn id="79" fill="hold">
                            <p:stCondLst>
                              <p:cond delay="1750"/>
                            </p:stCondLst>
                            <p:childTnLst>
                              <p:par>
                                <p:cTn id="80" presetID="55" presetClass="exit" presetSubtype="0" fill="hold" grpId="2" nodeType="afterEffect">
                                  <p:stCondLst>
                                    <p:cond delay="0"/>
                                  </p:stCondLst>
                                  <p:childTnLst>
                                    <p:anim calcmode="lin" valueType="num">
                                      <p:cBhvr>
                                        <p:cTn id="81" dur="1000"/>
                                        <p:tgtEl>
                                          <p:spTgt spid="19"/>
                                        </p:tgtEl>
                                        <p:attrNameLst>
                                          <p:attrName>ppt_w</p:attrName>
                                        </p:attrNameLst>
                                      </p:cBhvr>
                                      <p:tavLst>
                                        <p:tav tm="0">
                                          <p:val>
                                            <p:strVal val="ppt_w"/>
                                          </p:val>
                                        </p:tav>
                                        <p:tav tm="100000">
                                          <p:val>
                                            <p:strVal val="ppt_w*0.70"/>
                                          </p:val>
                                        </p:tav>
                                      </p:tavLst>
                                    </p:anim>
                                    <p:anim calcmode="lin" valueType="num">
                                      <p:cBhvr>
                                        <p:cTn id="82" dur="1000"/>
                                        <p:tgtEl>
                                          <p:spTgt spid="19"/>
                                        </p:tgtEl>
                                        <p:attrNameLst>
                                          <p:attrName>ppt_h</p:attrName>
                                        </p:attrNameLst>
                                      </p:cBhvr>
                                      <p:tavLst>
                                        <p:tav tm="0">
                                          <p:val>
                                            <p:strVal val="ppt_h"/>
                                          </p:val>
                                        </p:tav>
                                        <p:tav tm="100000">
                                          <p:val>
                                            <p:strVal val="ppt_h"/>
                                          </p:val>
                                        </p:tav>
                                      </p:tavLst>
                                    </p:anim>
                                    <p:animEffect transition="out" filter="fade">
                                      <p:cBhvr>
                                        <p:cTn id="83" dur="1000"/>
                                        <p:tgtEl>
                                          <p:spTgt spid="19"/>
                                        </p:tgtEl>
                                      </p:cBhvr>
                                    </p:animEffect>
                                    <p:set>
                                      <p:cBhvr>
                                        <p:cTn id="84" dur="1" fill="hold">
                                          <p:stCondLst>
                                            <p:cond delay="999"/>
                                          </p:stCondLst>
                                        </p:cTn>
                                        <p:tgtEl>
                                          <p:spTgt spid="19"/>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6" presetClass="entr" presetSubtype="37" fill="hold" nodeType="click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barn(outVertical)">
                                      <p:cBhvr>
                                        <p:cTn id="89" dur="750"/>
                                        <p:tgtEl>
                                          <p:spTgt spid="9"/>
                                        </p:tgtEl>
                                      </p:cBhvr>
                                    </p:animEffect>
                                  </p:childTnLst>
                                </p:cTn>
                              </p:par>
                            </p:childTnLst>
                          </p:cTn>
                        </p:par>
                        <p:par>
                          <p:cTn id="90" fill="hold">
                            <p:stCondLst>
                              <p:cond delay="750"/>
                            </p:stCondLst>
                            <p:childTnLst>
                              <p:par>
                                <p:cTn id="91" presetID="1" presetClass="exit" presetSubtype="0" fill="hold" nodeType="afterEffect">
                                  <p:stCondLst>
                                    <p:cond delay="0"/>
                                  </p:stCondLst>
                                  <p:childTnLst>
                                    <p:set>
                                      <p:cBhvr>
                                        <p:cTn id="92" dur="1" fill="hold">
                                          <p:stCondLst>
                                            <p:cond delay="0"/>
                                          </p:stCondLst>
                                        </p:cTn>
                                        <p:tgtEl>
                                          <p:spTgt spid="4"/>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8"/>
                                        </p:tgtEl>
                                        <p:attrNameLst>
                                          <p:attrName>style.visibility</p:attrName>
                                        </p:attrNameLst>
                                      </p:cBhvr>
                                      <p:to>
                                        <p:strVal val="hidden"/>
                                      </p:to>
                                    </p:set>
                                  </p:childTnLst>
                                </p:cTn>
                              </p:par>
                              <p:par>
                                <p:cTn id="95" presetID="50" presetClass="exit" presetSubtype="0" accel="100000" fill="hold" grpId="2" nodeType="withEffect">
                                  <p:stCondLst>
                                    <p:cond delay="0"/>
                                  </p:stCondLst>
                                  <p:childTnLst>
                                    <p:anim calcmode="lin" valueType="num">
                                      <p:cBhvr>
                                        <p:cTn id="96" dur="1000"/>
                                        <p:tgtEl>
                                          <p:spTgt spid="2"/>
                                        </p:tgtEl>
                                        <p:attrNameLst>
                                          <p:attrName>ppt_w</p:attrName>
                                        </p:attrNameLst>
                                      </p:cBhvr>
                                      <p:tavLst>
                                        <p:tav tm="0">
                                          <p:val>
                                            <p:strVal val="ppt_w"/>
                                          </p:val>
                                        </p:tav>
                                        <p:tav tm="100000">
                                          <p:val>
                                            <p:strVal val="ppt_w+.3"/>
                                          </p:val>
                                        </p:tav>
                                      </p:tavLst>
                                    </p:anim>
                                    <p:anim calcmode="lin" valueType="num">
                                      <p:cBhvr>
                                        <p:cTn id="97" dur="1000"/>
                                        <p:tgtEl>
                                          <p:spTgt spid="2"/>
                                        </p:tgtEl>
                                        <p:attrNameLst>
                                          <p:attrName>ppt_h</p:attrName>
                                        </p:attrNameLst>
                                      </p:cBhvr>
                                      <p:tavLst>
                                        <p:tav tm="0">
                                          <p:val>
                                            <p:strVal val="ppt_h"/>
                                          </p:val>
                                        </p:tav>
                                        <p:tav tm="100000">
                                          <p:val>
                                            <p:strVal val="ppt_h"/>
                                          </p:val>
                                        </p:tav>
                                      </p:tavLst>
                                    </p:anim>
                                    <p:animEffect transition="out" filter="fade">
                                      <p:cBhvr>
                                        <p:cTn id="98" dur="1000"/>
                                        <p:tgtEl>
                                          <p:spTgt spid="2"/>
                                        </p:tgtEl>
                                      </p:cBhvr>
                                    </p:animEffect>
                                    <p:set>
                                      <p:cBhvr>
                                        <p:cTn id="99" dur="1" fill="hold">
                                          <p:stCondLst>
                                            <p:cond delay="999"/>
                                          </p:stCondLst>
                                        </p:cTn>
                                        <p:tgtEl>
                                          <p:spTgt spid="2"/>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10"/>
                                        </p:tgtEl>
                                        <p:attrNameLst>
                                          <p:attrName>style.visibility</p:attrName>
                                        </p:attrNameLst>
                                      </p:cBhvr>
                                      <p:to>
                                        <p:strVal val="visible"/>
                                      </p:to>
                                    </p:set>
                                    <p:animEffect transition="in" filter="fade">
                                      <p:cBhvr>
                                        <p:cTn id="104" dur="1000"/>
                                        <p:tgtEl>
                                          <p:spTgt spid="10"/>
                                        </p:tgtEl>
                                      </p:cBhvr>
                                    </p:animEffect>
                                    <p:anim calcmode="lin" valueType="num">
                                      <p:cBhvr>
                                        <p:cTn id="105" dur="1000" fill="hold"/>
                                        <p:tgtEl>
                                          <p:spTgt spid="10"/>
                                        </p:tgtEl>
                                        <p:attrNameLst>
                                          <p:attrName>ppt_x</p:attrName>
                                        </p:attrNameLst>
                                      </p:cBhvr>
                                      <p:tavLst>
                                        <p:tav tm="0">
                                          <p:val>
                                            <p:strVal val="#ppt_x"/>
                                          </p:val>
                                        </p:tav>
                                        <p:tav tm="100000">
                                          <p:val>
                                            <p:strVal val="#ppt_x"/>
                                          </p:val>
                                        </p:tav>
                                      </p:tavLst>
                                    </p:anim>
                                    <p:anim calcmode="lin" valueType="num">
                                      <p:cBhvr>
                                        <p:cTn id="106" dur="1000" fill="hold"/>
                                        <p:tgtEl>
                                          <p:spTgt spid="10"/>
                                        </p:tgtEl>
                                        <p:attrNameLst>
                                          <p:attrName>ppt_y</p:attrName>
                                        </p:attrNameLst>
                                      </p:cBhvr>
                                      <p:tavLst>
                                        <p:tav tm="0">
                                          <p:val>
                                            <p:strVal val="#ppt_y+.1"/>
                                          </p:val>
                                        </p:tav>
                                        <p:tav tm="100000">
                                          <p:val>
                                            <p:strVal val="#ppt_y"/>
                                          </p:val>
                                        </p:tav>
                                      </p:tavLst>
                                    </p:anim>
                                  </p:childTnLst>
                                </p:cTn>
                              </p:par>
                              <p:par>
                                <p:cTn id="107" presetID="1" presetClass="exit" presetSubtype="0" fill="hold" grpId="1" nodeType="withEffect">
                                  <p:stCondLst>
                                    <p:cond delay="0"/>
                                  </p:stCondLst>
                                  <p:childTnLst>
                                    <p:set>
                                      <p:cBhvr>
                                        <p:cTn id="108" dur="1" fill="hold">
                                          <p:stCondLst>
                                            <p:cond delay="0"/>
                                          </p:stCondLst>
                                        </p:cTn>
                                        <p:tgtEl>
                                          <p:spTgt spid="14"/>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7" presetClass="entr" presetSubtype="10" fill="hold" grpId="0" nodeType="clickEffect">
                                  <p:stCondLst>
                                    <p:cond delay="0"/>
                                  </p:stCondLst>
                                  <p:childTnLst>
                                    <p:set>
                                      <p:cBhvr>
                                        <p:cTn id="112" dur="1" fill="hold">
                                          <p:stCondLst>
                                            <p:cond delay="0"/>
                                          </p:stCondLst>
                                        </p:cTn>
                                        <p:tgtEl>
                                          <p:spTgt spid="15"/>
                                        </p:tgtEl>
                                        <p:attrNameLst>
                                          <p:attrName>style.visibility</p:attrName>
                                        </p:attrNameLst>
                                      </p:cBhvr>
                                      <p:to>
                                        <p:strVal val="visible"/>
                                      </p:to>
                                    </p:set>
                                    <p:anim calcmode="lin" valueType="num">
                                      <p:cBhvr>
                                        <p:cTn id="113" dur="500" fill="hold"/>
                                        <p:tgtEl>
                                          <p:spTgt spid="15"/>
                                        </p:tgtEl>
                                        <p:attrNameLst>
                                          <p:attrName>ppt_w</p:attrName>
                                        </p:attrNameLst>
                                      </p:cBhvr>
                                      <p:tavLst>
                                        <p:tav tm="0">
                                          <p:val>
                                            <p:fltVal val="0"/>
                                          </p:val>
                                        </p:tav>
                                        <p:tav tm="100000">
                                          <p:val>
                                            <p:strVal val="#ppt_w"/>
                                          </p:val>
                                        </p:tav>
                                      </p:tavLst>
                                    </p:anim>
                                    <p:anim calcmode="lin" valueType="num">
                                      <p:cBhvr>
                                        <p:cTn id="114"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18"/>
                                        </p:tgtEl>
                                        <p:attrNameLst>
                                          <p:attrName>style.visibility</p:attrName>
                                        </p:attrNameLst>
                                      </p:cBhvr>
                                      <p:to>
                                        <p:strVal val="visible"/>
                                      </p:to>
                                    </p:set>
                                    <p:animEffect transition="in" filter="wipe(left)">
                                      <p:cBhvr>
                                        <p:cTn id="119" dur="500"/>
                                        <p:tgtEl>
                                          <p:spTgt spid="18"/>
                                        </p:tgtEl>
                                      </p:cBhvr>
                                    </p:animEffect>
                                  </p:childTnLst>
                                </p:cTn>
                              </p:par>
                              <p:par>
                                <p:cTn id="120" presetID="18" presetClass="emph" presetSubtype="0" fill="hold" grpId="1" nodeType="withEffect">
                                  <p:stCondLst>
                                    <p:cond delay="0"/>
                                  </p:stCondLst>
                                  <p:childTnLst>
                                    <p:set>
                                      <p:cBhvr override="childStyle">
                                        <p:cTn id="121" dur="500" fill="hold"/>
                                        <p:tgtEl>
                                          <p:spTgt spid="18"/>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4" grpId="0"/>
      <p:bldP spid="14" grpId="1"/>
      <p:bldP spid="16" grpId="0"/>
      <p:bldP spid="16" grpId="1"/>
      <p:bldP spid="16" grpId="2"/>
      <p:bldP spid="12" grpId="0"/>
      <p:bldP spid="12" grpId="1"/>
      <p:bldP spid="2" grpId="0"/>
      <p:bldP spid="2" grpId="2"/>
      <p:bldP spid="2" grpId="3"/>
      <p:bldP spid="17" grpId="0" animBg="1"/>
      <p:bldP spid="17" grpId="1" animBg="1"/>
      <p:bldP spid="17" grpId="2" animBg="1"/>
      <p:bldP spid="18" grpId="0"/>
      <p:bldP spid="18" grpId="1"/>
      <p:bldP spid="15" grpId="0"/>
      <p:bldP spid="19" grpId="0"/>
      <p:bldP spid="19" grpId="1"/>
      <p:bldP spid="19"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Question-God">
            <a:extLst>
              <a:ext uri="{FF2B5EF4-FFF2-40B4-BE49-F238E27FC236}">
                <a16:creationId xmlns:a16="http://schemas.microsoft.com/office/drawing/2014/main" id="{CCF6DF38-7FCD-4D27-8802-D98AB0D31E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27" r="7432"/>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Rectangle 2">
            <a:extLst>
              <a:ext uri="{FF2B5EF4-FFF2-40B4-BE49-F238E27FC236}">
                <a16:creationId xmlns:a16="http://schemas.microsoft.com/office/drawing/2014/main" id="{59736612-458C-4238-A0B0-16D6740CF926}"/>
              </a:ext>
            </a:extLst>
          </p:cNvPr>
          <p:cNvSpPr txBox="1">
            <a:spLocks noChangeArrowheads="1"/>
          </p:cNvSpPr>
          <p:nvPr/>
        </p:nvSpPr>
        <p:spPr bwMode="auto">
          <a:xfrm>
            <a:off x="288540" y="566056"/>
            <a:ext cx="3644832" cy="593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And you will seek Me and find Me, when you search for Me with all your heart. </a:t>
            </a:r>
          </a:p>
          <a:p>
            <a:pPr eaLnBrk="1" hangingPunct="1"/>
            <a:endParaRPr lang="en-US" alt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a:p>
            <a:pPr eaLnBrk="1" hangingPunct="1"/>
            <a:endParaRPr lang="en-US" alt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a:p>
            <a:pPr eaLnBrk="1" hangingPunct="1"/>
            <a:r>
              <a:rPr lang="en-US" alt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Jeremiah 29:13</a:t>
            </a:r>
          </a:p>
        </p:txBody>
      </p:sp>
      <p:sp>
        <p:nvSpPr>
          <p:cNvPr id="5" name="Rectangle 2">
            <a:extLst>
              <a:ext uri="{FF2B5EF4-FFF2-40B4-BE49-F238E27FC236}">
                <a16:creationId xmlns:a16="http://schemas.microsoft.com/office/drawing/2014/main" id="{25B1A3AE-AFE3-41BD-83CA-92E14F786654}"/>
              </a:ext>
            </a:extLst>
          </p:cNvPr>
          <p:cNvSpPr txBox="1">
            <a:spLocks noChangeArrowheads="1"/>
          </p:cNvSpPr>
          <p:nvPr/>
        </p:nvSpPr>
        <p:spPr bwMode="auto">
          <a:xfrm>
            <a:off x="215970" y="728473"/>
            <a:ext cx="3644832" cy="4079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"For where your treasure is, there your heart will       be also."</a:t>
            </a:r>
            <a:endParaRPr lang="en-US" alt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a:p>
            <a:pPr eaLnBrk="1" hangingPunct="1"/>
            <a:r>
              <a:rPr lang="en-US" alt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Luke 12:34</a:t>
            </a:r>
          </a:p>
        </p:txBody>
      </p:sp>
      <p:sp>
        <p:nvSpPr>
          <p:cNvPr id="4" name="Rectangle 2">
            <a:extLst>
              <a:ext uri="{FF2B5EF4-FFF2-40B4-BE49-F238E27FC236}">
                <a16:creationId xmlns:a16="http://schemas.microsoft.com/office/drawing/2014/main" id="{70FAE029-BB89-4C19-8CAD-19B3209A45AC}"/>
              </a:ext>
            </a:extLst>
          </p:cNvPr>
          <p:cNvSpPr txBox="1">
            <a:spLocks noChangeArrowheads="1"/>
          </p:cNvSpPr>
          <p:nvPr/>
        </p:nvSpPr>
        <p:spPr bwMode="auto">
          <a:xfrm>
            <a:off x="1795252" y="4146875"/>
            <a:ext cx="1683286" cy="66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heart</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4EBD27EA-39EA-4005-8D5A-0AA4D64BD2E9}"/>
              </a:ext>
            </a:extLst>
          </p:cNvPr>
          <p:cNvSpPr txBox="1">
            <a:spLocks noChangeArrowheads="1"/>
          </p:cNvSpPr>
          <p:nvPr/>
        </p:nvSpPr>
        <p:spPr bwMode="auto">
          <a:xfrm>
            <a:off x="571290" y="3771885"/>
            <a:ext cx="1683286" cy="66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heart</a:t>
            </a:r>
            <a:endParaRPr lang="en-US" altLang="en-US" sz="32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pic>
        <p:nvPicPr>
          <p:cNvPr id="9" name="Picture 8">
            <a:extLst>
              <a:ext uri="{FF2B5EF4-FFF2-40B4-BE49-F238E27FC236}">
                <a16:creationId xmlns:a16="http://schemas.microsoft.com/office/drawing/2014/main" id="{BAB0C2B8-36E3-4653-8994-6ED0B848043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83" b="96739" l="14363" r="84553">
                        <a14:foregroundMark x1="84553" y1="38406" x2="84553" y2="38406"/>
                        <a14:foregroundMark x1="61247" y1="65217" x2="61247" y2="65217"/>
                        <a14:foregroundMark x1="53117" y1="91304" x2="53117" y2="91304"/>
                        <a14:foregroundMark x1="53388" y1="97101" x2="53388" y2="97101"/>
                        <a14:foregroundMark x1="35772" y1="64493" x2="35772" y2="64493"/>
                        <a14:foregroundMark x1="36314" y1="63043" x2="36314" y2="63043"/>
                        <a14:foregroundMark x1="36585" y1="63406" x2="36585" y2="63406"/>
                        <a14:foregroundMark x1="14363" y1="47826" x2="14363" y2="47826"/>
                        <a14:backgroundMark x1="47154" y1="55797" x2="47154" y2="55797"/>
                        <a14:backgroundMark x1="56098" y1="62681" x2="56098" y2="62681"/>
                        <a14:backgroundMark x1="57453" y1="64130" x2="57453" y2="64130"/>
                        <a14:backgroundMark x1="62060" y1="68841" x2="62060" y2="68841"/>
                        <a14:backgroundMark x1="63686" y1="70290" x2="63686" y2="70290"/>
                        <a14:backgroundMark x1="37127" y1="64855" x2="37127" y2="64855"/>
                      </a14:backgroundRemoval>
                    </a14:imgEffect>
                  </a14:imgLayer>
                </a14:imgProps>
              </a:ext>
              <a:ext uri="{28A0092B-C50C-407E-A947-70E740481C1C}">
                <a14:useLocalDpi xmlns:a14="http://schemas.microsoft.com/office/drawing/2010/main" val="0"/>
              </a:ext>
            </a:extLst>
          </a:blip>
          <a:srcRect l="11611" r="12809"/>
          <a:stretch/>
        </p:blipFill>
        <p:spPr>
          <a:xfrm>
            <a:off x="3076832" y="0"/>
            <a:ext cx="4782065" cy="6858000"/>
          </a:xfrm>
          <a:prstGeom prst="rect">
            <a:avLst/>
          </a:prstGeom>
        </p:spPr>
      </p:pic>
    </p:spTree>
    <p:extLst>
      <p:ext uri="{BB962C8B-B14F-4D97-AF65-F5344CB8AC3E}">
        <p14:creationId xmlns:p14="http://schemas.microsoft.com/office/powerpoint/2010/main" val="152794820"/>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 dur="1000" fill="hold"/>
                                        <p:tgtEl>
                                          <p:spTgt spid="1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42" presetClass="path" presetSubtype="0" accel="50000" decel="50000" fill="hold" grpId="0" nodeType="withEffect">
                                  <p:stCondLst>
                                    <p:cond delay="0"/>
                                  </p:stCondLst>
                                  <p:childTnLst>
                                    <p:animMotion origin="layout" path="M 1.94444E-6 7.40741E-7 L -0.11788 -0.1875 " pathEditMode="relative" rAng="0" ptsTypes="AA">
                                      <p:cBhvr>
                                        <p:cTn id="21" dur="1750" fill="hold"/>
                                        <p:tgtEl>
                                          <p:spTgt spid="4"/>
                                        </p:tgtEl>
                                        <p:attrNameLst>
                                          <p:attrName>ppt_x</p:attrName>
                                          <p:attrName>ppt_y</p:attrName>
                                        </p:attrNameLst>
                                      </p:cBhvr>
                                      <p:rCtr x="-5903" y="-9375"/>
                                    </p:animMotion>
                                  </p:childTnLst>
                                </p:cTn>
                              </p:par>
                              <p:par>
                                <p:cTn id="22" presetID="10" presetClass="exit" presetSubtype="0" fill="hold" grpId="1" nodeType="withEffect">
                                  <p:stCondLst>
                                    <p:cond delay="0"/>
                                  </p:stCondLst>
                                  <p:childTnLst>
                                    <p:animEffect transition="out" filter="fade">
                                      <p:cBhvr>
                                        <p:cTn id="23" dur="1000"/>
                                        <p:tgtEl>
                                          <p:spTgt spid="13"/>
                                        </p:tgtEl>
                                      </p:cBhvr>
                                    </p:animEffect>
                                    <p:set>
                                      <p:cBhvr>
                                        <p:cTn id="24" dur="1" fill="hold">
                                          <p:stCondLst>
                                            <p:cond delay="999"/>
                                          </p:stCondLst>
                                        </p:cTn>
                                        <p:tgtEl>
                                          <p:spTgt spid="13"/>
                                        </p:tgtEl>
                                        <p:attrNameLst>
                                          <p:attrName>style.visibility</p:attrName>
                                        </p:attrNameLst>
                                      </p:cBhvr>
                                      <p:to>
                                        <p:strVal val="hidden"/>
                                      </p:to>
                                    </p:set>
                                  </p:childTnLst>
                                </p:cTn>
                              </p:par>
                              <p:par>
                                <p:cTn id="25" presetID="12" presetClass="entr" presetSubtype="2" fill="hold" grpId="0" nodeType="withEffect">
                                  <p:stCondLst>
                                    <p:cond delay="125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p:tgtEl>
                                          <p:spTgt spid="5"/>
                                        </p:tgtEl>
                                        <p:attrNameLst>
                                          <p:attrName>ppt_x</p:attrName>
                                        </p:attrNameLst>
                                      </p:cBhvr>
                                      <p:tavLst>
                                        <p:tav tm="0">
                                          <p:val>
                                            <p:strVal val="#ppt_x+#ppt_w*1.125000"/>
                                          </p:val>
                                        </p:tav>
                                        <p:tav tm="100000">
                                          <p:val>
                                            <p:strVal val="#ppt_x"/>
                                          </p:val>
                                        </p:tav>
                                      </p:tavLst>
                                    </p:anim>
                                    <p:animEffect transition="in" filter="wipe(left)">
                                      <p:cBhvr>
                                        <p:cTn id="28" dur="500"/>
                                        <p:tgtEl>
                                          <p:spTgt spid="5"/>
                                        </p:tgtEl>
                                      </p:cBhvr>
                                    </p:animEffect>
                                  </p:childTnLst>
                                </p:cTn>
                              </p:par>
                            </p:childTnLst>
                          </p:cTn>
                        </p:par>
                        <p:par>
                          <p:cTn id="29" fill="hold">
                            <p:stCondLst>
                              <p:cond delay="1750"/>
                            </p:stCondLst>
                            <p:childTnLst>
                              <p:par>
                                <p:cTn id="30" presetID="10" presetClass="exit" presetSubtype="0" fill="hold" grpId="2" nodeType="afterEffect">
                                  <p:stCondLst>
                                    <p:cond delay="0"/>
                                  </p:stCondLst>
                                  <p:childTnLst>
                                    <p:animEffect transition="out" filter="fade">
                                      <p:cBhvr>
                                        <p:cTn id="31" dur="250"/>
                                        <p:tgtEl>
                                          <p:spTgt spid="4"/>
                                        </p:tgtEl>
                                      </p:cBhvr>
                                    </p:animEffect>
                                    <p:set>
                                      <p:cBhvr>
                                        <p:cTn id="32" dur="1" fill="hold">
                                          <p:stCondLst>
                                            <p:cond delay="24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9"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2000" fill="hold"/>
                                        <p:tgtEl>
                                          <p:spTgt spid="9"/>
                                        </p:tgtEl>
                                        <p:attrNameLst>
                                          <p:attrName>ppt_w</p:attrName>
                                        </p:attrNameLst>
                                      </p:cBhvr>
                                      <p:tavLst>
                                        <p:tav tm="0" fmla="#ppt_w*sin(2.5*pi*$)">
                                          <p:val>
                                            <p:fltVal val="0"/>
                                          </p:val>
                                        </p:tav>
                                        <p:tav tm="100000">
                                          <p:val>
                                            <p:fltVal val="1"/>
                                          </p:val>
                                        </p:tav>
                                      </p:tavLst>
                                    </p:anim>
                                    <p:anim calcmode="lin" valueType="num">
                                      <p:cBhvr>
                                        <p:cTn id="38" dur="2000" fill="hold"/>
                                        <p:tgtEl>
                                          <p:spTgt spid="9"/>
                                        </p:tgtEl>
                                        <p:attrNameLst>
                                          <p:attrName>ppt_h</p:attrName>
                                        </p:attrNameLst>
                                      </p:cBhvr>
                                      <p:tavLst>
                                        <p:tav tm="0">
                                          <p:val>
                                            <p:strVal val="#ppt_h"/>
                                          </p:val>
                                        </p:tav>
                                        <p:tav tm="100000">
                                          <p:val>
                                            <p:strVal val="#ppt_h"/>
                                          </p:val>
                                        </p:tav>
                                      </p:tavLst>
                                    </p:anim>
                                  </p:childTnLst>
                                </p:cTn>
                              </p:par>
                              <p:par>
                                <p:cTn id="39" presetID="10" presetClass="entr" presetSubtype="0" fill="hold" grpId="4"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250"/>
                                        <p:tgtEl>
                                          <p:spTgt spid="4"/>
                                        </p:tgtEl>
                                      </p:cBhvr>
                                    </p:animEffect>
                                  </p:childTnLst>
                                </p:cTn>
                              </p:par>
                              <p:par>
                                <p:cTn id="42" presetID="42" presetClass="path" presetSubtype="0" accel="50000" decel="50000" fill="hold" grpId="3" nodeType="withEffect">
                                  <p:stCondLst>
                                    <p:cond delay="250"/>
                                  </p:stCondLst>
                                  <p:childTnLst>
                                    <p:animMotion origin="layout" path="M -0.11788 -0.1875 L -0.13368 -0.0544 " pathEditMode="relative" rAng="0" ptsTypes="AA">
                                      <p:cBhvr>
                                        <p:cTn id="43" dur="1500" fill="hold"/>
                                        <p:tgtEl>
                                          <p:spTgt spid="4"/>
                                        </p:tgtEl>
                                        <p:attrNameLst>
                                          <p:attrName>ppt_x</p:attrName>
                                          <p:attrName>ppt_y</p:attrName>
                                        </p:attrNameLst>
                                      </p:cBhvr>
                                      <p:rCtr x="-799" y="6644"/>
                                    </p:animMotion>
                                  </p:childTnLst>
                                </p:cTn>
                              </p:par>
                              <p:par>
                                <p:cTn id="44" presetID="10" presetClass="exit" presetSubtype="0" fill="hold" grpId="1" nodeType="withEffect">
                                  <p:stCondLst>
                                    <p:cond delay="0"/>
                                  </p:stCondLst>
                                  <p:childTnLst>
                                    <p:animEffect transition="out" filter="fade">
                                      <p:cBhvr>
                                        <p:cTn id="45" dur="1000"/>
                                        <p:tgtEl>
                                          <p:spTgt spid="5"/>
                                        </p:tgtEl>
                                      </p:cBhvr>
                                    </p:animEffect>
                                    <p:set>
                                      <p:cBhvr>
                                        <p:cTn id="4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5" grpId="0"/>
      <p:bldP spid="5" grpId="1"/>
      <p:bldP spid="4" grpId="0"/>
      <p:bldP spid="4" grpId="1"/>
      <p:bldP spid="4" grpId="2"/>
      <p:bldP spid="4" grpId="3"/>
      <p:bldP spid="4" grpId="4"/>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692C63-86AC-42D1-8E9B-C9E047F6E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Rectangle 2">
            <a:extLst>
              <a:ext uri="{FF2B5EF4-FFF2-40B4-BE49-F238E27FC236}">
                <a16:creationId xmlns:a16="http://schemas.microsoft.com/office/drawing/2014/main" id="{0A99975F-D52C-41B8-9303-0FA822292EF7}"/>
              </a:ext>
            </a:extLst>
          </p:cNvPr>
          <p:cNvSpPr txBox="1">
            <a:spLocks noChangeArrowheads="1"/>
          </p:cNvSpPr>
          <p:nvPr/>
        </p:nvSpPr>
        <p:spPr bwMode="auto">
          <a:xfrm>
            <a:off x="456328" y="2862073"/>
            <a:ext cx="8231344" cy="38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Trust in the LORD with all your heart, And lean not on your own understanding; In all your ways acknowledge Him, And He shall direct your paths. </a:t>
            </a:r>
            <a:r>
              <a:rPr lang="en-US" alt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Proverbs 3:5-6</a:t>
            </a:r>
          </a:p>
        </p:txBody>
      </p:sp>
      <p:sp>
        <p:nvSpPr>
          <p:cNvPr id="18" name="Rectangle 17">
            <a:extLst>
              <a:ext uri="{FF2B5EF4-FFF2-40B4-BE49-F238E27FC236}">
                <a16:creationId xmlns:a16="http://schemas.microsoft.com/office/drawing/2014/main" id="{D1368B46-F66E-48D2-9B11-96F3650886D9}"/>
              </a:ext>
            </a:extLst>
          </p:cNvPr>
          <p:cNvSpPr>
            <a:spLocks noChangeArrowheads="1"/>
          </p:cNvSpPr>
          <p:nvPr/>
        </p:nvSpPr>
        <p:spPr bwMode="auto">
          <a:xfrm>
            <a:off x="2159000" y="2951916"/>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pic>
        <p:nvPicPr>
          <p:cNvPr id="3" name="Picture 2">
            <a:extLst>
              <a:ext uri="{FF2B5EF4-FFF2-40B4-BE49-F238E27FC236}">
                <a16:creationId xmlns:a16="http://schemas.microsoft.com/office/drawing/2014/main" id="{F321DEEF-5D4E-4A39-86F3-5F723E0B6AB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47583" y="118518"/>
            <a:ext cx="1847850" cy="2466975"/>
          </a:xfrm>
          <a:prstGeom prst="rect">
            <a:avLst/>
          </a:prstGeom>
        </p:spPr>
      </p:pic>
      <p:pic>
        <p:nvPicPr>
          <p:cNvPr id="7" name="Picture 6">
            <a:extLst>
              <a:ext uri="{FF2B5EF4-FFF2-40B4-BE49-F238E27FC236}">
                <a16:creationId xmlns:a16="http://schemas.microsoft.com/office/drawing/2014/main" id="{2E0E5796-7B6F-4CF6-B072-72C3190B0F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691" y="0"/>
            <a:ext cx="10277448" cy="6858000"/>
          </a:xfrm>
          <a:prstGeom prst="rect">
            <a:avLst/>
          </a:prstGeom>
        </p:spPr>
      </p:pic>
      <p:sp>
        <p:nvSpPr>
          <p:cNvPr id="16" name="Title 1">
            <a:extLst>
              <a:ext uri="{FF2B5EF4-FFF2-40B4-BE49-F238E27FC236}">
                <a16:creationId xmlns:a16="http://schemas.microsoft.com/office/drawing/2014/main" id="{9A9BA3F5-0869-4C8F-8B51-A3BAB45D7AF5}"/>
              </a:ext>
            </a:extLst>
          </p:cNvPr>
          <p:cNvSpPr txBox="1">
            <a:spLocks/>
          </p:cNvSpPr>
          <p:nvPr/>
        </p:nvSpPr>
        <p:spPr>
          <a:xfrm>
            <a:off x="5134585" y="3686400"/>
            <a:ext cx="333828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depart from</a:t>
            </a:r>
          </a:p>
        </p:txBody>
      </p:sp>
      <p:sp>
        <p:nvSpPr>
          <p:cNvPr id="17" name="Title 1">
            <a:extLst>
              <a:ext uri="{FF2B5EF4-FFF2-40B4-BE49-F238E27FC236}">
                <a16:creationId xmlns:a16="http://schemas.microsoft.com/office/drawing/2014/main" id="{F1C5C6FD-D7B0-45B1-BE41-14D8737D38EF}"/>
              </a:ext>
            </a:extLst>
          </p:cNvPr>
          <p:cNvSpPr txBox="1">
            <a:spLocks/>
          </p:cNvSpPr>
          <p:nvPr/>
        </p:nvSpPr>
        <p:spPr>
          <a:xfrm>
            <a:off x="239598" y="4359361"/>
            <a:ext cx="15675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evil</a:t>
            </a:r>
          </a:p>
        </p:txBody>
      </p:sp>
      <p:sp>
        <p:nvSpPr>
          <p:cNvPr id="13" name="Rectangle 2">
            <a:extLst>
              <a:ext uri="{FF2B5EF4-FFF2-40B4-BE49-F238E27FC236}">
                <a16:creationId xmlns:a16="http://schemas.microsoft.com/office/drawing/2014/main" id="{613CB0E3-1780-49BD-812D-9B5C198B16A5}"/>
              </a:ext>
            </a:extLst>
          </p:cNvPr>
          <p:cNvSpPr txBox="1">
            <a:spLocks noChangeArrowheads="1"/>
          </p:cNvSpPr>
          <p:nvPr/>
        </p:nvSpPr>
        <p:spPr bwMode="auto">
          <a:xfrm>
            <a:off x="456328" y="3106057"/>
            <a:ext cx="8231344" cy="3323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Do not be wise in your own eyes; Fear the LORD and depart from evil. It will be health to your flesh, And strength to your bones.           </a:t>
            </a:r>
            <a:r>
              <a:rPr lang="en-US" alt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Proverbs 3:7-8</a:t>
            </a:r>
            <a:r>
              <a:rPr lang="en-US" altLang="en-US" sz="40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a:t>
            </a:r>
          </a:p>
        </p:txBody>
      </p:sp>
      <p:pic>
        <p:nvPicPr>
          <p:cNvPr id="10" name="Picture 9">
            <a:extLst>
              <a:ext uri="{FF2B5EF4-FFF2-40B4-BE49-F238E27FC236}">
                <a16:creationId xmlns:a16="http://schemas.microsoft.com/office/drawing/2014/main" id="{6DE886DD-1582-4A03-A2E3-AE19AC76E0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11" name="Title 1">
            <a:extLst>
              <a:ext uri="{FF2B5EF4-FFF2-40B4-BE49-F238E27FC236}">
                <a16:creationId xmlns:a16="http://schemas.microsoft.com/office/drawing/2014/main" id="{A26A235A-DC1A-4931-BC7C-5750F243A078}"/>
              </a:ext>
            </a:extLst>
          </p:cNvPr>
          <p:cNvSpPr txBox="1">
            <a:spLocks/>
          </p:cNvSpPr>
          <p:nvPr/>
        </p:nvSpPr>
        <p:spPr>
          <a:xfrm>
            <a:off x="155730" y="4204591"/>
            <a:ext cx="856487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obedience</a:t>
            </a:r>
            <a:r>
              <a:rPr kumimoji="0" lang="en-US" sz="4420" b="1" i="0" u="none" strike="noStrike" kern="1200" cap="none" spc="0" normalizeH="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leading to righteousness</a:t>
            </a:r>
            <a:endPar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endParaRPr>
          </a:p>
        </p:txBody>
      </p:sp>
      <p:sp>
        <p:nvSpPr>
          <p:cNvPr id="9" name="Title 1">
            <a:extLst>
              <a:ext uri="{FF2B5EF4-FFF2-40B4-BE49-F238E27FC236}">
                <a16:creationId xmlns:a16="http://schemas.microsoft.com/office/drawing/2014/main" id="{2BF808F0-70ED-48D7-976A-4EFAD52BBF4D}"/>
              </a:ext>
            </a:extLst>
          </p:cNvPr>
          <p:cNvSpPr txBox="1">
            <a:spLocks/>
          </p:cNvSpPr>
          <p:nvPr/>
        </p:nvSpPr>
        <p:spPr>
          <a:xfrm>
            <a:off x="1508068" y="3529206"/>
            <a:ext cx="534009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sin leading to death</a:t>
            </a:r>
          </a:p>
        </p:txBody>
      </p:sp>
      <p:sp>
        <p:nvSpPr>
          <p:cNvPr id="8" name="Rectangle 2">
            <a:extLst>
              <a:ext uri="{FF2B5EF4-FFF2-40B4-BE49-F238E27FC236}">
                <a16:creationId xmlns:a16="http://schemas.microsoft.com/office/drawing/2014/main" id="{6C500215-6800-4906-B0B2-39FB97F001EA}"/>
              </a:ext>
            </a:extLst>
          </p:cNvPr>
          <p:cNvSpPr>
            <a:spLocks noGrp="1" noChangeArrowheads="1"/>
          </p:cNvSpPr>
          <p:nvPr>
            <p:ph type="title"/>
          </p:nvPr>
        </p:nvSpPr>
        <p:spPr>
          <a:xfrm>
            <a:off x="167638" y="899308"/>
            <a:ext cx="8808721" cy="470537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Do you not know that to whom you present yourselves slaves to obey, you are that one's slaves             whom you obey, whether                                of sin leading to death, or of </a:t>
            </a:r>
            <a:br>
              <a:rPr lang="en-US" altLang="en-US"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obedience leading to righteousness? </a:t>
            </a:r>
            <a:r>
              <a:rPr lang="en-US" altLang="en-US" sz="3200" b="1" i="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Romans 6:16</a:t>
            </a:r>
            <a:r>
              <a:rPr lang="en-US" altLang="en-US" sz="4000" b="1" i="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a:t>
            </a:r>
          </a:p>
        </p:txBody>
      </p:sp>
      <p:sp>
        <p:nvSpPr>
          <p:cNvPr id="14" name="Rectangle 2">
            <a:extLst>
              <a:ext uri="{FF2B5EF4-FFF2-40B4-BE49-F238E27FC236}">
                <a16:creationId xmlns:a16="http://schemas.microsoft.com/office/drawing/2014/main" id="{82D6CCFE-1318-4DBD-BB9D-B57DF31C2935}"/>
              </a:ext>
            </a:extLst>
          </p:cNvPr>
          <p:cNvSpPr txBox="1">
            <a:spLocks noChangeArrowheads="1"/>
          </p:cNvSpPr>
          <p:nvPr/>
        </p:nvSpPr>
        <p:spPr bwMode="auto">
          <a:xfrm>
            <a:off x="1685925" y="3619720"/>
            <a:ext cx="1078405" cy="66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sin</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7087D006-5D1C-47D6-B4BC-AAFEB7DDBC9F}"/>
              </a:ext>
            </a:extLst>
          </p:cNvPr>
          <p:cNvSpPr txBox="1">
            <a:spLocks noChangeArrowheads="1"/>
          </p:cNvSpPr>
          <p:nvPr/>
        </p:nvSpPr>
        <p:spPr bwMode="auto">
          <a:xfrm>
            <a:off x="53065" y="4293952"/>
            <a:ext cx="2981256" cy="66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obedience</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pic>
        <p:nvPicPr>
          <p:cNvPr id="4" name="Picture 3">
            <a:extLst>
              <a:ext uri="{FF2B5EF4-FFF2-40B4-BE49-F238E27FC236}">
                <a16:creationId xmlns:a16="http://schemas.microsoft.com/office/drawing/2014/main" id="{0717E9C2-890C-4E1B-AFAF-DB9E0E1A30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6750" y="-36987"/>
            <a:ext cx="10350749" cy="6894988"/>
          </a:xfrm>
          <a:prstGeom prst="rect">
            <a:avLst/>
          </a:prstGeom>
        </p:spPr>
      </p:pic>
      <p:pic>
        <p:nvPicPr>
          <p:cNvPr id="5" name="Picture 4">
            <a:extLst>
              <a:ext uri="{FF2B5EF4-FFF2-40B4-BE49-F238E27FC236}">
                <a16:creationId xmlns:a16="http://schemas.microsoft.com/office/drawing/2014/main" id="{7DF82F98-F5C7-47AF-9984-742E0B919D6E}"/>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15283" y="1364344"/>
            <a:ext cx="6313434" cy="6299342"/>
          </a:xfrm>
          <a:prstGeom prst="rect">
            <a:avLst/>
          </a:prstGeom>
        </p:spPr>
      </p:pic>
      <p:sp>
        <p:nvSpPr>
          <p:cNvPr id="19" name="Rectangle 2">
            <a:extLst>
              <a:ext uri="{FF2B5EF4-FFF2-40B4-BE49-F238E27FC236}">
                <a16:creationId xmlns:a16="http://schemas.microsoft.com/office/drawing/2014/main" id="{771EDFAA-D477-4E37-A32E-A9867780BDA0}"/>
              </a:ext>
            </a:extLst>
          </p:cNvPr>
          <p:cNvSpPr txBox="1">
            <a:spLocks noChangeArrowheads="1"/>
          </p:cNvSpPr>
          <p:nvPr/>
        </p:nvSpPr>
        <p:spPr bwMode="auto">
          <a:xfrm>
            <a:off x="571290" y="3771885"/>
            <a:ext cx="1683286" cy="66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heart</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20" name="Rectangle 2">
            <a:extLst>
              <a:ext uri="{FF2B5EF4-FFF2-40B4-BE49-F238E27FC236}">
                <a16:creationId xmlns:a16="http://schemas.microsoft.com/office/drawing/2014/main" id="{CEBAA26B-090D-49F1-BCAD-52096124026A}"/>
              </a:ext>
            </a:extLst>
          </p:cNvPr>
          <p:cNvSpPr txBox="1">
            <a:spLocks noChangeArrowheads="1"/>
          </p:cNvSpPr>
          <p:nvPr/>
        </p:nvSpPr>
        <p:spPr bwMode="auto">
          <a:xfrm>
            <a:off x="739134" y="3102549"/>
            <a:ext cx="1745190" cy="66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Trust</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7563264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exit" presetSubtype="0" fill="hold" nodeType="clickEffect">
                                  <p:stCondLst>
                                    <p:cond delay="0"/>
                                  </p:stCondLst>
                                  <p:childTnLst>
                                    <p:set>
                                      <p:cBhvr>
                                        <p:cTn id="12" dur="1" fill="hold">
                                          <p:stCondLst>
                                            <p:cond delay="999"/>
                                          </p:stCondLst>
                                        </p:cTn>
                                        <p:tgtEl>
                                          <p:spTgt spid="3"/>
                                        </p:tgtEl>
                                        <p:attrNameLst>
                                          <p:attrName>style.visibility</p:attrName>
                                        </p:attrNameLst>
                                      </p:cBhvr>
                                      <p:to>
                                        <p:strVal val="hidden"/>
                                      </p:to>
                                    </p:set>
                                    <p:animEffect transition="out" filter="dissolve">
                                      <p:cBhvr>
                                        <p:cTn id="13" dur="1000">
                                          <p:stCondLst>
                                            <p:cond delay="0"/>
                                          </p:stCondLst>
                                        </p:cTn>
                                        <p:tgtEl>
                                          <p:spTgt spid="3"/>
                                        </p:tgtEl>
                                      </p:cBhvr>
                                    </p:animEffect>
                                    <p:anim to="" calcmode="lin" valueType="num">
                                      <p:cBhvr>
                                        <p:cTn id="14" dur="1000" fill="hold">
                                          <p:stCondLst>
                                            <p:cond delay="0"/>
                                          </p:stCondLst>
                                        </p:cTn>
                                        <p:tgtEl>
                                          <p:spTgt spid="3"/>
                                        </p:tgtEl>
                                        <p:attrNameLst>
                                          <p:attrName>ppt_w</p:attrName>
                                        </p:attrNameLst>
                                      </p:cBhvr>
                                      <p:tavLst>
                                        <p:tav tm="0">
                                          <p:val>
                                            <p:strVal val="#ppt_w"/>
                                          </p:val>
                                        </p:tav>
                                        <p:tav tm="100000">
                                          <p:val>
                                            <p:strVal val="#ppt_w*4"/>
                                          </p:val>
                                        </p:tav>
                                      </p:tavLst>
                                    </p:anim>
                                    <p:anim to="" calcmode="lin" valueType="num">
                                      <p:cBhvr>
                                        <p:cTn id="15" dur="1000" fill="hold">
                                          <p:stCondLst>
                                            <p:cond delay="0"/>
                                          </p:stCondLst>
                                        </p:cTn>
                                        <p:tgtEl>
                                          <p:spTgt spid="3"/>
                                        </p:tgtEl>
                                        <p:attrNameLst>
                                          <p:attrName>ppt_h</p:attrName>
                                        </p:attrNameLst>
                                      </p:cBhvr>
                                      <p:tavLst>
                                        <p:tav tm="0">
                                          <p:val>
                                            <p:strVal val="#ppt_h"/>
                                          </p:val>
                                        </p:tav>
                                        <p:tav tm="100000">
                                          <p:val>
                                            <p:strVal val="#ppt_h*4"/>
                                          </p:val>
                                        </p:tav>
                                      </p:tavLst>
                                    </p:anim>
                                  </p:childTnLst>
                                </p:cTn>
                              </p:par>
                              <p:par>
                                <p:cTn id="16" presetID="42" presetClass="path" presetSubtype="0" accel="50000" decel="50000" fill="hold" nodeType="withEffect">
                                  <p:stCondLst>
                                    <p:cond delay="0"/>
                                  </p:stCondLst>
                                  <p:childTnLst>
                                    <p:animMotion origin="layout" path="M -1.38889E-6 -2.22222E-6 L -0.36024 0.32616 " pathEditMode="relative" rAng="0" ptsTypes="AA">
                                      <p:cBhvr>
                                        <p:cTn id="17" dur="1000" fill="hold"/>
                                        <p:tgtEl>
                                          <p:spTgt spid="3"/>
                                        </p:tgtEl>
                                        <p:attrNameLst>
                                          <p:attrName>ppt_x</p:attrName>
                                          <p:attrName>ppt_y</p:attrName>
                                        </p:attrNameLst>
                                      </p:cBhvr>
                                      <p:rCtr x="-18021" y="16296"/>
                                    </p:animMotion>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xit" presetSubtype="0" fill="hold" grpId="2" nodeType="afterEffect">
                                  <p:stCondLst>
                                    <p:cond delay="0"/>
                                  </p:stCondLst>
                                  <p:childTnLst>
                                    <p:animEffect transition="out" filter="fade">
                                      <p:cBhvr>
                                        <p:cTn id="25" dur="250"/>
                                        <p:tgtEl>
                                          <p:spTgt spid="19"/>
                                        </p:tgtEl>
                                      </p:cBhvr>
                                    </p:animEffect>
                                    <p:set>
                                      <p:cBhvr>
                                        <p:cTn id="26" dur="1" fill="hold">
                                          <p:stCondLst>
                                            <p:cond delay="249"/>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ssolve">
                                      <p:cBhvr>
                                        <p:cTn id="31" dur="500">
                                          <p:stCondLst>
                                            <p:cond delay="0"/>
                                          </p:stCondLst>
                                        </p:cTn>
                                        <p:tgtEl>
                                          <p:spTgt spid="18"/>
                                        </p:tgtEl>
                                      </p:cBhvr>
                                    </p:animEffect>
                                    <p:anim to="" calcmode="lin" valueType="num">
                                      <p:cBhvr>
                                        <p:cTn id="32"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par>
                                <p:cTn id="41" presetID="10" presetClass="entr" presetSubtype="0" fill="hold" grpId="1"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250"/>
                                        <p:tgtEl>
                                          <p:spTgt spid="20"/>
                                        </p:tgtEl>
                                      </p:cBhvr>
                                    </p:animEffect>
                                  </p:childTnLst>
                                </p:cTn>
                              </p:par>
                              <p:par>
                                <p:cTn id="44" presetID="10" presetClass="exit" presetSubtype="0" fill="hold" grpId="0" nodeType="withEffect">
                                  <p:stCondLst>
                                    <p:cond delay="0"/>
                                  </p:stCondLst>
                                  <p:childTnLst>
                                    <p:animEffect transition="out" filter="fade">
                                      <p:cBhvr>
                                        <p:cTn id="45" dur="1500"/>
                                        <p:tgtEl>
                                          <p:spTgt spid="20"/>
                                        </p:tgtEl>
                                      </p:cBhvr>
                                    </p:animEffect>
                                    <p:set>
                                      <p:cBhvr>
                                        <p:cTn id="46" dur="1" fill="hold">
                                          <p:stCondLst>
                                            <p:cond delay="1499"/>
                                          </p:stCondLst>
                                        </p:cTn>
                                        <p:tgtEl>
                                          <p:spTgt spid="20"/>
                                        </p:tgtEl>
                                        <p:attrNameLst>
                                          <p:attrName>style.visibility</p:attrName>
                                        </p:attrNameLst>
                                      </p:cBhvr>
                                      <p:to>
                                        <p:strVal val="hidden"/>
                                      </p:to>
                                    </p:set>
                                  </p:childTnLst>
                                </p:cTn>
                              </p:par>
                              <p:par>
                                <p:cTn id="47" presetID="23" presetClass="exit" presetSubtype="16" fill="hold" grpId="3" nodeType="withEffect">
                                  <p:stCondLst>
                                    <p:cond delay="0"/>
                                  </p:stCondLst>
                                  <p:childTnLst>
                                    <p:anim calcmode="lin" valueType="num">
                                      <p:cBhvr>
                                        <p:cTn id="48" dur="1500"/>
                                        <p:tgtEl>
                                          <p:spTgt spid="20"/>
                                        </p:tgtEl>
                                        <p:attrNameLst>
                                          <p:attrName>ppt_w</p:attrName>
                                        </p:attrNameLst>
                                      </p:cBhvr>
                                      <p:tavLst>
                                        <p:tav tm="0">
                                          <p:val>
                                            <p:strVal val="ppt_w"/>
                                          </p:val>
                                        </p:tav>
                                        <p:tav tm="100000">
                                          <p:val>
                                            <p:strVal val="4*ppt_w"/>
                                          </p:val>
                                        </p:tav>
                                      </p:tavLst>
                                    </p:anim>
                                    <p:anim calcmode="lin" valueType="num">
                                      <p:cBhvr>
                                        <p:cTn id="49" dur="1500"/>
                                        <p:tgtEl>
                                          <p:spTgt spid="20"/>
                                        </p:tgtEl>
                                        <p:attrNameLst>
                                          <p:attrName>ppt_h</p:attrName>
                                        </p:attrNameLst>
                                      </p:cBhvr>
                                      <p:tavLst>
                                        <p:tav tm="0">
                                          <p:val>
                                            <p:strVal val="ppt_h"/>
                                          </p:val>
                                        </p:tav>
                                        <p:tav tm="100000">
                                          <p:val>
                                            <p:strVal val="4*ppt_h"/>
                                          </p:val>
                                        </p:tav>
                                      </p:tavLst>
                                    </p:anim>
                                    <p:set>
                                      <p:cBhvr>
                                        <p:cTn id="50" dur="1" fill="hold">
                                          <p:stCondLst>
                                            <p:cond delay="1499"/>
                                          </p:stCondLst>
                                        </p:cTn>
                                        <p:tgtEl>
                                          <p:spTgt spid="20"/>
                                        </p:tgtEl>
                                        <p:attrNameLst>
                                          <p:attrName>style.visibility</p:attrName>
                                        </p:attrNameLst>
                                      </p:cBhvr>
                                      <p:to>
                                        <p:strVal val="hidden"/>
                                      </p:to>
                                    </p:set>
                                  </p:childTnLst>
                                </p:cTn>
                              </p:par>
                              <p:par>
                                <p:cTn id="51" presetID="42" presetClass="path" presetSubtype="0" accel="50000" decel="50000" fill="hold" grpId="2" nodeType="withEffect">
                                  <p:stCondLst>
                                    <p:cond delay="0"/>
                                  </p:stCondLst>
                                  <p:childTnLst>
                                    <p:animMotion origin="layout" path="M 4.72222E-6 -4.44444E-6 L 0.22986 -0.07754 " pathEditMode="relative" rAng="0" ptsTypes="AA">
                                      <p:cBhvr>
                                        <p:cTn id="52" dur="1500" fill="hold"/>
                                        <p:tgtEl>
                                          <p:spTgt spid="20"/>
                                        </p:tgtEl>
                                        <p:attrNameLst>
                                          <p:attrName>ppt_x</p:attrName>
                                          <p:attrName>ppt_y</p:attrName>
                                        </p:attrNameLst>
                                      </p:cBhvr>
                                      <p:rCtr x="11493" y="-3889"/>
                                    </p:animMotion>
                                  </p:childTnLst>
                                </p:cTn>
                              </p:par>
                              <p:par>
                                <p:cTn id="53" presetID="1" presetClass="exit" presetSubtype="0" fill="hold" nodeType="withEffect">
                                  <p:stCondLst>
                                    <p:cond delay="1000"/>
                                  </p:stCondLst>
                                  <p:childTnLst>
                                    <p:set>
                                      <p:cBhvr>
                                        <p:cTn id="54" dur="1" fill="hold">
                                          <p:stCondLst>
                                            <p:cond delay="0"/>
                                          </p:stCondLst>
                                        </p:cTn>
                                        <p:tgtEl>
                                          <p:spTgt spid="6"/>
                                        </p:tgtEl>
                                        <p:attrNameLst>
                                          <p:attrName>style.visibility</p:attrName>
                                        </p:attrNameLst>
                                      </p:cBhvr>
                                      <p:to>
                                        <p:strVal val="hidden"/>
                                      </p:to>
                                    </p:set>
                                  </p:childTnLst>
                                </p:cTn>
                              </p:par>
                              <p:par>
                                <p:cTn id="55" presetID="10" presetClass="exit" presetSubtype="0" fill="hold" grpId="1" nodeType="withEffect">
                                  <p:stCondLst>
                                    <p:cond delay="1000"/>
                                  </p:stCondLst>
                                  <p:childTnLst>
                                    <p:animEffect transition="out" filter="fade">
                                      <p:cBhvr>
                                        <p:cTn id="56" dur="250"/>
                                        <p:tgtEl>
                                          <p:spTgt spid="18"/>
                                        </p:tgtEl>
                                      </p:cBhvr>
                                    </p:animEffect>
                                    <p:set>
                                      <p:cBhvr>
                                        <p:cTn id="57" dur="1" fill="hold">
                                          <p:stCondLst>
                                            <p:cond delay="249"/>
                                          </p:stCondLst>
                                        </p:cTn>
                                        <p:tgtEl>
                                          <p:spTgt spid="18"/>
                                        </p:tgtEl>
                                        <p:attrNameLst>
                                          <p:attrName>style.visibility</p:attrName>
                                        </p:attrNameLst>
                                      </p:cBhvr>
                                      <p:to>
                                        <p:strVal val="hidden"/>
                                      </p:to>
                                    </p:set>
                                  </p:childTnLst>
                                </p:cTn>
                              </p:par>
                              <p:par>
                                <p:cTn id="58" presetID="10" presetClass="exit" presetSubtype="0" fill="hold" grpId="1" nodeType="withEffect">
                                  <p:stCondLst>
                                    <p:cond delay="1000"/>
                                  </p:stCondLst>
                                  <p:childTnLst>
                                    <p:animEffect transition="out" filter="fade">
                                      <p:cBhvr>
                                        <p:cTn id="59" dur="10"/>
                                        <p:tgtEl>
                                          <p:spTgt spid="12"/>
                                        </p:tgtEl>
                                      </p:cBhvr>
                                    </p:animEffect>
                                    <p:set>
                                      <p:cBhvr>
                                        <p:cTn id="60" dur="1" fill="hold">
                                          <p:stCondLst>
                                            <p:cond delay="9"/>
                                          </p:stCondLst>
                                        </p:cTn>
                                        <p:tgtEl>
                                          <p:spTgt spid="1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6"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1+#ppt_w/2"/>
                                          </p:val>
                                        </p:tav>
                                        <p:tav tm="100000">
                                          <p:val>
                                            <p:strVal val="#ppt_x"/>
                                          </p:val>
                                        </p:tav>
                                      </p:tavLst>
                                    </p:anim>
                                    <p:anim calcmode="lin" valueType="num">
                                      <p:cBhvr additive="base">
                                        <p:cTn id="6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500"/>
                                        <p:tgtEl>
                                          <p:spTgt spid="16"/>
                                        </p:tgtEl>
                                      </p:cBhvr>
                                    </p:animEffect>
                                  </p:childTnLst>
                                </p:cTn>
                              </p:par>
                              <p:par>
                                <p:cTn id="72" presetID="18" presetClass="emph" presetSubtype="0" fill="hold" grpId="1" nodeType="withEffect">
                                  <p:stCondLst>
                                    <p:cond delay="0"/>
                                  </p:stCondLst>
                                  <p:childTnLst>
                                    <p:set>
                                      <p:cBhvr override="childStyle">
                                        <p:cTn id="73" dur="500" fill="hold"/>
                                        <p:tgtEl>
                                          <p:spTgt spid="16"/>
                                        </p:tgtEl>
                                        <p:attrNameLst>
                                          <p:attrName>style.textDecorationUnderline</p:attrName>
                                        </p:attrNameLst>
                                      </p:cBhvr>
                                      <p:to>
                                        <p:strVal val="true"/>
                                      </p:to>
                                    </p:set>
                                  </p:childTnLst>
                                </p:cTn>
                              </p:par>
                              <p:par>
                                <p:cTn id="74" presetID="22" presetClass="entr" presetSubtype="8" fill="hold" grpId="0" nodeType="withEffect">
                                  <p:stCondLst>
                                    <p:cond delay="400"/>
                                  </p:stCondLst>
                                  <p:childTnLst>
                                    <p:set>
                                      <p:cBhvr>
                                        <p:cTn id="75" dur="1" fill="hold">
                                          <p:stCondLst>
                                            <p:cond delay="0"/>
                                          </p:stCondLst>
                                        </p:cTn>
                                        <p:tgtEl>
                                          <p:spTgt spid="17"/>
                                        </p:tgtEl>
                                        <p:attrNameLst>
                                          <p:attrName>style.visibility</p:attrName>
                                        </p:attrNameLst>
                                      </p:cBhvr>
                                      <p:to>
                                        <p:strVal val="visible"/>
                                      </p:to>
                                    </p:set>
                                    <p:animEffect transition="in" filter="wipe(left)">
                                      <p:cBhvr>
                                        <p:cTn id="76" dur="500"/>
                                        <p:tgtEl>
                                          <p:spTgt spid="17"/>
                                        </p:tgtEl>
                                      </p:cBhvr>
                                    </p:animEffect>
                                  </p:childTnLst>
                                </p:cTn>
                              </p:par>
                              <p:par>
                                <p:cTn id="77" presetID="18" presetClass="emph" presetSubtype="0" fill="hold" grpId="1" nodeType="withEffect">
                                  <p:stCondLst>
                                    <p:cond delay="400"/>
                                  </p:stCondLst>
                                  <p:childTnLst>
                                    <p:set>
                                      <p:cBhvr override="childStyle">
                                        <p:cTn id="78" dur="500" fill="hold"/>
                                        <p:tgtEl>
                                          <p:spTgt spid="17"/>
                                        </p:tgtEl>
                                        <p:attrNameLst>
                                          <p:attrName>style.textDecorationUnderline</p:attrName>
                                        </p:attrNameLst>
                                      </p:cBhvr>
                                      <p:to>
                                        <p:strVal val="true"/>
                                      </p:to>
                                    </p:se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1000"/>
                                        <p:tgtEl>
                                          <p:spTgt spid="10"/>
                                        </p:tgtEl>
                                      </p:cBhvr>
                                    </p:animEffect>
                                    <p:anim calcmode="lin" valueType="num">
                                      <p:cBhvr>
                                        <p:cTn id="84" dur="1000" fill="hold"/>
                                        <p:tgtEl>
                                          <p:spTgt spid="10"/>
                                        </p:tgtEl>
                                        <p:attrNameLst>
                                          <p:attrName>ppt_x</p:attrName>
                                        </p:attrNameLst>
                                      </p:cBhvr>
                                      <p:tavLst>
                                        <p:tav tm="0">
                                          <p:val>
                                            <p:strVal val="#ppt_x"/>
                                          </p:val>
                                        </p:tav>
                                        <p:tav tm="100000">
                                          <p:val>
                                            <p:strVal val="#ppt_x"/>
                                          </p:val>
                                        </p:tav>
                                      </p:tavLst>
                                    </p:anim>
                                    <p:anim calcmode="lin" valueType="num">
                                      <p:cBhvr>
                                        <p:cTn id="85" dur="1000" fill="hold"/>
                                        <p:tgtEl>
                                          <p:spTgt spid="10"/>
                                        </p:tgtEl>
                                        <p:attrNameLst>
                                          <p:attrName>ppt_y</p:attrName>
                                        </p:attrNameLst>
                                      </p:cBhvr>
                                      <p:tavLst>
                                        <p:tav tm="0">
                                          <p:val>
                                            <p:strVal val="#ppt_y+.1"/>
                                          </p:val>
                                        </p:tav>
                                        <p:tav tm="100000">
                                          <p:val>
                                            <p:strVal val="#ppt_y"/>
                                          </p:val>
                                        </p:tav>
                                      </p:tavLst>
                                    </p:anim>
                                  </p:childTnLst>
                                </p:cTn>
                              </p:par>
                            </p:childTnLst>
                          </p:cTn>
                        </p:par>
                        <p:par>
                          <p:cTn id="86" fill="hold">
                            <p:stCondLst>
                              <p:cond delay="1000"/>
                            </p:stCondLst>
                            <p:childTnLst>
                              <p:par>
                                <p:cTn id="87" presetID="1" presetClass="exit" presetSubtype="0" fill="hold" nodeType="afterEffect">
                                  <p:stCondLst>
                                    <p:cond delay="0"/>
                                  </p:stCondLst>
                                  <p:childTnLst>
                                    <p:set>
                                      <p:cBhvr>
                                        <p:cTn id="88" dur="1" fill="hold">
                                          <p:stCondLst>
                                            <p:cond delay="0"/>
                                          </p:stCondLst>
                                        </p:cTn>
                                        <p:tgtEl>
                                          <p:spTgt spid="7"/>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3"/>
                                        </p:tgtEl>
                                      </p:cBhvr>
                                    </p:animEffect>
                                    <p:set>
                                      <p:cBhvr>
                                        <p:cTn id="91" dur="1" fill="hold">
                                          <p:stCondLst>
                                            <p:cond delay="499"/>
                                          </p:stCondLst>
                                        </p:cTn>
                                        <p:tgtEl>
                                          <p:spTgt spid="13"/>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16"/>
                                        </p:tgtEl>
                                      </p:cBhvr>
                                    </p:animEffect>
                                    <p:set>
                                      <p:cBhvr>
                                        <p:cTn id="94" dur="1" fill="hold">
                                          <p:stCondLst>
                                            <p:cond delay="499"/>
                                          </p:stCondLst>
                                        </p:cTn>
                                        <p:tgtEl>
                                          <p:spTgt spid="16"/>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3" presetClass="entr" presetSubtype="16" fill="hold" grpId="0" nodeType="clickEffect">
                                  <p:stCondLst>
                                    <p:cond delay="0"/>
                                  </p:stCondLst>
                                  <p:childTnLst>
                                    <p:set>
                                      <p:cBhvr>
                                        <p:cTn id="101" dur="1" fill="hold">
                                          <p:stCondLst>
                                            <p:cond delay="0"/>
                                          </p:stCondLst>
                                        </p:cTn>
                                        <p:tgtEl>
                                          <p:spTgt spid="8"/>
                                        </p:tgtEl>
                                        <p:attrNameLst>
                                          <p:attrName>style.visibility</p:attrName>
                                        </p:attrNameLst>
                                      </p:cBhvr>
                                      <p:to>
                                        <p:strVal val="visible"/>
                                      </p:to>
                                    </p:set>
                                    <p:anim calcmode="lin" valueType="num">
                                      <p:cBhvr>
                                        <p:cTn id="102" dur="1000" fill="hold"/>
                                        <p:tgtEl>
                                          <p:spTgt spid="8"/>
                                        </p:tgtEl>
                                        <p:attrNameLst>
                                          <p:attrName>ppt_w</p:attrName>
                                        </p:attrNameLst>
                                      </p:cBhvr>
                                      <p:tavLst>
                                        <p:tav tm="0">
                                          <p:val>
                                            <p:fltVal val="0"/>
                                          </p:val>
                                        </p:tav>
                                        <p:tav tm="100000">
                                          <p:val>
                                            <p:strVal val="#ppt_w"/>
                                          </p:val>
                                        </p:tav>
                                      </p:tavLst>
                                    </p:anim>
                                    <p:anim calcmode="lin" valueType="num">
                                      <p:cBhvr>
                                        <p:cTn id="103" dur="1000" fill="hold"/>
                                        <p:tgtEl>
                                          <p:spTgt spid="8"/>
                                        </p:tgtEl>
                                        <p:attrNameLst>
                                          <p:attrName>ppt_h</p:attrName>
                                        </p:attrNameLst>
                                      </p:cBhvr>
                                      <p:tavLst>
                                        <p:tav tm="0">
                                          <p:val>
                                            <p:fltVal val="0"/>
                                          </p:val>
                                        </p:tav>
                                        <p:tav tm="100000">
                                          <p:val>
                                            <p:strVal val="#ppt_h"/>
                                          </p:val>
                                        </p:tav>
                                      </p:tavLst>
                                    </p:anim>
                                  </p:childTnLst>
                                </p:cTn>
                              </p:par>
                              <p:par>
                                <p:cTn id="104" presetID="42" presetClass="path" presetSubtype="0" accel="50000" decel="50000" fill="hold" grpId="2" nodeType="withEffect">
                                  <p:stCondLst>
                                    <p:cond delay="0"/>
                                  </p:stCondLst>
                                  <p:childTnLst>
                                    <p:animMotion origin="layout" path="M 0 -4.07407E-6 L -0.20399 -0.39838 " pathEditMode="relative" rAng="0" ptsTypes="AA">
                                      <p:cBhvr>
                                        <p:cTn id="105" dur="1000" spd="-100000" fill="hold"/>
                                        <p:tgtEl>
                                          <p:spTgt spid="8"/>
                                        </p:tgtEl>
                                        <p:attrNameLst>
                                          <p:attrName>ppt_x</p:attrName>
                                          <p:attrName>ppt_y</p:attrName>
                                        </p:attrNameLst>
                                      </p:cBhvr>
                                      <p:rCtr x="-10208" y="-19931"/>
                                    </p:animMotion>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9"/>
                                        </p:tgtEl>
                                        <p:attrNameLst>
                                          <p:attrName>style.visibility</p:attrName>
                                        </p:attrNameLst>
                                      </p:cBhvr>
                                      <p:to>
                                        <p:strVal val="visible"/>
                                      </p:to>
                                    </p:set>
                                    <p:animEffect transition="in" filter="wipe(left)">
                                      <p:cBhvr>
                                        <p:cTn id="110" dur="500"/>
                                        <p:tgtEl>
                                          <p:spTgt spid="9"/>
                                        </p:tgtEl>
                                      </p:cBhvr>
                                    </p:animEffect>
                                  </p:childTnLst>
                                </p:cTn>
                              </p:par>
                              <p:par>
                                <p:cTn id="111" presetID="18" presetClass="emph" presetSubtype="0" fill="hold" grpId="1" nodeType="withEffect">
                                  <p:stCondLst>
                                    <p:cond delay="0"/>
                                  </p:stCondLst>
                                  <p:childTnLst>
                                    <p:set>
                                      <p:cBhvr override="childStyle">
                                        <p:cTn id="112" dur="500" fill="hold"/>
                                        <p:tgtEl>
                                          <p:spTgt spid="9"/>
                                        </p:tgtEl>
                                        <p:attrNameLst>
                                          <p:attrName>style.textDecorationUnderline</p:attrName>
                                        </p:attrNameLst>
                                      </p:cBhvr>
                                      <p:to>
                                        <p:strVal val="true"/>
                                      </p:to>
                                    </p:se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250"/>
                                  </p:stCondLst>
                                  <p:childTnLst>
                                    <p:set>
                                      <p:cBhvr>
                                        <p:cTn id="116" dur="1" fill="hold">
                                          <p:stCondLst>
                                            <p:cond delay="0"/>
                                          </p:stCondLst>
                                        </p:cTn>
                                        <p:tgtEl>
                                          <p:spTgt spid="11"/>
                                        </p:tgtEl>
                                        <p:attrNameLst>
                                          <p:attrName>style.visibility</p:attrName>
                                        </p:attrNameLst>
                                      </p:cBhvr>
                                      <p:to>
                                        <p:strVal val="visible"/>
                                      </p:to>
                                    </p:set>
                                    <p:animEffect transition="in" filter="wipe(left)">
                                      <p:cBhvr>
                                        <p:cTn id="117" dur="800"/>
                                        <p:tgtEl>
                                          <p:spTgt spid="11"/>
                                        </p:tgtEl>
                                      </p:cBhvr>
                                    </p:animEffect>
                                  </p:childTnLst>
                                </p:cTn>
                              </p:par>
                              <p:par>
                                <p:cTn id="118" presetID="18" presetClass="emph" presetSubtype="0" fill="hold" grpId="1" nodeType="withEffect">
                                  <p:stCondLst>
                                    <p:cond delay="250"/>
                                  </p:stCondLst>
                                  <p:childTnLst>
                                    <p:set>
                                      <p:cBhvr override="childStyle">
                                        <p:cTn id="119" dur="800" fill="hold"/>
                                        <p:tgtEl>
                                          <p:spTgt spid="11"/>
                                        </p:tgtEl>
                                        <p:attrNameLst>
                                          <p:attrName>style.textDecorationUnderline</p:attrName>
                                        </p:attrNameLst>
                                      </p:cBhvr>
                                      <p:to>
                                        <p:strVal val="true"/>
                                      </p:to>
                                    </p:set>
                                  </p:childTnLst>
                                </p:cTn>
                              </p:par>
                              <p:par>
                                <p:cTn id="120" presetID="22" presetClass="exit" presetSubtype="8" fill="hold" grpId="2" nodeType="withEffect">
                                  <p:stCondLst>
                                    <p:cond delay="0"/>
                                  </p:stCondLst>
                                  <p:childTnLst>
                                    <p:animEffect transition="out" filter="wipe(left)">
                                      <p:cBhvr>
                                        <p:cTn id="121" dur="500"/>
                                        <p:tgtEl>
                                          <p:spTgt spid="9"/>
                                        </p:tgtEl>
                                      </p:cBhvr>
                                    </p:animEffect>
                                    <p:set>
                                      <p:cBhvr>
                                        <p:cTn id="122" dur="1" fill="hold">
                                          <p:stCondLst>
                                            <p:cond delay="499"/>
                                          </p:stCondLst>
                                        </p:cTn>
                                        <p:tgtEl>
                                          <p:spTgt spid="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1" nodeType="click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grpId="1" nodeType="withEffect">
                                  <p:stCondLst>
                                    <p:cond delay="0"/>
                                  </p:stCondLst>
                                  <p:childTnLst>
                                    <p:set>
                                      <p:cBhvr>
                                        <p:cTn id="129" dur="1" fill="hold">
                                          <p:stCondLst>
                                            <p:cond delay="0"/>
                                          </p:stCondLst>
                                        </p:cTn>
                                        <p:tgtEl>
                                          <p:spTgt spid="15"/>
                                        </p:tgtEl>
                                        <p:attrNameLst>
                                          <p:attrName>style.visibility</p:attrName>
                                        </p:attrNameLst>
                                      </p:cBhvr>
                                      <p:to>
                                        <p:strVal val="visible"/>
                                      </p:to>
                                    </p:set>
                                    <p:animEffect transition="in" filter="fade">
                                      <p:cBhvr>
                                        <p:cTn id="130" dur="250"/>
                                        <p:tgtEl>
                                          <p:spTgt spid="15"/>
                                        </p:tgtEl>
                                      </p:cBhvr>
                                    </p:animEffect>
                                  </p:childTnLst>
                                </p:cTn>
                              </p:par>
                              <p:par>
                                <p:cTn id="131" presetID="6" presetClass="emph" presetSubtype="0" fill="hold" grpId="3" nodeType="withEffect">
                                  <p:stCondLst>
                                    <p:cond delay="0"/>
                                  </p:stCondLst>
                                  <p:childTnLst>
                                    <p:animScale>
                                      <p:cBhvr>
                                        <p:cTn id="132" dur="2000" fill="hold"/>
                                        <p:tgtEl>
                                          <p:spTgt spid="14"/>
                                        </p:tgtEl>
                                      </p:cBhvr>
                                      <p:by x="145000" y="145000"/>
                                    </p:animScale>
                                  </p:childTnLst>
                                </p:cTn>
                              </p:par>
                              <p:par>
                                <p:cTn id="133" presetID="6" presetClass="emph" presetSubtype="0" fill="hold" grpId="3" nodeType="withEffect">
                                  <p:stCondLst>
                                    <p:cond delay="0"/>
                                  </p:stCondLst>
                                  <p:childTnLst>
                                    <p:animScale>
                                      <p:cBhvr>
                                        <p:cTn id="134" dur="2000" fill="hold"/>
                                        <p:tgtEl>
                                          <p:spTgt spid="15"/>
                                        </p:tgtEl>
                                      </p:cBhvr>
                                      <p:by x="145000" y="145000"/>
                                    </p:animScale>
                                  </p:childTnLst>
                                </p:cTn>
                              </p:par>
                              <p:par>
                                <p:cTn id="135" presetID="3" presetClass="emph" presetSubtype="2" fill="hold" grpId="4" nodeType="withEffect">
                                  <p:stCondLst>
                                    <p:cond delay="0"/>
                                  </p:stCondLst>
                                  <p:childTnLst>
                                    <p:animClr clrSpc="rgb" dir="cw">
                                      <p:cBhvr override="childStyle">
                                        <p:cTn id="136" dur="2000" fill="hold"/>
                                        <p:tgtEl>
                                          <p:spTgt spid="14"/>
                                        </p:tgtEl>
                                        <p:attrNameLst>
                                          <p:attrName>style.color</p:attrName>
                                        </p:attrNameLst>
                                      </p:cBhvr>
                                      <p:to>
                                        <a:srgbClr val="FF0000"/>
                                      </p:to>
                                    </p:animClr>
                                  </p:childTnLst>
                                </p:cTn>
                              </p:par>
                              <p:par>
                                <p:cTn id="137" presetID="3" presetClass="emph" presetSubtype="2" fill="hold" grpId="4" nodeType="withEffect">
                                  <p:stCondLst>
                                    <p:cond delay="0"/>
                                  </p:stCondLst>
                                  <p:childTnLst>
                                    <p:animClr clrSpc="rgb" dir="cw">
                                      <p:cBhvr override="childStyle">
                                        <p:cTn id="138" dur="2000" fill="hold"/>
                                        <p:tgtEl>
                                          <p:spTgt spid="15"/>
                                        </p:tgtEl>
                                        <p:attrNameLst>
                                          <p:attrName>style.color</p:attrName>
                                        </p:attrNameLst>
                                      </p:cBhvr>
                                      <p:to>
                                        <a:srgbClr val="00FFFF"/>
                                      </p:to>
                                    </p:animClr>
                                  </p:childTnLst>
                                </p:cTn>
                              </p:par>
                              <p:par>
                                <p:cTn id="139" presetID="8" presetClass="emph" presetSubtype="0" fill="hold" grpId="5" nodeType="withEffect">
                                  <p:stCondLst>
                                    <p:cond delay="0"/>
                                  </p:stCondLst>
                                  <p:childTnLst>
                                    <p:animRot by="-1680000">
                                      <p:cBhvr>
                                        <p:cTn id="140" dur="2000" fill="hold"/>
                                        <p:tgtEl>
                                          <p:spTgt spid="14"/>
                                        </p:tgtEl>
                                        <p:attrNameLst>
                                          <p:attrName>r</p:attrName>
                                        </p:attrNameLst>
                                      </p:cBhvr>
                                    </p:animRot>
                                  </p:childTnLst>
                                </p:cTn>
                              </p:par>
                              <p:par>
                                <p:cTn id="141" presetID="8" presetClass="emph" presetSubtype="0" fill="hold" grpId="5" nodeType="withEffect">
                                  <p:stCondLst>
                                    <p:cond delay="0"/>
                                  </p:stCondLst>
                                  <p:childTnLst>
                                    <p:animRot by="-1740000">
                                      <p:cBhvr>
                                        <p:cTn id="142" dur="2000" fill="hold"/>
                                        <p:tgtEl>
                                          <p:spTgt spid="15"/>
                                        </p:tgtEl>
                                        <p:attrNameLst>
                                          <p:attrName>r</p:attrName>
                                        </p:attrNameLst>
                                      </p:cBhvr>
                                    </p:animRot>
                                  </p:childTnLst>
                                </p:cTn>
                              </p:par>
                              <p:par>
                                <p:cTn id="143" presetID="0" presetClass="path" presetSubtype="0" accel="50000" decel="50000" fill="hold" grpId="0" nodeType="withEffect">
                                  <p:stCondLst>
                                    <p:cond delay="0"/>
                                  </p:stCondLst>
                                  <p:childTnLst>
                                    <p:animMotion origin="layout" path="M 2.77556E-17 -0.00116 C 0.05278 0.00208 0.1059 0.00555 0.16649 -0.00116 C 0.22708 -0.00787 0.30729 -0.01852 0.36267 -0.04144 C 0.41788 -0.06435 0.46701 -0.10857 0.49826 -0.13889 C 0.52882 -0.16922 0.53333 -0.18959 0.54688 -0.22315 C 0.56163 -0.26135 0.57188 -0.30348 0.57934 -0.3338 " pathEditMode="relative" rAng="0" ptsTypes="AAAAAA">
                                      <p:cBhvr>
                                        <p:cTn id="144" dur="2000" fill="hold"/>
                                        <p:tgtEl>
                                          <p:spTgt spid="15"/>
                                        </p:tgtEl>
                                        <p:attrNameLst>
                                          <p:attrName>ppt_x</p:attrName>
                                          <p:attrName>ppt_y</p:attrName>
                                        </p:attrNameLst>
                                      </p:cBhvr>
                                      <p:rCtr x="28958" y="-16435"/>
                                    </p:animMotion>
                                  </p:childTnLst>
                                </p:cTn>
                              </p:par>
                              <p:par>
                                <p:cTn id="145" presetID="42" presetClass="path" presetSubtype="0" accel="50000" decel="50000" fill="hold" grpId="0" nodeType="withEffect">
                                  <p:stCondLst>
                                    <p:cond delay="0"/>
                                  </p:stCondLst>
                                  <p:childTnLst>
                                    <p:animMotion origin="layout" path="M 8.33333E-7 2.59259E-6 L 0.06042 0.0919 " pathEditMode="relative" rAng="0" ptsTypes="AA">
                                      <p:cBhvr>
                                        <p:cTn id="146" dur="2000" fill="hold"/>
                                        <p:tgtEl>
                                          <p:spTgt spid="14"/>
                                        </p:tgtEl>
                                        <p:attrNameLst>
                                          <p:attrName>ppt_x</p:attrName>
                                          <p:attrName>ppt_y</p:attrName>
                                        </p:attrNameLst>
                                      </p:cBhvr>
                                      <p:rCtr x="3021" y="4583"/>
                                    </p:animMotion>
                                  </p:childTnLst>
                                </p:cTn>
                              </p:par>
                              <p:par>
                                <p:cTn id="147" presetID="10" presetClass="exit" presetSubtype="0" fill="hold" grpId="3" nodeType="withEffect">
                                  <p:stCondLst>
                                    <p:cond delay="0"/>
                                  </p:stCondLst>
                                  <p:childTnLst>
                                    <p:animEffect transition="out" filter="fade">
                                      <p:cBhvr>
                                        <p:cTn id="148" dur="1250"/>
                                        <p:tgtEl>
                                          <p:spTgt spid="8"/>
                                        </p:tgtEl>
                                      </p:cBhvr>
                                    </p:animEffect>
                                    <p:set>
                                      <p:cBhvr>
                                        <p:cTn id="149" dur="1" fill="hold">
                                          <p:stCondLst>
                                            <p:cond delay="1249"/>
                                          </p:stCondLst>
                                        </p:cTn>
                                        <p:tgtEl>
                                          <p:spTgt spid="8"/>
                                        </p:tgtEl>
                                        <p:attrNameLst>
                                          <p:attrName>style.visibility</p:attrName>
                                        </p:attrNameLst>
                                      </p:cBhvr>
                                      <p:to>
                                        <p:strVal val="hidden"/>
                                      </p:to>
                                    </p:set>
                                  </p:childTnLst>
                                </p:cTn>
                              </p:par>
                              <p:par>
                                <p:cTn id="150" presetID="10" presetClass="exit" presetSubtype="0" fill="hold" grpId="2" nodeType="withEffect">
                                  <p:stCondLst>
                                    <p:cond delay="0"/>
                                  </p:stCondLst>
                                  <p:childTnLst>
                                    <p:animEffect transition="out" filter="fade">
                                      <p:cBhvr>
                                        <p:cTn id="151" dur="250"/>
                                        <p:tgtEl>
                                          <p:spTgt spid="11"/>
                                        </p:tgtEl>
                                      </p:cBhvr>
                                    </p:animEffect>
                                    <p:set>
                                      <p:cBhvr>
                                        <p:cTn id="152" dur="1" fill="hold">
                                          <p:stCondLst>
                                            <p:cond delay="249"/>
                                          </p:stCondLst>
                                        </p:cTn>
                                        <p:tgtEl>
                                          <p:spTgt spid="11"/>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6" presetClass="entr" presetSubtype="32" fill="hold" nodeType="clickEffect">
                                  <p:stCondLst>
                                    <p:cond delay="0"/>
                                  </p:stCondLst>
                                  <p:childTnLst>
                                    <p:set>
                                      <p:cBhvr>
                                        <p:cTn id="156" dur="1" fill="hold">
                                          <p:stCondLst>
                                            <p:cond delay="0"/>
                                          </p:stCondLst>
                                        </p:cTn>
                                        <p:tgtEl>
                                          <p:spTgt spid="4"/>
                                        </p:tgtEl>
                                        <p:attrNameLst>
                                          <p:attrName>style.visibility</p:attrName>
                                        </p:attrNameLst>
                                      </p:cBhvr>
                                      <p:to>
                                        <p:strVal val="visible"/>
                                      </p:to>
                                    </p:set>
                                    <p:animEffect transition="in" filter="circle(out)">
                                      <p:cBhvr>
                                        <p:cTn id="157" dur="1000"/>
                                        <p:tgtEl>
                                          <p:spTgt spid="4"/>
                                        </p:tgtEl>
                                      </p:cBhvr>
                                    </p:animEffect>
                                  </p:childTnLst>
                                </p:cTn>
                              </p:par>
                              <p:par>
                                <p:cTn id="158" presetID="42" presetClass="entr" presetSubtype="0" fill="hold" nodeType="withEffect">
                                  <p:stCondLst>
                                    <p:cond delay="250"/>
                                  </p:stCondLst>
                                  <p:childTnLst>
                                    <p:set>
                                      <p:cBhvr>
                                        <p:cTn id="159" dur="1" fill="hold">
                                          <p:stCondLst>
                                            <p:cond delay="0"/>
                                          </p:stCondLst>
                                        </p:cTn>
                                        <p:tgtEl>
                                          <p:spTgt spid="5"/>
                                        </p:tgtEl>
                                        <p:attrNameLst>
                                          <p:attrName>style.visibility</p:attrName>
                                        </p:attrNameLst>
                                      </p:cBhvr>
                                      <p:to>
                                        <p:strVal val="visible"/>
                                      </p:to>
                                    </p:set>
                                    <p:animEffect transition="in" filter="fade">
                                      <p:cBhvr>
                                        <p:cTn id="160" dur="1000"/>
                                        <p:tgtEl>
                                          <p:spTgt spid="5"/>
                                        </p:tgtEl>
                                      </p:cBhvr>
                                    </p:animEffect>
                                    <p:anim calcmode="lin" valueType="num">
                                      <p:cBhvr>
                                        <p:cTn id="161" dur="1000" fill="hold"/>
                                        <p:tgtEl>
                                          <p:spTgt spid="5"/>
                                        </p:tgtEl>
                                        <p:attrNameLst>
                                          <p:attrName>ppt_x</p:attrName>
                                        </p:attrNameLst>
                                      </p:cBhvr>
                                      <p:tavLst>
                                        <p:tav tm="0">
                                          <p:val>
                                            <p:strVal val="#ppt_x"/>
                                          </p:val>
                                        </p:tav>
                                        <p:tav tm="100000">
                                          <p:val>
                                            <p:strVal val="#ppt_x"/>
                                          </p:val>
                                        </p:tav>
                                      </p:tavLst>
                                    </p:anim>
                                    <p:anim calcmode="lin" valueType="num">
                                      <p:cBhvr>
                                        <p:cTn id="162" dur="1000" fill="hold"/>
                                        <p:tgtEl>
                                          <p:spTgt spid="5"/>
                                        </p:tgtEl>
                                        <p:attrNameLst>
                                          <p:attrName>ppt_y</p:attrName>
                                        </p:attrNameLst>
                                      </p:cBhvr>
                                      <p:tavLst>
                                        <p:tav tm="0">
                                          <p:val>
                                            <p:strVal val="#ppt_y+.1"/>
                                          </p:val>
                                        </p:tav>
                                        <p:tav tm="100000">
                                          <p:val>
                                            <p:strVal val="#ppt_y"/>
                                          </p:val>
                                        </p:tav>
                                      </p:tavLst>
                                    </p:anim>
                                  </p:childTnLst>
                                </p:cTn>
                              </p:par>
                              <p:par>
                                <p:cTn id="163" presetID="10" presetClass="exit" presetSubtype="0" fill="hold" grpId="2" nodeType="withEffect">
                                  <p:stCondLst>
                                    <p:cond delay="250"/>
                                  </p:stCondLst>
                                  <p:childTnLst>
                                    <p:animEffect transition="out" filter="fade">
                                      <p:cBhvr>
                                        <p:cTn id="164" dur="250"/>
                                        <p:tgtEl>
                                          <p:spTgt spid="15"/>
                                        </p:tgtEl>
                                      </p:cBhvr>
                                    </p:animEffect>
                                    <p:set>
                                      <p:cBhvr>
                                        <p:cTn id="165" dur="1" fill="hold">
                                          <p:stCondLst>
                                            <p:cond delay="249"/>
                                          </p:stCondLst>
                                        </p:cTn>
                                        <p:tgtEl>
                                          <p:spTgt spid="15"/>
                                        </p:tgtEl>
                                        <p:attrNameLst>
                                          <p:attrName>style.visibility</p:attrName>
                                        </p:attrNameLst>
                                      </p:cBhvr>
                                      <p:to>
                                        <p:strVal val="hidden"/>
                                      </p:to>
                                    </p:set>
                                  </p:childTnLst>
                                </p:cTn>
                              </p:par>
                              <p:par>
                                <p:cTn id="166" presetID="10" presetClass="exit" presetSubtype="0" fill="hold" grpId="2" nodeType="withEffect">
                                  <p:stCondLst>
                                    <p:cond delay="250"/>
                                  </p:stCondLst>
                                  <p:childTnLst>
                                    <p:animEffect transition="out" filter="fade">
                                      <p:cBhvr>
                                        <p:cTn id="167" dur="250"/>
                                        <p:tgtEl>
                                          <p:spTgt spid="14"/>
                                        </p:tgtEl>
                                      </p:cBhvr>
                                    </p:animEffect>
                                    <p:set>
                                      <p:cBhvr>
                                        <p:cTn id="168" dur="1" fill="hold">
                                          <p:stCondLst>
                                            <p:cond delay="24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8" grpId="0"/>
      <p:bldP spid="18" grpId="1"/>
      <p:bldP spid="16" grpId="0"/>
      <p:bldP spid="16" grpId="1"/>
      <p:bldP spid="16" grpId="2"/>
      <p:bldP spid="17" grpId="0"/>
      <p:bldP spid="17" grpId="1"/>
      <p:bldP spid="17" grpId="2"/>
      <p:bldP spid="13" grpId="0"/>
      <p:bldP spid="13" grpId="1"/>
      <p:bldP spid="11" grpId="0"/>
      <p:bldP spid="11" grpId="1"/>
      <p:bldP spid="11" grpId="2"/>
      <p:bldP spid="9" grpId="0"/>
      <p:bldP spid="9" grpId="1"/>
      <p:bldP spid="9" grpId="2"/>
      <p:bldP spid="8" grpId="0"/>
      <p:bldP spid="8" grpId="2"/>
      <p:bldP spid="8" grpId="3"/>
      <p:bldP spid="14" grpId="0"/>
      <p:bldP spid="14" grpId="1"/>
      <p:bldP spid="14" grpId="2"/>
      <p:bldP spid="14" grpId="3"/>
      <p:bldP spid="14" grpId="4"/>
      <p:bldP spid="14" grpId="5"/>
      <p:bldP spid="15" grpId="0"/>
      <p:bldP spid="15" grpId="1"/>
      <p:bldP spid="15" grpId="2"/>
      <p:bldP spid="15" grpId="3"/>
      <p:bldP spid="15" grpId="4"/>
      <p:bldP spid="15" grpId="5"/>
      <p:bldP spid="19" grpId="2"/>
      <p:bldP spid="20" grpId="0"/>
      <p:bldP spid="20" grpId="1"/>
      <p:bldP spid="20" grpId="2"/>
      <p:bldP spid="20" grpId="3"/>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4F85F5-2C43-4FFC-9D0E-3431349EF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6BD236D4-1111-4389-BA45-65C6DAE5D55C}"/>
              </a:ext>
            </a:extLst>
          </p:cNvPr>
          <p:cNvPicPr>
            <a:picLocks noChangeAspect="1"/>
          </p:cNvPicPr>
          <p:nvPr/>
        </p:nvPicPr>
        <p:blipFill rotWithShape="1">
          <a:blip r:embed="rId4">
            <a:extLst>
              <a:ext uri="{28A0092B-C50C-407E-A947-70E740481C1C}">
                <a14:useLocalDpi xmlns:a14="http://schemas.microsoft.com/office/drawing/2010/main" val="0"/>
              </a:ext>
            </a:extLst>
          </a:blip>
          <a:srcRect t="2581" r="2467"/>
          <a:stretch/>
        </p:blipFill>
        <p:spPr>
          <a:xfrm>
            <a:off x="0" y="3570514"/>
            <a:ext cx="3033486" cy="3287486"/>
          </a:xfrm>
          <a:prstGeom prst="rect">
            <a:avLst/>
          </a:prstGeom>
        </p:spPr>
      </p:pic>
      <p:sp>
        <p:nvSpPr>
          <p:cNvPr id="2" name="Rectangle 1">
            <a:extLst>
              <a:ext uri="{FF2B5EF4-FFF2-40B4-BE49-F238E27FC236}">
                <a16:creationId xmlns:a16="http://schemas.microsoft.com/office/drawing/2014/main" id="{E8543202-7DE5-42D4-A865-B4E1120C144E}"/>
              </a:ext>
            </a:extLst>
          </p:cNvPr>
          <p:cNvSpPr/>
          <p:nvPr/>
        </p:nvSpPr>
        <p:spPr>
          <a:xfrm>
            <a:off x="3164114" y="1582057"/>
            <a:ext cx="1320800" cy="986972"/>
          </a:xfrm>
          <a:prstGeom prst="rect">
            <a:avLst/>
          </a:prstGeom>
          <a:solidFill>
            <a:srgbClr val="8DB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6D0DC20-4A8D-4817-8F23-27454FD1E9C3}"/>
              </a:ext>
            </a:extLst>
          </p:cNvPr>
          <p:cNvPicPr>
            <a:picLocks noChangeAspect="1"/>
          </p:cNvPicPr>
          <p:nvPr/>
        </p:nvPicPr>
        <p:blipFill rotWithShape="1">
          <a:blip r:embed="rId5">
            <a:clrChange>
              <a:clrFrom>
                <a:srgbClr val="FFFDFF"/>
              </a:clrFrom>
              <a:clrTo>
                <a:srgbClr val="FFFDFF">
                  <a:alpha val="0"/>
                </a:srgbClr>
              </a:clrTo>
            </a:clrChange>
            <a:extLst>
              <a:ext uri="{28A0092B-C50C-407E-A947-70E740481C1C}">
                <a14:useLocalDpi xmlns:a14="http://schemas.microsoft.com/office/drawing/2010/main" val="0"/>
              </a:ext>
            </a:extLst>
          </a:blip>
          <a:srcRect l="1739"/>
          <a:stretch/>
        </p:blipFill>
        <p:spPr>
          <a:xfrm rot="156743">
            <a:off x="3253444" y="1782286"/>
            <a:ext cx="2858729" cy="2010245"/>
          </a:xfrm>
          <a:prstGeom prst="rect">
            <a:avLst/>
          </a:prstGeom>
        </p:spPr>
      </p:pic>
      <p:pic>
        <p:nvPicPr>
          <p:cNvPr id="10" name="Picture 9">
            <a:extLst>
              <a:ext uri="{FF2B5EF4-FFF2-40B4-BE49-F238E27FC236}">
                <a16:creationId xmlns:a16="http://schemas.microsoft.com/office/drawing/2014/main" id="{F21DB974-C96D-4D68-8520-6C453E68D2C0}"/>
              </a:ext>
            </a:extLst>
          </p:cNvPr>
          <p:cNvPicPr>
            <a:picLocks noChangeAspect="1"/>
          </p:cNvPicPr>
          <p:nvPr/>
        </p:nvPicPr>
        <p:blipFill rotWithShape="1">
          <a:blip r:embed="rId6">
            <a:extLst>
              <a:ext uri="{28A0092B-C50C-407E-A947-70E740481C1C}">
                <a14:useLocalDpi xmlns:a14="http://schemas.microsoft.com/office/drawing/2010/main" val="0"/>
              </a:ext>
            </a:extLst>
          </a:blip>
          <a:srcRect l="1576" t="16350" r="1661" b="16349"/>
          <a:stretch/>
        </p:blipFill>
        <p:spPr>
          <a:xfrm>
            <a:off x="5442856" y="4283714"/>
            <a:ext cx="3701144" cy="2574286"/>
          </a:xfrm>
          <a:prstGeom prst="rect">
            <a:avLst/>
          </a:prstGeom>
        </p:spPr>
      </p:pic>
      <p:pic>
        <p:nvPicPr>
          <p:cNvPr id="14" name="Picture 13">
            <a:extLst>
              <a:ext uri="{FF2B5EF4-FFF2-40B4-BE49-F238E27FC236}">
                <a16:creationId xmlns:a16="http://schemas.microsoft.com/office/drawing/2014/main" id="{AF6FCFD9-D672-4C9B-B5EC-59C7EA17E659}"/>
              </a:ext>
            </a:extLst>
          </p:cNvPr>
          <p:cNvPicPr>
            <a:picLocks noChangeAspect="1"/>
          </p:cNvPicPr>
          <p:nvPr/>
        </p:nvPicPr>
        <p:blipFill rotWithShape="1">
          <a:blip r:embed="rId7">
            <a:extLst>
              <a:ext uri="{28A0092B-C50C-407E-A947-70E740481C1C}">
                <a14:useLocalDpi xmlns:a14="http://schemas.microsoft.com/office/drawing/2010/main" val="0"/>
              </a:ext>
            </a:extLst>
          </a:blip>
          <a:srcRect l="15968" r="16476"/>
          <a:stretch/>
        </p:blipFill>
        <p:spPr>
          <a:xfrm>
            <a:off x="6937826" y="609601"/>
            <a:ext cx="1930400" cy="2857500"/>
          </a:xfrm>
          <a:prstGeom prst="rect">
            <a:avLst/>
          </a:prstGeom>
        </p:spPr>
      </p:pic>
      <p:pic>
        <p:nvPicPr>
          <p:cNvPr id="16" name="Picture 15">
            <a:extLst>
              <a:ext uri="{FF2B5EF4-FFF2-40B4-BE49-F238E27FC236}">
                <a16:creationId xmlns:a16="http://schemas.microsoft.com/office/drawing/2014/main" id="{4D8F47FA-689A-4A30-89B5-A58E3C2CC1C5}"/>
              </a:ext>
            </a:extLst>
          </p:cNvPr>
          <p:cNvPicPr>
            <a:picLocks noChangeAspect="1"/>
          </p:cNvPicPr>
          <p:nvPr/>
        </p:nvPicPr>
        <p:blipFill>
          <a:blip r:embed="rId8">
            <a:clrChange>
              <a:clrFrom>
                <a:srgbClr val="322014"/>
              </a:clrFrom>
              <a:clrTo>
                <a:srgbClr val="322014">
                  <a:alpha val="0"/>
                </a:srgbClr>
              </a:clrTo>
            </a:clrChange>
            <a:extLst>
              <a:ext uri="{28A0092B-C50C-407E-A947-70E740481C1C}">
                <a14:useLocalDpi xmlns:a14="http://schemas.microsoft.com/office/drawing/2010/main" val="0"/>
              </a:ext>
            </a:extLst>
          </a:blip>
          <a:stretch>
            <a:fillRect/>
          </a:stretch>
        </p:blipFill>
        <p:spPr>
          <a:xfrm>
            <a:off x="0" y="406400"/>
            <a:ext cx="2612571" cy="2612571"/>
          </a:xfrm>
          <a:prstGeom prst="rect">
            <a:avLst/>
          </a:prstGeom>
        </p:spPr>
      </p:pic>
      <p:pic>
        <p:nvPicPr>
          <p:cNvPr id="25" name="Picture 24">
            <a:extLst>
              <a:ext uri="{FF2B5EF4-FFF2-40B4-BE49-F238E27FC236}">
                <a16:creationId xmlns:a16="http://schemas.microsoft.com/office/drawing/2014/main" id="{BF1A4126-3CAE-485D-91EE-19CAFF87DD91}"/>
              </a:ext>
            </a:extLst>
          </p:cNvPr>
          <p:cNvPicPr>
            <a:picLocks noChangeAspect="1"/>
          </p:cNvPicPr>
          <p:nvPr/>
        </p:nvPicPr>
        <p:blipFill>
          <a:blip r:embed="rId9">
            <a:clrChange>
              <a:clrFrom>
                <a:srgbClr val="C0C0C0"/>
              </a:clrFrom>
              <a:clrTo>
                <a:srgbClr val="C0C0C0">
                  <a:alpha val="0"/>
                </a:srgbClr>
              </a:clrTo>
            </a:clrChange>
            <a:extLst>
              <a:ext uri="{28A0092B-C50C-407E-A947-70E740481C1C}">
                <a14:useLocalDpi xmlns:a14="http://schemas.microsoft.com/office/drawing/2010/main" val="0"/>
              </a:ext>
            </a:extLst>
          </a:blip>
          <a:stretch>
            <a:fillRect/>
          </a:stretch>
        </p:blipFill>
        <p:spPr>
          <a:xfrm>
            <a:off x="0" y="388481"/>
            <a:ext cx="2619375" cy="2619375"/>
          </a:xfrm>
          <a:prstGeom prst="rect">
            <a:avLst/>
          </a:prstGeom>
        </p:spPr>
      </p:pic>
      <p:pic>
        <p:nvPicPr>
          <p:cNvPr id="27" name="Picture 26">
            <a:extLst>
              <a:ext uri="{FF2B5EF4-FFF2-40B4-BE49-F238E27FC236}">
                <a16:creationId xmlns:a16="http://schemas.microsoft.com/office/drawing/2014/main" id="{A6846AA0-AB28-4231-97D7-7AD5267FF833}"/>
              </a:ext>
            </a:extLst>
          </p:cNvPr>
          <p:cNvPicPr>
            <a:picLocks noChangeAspect="1"/>
          </p:cNvPicPr>
          <p:nvPr/>
        </p:nvPicPr>
        <p:blipFill>
          <a:blip r:embed="rId10">
            <a:clrChange>
              <a:clrFrom>
                <a:srgbClr val="7F7F7F"/>
              </a:clrFrom>
              <a:clrTo>
                <a:srgbClr val="7F7F7F">
                  <a:alpha val="0"/>
                </a:srgbClr>
              </a:clrTo>
            </a:clrChange>
            <a:extLst>
              <a:ext uri="{28A0092B-C50C-407E-A947-70E740481C1C}">
                <a14:useLocalDpi xmlns:a14="http://schemas.microsoft.com/office/drawing/2010/main" val="0"/>
              </a:ext>
            </a:extLst>
          </a:blip>
          <a:stretch>
            <a:fillRect/>
          </a:stretch>
        </p:blipFill>
        <p:spPr>
          <a:xfrm>
            <a:off x="3128963" y="4412344"/>
            <a:ext cx="2267630" cy="2245178"/>
          </a:xfrm>
          <a:prstGeom prst="rect">
            <a:avLst/>
          </a:prstGeom>
        </p:spPr>
      </p:pic>
      <p:pic>
        <p:nvPicPr>
          <p:cNvPr id="20" name="Picture 19">
            <a:extLst>
              <a:ext uri="{FF2B5EF4-FFF2-40B4-BE49-F238E27FC236}">
                <a16:creationId xmlns:a16="http://schemas.microsoft.com/office/drawing/2014/main" id="{1DDE2246-146C-46C0-A3B9-C38E9A899CD0}"/>
              </a:ext>
            </a:extLst>
          </p:cNvPr>
          <p:cNvPicPr>
            <a:picLocks noChangeAspect="1"/>
          </p:cNvPicPr>
          <p:nvPr/>
        </p:nvPicPr>
        <p:blipFill>
          <a:blip r:embed="rId11" cstate="print">
            <a:clrChange>
              <a:clrFrom>
                <a:srgbClr val="C3C3C3"/>
              </a:clrFrom>
              <a:clrTo>
                <a:srgbClr val="C3C3C3">
                  <a:alpha val="0"/>
                </a:srgbClr>
              </a:clrTo>
            </a:clrChange>
            <a:extLst>
              <a:ext uri="{28A0092B-C50C-407E-A947-70E740481C1C}">
                <a14:useLocalDpi xmlns:a14="http://schemas.microsoft.com/office/drawing/2010/main" val="0"/>
              </a:ext>
            </a:extLst>
          </a:blip>
          <a:stretch>
            <a:fillRect/>
          </a:stretch>
        </p:blipFill>
        <p:spPr>
          <a:xfrm>
            <a:off x="3043463" y="4334575"/>
            <a:ext cx="2413907" cy="2413907"/>
          </a:xfrm>
          <a:prstGeom prst="rect">
            <a:avLst/>
          </a:prstGeom>
        </p:spPr>
      </p:pic>
      <p:pic>
        <p:nvPicPr>
          <p:cNvPr id="12" name="Picture 11">
            <a:extLst>
              <a:ext uri="{FF2B5EF4-FFF2-40B4-BE49-F238E27FC236}">
                <a16:creationId xmlns:a16="http://schemas.microsoft.com/office/drawing/2014/main" id="{86AA8BB7-5045-440B-8B04-B7D69B087F90}"/>
              </a:ext>
            </a:extLst>
          </p:cNvPr>
          <p:cNvPicPr>
            <a:picLocks noChangeAspect="1"/>
          </p:cNvPicPr>
          <p:nvPr/>
        </p:nvPicPr>
        <p:blipFill>
          <a:blip r:embed="rId12">
            <a:clrChange>
              <a:clrFrom>
                <a:srgbClr val="000040"/>
              </a:clrFrom>
              <a:clrTo>
                <a:srgbClr val="000040">
                  <a:alpha val="0"/>
                </a:srgbClr>
              </a:clrTo>
            </a:clrChange>
            <a:extLst>
              <a:ext uri="{28A0092B-C50C-407E-A947-70E740481C1C}">
                <a14:useLocalDpi xmlns:a14="http://schemas.microsoft.com/office/drawing/2010/main" val="0"/>
              </a:ext>
            </a:extLst>
          </a:blip>
          <a:stretch>
            <a:fillRect/>
          </a:stretch>
        </p:blipFill>
        <p:spPr>
          <a:xfrm>
            <a:off x="2369746" y="920640"/>
            <a:ext cx="1534595" cy="1588917"/>
          </a:xfrm>
          <a:prstGeom prst="rect">
            <a:avLst/>
          </a:prstGeom>
        </p:spPr>
      </p:pic>
      <p:pic>
        <p:nvPicPr>
          <p:cNvPr id="17" name="Picture 16">
            <a:extLst>
              <a:ext uri="{FF2B5EF4-FFF2-40B4-BE49-F238E27FC236}">
                <a16:creationId xmlns:a16="http://schemas.microsoft.com/office/drawing/2014/main" id="{A8CF1FBA-4820-4755-9217-36F5980749C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2461846"/>
            <a:ext cx="9141342" cy="4396154"/>
          </a:xfrm>
          <a:prstGeom prst="rect">
            <a:avLst/>
          </a:prstGeom>
        </p:spPr>
      </p:pic>
      <p:pic>
        <p:nvPicPr>
          <p:cNvPr id="18" name="Picture 17">
            <a:extLst>
              <a:ext uri="{FF2B5EF4-FFF2-40B4-BE49-F238E27FC236}">
                <a16:creationId xmlns:a16="http://schemas.microsoft.com/office/drawing/2014/main" id="{02322D6D-C274-48CC-A394-74973961427C}"/>
              </a:ext>
            </a:extLst>
          </p:cNvPr>
          <p:cNvPicPr>
            <a:picLocks noChangeAspect="1"/>
          </p:cNvPicPr>
          <p:nvPr/>
        </p:nvPicPr>
        <p:blipFill rotWithShape="1">
          <a:blip r:embed="rId14">
            <a:extLst>
              <a:ext uri="{28A0092B-C50C-407E-A947-70E740481C1C}">
                <a14:useLocalDpi xmlns:a14="http://schemas.microsoft.com/office/drawing/2010/main" val="0"/>
              </a:ext>
            </a:extLst>
          </a:blip>
          <a:srcRect l="-235"/>
          <a:stretch/>
        </p:blipFill>
        <p:spPr>
          <a:xfrm>
            <a:off x="4354287" y="-246743"/>
            <a:ext cx="4949370" cy="3703320"/>
          </a:xfrm>
          <a:prstGeom prst="rect">
            <a:avLst/>
          </a:prstGeom>
        </p:spPr>
      </p:pic>
      <p:pic>
        <p:nvPicPr>
          <p:cNvPr id="19" name="Picture 18">
            <a:extLst>
              <a:ext uri="{FF2B5EF4-FFF2-40B4-BE49-F238E27FC236}">
                <a16:creationId xmlns:a16="http://schemas.microsoft.com/office/drawing/2014/main" id="{62F823FD-6893-411B-A6F7-46AE02CA748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566"/>
          <a:stretch/>
        </p:blipFill>
        <p:spPr>
          <a:xfrm>
            <a:off x="4368801" y="3454401"/>
            <a:ext cx="4775200" cy="3403600"/>
          </a:xfrm>
          <a:prstGeom prst="rect">
            <a:avLst/>
          </a:prstGeom>
        </p:spPr>
      </p:pic>
      <p:pic>
        <p:nvPicPr>
          <p:cNvPr id="21" name="Picture 20">
            <a:extLst>
              <a:ext uri="{FF2B5EF4-FFF2-40B4-BE49-F238E27FC236}">
                <a16:creationId xmlns:a16="http://schemas.microsoft.com/office/drawing/2014/main" id="{D6BEFE02-15AA-44ED-BEE8-C03637CFD455}"/>
              </a:ext>
            </a:extLst>
          </p:cNvPr>
          <p:cNvPicPr>
            <a:picLocks noChangeAspect="1"/>
          </p:cNvPicPr>
          <p:nvPr/>
        </p:nvPicPr>
        <p:blipFill rotWithShape="1">
          <a:blip r:embed="rId16">
            <a:extLst>
              <a:ext uri="{28A0092B-C50C-407E-A947-70E740481C1C}">
                <a14:useLocalDpi xmlns:a14="http://schemas.microsoft.com/office/drawing/2010/main" val="0"/>
              </a:ext>
            </a:extLst>
          </a:blip>
          <a:srcRect l="2848" t="4302" r="3164" b="5376"/>
          <a:stretch/>
        </p:blipFill>
        <p:spPr>
          <a:xfrm>
            <a:off x="-1" y="0"/>
            <a:ext cx="4354287" cy="2496457"/>
          </a:xfrm>
          <a:prstGeom prst="rect">
            <a:avLst/>
          </a:prstGeom>
        </p:spPr>
      </p:pic>
      <p:pic>
        <p:nvPicPr>
          <p:cNvPr id="22" name="Picture 21">
            <a:extLst>
              <a:ext uri="{FF2B5EF4-FFF2-40B4-BE49-F238E27FC236}">
                <a16:creationId xmlns:a16="http://schemas.microsoft.com/office/drawing/2014/main" id="{4DBBC0D0-8C40-4AB3-8FBB-BA84DF34132D}"/>
              </a:ext>
            </a:extLst>
          </p:cNvPr>
          <p:cNvPicPr>
            <a:picLocks noChangeAspect="1"/>
          </p:cNvPicPr>
          <p:nvPr/>
        </p:nvPicPr>
        <p:blipFill>
          <a:blip r:embed="rId17" cstate="print">
            <a:clrChange>
              <a:clrFrom>
                <a:srgbClr val="000040"/>
              </a:clrFrom>
              <a:clrTo>
                <a:srgbClr val="000040">
                  <a:alpha val="0"/>
                </a:srgbClr>
              </a:clrTo>
            </a:clrChange>
            <a:extLst>
              <a:ext uri="{28A0092B-C50C-407E-A947-70E740481C1C}">
                <a14:useLocalDpi xmlns:a14="http://schemas.microsoft.com/office/drawing/2010/main" val="0"/>
              </a:ext>
            </a:extLst>
          </a:blip>
          <a:stretch>
            <a:fillRect/>
          </a:stretch>
        </p:blipFill>
        <p:spPr>
          <a:xfrm>
            <a:off x="5689601" y="3515209"/>
            <a:ext cx="3338288" cy="3041551"/>
          </a:xfrm>
          <a:prstGeom prst="rect">
            <a:avLst/>
          </a:prstGeom>
        </p:spPr>
      </p:pic>
      <p:pic>
        <p:nvPicPr>
          <p:cNvPr id="29" name="Picture 28">
            <a:extLst>
              <a:ext uri="{FF2B5EF4-FFF2-40B4-BE49-F238E27FC236}">
                <a16:creationId xmlns:a16="http://schemas.microsoft.com/office/drawing/2014/main" id="{60E75642-9E32-4FA8-B871-0A547BBAA179}"/>
              </a:ext>
            </a:extLst>
          </p:cNvPr>
          <p:cNvPicPr>
            <a:picLocks noChangeAspect="1"/>
          </p:cNvPicPr>
          <p:nvPr/>
        </p:nvPicPr>
        <p:blipFill>
          <a:blip r:embed="rId18">
            <a:clrChange>
              <a:clrFrom>
                <a:srgbClr val="C3C3C3"/>
              </a:clrFrom>
              <a:clrTo>
                <a:srgbClr val="C3C3C3">
                  <a:alpha val="0"/>
                </a:srgbClr>
              </a:clrTo>
            </a:clrChange>
            <a:extLst>
              <a:ext uri="{28A0092B-C50C-407E-A947-70E740481C1C}">
                <a14:useLocalDpi xmlns:a14="http://schemas.microsoft.com/office/drawing/2010/main" val="0"/>
              </a:ext>
            </a:extLst>
          </a:blip>
          <a:stretch>
            <a:fillRect/>
          </a:stretch>
        </p:blipFill>
        <p:spPr>
          <a:xfrm>
            <a:off x="5546600" y="3401569"/>
            <a:ext cx="3597400" cy="3090844"/>
          </a:xfrm>
          <a:prstGeom prst="rect">
            <a:avLst/>
          </a:prstGeom>
        </p:spPr>
      </p:pic>
      <p:pic>
        <p:nvPicPr>
          <p:cNvPr id="31" name="Picture 30">
            <a:extLst>
              <a:ext uri="{FF2B5EF4-FFF2-40B4-BE49-F238E27FC236}">
                <a16:creationId xmlns:a16="http://schemas.microsoft.com/office/drawing/2014/main" id="{D73BA016-DC9A-4A93-B287-5ADC480EB88E}"/>
              </a:ext>
            </a:extLst>
          </p:cNvPr>
          <p:cNvPicPr>
            <a:picLocks noChangeAspect="1"/>
          </p:cNvPicPr>
          <p:nvPr/>
        </p:nvPicPr>
        <p:blipFill>
          <a:blip r:embed="rId19">
            <a:clrChange>
              <a:clrFrom>
                <a:srgbClr val="A40000"/>
              </a:clrFrom>
              <a:clrTo>
                <a:srgbClr val="A40000">
                  <a:alpha val="0"/>
                </a:srgbClr>
              </a:clrTo>
            </a:clrChange>
            <a:extLst>
              <a:ext uri="{28A0092B-C50C-407E-A947-70E740481C1C}">
                <a14:useLocalDpi xmlns:a14="http://schemas.microsoft.com/office/drawing/2010/main" val="0"/>
              </a:ext>
            </a:extLst>
          </a:blip>
          <a:stretch>
            <a:fillRect/>
          </a:stretch>
        </p:blipFill>
        <p:spPr>
          <a:xfrm>
            <a:off x="5615929" y="3450335"/>
            <a:ext cx="3438664" cy="3035809"/>
          </a:xfrm>
          <a:prstGeom prst="rect">
            <a:avLst/>
          </a:prstGeom>
        </p:spPr>
      </p:pic>
      <p:pic>
        <p:nvPicPr>
          <p:cNvPr id="23" name="Picture 22">
            <a:extLst>
              <a:ext uri="{FF2B5EF4-FFF2-40B4-BE49-F238E27FC236}">
                <a16:creationId xmlns:a16="http://schemas.microsoft.com/office/drawing/2014/main" id="{0819530A-EA8C-427D-8F41-B40E7C8D036D}"/>
              </a:ext>
            </a:extLst>
          </p:cNvPr>
          <p:cNvPicPr>
            <a:picLocks noChangeAspect="1"/>
          </p:cNvPicPr>
          <p:nvPr/>
        </p:nvPicPr>
        <p:blipFill>
          <a:blip r:embed="rId20" cstate="print">
            <a:clrChange>
              <a:clrFrom>
                <a:srgbClr val="000040"/>
              </a:clrFrom>
              <a:clrTo>
                <a:srgbClr val="000040">
                  <a:alpha val="0"/>
                </a:srgbClr>
              </a:clrTo>
            </a:clrChange>
            <a:extLst>
              <a:ext uri="{28A0092B-C50C-407E-A947-70E740481C1C}">
                <a14:useLocalDpi xmlns:a14="http://schemas.microsoft.com/office/drawing/2010/main" val="0"/>
              </a:ext>
            </a:extLst>
          </a:blip>
          <a:stretch>
            <a:fillRect/>
          </a:stretch>
        </p:blipFill>
        <p:spPr>
          <a:xfrm>
            <a:off x="5566086" y="3401569"/>
            <a:ext cx="3530887" cy="3138567"/>
          </a:xfrm>
          <a:prstGeom prst="rect">
            <a:avLst/>
          </a:prstGeom>
        </p:spPr>
      </p:pic>
      <p:pic>
        <p:nvPicPr>
          <p:cNvPr id="13" name="Picture 12">
            <a:extLst>
              <a:ext uri="{FF2B5EF4-FFF2-40B4-BE49-F238E27FC236}">
                <a16:creationId xmlns:a16="http://schemas.microsoft.com/office/drawing/2014/main" id="{800E4ACC-EB05-41F5-90FF-4C09BB656AFB}"/>
              </a:ext>
            </a:extLst>
          </p:cNvPr>
          <p:cNvPicPr>
            <a:picLocks noChangeAspect="1"/>
          </p:cNvPicPr>
          <p:nvPr/>
        </p:nvPicPr>
        <p:blipFill>
          <a:blip r:embed="rId21">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81645" y="2677888"/>
            <a:ext cx="5506193" cy="3494315"/>
          </a:xfrm>
          <a:prstGeom prst="rect">
            <a:avLst/>
          </a:prstGeom>
          <a:scene3d>
            <a:camera prst="perspectiveHeroicExtremeRightFacing"/>
            <a:lightRig rig="threePt" dir="t"/>
          </a:scene3d>
        </p:spPr>
      </p:pic>
      <p:sp>
        <p:nvSpPr>
          <p:cNvPr id="24" name="Rectangle 2">
            <a:extLst>
              <a:ext uri="{FF2B5EF4-FFF2-40B4-BE49-F238E27FC236}">
                <a16:creationId xmlns:a16="http://schemas.microsoft.com/office/drawing/2014/main" id="{F4C647CF-3A83-49DB-AC8A-2A84461AE2C9}"/>
              </a:ext>
            </a:extLst>
          </p:cNvPr>
          <p:cNvSpPr>
            <a:spLocks noGrp="1" noChangeArrowheads="1"/>
          </p:cNvSpPr>
          <p:nvPr>
            <p:ph type="title"/>
          </p:nvPr>
        </p:nvSpPr>
        <p:spPr>
          <a:xfrm>
            <a:off x="987108" y="2280751"/>
            <a:ext cx="7391400" cy="23161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"And because lawlessness will abound, the love of many will grow cold." </a:t>
            </a:r>
            <a:r>
              <a:rPr lang="en-US" altLang="en-US" sz="3200" b="1"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FF00"/>
                </a:solidFill>
                <a:effectLst>
                  <a:glow rad="101600">
                    <a:schemeClr val="tx1"/>
                  </a:glow>
                  <a:outerShdw blurRad="50800" algn="tl" rotWithShape="0">
                    <a:srgbClr val="000000"/>
                  </a:outerShdw>
                </a:effectLst>
                <a:latin typeface="Calibri" panose="020F0502020204030204" pitchFamily="34" charset="0"/>
              </a:rPr>
              <a:t>Matthew 24:12</a:t>
            </a:r>
          </a:p>
        </p:txBody>
      </p:sp>
      <p:pic>
        <p:nvPicPr>
          <p:cNvPr id="30" name="Picture 29">
            <a:extLst>
              <a:ext uri="{FF2B5EF4-FFF2-40B4-BE49-F238E27FC236}">
                <a16:creationId xmlns:a16="http://schemas.microsoft.com/office/drawing/2014/main" id="{2A2EDB20-A4E3-4D37-8D7A-ADEB6C4C3D1D}"/>
              </a:ext>
            </a:extLst>
          </p:cNvPr>
          <p:cNvPicPr>
            <a:picLocks noChangeAspect="1"/>
          </p:cNvPicPr>
          <p:nvPr/>
        </p:nvPicPr>
        <p:blipFill>
          <a:blip r:embed="rId22">
            <a:clrChange>
              <a:clrFrom>
                <a:srgbClr val="02021A"/>
              </a:clrFrom>
              <a:clrTo>
                <a:srgbClr val="02021A">
                  <a:alpha val="0"/>
                </a:srgbClr>
              </a:clrTo>
            </a:clrChange>
            <a:extLst>
              <a:ext uri="{28A0092B-C50C-407E-A947-70E740481C1C}">
                <a14:useLocalDpi xmlns:a14="http://schemas.microsoft.com/office/drawing/2010/main" val="0"/>
              </a:ext>
            </a:extLst>
          </a:blip>
          <a:stretch>
            <a:fillRect/>
          </a:stretch>
        </p:blipFill>
        <p:spPr>
          <a:xfrm>
            <a:off x="-90896" y="-48842"/>
            <a:ext cx="4546782" cy="2590264"/>
          </a:xfrm>
          <a:prstGeom prst="rect">
            <a:avLst/>
          </a:prstGeom>
        </p:spPr>
      </p:pic>
      <p:pic>
        <p:nvPicPr>
          <p:cNvPr id="7" name="Picture 6">
            <a:extLst>
              <a:ext uri="{FF2B5EF4-FFF2-40B4-BE49-F238E27FC236}">
                <a16:creationId xmlns:a16="http://schemas.microsoft.com/office/drawing/2014/main" id="{7282FC9F-82CD-42E9-B396-4A6CF1305EE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154789">
            <a:off x="2897446" y="1350446"/>
            <a:ext cx="3528338" cy="2818520"/>
          </a:xfrm>
          <a:prstGeom prst="rect">
            <a:avLst/>
          </a:prstGeom>
        </p:spPr>
      </p:pic>
    </p:spTree>
    <p:extLst>
      <p:ext uri="{BB962C8B-B14F-4D97-AF65-F5344CB8AC3E}">
        <p14:creationId xmlns:p14="http://schemas.microsoft.com/office/powerpoint/2010/main" val="3183032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6" presetClass="emph" presetSubtype="0" fill="hold" nodeType="withEffect">
                                  <p:stCondLst>
                                    <p:cond delay="250"/>
                                  </p:stCondLst>
                                  <p:childTnLst>
                                    <p:animScale>
                                      <p:cBhvr>
                                        <p:cTn id="10" dur="1000" fill="hold"/>
                                        <p:tgtEl>
                                          <p:spTgt spid="5"/>
                                        </p:tgtEl>
                                      </p:cBhvr>
                                      <p:by x="140000" y="140000"/>
                                    </p:animScale>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3"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9" presetClass="entr" presetSubtype="10"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2000" fill="hold"/>
                                        <p:tgtEl>
                                          <p:spTgt spid="25"/>
                                        </p:tgtEl>
                                        <p:attrNameLst>
                                          <p:attrName>ppt_w</p:attrName>
                                        </p:attrNameLst>
                                      </p:cBhvr>
                                      <p:tavLst>
                                        <p:tav tm="0" fmla="#ppt_w*sin(2.5*pi*$)">
                                          <p:val>
                                            <p:fltVal val="0"/>
                                          </p:val>
                                        </p:tav>
                                        <p:tav tm="100000">
                                          <p:val>
                                            <p:fltVal val="1"/>
                                          </p:val>
                                        </p:tav>
                                      </p:tavLst>
                                    </p:anim>
                                    <p:anim calcmode="lin" valueType="num">
                                      <p:cBhvr>
                                        <p:cTn id="47" dur="2000" fill="hold"/>
                                        <p:tgtEl>
                                          <p:spTgt spid="25"/>
                                        </p:tgtEl>
                                        <p:attrNameLst>
                                          <p:attrName>ppt_h</p:attrName>
                                        </p:attrNameLst>
                                      </p:cBhvr>
                                      <p:tavLst>
                                        <p:tav tm="0">
                                          <p:val>
                                            <p:strVal val="#ppt_h"/>
                                          </p:val>
                                        </p:tav>
                                        <p:tav tm="100000">
                                          <p:val>
                                            <p:strVal val="#ppt_h"/>
                                          </p:val>
                                        </p:tav>
                                      </p:tavLst>
                                    </p:anim>
                                  </p:childTnLst>
                                </p:cTn>
                              </p:par>
                              <p:par>
                                <p:cTn id="48" presetID="19" presetClass="exit" presetSubtype="10" fill="hold" nodeType="withEffect">
                                  <p:stCondLst>
                                    <p:cond delay="0"/>
                                  </p:stCondLst>
                                  <p:childTnLst>
                                    <p:anim calcmode="lin" valueType="num">
                                      <p:cBhvr>
                                        <p:cTn id="49" dur="2000"/>
                                        <p:tgtEl>
                                          <p:spTgt spid="16"/>
                                        </p:tgtEl>
                                        <p:attrNameLst>
                                          <p:attrName>ppt_h</p:attrName>
                                        </p:attrNameLst>
                                      </p:cBhvr>
                                      <p:tavLst>
                                        <p:tav tm="0">
                                          <p:val>
                                            <p:strVal val="ppt_h"/>
                                          </p:val>
                                        </p:tav>
                                        <p:tav tm="100000">
                                          <p:val>
                                            <p:strVal val="ppt_h"/>
                                          </p:val>
                                        </p:tav>
                                      </p:tavLst>
                                    </p:anim>
                                    <p:anim calcmode="lin" valueType="num">
                                      <p:cBhvr>
                                        <p:cTn id="50" dur="2000"/>
                                        <p:tgtEl>
                                          <p:spTgt spid="1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51" dur="1" fill="hold">
                                          <p:stCondLst>
                                            <p:cond delay="1999"/>
                                          </p:stCondLst>
                                        </p:cTn>
                                        <p:tgtEl>
                                          <p:spTgt spid="1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6" presetClass="entr" presetSubtype="32"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circle(out)">
                                      <p:cBhvr>
                                        <p:cTn id="56" dur="10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0-#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par>
                                <p:cTn id="63" presetID="2" presetClass="entr" presetSubtype="3"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fill="hold"/>
                                        <p:tgtEl>
                                          <p:spTgt spid="18"/>
                                        </p:tgtEl>
                                        <p:attrNameLst>
                                          <p:attrName>ppt_x</p:attrName>
                                        </p:attrNameLst>
                                      </p:cBhvr>
                                      <p:tavLst>
                                        <p:tav tm="0">
                                          <p:val>
                                            <p:strVal val="1+#ppt_w/2"/>
                                          </p:val>
                                        </p:tav>
                                        <p:tav tm="100000">
                                          <p:val>
                                            <p:strVal val="#ppt_x"/>
                                          </p:val>
                                        </p:tav>
                                      </p:tavLst>
                                    </p:anim>
                                    <p:anim calcmode="lin" valueType="num">
                                      <p:cBhvr additive="base">
                                        <p:cTn id="66" dur="500" fill="hold"/>
                                        <p:tgtEl>
                                          <p:spTgt spid="18"/>
                                        </p:tgtEl>
                                        <p:attrNameLst>
                                          <p:attrName>ppt_y</p:attrName>
                                        </p:attrNameLst>
                                      </p:cBhvr>
                                      <p:tavLst>
                                        <p:tav tm="0">
                                          <p:val>
                                            <p:strVal val="0-#ppt_h/2"/>
                                          </p:val>
                                        </p:tav>
                                        <p:tav tm="100000">
                                          <p:val>
                                            <p:strVal val="#ppt_y"/>
                                          </p:val>
                                        </p:tav>
                                      </p:tavLst>
                                    </p:anim>
                                  </p:childTnLst>
                                </p:cTn>
                              </p:par>
                              <p:par>
                                <p:cTn id="67" presetID="1" presetClass="entr" presetSubtype="0" fill="hold" grpId="0" nodeType="withEffect">
                                  <p:stCondLst>
                                    <p:cond delay="0"/>
                                  </p:stCondLst>
                                  <p:childTnLst>
                                    <p:set>
                                      <p:cBhvr>
                                        <p:cTn id="68" dur="1" fill="hold">
                                          <p:stCondLst>
                                            <p:cond delay="0"/>
                                          </p:stCondLst>
                                        </p:cTn>
                                        <p:tgtEl>
                                          <p:spTgt spid="2"/>
                                        </p:tgtEl>
                                        <p:attrNameLst>
                                          <p:attrName>style.visibility</p:attrName>
                                        </p:attrNameLst>
                                      </p:cBhvr>
                                      <p:to>
                                        <p:strVal val="visible"/>
                                      </p:to>
                                    </p:set>
                                  </p:childTnLst>
                                </p:cTn>
                              </p:par>
                              <p:par>
                                <p:cTn id="69" presetID="10" presetClass="exit" presetSubtype="0" fill="hold" nodeType="withEffect">
                                  <p:stCondLst>
                                    <p:cond delay="0"/>
                                  </p:stCondLst>
                                  <p:childTnLst>
                                    <p:animEffect transition="out" filter="fade">
                                      <p:cBhvr>
                                        <p:cTn id="70" dur="500"/>
                                        <p:tgtEl>
                                          <p:spTgt spid="5"/>
                                        </p:tgtEl>
                                      </p:cBhvr>
                                    </p:animEffect>
                                    <p:set>
                                      <p:cBhvr>
                                        <p:cTn id="71" dur="1" fill="hold">
                                          <p:stCondLst>
                                            <p:cond delay="499"/>
                                          </p:stCondLst>
                                        </p:cTn>
                                        <p:tgtEl>
                                          <p:spTgt spid="5"/>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10" presetClass="exit" presetSubtype="0" fill="hold" nodeType="withEffect">
                                  <p:stCondLst>
                                    <p:cond delay="400"/>
                                  </p:stCondLst>
                                  <p:childTnLst>
                                    <p:animEffect transition="out" filter="fade">
                                      <p:cBhvr>
                                        <p:cTn id="76" dur="250"/>
                                        <p:tgtEl>
                                          <p:spTgt spid="4"/>
                                        </p:tgtEl>
                                      </p:cBhvr>
                                    </p:animEffect>
                                    <p:set>
                                      <p:cBhvr>
                                        <p:cTn id="77" dur="1" fill="hold">
                                          <p:stCondLst>
                                            <p:cond delay="249"/>
                                          </p:stCondLst>
                                        </p:cTn>
                                        <p:tgtEl>
                                          <p:spTgt spid="4"/>
                                        </p:tgtEl>
                                        <p:attrNameLst>
                                          <p:attrName>style.visibility</p:attrName>
                                        </p:attrNameLst>
                                      </p:cBhvr>
                                      <p:to>
                                        <p:strVal val="hidden"/>
                                      </p:to>
                                    </p:set>
                                  </p:childTnLst>
                                </p:cTn>
                              </p:par>
                              <p:par>
                                <p:cTn id="78" presetID="10" presetClass="exit" presetSubtype="0" fill="hold" nodeType="withEffect">
                                  <p:stCondLst>
                                    <p:cond delay="400"/>
                                  </p:stCondLst>
                                  <p:childTnLst>
                                    <p:animEffect transition="out" filter="fade">
                                      <p:cBhvr>
                                        <p:cTn id="79" dur="250"/>
                                        <p:tgtEl>
                                          <p:spTgt spid="10"/>
                                        </p:tgtEl>
                                      </p:cBhvr>
                                    </p:animEffect>
                                    <p:set>
                                      <p:cBhvr>
                                        <p:cTn id="80" dur="1" fill="hold">
                                          <p:stCondLst>
                                            <p:cond delay="249"/>
                                          </p:stCondLst>
                                        </p:cTn>
                                        <p:tgtEl>
                                          <p:spTgt spid="10"/>
                                        </p:tgtEl>
                                        <p:attrNameLst>
                                          <p:attrName>style.visibility</p:attrName>
                                        </p:attrNameLst>
                                      </p:cBhvr>
                                      <p:to>
                                        <p:strVal val="hidden"/>
                                      </p:to>
                                    </p:set>
                                  </p:childTnLst>
                                </p:cTn>
                              </p:par>
                              <p:par>
                                <p:cTn id="81" presetID="10" presetClass="exit" presetSubtype="0" fill="hold" nodeType="withEffect">
                                  <p:stCondLst>
                                    <p:cond delay="400"/>
                                  </p:stCondLst>
                                  <p:childTnLst>
                                    <p:animEffect transition="out" filter="fade">
                                      <p:cBhvr>
                                        <p:cTn id="82" dur="250"/>
                                        <p:tgtEl>
                                          <p:spTgt spid="14"/>
                                        </p:tgtEl>
                                      </p:cBhvr>
                                    </p:animEffect>
                                    <p:set>
                                      <p:cBhvr>
                                        <p:cTn id="83" dur="1" fill="hold">
                                          <p:stCondLst>
                                            <p:cond delay="249"/>
                                          </p:stCondLst>
                                        </p:cTn>
                                        <p:tgtEl>
                                          <p:spTgt spid="14"/>
                                        </p:tgtEl>
                                        <p:attrNameLst>
                                          <p:attrName>style.visibility</p:attrName>
                                        </p:attrNameLst>
                                      </p:cBhvr>
                                      <p:to>
                                        <p:strVal val="hidden"/>
                                      </p:to>
                                    </p:set>
                                  </p:childTnLst>
                                </p:cTn>
                              </p:par>
                              <p:par>
                                <p:cTn id="84" presetID="10" presetClass="exit" presetSubtype="0" fill="hold" nodeType="withEffect">
                                  <p:stCondLst>
                                    <p:cond delay="400"/>
                                  </p:stCondLst>
                                  <p:childTnLst>
                                    <p:animEffect transition="out" filter="fade">
                                      <p:cBhvr>
                                        <p:cTn id="85" dur="250"/>
                                        <p:tgtEl>
                                          <p:spTgt spid="27"/>
                                        </p:tgtEl>
                                      </p:cBhvr>
                                    </p:animEffect>
                                    <p:set>
                                      <p:cBhvr>
                                        <p:cTn id="86" dur="1" fill="hold">
                                          <p:stCondLst>
                                            <p:cond delay="249"/>
                                          </p:stCondLst>
                                        </p:cTn>
                                        <p:tgtEl>
                                          <p:spTgt spid="27"/>
                                        </p:tgtEl>
                                        <p:attrNameLst>
                                          <p:attrName>style.visibility</p:attrName>
                                        </p:attrNameLst>
                                      </p:cBhvr>
                                      <p:to>
                                        <p:strVal val="hidden"/>
                                      </p:to>
                                    </p:set>
                                  </p:childTnLst>
                                </p:cTn>
                              </p:par>
                              <p:par>
                                <p:cTn id="87" presetID="10" presetClass="exit" presetSubtype="0" fill="hold" nodeType="withEffect">
                                  <p:stCondLst>
                                    <p:cond delay="400"/>
                                  </p:stCondLst>
                                  <p:childTnLst>
                                    <p:animEffect transition="out" filter="fade">
                                      <p:cBhvr>
                                        <p:cTn id="88" dur="250"/>
                                        <p:tgtEl>
                                          <p:spTgt spid="20"/>
                                        </p:tgtEl>
                                      </p:cBhvr>
                                    </p:animEffect>
                                    <p:set>
                                      <p:cBhvr>
                                        <p:cTn id="89" dur="1" fill="hold">
                                          <p:stCondLst>
                                            <p:cond delay="249"/>
                                          </p:stCondLst>
                                        </p:cTn>
                                        <p:tgtEl>
                                          <p:spTgt spid="20"/>
                                        </p:tgtEl>
                                        <p:attrNameLst>
                                          <p:attrName>style.visibility</p:attrName>
                                        </p:attrNameLst>
                                      </p:cBhvr>
                                      <p:to>
                                        <p:strVal val="hidden"/>
                                      </p:to>
                                    </p:set>
                                  </p:childTnLst>
                                </p:cTn>
                              </p:par>
                              <p:par>
                                <p:cTn id="90" presetID="42" presetClass="entr" presetSubtype="0" fill="hold" nodeType="withEffect">
                                  <p:stCondLst>
                                    <p:cond delay="250"/>
                                  </p:stCondLst>
                                  <p:childTnLst>
                                    <p:set>
                                      <p:cBhvr>
                                        <p:cTn id="91" dur="1" fill="hold">
                                          <p:stCondLst>
                                            <p:cond delay="0"/>
                                          </p:stCondLst>
                                        </p:cTn>
                                        <p:tgtEl>
                                          <p:spTgt spid="12"/>
                                        </p:tgtEl>
                                        <p:attrNameLst>
                                          <p:attrName>style.visibility</p:attrName>
                                        </p:attrNameLst>
                                      </p:cBhvr>
                                      <p:to>
                                        <p:strVal val="visible"/>
                                      </p:to>
                                    </p:set>
                                    <p:animEffect transition="in" filter="fade">
                                      <p:cBhvr>
                                        <p:cTn id="92" dur="1000"/>
                                        <p:tgtEl>
                                          <p:spTgt spid="12"/>
                                        </p:tgtEl>
                                      </p:cBhvr>
                                    </p:animEffect>
                                    <p:anim calcmode="lin" valueType="num">
                                      <p:cBhvr>
                                        <p:cTn id="93" dur="1000" fill="hold"/>
                                        <p:tgtEl>
                                          <p:spTgt spid="12"/>
                                        </p:tgtEl>
                                        <p:attrNameLst>
                                          <p:attrName>ppt_x</p:attrName>
                                        </p:attrNameLst>
                                      </p:cBhvr>
                                      <p:tavLst>
                                        <p:tav tm="0">
                                          <p:val>
                                            <p:strVal val="#ppt_x"/>
                                          </p:val>
                                        </p:tav>
                                        <p:tav tm="100000">
                                          <p:val>
                                            <p:strVal val="#ppt_x"/>
                                          </p:val>
                                        </p:tav>
                                      </p:tavLst>
                                    </p:anim>
                                    <p:anim calcmode="lin" valueType="num">
                                      <p:cBhvr>
                                        <p:cTn id="94" dur="1000" fill="hold"/>
                                        <p:tgtEl>
                                          <p:spTgt spid="12"/>
                                        </p:tgtEl>
                                        <p:attrNameLst>
                                          <p:attrName>ppt_y</p:attrName>
                                        </p:attrNameLst>
                                      </p:cBhvr>
                                      <p:tavLst>
                                        <p:tav tm="0">
                                          <p:val>
                                            <p:strVal val="#ppt_y+.1"/>
                                          </p:val>
                                        </p:tav>
                                        <p:tav tm="100000">
                                          <p:val>
                                            <p:strVal val="#ppt_y"/>
                                          </p:val>
                                        </p:tav>
                                      </p:tavLst>
                                    </p:anim>
                                  </p:childTnLst>
                                </p:cTn>
                              </p:par>
                              <p:par>
                                <p:cTn id="95" presetID="23" presetClass="exit" presetSubtype="16" fill="hold" nodeType="withEffect">
                                  <p:stCondLst>
                                    <p:cond delay="250"/>
                                  </p:stCondLst>
                                  <p:childTnLst>
                                    <p:anim calcmode="lin" valueType="num">
                                      <p:cBhvr>
                                        <p:cTn id="96" dur="500"/>
                                        <p:tgtEl>
                                          <p:spTgt spid="7"/>
                                        </p:tgtEl>
                                        <p:attrNameLst>
                                          <p:attrName>ppt_w</p:attrName>
                                        </p:attrNameLst>
                                      </p:cBhvr>
                                      <p:tavLst>
                                        <p:tav tm="0">
                                          <p:val>
                                            <p:strVal val="ppt_w"/>
                                          </p:val>
                                        </p:tav>
                                        <p:tav tm="100000">
                                          <p:val>
                                            <p:strVal val="4*ppt_w"/>
                                          </p:val>
                                        </p:tav>
                                      </p:tavLst>
                                    </p:anim>
                                    <p:anim calcmode="lin" valueType="num">
                                      <p:cBhvr>
                                        <p:cTn id="97" dur="500"/>
                                        <p:tgtEl>
                                          <p:spTgt spid="7"/>
                                        </p:tgtEl>
                                        <p:attrNameLst>
                                          <p:attrName>ppt_h</p:attrName>
                                        </p:attrNameLst>
                                      </p:cBhvr>
                                      <p:tavLst>
                                        <p:tav tm="0">
                                          <p:val>
                                            <p:strVal val="ppt_h"/>
                                          </p:val>
                                        </p:tav>
                                        <p:tav tm="100000">
                                          <p:val>
                                            <p:strVal val="4*ppt_h"/>
                                          </p:val>
                                        </p:tav>
                                      </p:tavLst>
                                    </p:anim>
                                    <p:set>
                                      <p:cBhvr>
                                        <p:cTn id="98" dur="1" fill="hold">
                                          <p:stCondLst>
                                            <p:cond delay="499"/>
                                          </p:stCondLst>
                                        </p:cTn>
                                        <p:tgtEl>
                                          <p:spTgt spid="7"/>
                                        </p:tgtEl>
                                        <p:attrNameLst>
                                          <p:attrName>style.visibility</p:attrName>
                                        </p:attrNameLst>
                                      </p:cBhvr>
                                      <p:to>
                                        <p:strVal val="hidden"/>
                                      </p:to>
                                    </p:set>
                                  </p:childTnLst>
                                </p:cTn>
                              </p:par>
                              <p:par>
                                <p:cTn id="99" presetID="10" presetClass="exit" presetSubtype="0" fill="hold" nodeType="withEffect">
                                  <p:stCondLst>
                                    <p:cond delay="250"/>
                                  </p:stCondLst>
                                  <p:childTnLst>
                                    <p:animEffect transition="out" filter="fade">
                                      <p:cBhvr>
                                        <p:cTn id="100" dur="500"/>
                                        <p:tgtEl>
                                          <p:spTgt spid="7"/>
                                        </p:tgtEl>
                                      </p:cBhvr>
                                    </p:animEffect>
                                    <p:set>
                                      <p:cBhvr>
                                        <p:cTn id="101" dur="1" fill="hold">
                                          <p:stCondLst>
                                            <p:cond delay="499"/>
                                          </p:stCondLst>
                                        </p:cTn>
                                        <p:tgtEl>
                                          <p:spTgt spid="7"/>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 presetClass="entr" presetSubtype="6" fill="hold" nodeType="clickEffect">
                                  <p:stCondLst>
                                    <p:cond delay="0"/>
                                  </p:stCondLst>
                                  <p:childTnLst>
                                    <p:set>
                                      <p:cBhvr>
                                        <p:cTn id="105" dur="1" fill="hold">
                                          <p:stCondLst>
                                            <p:cond delay="0"/>
                                          </p:stCondLst>
                                        </p:cTn>
                                        <p:tgtEl>
                                          <p:spTgt spid="19"/>
                                        </p:tgtEl>
                                        <p:attrNameLst>
                                          <p:attrName>style.visibility</p:attrName>
                                        </p:attrNameLst>
                                      </p:cBhvr>
                                      <p:to>
                                        <p:strVal val="visible"/>
                                      </p:to>
                                    </p:set>
                                    <p:anim calcmode="lin" valueType="num">
                                      <p:cBhvr additive="base">
                                        <p:cTn id="106" dur="500" fill="hold"/>
                                        <p:tgtEl>
                                          <p:spTgt spid="19"/>
                                        </p:tgtEl>
                                        <p:attrNameLst>
                                          <p:attrName>ppt_x</p:attrName>
                                        </p:attrNameLst>
                                      </p:cBhvr>
                                      <p:tavLst>
                                        <p:tav tm="0">
                                          <p:val>
                                            <p:strVal val="1+#ppt_w/2"/>
                                          </p:val>
                                        </p:tav>
                                        <p:tav tm="100000">
                                          <p:val>
                                            <p:strVal val="#ppt_x"/>
                                          </p:val>
                                        </p:tav>
                                      </p:tavLst>
                                    </p:anim>
                                    <p:anim calcmode="lin" valueType="num">
                                      <p:cBhvr additive="base">
                                        <p:cTn id="10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19" presetClass="entr" presetSubtype="10" fill="hold" nodeType="clickEffect">
                                  <p:stCondLst>
                                    <p:cond delay="0"/>
                                  </p:stCondLst>
                                  <p:childTnLst>
                                    <p:set>
                                      <p:cBhvr>
                                        <p:cTn id="111" dur="1" fill="hold">
                                          <p:stCondLst>
                                            <p:cond delay="0"/>
                                          </p:stCondLst>
                                        </p:cTn>
                                        <p:tgtEl>
                                          <p:spTgt spid="22"/>
                                        </p:tgtEl>
                                        <p:attrNameLst>
                                          <p:attrName>style.visibility</p:attrName>
                                        </p:attrNameLst>
                                      </p:cBhvr>
                                      <p:to>
                                        <p:strVal val="visible"/>
                                      </p:to>
                                    </p:set>
                                    <p:anim calcmode="lin" valueType="num">
                                      <p:cBhvr>
                                        <p:cTn id="112" dur="2000" fill="hold"/>
                                        <p:tgtEl>
                                          <p:spTgt spid="22"/>
                                        </p:tgtEl>
                                        <p:attrNameLst>
                                          <p:attrName>ppt_w</p:attrName>
                                        </p:attrNameLst>
                                      </p:cBhvr>
                                      <p:tavLst>
                                        <p:tav tm="0" fmla="#ppt_w*sin(2.5*pi*$)">
                                          <p:val>
                                            <p:fltVal val="0"/>
                                          </p:val>
                                        </p:tav>
                                        <p:tav tm="100000">
                                          <p:val>
                                            <p:fltVal val="1"/>
                                          </p:val>
                                        </p:tav>
                                      </p:tavLst>
                                    </p:anim>
                                    <p:anim calcmode="lin" valueType="num">
                                      <p:cBhvr>
                                        <p:cTn id="113" dur="2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14" fill="hold">
                      <p:stCondLst>
                        <p:cond delay="indefinite"/>
                      </p:stCondLst>
                      <p:childTnLst>
                        <p:par>
                          <p:cTn id="115" fill="hold">
                            <p:stCondLst>
                              <p:cond delay="0"/>
                            </p:stCondLst>
                            <p:childTnLst>
                              <p:par>
                                <p:cTn id="116" presetID="19" presetClass="entr" presetSubtype="10" fill="hold" nodeType="clickEffect">
                                  <p:stCondLst>
                                    <p:cond delay="0"/>
                                  </p:stCondLst>
                                  <p:childTnLst>
                                    <p:set>
                                      <p:cBhvr>
                                        <p:cTn id="117" dur="1" fill="hold">
                                          <p:stCondLst>
                                            <p:cond delay="0"/>
                                          </p:stCondLst>
                                        </p:cTn>
                                        <p:tgtEl>
                                          <p:spTgt spid="29"/>
                                        </p:tgtEl>
                                        <p:attrNameLst>
                                          <p:attrName>style.visibility</p:attrName>
                                        </p:attrNameLst>
                                      </p:cBhvr>
                                      <p:to>
                                        <p:strVal val="visible"/>
                                      </p:to>
                                    </p:set>
                                    <p:anim calcmode="lin" valueType="num">
                                      <p:cBhvr>
                                        <p:cTn id="118" dur="2000" fill="hold"/>
                                        <p:tgtEl>
                                          <p:spTgt spid="29"/>
                                        </p:tgtEl>
                                        <p:attrNameLst>
                                          <p:attrName>ppt_w</p:attrName>
                                        </p:attrNameLst>
                                      </p:cBhvr>
                                      <p:tavLst>
                                        <p:tav tm="0" fmla="#ppt_w*sin(2.5*pi*$)">
                                          <p:val>
                                            <p:fltVal val="0"/>
                                          </p:val>
                                        </p:tav>
                                        <p:tav tm="100000">
                                          <p:val>
                                            <p:fltVal val="1"/>
                                          </p:val>
                                        </p:tav>
                                      </p:tavLst>
                                    </p:anim>
                                    <p:anim calcmode="lin" valueType="num">
                                      <p:cBhvr>
                                        <p:cTn id="119" dur="2000" fill="hold"/>
                                        <p:tgtEl>
                                          <p:spTgt spid="29"/>
                                        </p:tgtEl>
                                        <p:attrNameLst>
                                          <p:attrName>ppt_h</p:attrName>
                                        </p:attrNameLst>
                                      </p:cBhvr>
                                      <p:tavLst>
                                        <p:tav tm="0">
                                          <p:val>
                                            <p:strVal val="#ppt_h"/>
                                          </p:val>
                                        </p:tav>
                                        <p:tav tm="100000">
                                          <p:val>
                                            <p:strVal val="#ppt_h"/>
                                          </p:val>
                                        </p:tav>
                                      </p:tavLst>
                                    </p:anim>
                                  </p:childTnLst>
                                </p:cTn>
                              </p:par>
                              <p:par>
                                <p:cTn id="120" presetID="19" presetClass="exit" presetSubtype="10" fill="hold" nodeType="withEffect">
                                  <p:stCondLst>
                                    <p:cond delay="0"/>
                                  </p:stCondLst>
                                  <p:childTnLst>
                                    <p:anim calcmode="lin" valueType="num">
                                      <p:cBhvr>
                                        <p:cTn id="121" dur="2000"/>
                                        <p:tgtEl>
                                          <p:spTgt spid="22"/>
                                        </p:tgtEl>
                                        <p:attrNameLst>
                                          <p:attrName>ppt_h</p:attrName>
                                        </p:attrNameLst>
                                      </p:cBhvr>
                                      <p:tavLst>
                                        <p:tav tm="0">
                                          <p:val>
                                            <p:strVal val="ppt_h"/>
                                          </p:val>
                                        </p:tav>
                                        <p:tav tm="100000">
                                          <p:val>
                                            <p:strVal val="ppt_h"/>
                                          </p:val>
                                        </p:tav>
                                      </p:tavLst>
                                    </p:anim>
                                    <p:anim calcmode="lin" valueType="num">
                                      <p:cBhvr>
                                        <p:cTn id="122" dur="2000"/>
                                        <p:tgtEl>
                                          <p:spTgt spid="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123" dur="1" fill="hold">
                                          <p:stCondLst>
                                            <p:cond delay="1999"/>
                                          </p:stCondLst>
                                        </p:cTn>
                                        <p:tgtEl>
                                          <p:spTgt spid="22"/>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2" presetClass="entr" presetSubtype="9" fill="hold" nodeType="clickEffect">
                                  <p:stCondLst>
                                    <p:cond delay="0"/>
                                  </p:stCondLst>
                                  <p:childTnLst>
                                    <p:set>
                                      <p:cBhvr>
                                        <p:cTn id="127" dur="1" fill="hold">
                                          <p:stCondLst>
                                            <p:cond delay="0"/>
                                          </p:stCondLst>
                                        </p:cTn>
                                        <p:tgtEl>
                                          <p:spTgt spid="21"/>
                                        </p:tgtEl>
                                        <p:attrNameLst>
                                          <p:attrName>style.visibility</p:attrName>
                                        </p:attrNameLst>
                                      </p:cBhvr>
                                      <p:to>
                                        <p:strVal val="visible"/>
                                      </p:to>
                                    </p:set>
                                    <p:anim calcmode="lin" valueType="num">
                                      <p:cBhvr additive="base">
                                        <p:cTn id="128" dur="500" fill="hold"/>
                                        <p:tgtEl>
                                          <p:spTgt spid="21"/>
                                        </p:tgtEl>
                                        <p:attrNameLst>
                                          <p:attrName>ppt_x</p:attrName>
                                        </p:attrNameLst>
                                      </p:cBhvr>
                                      <p:tavLst>
                                        <p:tav tm="0">
                                          <p:val>
                                            <p:strVal val="0-#ppt_w/2"/>
                                          </p:val>
                                        </p:tav>
                                        <p:tav tm="100000">
                                          <p:val>
                                            <p:strVal val="#ppt_x"/>
                                          </p:val>
                                        </p:tav>
                                      </p:tavLst>
                                    </p:anim>
                                    <p:anim calcmode="lin" valueType="num">
                                      <p:cBhvr additive="base">
                                        <p:cTn id="129" dur="500" fill="hold"/>
                                        <p:tgtEl>
                                          <p:spTgt spid="21"/>
                                        </p:tgtEl>
                                        <p:attrNameLst>
                                          <p:attrName>ppt_y</p:attrName>
                                        </p:attrNameLst>
                                      </p:cBhvr>
                                      <p:tavLst>
                                        <p:tav tm="0">
                                          <p:val>
                                            <p:strVal val="0-#ppt_h/2"/>
                                          </p:val>
                                        </p:tav>
                                        <p:tav tm="100000">
                                          <p:val>
                                            <p:strVal val="#ppt_y"/>
                                          </p:val>
                                        </p:tav>
                                      </p:tavLst>
                                    </p:anim>
                                  </p:childTnLst>
                                </p:cTn>
                              </p:par>
                            </p:childTnLst>
                          </p:cTn>
                        </p:par>
                        <p:par>
                          <p:cTn id="130" fill="hold">
                            <p:stCondLst>
                              <p:cond delay="500"/>
                            </p:stCondLst>
                            <p:childTnLst>
                              <p:par>
                                <p:cTn id="131" presetID="10" presetClass="exit" presetSubtype="0" fill="hold" nodeType="afterEffect">
                                  <p:stCondLst>
                                    <p:cond delay="0"/>
                                  </p:stCondLst>
                                  <p:childTnLst>
                                    <p:animEffect transition="out" filter="fade">
                                      <p:cBhvr>
                                        <p:cTn id="132" dur="250"/>
                                        <p:tgtEl>
                                          <p:spTgt spid="12"/>
                                        </p:tgtEl>
                                      </p:cBhvr>
                                    </p:animEffect>
                                    <p:set>
                                      <p:cBhvr>
                                        <p:cTn id="133" dur="1" fill="hold">
                                          <p:stCondLst>
                                            <p:cond delay="249"/>
                                          </p:stCondLst>
                                        </p:cTn>
                                        <p:tgtEl>
                                          <p:spTgt spid="12"/>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19" presetClass="entr" presetSubtype="10" fill="hold" nodeType="clickEffect">
                                  <p:stCondLst>
                                    <p:cond delay="0"/>
                                  </p:stCondLst>
                                  <p:childTnLst>
                                    <p:set>
                                      <p:cBhvr>
                                        <p:cTn id="137" dur="1" fill="hold">
                                          <p:stCondLst>
                                            <p:cond delay="0"/>
                                          </p:stCondLst>
                                        </p:cTn>
                                        <p:tgtEl>
                                          <p:spTgt spid="31"/>
                                        </p:tgtEl>
                                        <p:attrNameLst>
                                          <p:attrName>style.visibility</p:attrName>
                                        </p:attrNameLst>
                                      </p:cBhvr>
                                      <p:to>
                                        <p:strVal val="visible"/>
                                      </p:to>
                                    </p:set>
                                    <p:anim calcmode="lin" valueType="num">
                                      <p:cBhvr>
                                        <p:cTn id="138" dur="2000" fill="hold"/>
                                        <p:tgtEl>
                                          <p:spTgt spid="31"/>
                                        </p:tgtEl>
                                        <p:attrNameLst>
                                          <p:attrName>ppt_w</p:attrName>
                                        </p:attrNameLst>
                                      </p:cBhvr>
                                      <p:tavLst>
                                        <p:tav tm="0" fmla="#ppt_w*sin(2.5*pi*$)">
                                          <p:val>
                                            <p:fltVal val="0"/>
                                          </p:val>
                                        </p:tav>
                                        <p:tav tm="100000">
                                          <p:val>
                                            <p:fltVal val="1"/>
                                          </p:val>
                                        </p:tav>
                                      </p:tavLst>
                                    </p:anim>
                                    <p:anim calcmode="lin" valueType="num">
                                      <p:cBhvr>
                                        <p:cTn id="139" dur="2000" fill="hold"/>
                                        <p:tgtEl>
                                          <p:spTgt spid="31"/>
                                        </p:tgtEl>
                                        <p:attrNameLst>
                                          <p:attrName>ppt_h</p:attrName>
                                        </p:attrNameLst>
                                      </p:cBhvr>
                                      <p:tavLst>
                                        <p:tav tm="0">
                                          <p:val>
                                            <p:strVal val="#ppt_h"/>
                                          </p:val>
                                        </p:tav>
                                        <p:tav tm="100000">
                                          <p:val>
                                            <p:strVal val="#ppt_h"/>
                                          </p:val>
                                        </p:tav>
                                      </p:tavLst>
                                    </p:anim>
                                  </p:childTnLst>
                                </p:cTn>
                              </p:par>
                              <p:par>
                                <p:cTn id="140" presetID="19" presetClass="exit" presetSubtype="10" fill="hold" nodeType="withEffect">
                                  <p:stCondLst>
                                    <p:cond delay="0"/>
                                  </p:stCondLst>
                                  <p:childTnLst>
                                    <p:anim calcmode="lin" valueType="num">
                                      <p:cBhvr>
                                        <p:cTn id="141" dur="2000"/>
                                        <p:tgtEl>
                                          <p:spTgt spid="29"/>
                                        </p:tgtEl>
                                        <p:attrNameLst>
                                          <p:attrName>ppt_h</p:attrName>
                                        </p:attrNameLst>
                                      </p:cBhvr>
                                      <p:tavLst>
                                        <p:tav tm="0">
                                          <p:val>
                                            <p:strVal val="ppt_h"/>
                                          </p:val>
                                        </p:tav>
                                        <p:tav tm="100000">
                                          <p:val>
                                            <p:strVal val="ppt_h"/>
                                          </p:val>
                                        </p:tav>
                                      </p:tavLst>
                                    </p:anim>
                                    <p:anim calcmode="lin" valueType="num">
                                      <p:cBhvr>
                                        <p:cTn id="142" dur="2000"/>
                                        <p:tgtEl>
                                          <p:spTgt spid="2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143" dur="1" fill="hold">
                                          <p:stCondLst>
                                            <p:cond delay="1999"/>
                                          </p:stCondLst>
                                        </p:cTn>
                                        <p:tgtEl>
                                          <p:spTgt spid="29"/>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19" presetClass="entr" presetSubtype="10" fill="hold" nodeType="clickEffect">
                                  <p:stCondLst>
                                    <p:cond delay="0"/>
                                  </p:stCondLst>
                                  <p:childTnLst>
                                    <p:set>
                                      <p:cBhvr>
                                        <p:cTn id="147" dur="1" fill="hold">
                                          <p:stCondLst>
                                            <p:cond delay="0"/>
                                          </p:stCondLst>
                                        </p:cTn>
                                        <p:tgtEl>
                                          <p:spTgt spid="23"/>
                                        </p:tgtEl>
                                        <p:attrNameLst>
                                          <p:attrName>style.visibility</p:attrName>
                                        </p:attrNameLst>
                                      </p:cBhvr>
                                      <p:to>
                                        <p:strVal val="visible"/>
                                      </p:to>
                                    </p:set>
                                    <p:anim calcmode="lin" valueType="num">
                                      <p:cBhvr>
                                        <p:cTn id="148" dur="2000" fill="hold"/>
                                        <p:tgtEl>
                                          <p:spTgt spid="23"/>
                                        </p:tgtEl>
                                        <p:attrNameLst>
                                          <p:attrName>ppt_w</p:attrName>
                                        </p:attrNameLst>
                                      </p:cBhvr>
                                      <p:tavLst>
                                        <p:tav tm="0" fmla="#ppt_w*sin(2.5*pi*$)">
                                          <p:val>
                                            <p:fltVal val="0"/>
                                          </p:val>
                                        </p:tav>
                                        <p:tav tm="100000">
                                          <p:val>
                                            <p:fltVal val="1"/>
                                          </p:val>
                                        </p:tav>
                                      </p:tavLst>
                                    </p:anim>
                                    <p:anim calcmode="lin" valueType="num">
                                      <p:cBhvr>
                                        <p:cTn id="149" dur="2000" fill="hold"/>
                                        <p:tgtEl>
                                          <p:spTgt spid="23"/>
                                        </p:tgtEl>
                                        <p:attrNameLst>
                                          <p:attrName>ppt_h</p:attrName>
                                        </p:attrNameLst>
                                      </p:cBhvr>
                                      <p:tavLst>
                                        <p:tav tm="0">
                                          <p:val>
                                            <p:strVal val="#ppt_h"/>
                                          </p:val>
                                        </p:tav>
                                        <p:tav tm="100000">
                                          <p:val>
                                            <p:strVal val="#ppt_h"/>
                                          </p:val>
                                        </p:tav>
                                      </p:tavLst>
                                    </p:anim>
                                  </p:childTnLst>
                                </p:cTn>
                              </p:par>
                              <p:par>
                                <p:cTn id="150" presetID="19" presetClass="exit" presetSubtype="10" fill="hold" nodeType="withEffect">
                                  <p:stCondLst>
                                    <p:cond delay="0"/>
                                  </p:stCondLst>
                                  <p:childTnLst>
                                    <p:anim calcmode="lin" valueType="num">
                                      <p:cBhvr>
                                        <p:cTn id="151" dur="2000"/>
                                        <p:tgtEl>
                                          <p:spTgt spid="31"/>
                                        </p:tgtEl>
                                        <p:attrNameLst>
                                          <p:attrName>ppt_h</p:attrName>
                                        </p:attrNameLst>
                                      </p:cBhvr>
                                      <p:tavLst>
                                        <p:tav tm="0">
                                          <p:val>
                                            <p:strVal val="ppt_h"/>
                                          </p:val>
                                        </p:tav>
                                        <p:tav tm="100000">
                                          <p:val>
                                            <p:strVal val="ppt_h"/>
                                          </p:val>
                                        </p:tav>
                                      </p:tavLst>
                                    </p:anim>
                                    <p:anim calcmode="lin" valueType="num">
                                      <p:cBhvr>
                                        <p:cTn id="152" dur="2000"/>
                                        <p:tgtEl>
                                          <p:spTgt spid="3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153" dur="1" fill="hold">
                                          <p:stCondLst>
                                            <p:cond delay="1999"/>
                                          </p:stCondLst>
                                        </p:cTn>
                                        <p:tgtEl>
                                          <p:spTgt spid="31"/>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22" presetClass="entr" presetSubtype="8" fill="hold" nodeType="clickEffect">
                                  <p:stCondLst>
                                    <p:cond delay="0"/>
                                  </p:stCondLst>
                                  <p:childTnLst>
                                    <p:set>
                                      <p:cBhvr>
                                        <p:cTn id="157" dur="1" fill="hold">
                                          <p:stCondLst>
                                            <p:cond delay="0"/>
                                          </p:stCondLst>
                                        </p:cTn>
                                        <p:tgtEl>
                                          <p:spTgt spid="13"/>
                                        </p:tgtEl>
                                        <p:attrNameLst>
                                          <p:attrName>style.visibility</p:attrName>
                                        </p:attrNameLst>
                                      </p:cBhvr>
                                      <p:to>
                                        <p:strVal val="visible"/>
                                      </p:to>
                                    </p:set>
                                    <p:animEffect transition="in" filter="wipe(left)">
                                      <p:cBhvr>
                                        <p:cTn id="158" dur="500"/>
                                        <p:tgtEl>
                                          <p:spTgt spid="13"/>
                                        </p:tgtEl>
                                      </p:cBhvr>
                                    </p:animEffect>
                                  </p:childTnLst>
                                </p:cTn>
                              </p:par>
                            </p:childTnLst>
                          </p:cTn>
                        </p:par>
                      </p:childTnLst>
                    </p:cTn>
                  </p:par>
                  <p:par>
                    <p:cTn id="159" fill="hold">
                      <p:stCondLst>
                        <p:cond delay="indefinite"/>
                      </p:stCondLst>
                      <p:childTnLst>
                        <p:par>
                          <p:cTn id="160" fill="hold">
                            <p:stCondLst>
                              <p:cond delay="0"/>
                            </p:stCondLst>
                            <p:childTnLst>
                              <p:par>
                                <p:cTn id="161" presetID="23" presetClass="entr" presetSubtype="16" fill="hold" grpId="0" nodeType="clickEffect">
                                  <p:stCondLst>
                                    <p:cond delay="0"/>
                                  </p:stCondLst>
                                  <p:childTnLst>
                                    <p:set>
                                      <p:cBhvr>
                                        <p:cTn id="162" dur="1" fill="hold">
                                          <p:stCondLst>
                                            <p:cond delay="0"/>
                                          </p:stCondLst>
                                        </p:cTn>
                                        <p:tgtEl>
                                          <p:spTgt spid="24"/>
                                        </p:tgtEl>
                                        <p:attrNameLst>
                                          <p:attrName>style.visibility</p:attrName>
                                        </p:attrNameLst>
                                      </p:cBhvr>
                                      <p:to>
                                        <p:strVal val="visible"/>
                                      </p:to>
                                    </p:set>
                                    <p:anim calcmode="lin" valueType="num">
                                      <p:cBhvr>
                                        <p:cTn id="163" dur="500" fill="hold"/>
                                        <p:tgtEl>
                                          <p:spTgt spid="24"/>
                                        </p:tgtEl>
                                        <p:attrNameLst>
                                          <p:attrName>ppt_w</p:attrName>
                                        </p:attrNameLst>
                                      </p:cBhvr>
                                      <p:tavLst>
                                        <p:tav tm="0">
                                          <p:val>
                                            <p:fltVal val="0"/>
                                          </p:val>
                                        </p:tav>
                                        <p:tav tm="100000">
                                          <p:val>
                                            <p:strVal val="#ppt_w"/>
                                          </p:val>
                                        </p:tav>
                                      </p:tavLst>
                                    </p:anim>
                                    <p:anim calcmode="lin" valueType="num">
                                      <p:cBhvr>
                                        <p:cTn id="164"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165" fill="hold">
                      <p:stCondLst>
                        <p:cond delay="indefinite"/>
                      </p:stCondLst>
                      <p:childTnLst>
                        <p:par>
                          <p:cTn id="166" fill="hold">
                            <p:stCondLst>
                              <p:cond delay="0"/>
                            </p:stCondLst>
                            <p:childTnLst>
                              <p:par>
                                <p:cTn id="167" presetID="17" presetClass="entr" presetSubtype="1" fill="hold" nodeType="clickEffect">
                                  <p:stCondLst>
                                    <p:cond delay="0"/>
                                  </p:stCondLst>
                                  <p:childTnLst>
                                    <p:set>
                                      <p:cBhvr>
                                        <p:cTn id="168" dur="1" fill="hold">
                                          <p:stCondLst>
                                            <p:cond delay="0"/>
                                          </p:stCondLst>
                                        </p:cTn>
                                        <p:tgtEl>
                                          <p:spTgt spid="30"/>
                                        </p:tgtEl>
                                        <p:attrNameLst>
                                          <p:attrName>style.visibility</p:attrName>
                                        </p:attrNameLst>
                                      </p:cBhvr>
                                      <p:to>
                                        <p:strVal val="visible"/>
                                      </p:to>
                                    </p:set>
                                    <p:anim calcmode="lin" valueType="num">
                                      <p:cBhvr>
                                        <p:cTn id="169" dur="500" fill="hold"/>
                                        <p:tgtEl>
                                          <p:spTgt spid="30"/>
                                        </p:tgtEl>
                                        <p:attrNameLst>
                                          <p:attrName>ppt_x</p:attrName>
                                        </p:attrNameLst>
                                      </p:cBhvr>
                                      <p:tavLst>
                                        <p:tav tm="0">
                                          <p:val>
                                            <p:strVal val="#ppt_x"/>
                                          </p:val>
                                        </p:tav>
                                        <p:tav tm="100000">
                                          <p:val>
                                            <p:strVal val="#ppt_x"/>
                                          </p:val>
                                        </p:tav>
                                      </p:tavLst>
                                    </p:anim>
                                    <p:anim calcmode="lin" valueType="num">
                                      <p:cBhvr>
                                        <p:cTn id="170" dur="500" fill="hold"/>
                                        <p:tgtEl>
                                          <p:spTgt spid="30"/>
                                        </p:tgtEl>
                                        <p:attrNameLst>
                                          <p:attrName>ppt_y</p:attrName>
                                        </p:attrNameLst>
                                      </p:cBhvr>
                                      <p:tavLst>
                                        <p:tav tm="0">
                                          <p:val>
                                            <p:strVal val="#ppt_y-#ppt_h/2"/>
                                          </p:val>
                                        </p:tav>
                                        <p:tav tm="100000">
                                          <p:val>
                                            <p:strVal val="#ppt_y"/>
                                          </p:val>
                                        </p:tav>
                                      </p:tavLst>
                                    </p:anim>
                                    <p:anim calcmode="lin" valueType="num">
                                      <p:cBhvr>
                                        <p:cTn id="171" dur="500" fill="hold"/>
                                        <p:tgtEl>
                                          <p:spTgt spid="30"/>
                                        </p:tgtEl>
                                        <p:attrNameLst>
                                          <p:attrName>ppt_w</p:attrName>
                                        </p:attrNameLst>
                                      </p:cBhvr>
                                      <p:tavLst>
                                        <p:tav tm="0">
                                          <p:val>
                                            <p:strVal val="#ppt_w"/>
                                          </p:val>
                                        </p:tav>
                                        <p:tav tm="100000">
                                          <p:val>
                                            <p:strVal val="#ppt_w"/>
                                          </p:val>
                                        </p:tav>
                                      </p:tavLst>
                                    </p:anim>
                                    <p:anim calcmode="lin" valueType="num">
                                      <p:cBhvr>
                                        <p:cTn id="172" dur="5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077" r="11155" b="3077"/>
          <a:stretch/>
        </p:blipFill>
        <p:spPr>
          <a:xfrm>
            <a:off x="0" y="0"/>
            <a:ext cx="9144000" cy="6858000"/>
          </a:xfrm>
          <a:prstGeom prst="rect">
            <a:avLst/>
          </a:prstGeom>
        </p:spPr>
      </p:pic>
      <p:pic>
        <p:nvPicPr>
          <p:cNvPr id="3" name="Picture 2">
            <a:extLst>
              <a:ext uri="{FF2B5EF4-FFF2-40B4-BE49-F238E27FC236}">
                <a16:creationId xmlns:a16="http://schemas.microsoft.com/office/drawing/2014/main" id="{FC0AD921-F06B-4214-98CD-CCA310850F7C}"/>
              </a:ext>
            </a:extLst>
          </p:cNvPr>
          <p:cNvPicPr>
            <a:picLocks noChangeAspect="1"/>
          </p:cNvPicPr>
          <p:nvPr/>
        </p:nvPicPr>
        <p:blipFill rotWithShape="1">
          <a:blip r:embed="rId4">
            <a:extLst>
              <a:ext uri="{28A0092B-C50C-407E-A947-70E740481C1C}">
                <a14:useLocalDpi xmlns:a14="http://schemas.microsoft.com/office/drawing/2010/main" val="0"/>
              </a:ext>
            </a:extLst>
          </a:blip>
          <a:srcRect t="1" b="6345"/>
          <a:stretch/>
        </p:blipFill>
        <p:spPr>
          <a:xfrm flipH="1">
            <a:off x="0" y="0"/>
            <a:ext cx="9144000" cy="6858000"/>
          </a:xfrm>
          <a:prstGeom prst="rect">
            <a:avLst/>
          </a:prstGeom>
        </p:spPr>
      </p:pic>
      <p:pic>
        <p:nvPicPr>
          <p:cNvPr id="5" name="Content Placeholder 3">
            <a:extLst>
              <a:ext uri="{FF2B5EF4-FFF2-40B4-BE49-F238E27FC236}">
                <a16:creationId xmlns:a16="http://schemas.microsoft.com/office/drawing/2014/main" id="{3574A0A1-37B6-4A98-BE2F-8B7B353532C7}"/>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r="30000"/>
          <a:stretch/>
        </p:blipFill>
        <p:spPr>
          <a:xfrm>
            <a:off x="10886" y="3810000"/>
            <a:ext cx="3200400" cy="3048000"/>
          </a:xfrm>
        </p:spPr>
      </p:pic>
      <p:pic>
        <p:nvPicPr>
          <p:cNvPr id="6" name="Picture 5">
            <a:extLst>
              <a:ext uri="{FF2B5EF4-FFF2-40B4-BE49-F238E27FC236}">
                <a16:creationId xmlns:a16="http://schemas.microsoft.com/office/drawing/2014/main" id="{CE64F5F8-0931-4EAE-836E-F3152AE1E5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8900" y="2969260"/>
            <a:ext cx="2705100" cy="3901440"/>
          </a:xfrm>
          <a:prstGeom prst="rect">
            <a:avLst/>
          </a:prstGeom>
        </p:spPr>
      </p:pic>
      <p:sp>
        <p:nvSpPr>
          <p:cNvPr id="13" name="Rectangle 2">
            <a:extLst>
              <a:ext uri="{FF2B5EF4-FFF2-40B4-BE49-F238E27FC236}">
                <a16:creationId xmlns:a16="http://schemas.microsoft.com/office/drawing/2014/main" id="{DCD8F02F-4753-4E5E-A0AE-A3AC16761F56}"/>
              </a:ext>
            </a:extLst>
          </p:cNvPr>
          <p:cNvSpPr txBox="1">
            <a:spLocks noChangeArrowheads="1"/>
          </p:cNvSpPr>
          <p:nvPr/>
        </p:nvSpPr>
        <p:spPr bwMode="auto">
          <a:xfrm>
            <a:off x="263467" y="231954"/>
            <a:ext cx="8714602" cy="5189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prstMaterial="matte">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solidFill>
                  <a:srgbClr val="CC9900"/>
                </a:solidFill>
                <a:effectLst>
                  <a:glow rad="152400">
                    <a:schemeClr val="tx1"/>
                  </a:glow>
                </a:effectLst>
                <a:latin typeface="Calibri" panose="020F0502020204030204" pitchFamily="34" charset="0"/>
                <a:ea typeface="+mn-ea"/>
                <a:cs typeface="Calibri" panose="020F0502020204030204" pitchFamily="34" charset="0"/>
              </a:rPr>
              <a:t>For if we sin willfully after we have received the knowledge of the truth, there no longer remains a sacrifice for sins, but a certain fearful expectation of judgment, and fiery indignation which will devour the adversaries. </a:t>
            </a:r>
            <a:r>
              <a:rPr lang="en-US" altLang="en-US" sz="3200" b="1" i="1" dirty="0">
                <a:solidFill>
                  <a:srgbClr val="CC9900"/>
                </a:solidFill>
                <a:effectLst>
                  <a:glow rad="152400">
                    <a:schemeClr val="tx1"/>
                  </a:glow>
                </a:effectLst>
                <a:latin typeface="Calibri" panose="020F0502020204030204" pitchFamily="34" charset="0"/>
                <a:ea typeface="+mn-ea"/>
                <a:cs typeface="Calibri" panose="020F0502020204030204" pitchFamily="34" charset="0"/>
              </a:rPr>
              <a:t>— Hebrews 10:26-27</a:t>
            </a:r>
          </a:p>
        </p:txBody>
      </p:sp>
      <p:pic>
        <p:nvPicPr>
          <p:cNvPr id="11" name="Picture 10">
            <a:extLst>
              <a:ext uri="{FF2B5EF4-FFF2-40B4-BE49-F238E27FC236}">
                <a16:creationId xmlns:a16="http://schemas.microsoft.com/office/drawing/2014/main" id="{4A2A00A2-5D52-45EA-AEE8-287B99ED6E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9744" y="304805"/>
            <a:ext cx="4276270" cy="4276270"/>
          </a:xfrm>
          <a:prstGeom prst="rect">
            <a:avLst/>
          </a:prstGeom>
        </p:spPr>
      </p:pic>
      <p:pic>
        <p:nvPicPr>
          <p:cNvPr id="7" name="Content Placeholder 3">
            <a:extLst>
              <a:ext uri="{FF2B5EF4-FFF2-40B4-BE49-F238E27FC236}">
                <a16:creationId xmlns:a16="http://schemas.microsoft.com/office/drawing/2014/main" id="{EDB09F42-3C1D-4FCA-BB9D-CA8E687DB23F}"/>
              </a:ext>
            </a:extLst>
          </p:cNvPr>
          <p:cNvPicPr>
            <a:picLocks noChangeAspect="1"/>
          </p:cNvPicPr>
          <p:nvPr/>
        </p:nvPicPr>
        <p:blipFill rotWithShape="1">
          <a:blip r:embed="rId8">
            <a:extLst>
              <a:ext uri="{28A0092B-C50C-407E-A947-70E740481C1C}">
                <a14:useLocalDpi xmlns:a14="http://schemas.microsoft.com/office/drawing/2010/main" val="0"/>
              </a:ext>
            </a:extLst>
          </a:blip>
          <a:srcRect l="12568" t="7335"/>
          <a:stretch/>
        </p:blipFill>
        <p:spPr bwMode="auto">
          <a:xfrm>
            <a:off x="0" y="3267456"/>
            <a:ext cx="9144000" cy="4307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a:extLst>
              <a:ext uri="{FF2B5EF4-FFF2-40B4-BE49-F238E27FC236}">
                <a16:creationId xmlns:a16="http://schemas.microsoft.com/office/drawing/2014/main" id="{F54F8B5D-5CB3-4BE4-8B4A-8EF2A5EAF601}"/>
              </a:ext>
            </a:extLst>
          </p:cNvPr>
          <p:cNvPicPr>
            <a:picLocks noChangeAspect="1"/>
          </p:cNvPicPr>
          <p:nvPr/>
        </p:nvPicPr>
        <p:blipFill>
          <a:blip r:embed="rId9">
            <a:clrChange>
              <a:clrFrom>
                <a:srgbClr val="252525"/>
              </a:clrFrom>
              <a:clrTo>
                <a:srgbClr val="252525">
                  <a:alpha val="0"/>
                </a:srgbClr>
              </a:clrTo>
            </a:clrChange>
            <a:extLst>
              <a:ext uri="{28A0092B-C50C-407E-A947-70E740481C1C}">
                <a14:useLocalDpi xmlns:a14="http://schemas.microsoft.com/office/drawing/2010/main" val="0"/>
              </a:ext>
            </a:extLst>
          </a:blip>
          <a:stretch>
            <a:fillRect/>
          </a:stretch>
        </p:blipFill>
        <p:spPr>
          <a:xfrm>
            <a:off x="2502624" y="295202"/>
            <a:ext cx="4507776" cy="4317428"/>
          </a:xfrm>
          <a:prstGeom prst="rect">
            <a:avLst/>
          </a:prstGeom>
        </p:spPr>
      </p:pic>
      <p:sp>
        <p:nvSpPr>
          <p:cNvPr id="10" name="Title 1">
            <a:extLst>
              <a:ext uri="{FF2B5EF4-FFF2-40B4-BE49-F238E27FC236}">
                <a16:creationId xmlns:a16="http://schemas.microsoft.com/office/drawing/2014/main" id="{EF54BB3D-5917-4B5E-A955-B2F140589A51}"/>
              </a:ext>
            </a:extLst>
          </p:cNvPr>
          <p:cNvSpPr txBox="1">
            <a:spLocks/>
          </p:cNvSpPr>
          <p:nvPr/>
        </p:nvSpPr>
        <p:spPr>
          <a:xfrm>
            <a:off x="1854767" y="1905299"/>
            <a:ext cx="64008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Prepare to meet your God</a:t>
            </a:r>
          </a:p>
        </p:txBody>
      </p:sp>
      <p:sp>
        <p:nvSpPr>
          <p:cNvPr id="9" name="Rectangle 2">
            <a:extLst>
              <a:ext uri="{FF2B5EF4-FFF2-40B4-BE49-F238E27FC236}">
                <a16:creationId xmlns:a16="http://schemas.microsoft.com/office/drawing/2014/main" id="{BC19F8BE-968B-4AC2-BC80-192FA2D712ED}"/>
              </a:ext>
            </a:extLst>
          </p:cNvPr>
          <p:cNvSpPr txBox="1">
            <a:spLocks noChangeArrowheads="1"/>
          </p:cNvSpPr>
          <p:nvPr/>
        </p:nvSpPr>
        <p:spPr bwMode="auto">
          <a:xfrm>
            <a:off x="571500" y="521226"/>
            <a:ext cx="8001000" cy="300196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prstMaterial="matte">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50" b="1" dirty="0">
                <a:solidFill>
                  <a:srgbClr val="CC9900"/>
                </a:solidFill>
                <a:effectLst>
                  <a:glow rad="152400">
                    <a:schemeClr val="tx1"/>
                  </a:glow>
                </a:effectLst>
                <a:latin typeface="Calibri" panose="020F0502020204030204" pitchFamily="34" charset="0"/>
                <a:ea typeface="+mn-ea"/>
                <a:cs typeface="Calibri" panose="020F0502020204030204" pitchFamily="34" charset="0"/>
              </a:rPr>
              <a:t>"Therefore thus will I do to you, O Israel; Because I will do this to you, Prepare to meet your God, O Israel!"</a:t>
            </a:r>
            <a:r>
              <a:rPr lang="en-US" altLang="en-US" b="1" dirty="0">
                <a:solidFill>
                  <a:srgbClr val="CC9900"/>
                </a:solidFill>
                <a:effectLst>
                  <a:glow rad="152400">
                    <a:schemeClr val="tx1"/>
                  </a:glow>
                </a:effectLst>
                <a:latin typeface="Calibri" panose="020F0502020204030204" pitchFamily="34" charset="0"/>
                <a:ea typeface="+mn-ea"/>
                <a:cs typeface="Calibri" panose="020F0502020204030204" pitchFamily="34" charset="0"/>
              </a:rPr>
              <a:t> </a:t>
            </a:r>
            <a:r>
              <a:rPr lang="en-US" altLang="en-US" sz="3200" b="1" i="1" dirty="0">
                <a:solidFill>
                  <a:srgbClr val="CC9900"/>
                </a:solidFill>
                <a:effectLst>
                  <a:glow rad="152400">
                    <a:schemeClr val="tx1"/>
                  </a:glow>
                </a:effectLst>
                <a:latin typeface="Calibri" panose="020F0502020204030204" pitchFamily="34" charset="0"/>
                <a:ea typeface="+mn-ea"/>
                <a:cs typeface="Calibri" panose="020F0502020204030204" pitchFamily="34" charset="0"/>
              </a:rPr>
              <a:t>— Amos 4:12</a:t>
            </a:r>
          </a:p>
        </p:txBody>
      </p:sp>
      <p:sp>
        <p:nvSpPr>
          <p:cNvPr id="12" name="Rectangle 2">
            <a:extLst>
              <a:ext uri="{FF2B5EF4-FFF2-40B4-BE49-F238E27FC236}">
                <a16:creationId xmlns:a16="http://schemas.microsoft.com/office/drawing/2014/main" id="{B9E8C425-F46B-41F7-B874-D907D3C6BC87}"/>
              </a:ext>
            </a:extLst>
          </p:cNvPr>
          <p:cNvSpPr txBox="1">
            <a:spLocks noChangeArrowheads="1"/>
          </p:cNvSpPr>
          <p:nvPr/>
        </p:nvSpPr>
        <p:spPr bwMode="auto">
          <a:xfrm>
            <a:off x="722995" y="1086600"/>
            <a:ext cx="8001000" cy="205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prstMaterial="matte">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solidFill>
                  <a:srgbClr val="CC9900"/>
                </a:solidFill>
                <a:effectLst>
                  <a:glow rad="152400">
                    <a:schemeClr val="tx1"/>
                  </a:glow>
                </a:effectLst>
                <a:latin typeface="Calibri" panose="020F0502020204030204" pitchFamily="34" charset="0"/>
                <a:ea typeface="+mn-ea"/>
                <a:cs typeface="Calibri" panose="020F0502020204030204" pitchFamily="34" charset="0"/>
              </a:rPr>
              <a:t>The lazy man says, "There is a lion outside! I shall be slain in the streets!" </a:t>
            </a:r>
            <a:r>
              <a:rPr lang="en-US" altLang="en-US" sz="3200" b="1" i="1" dirty="0">
                <a:solidFill>
                  <a:srgbClr val="CC9900"/>
                </a:solidFill>
                <a:effectLst>
                  <a:glow rad="152400">
                    <a:schemeClr val="tx1"/>
                  </a:glow>
                </a:effectLst>
                <a:latin typeface="Calibri" panose="020F0502020204030204" pitchFamily="34" charset="0"/>
                <a:ea typeface="+mn-ea"/>
                <a:cs typeface="Calibri" panose="020F0502020204030204" pitchFamily="34" charset="0"/>
              </a:rPr>
              <a:t>— Proverbs 22:13</a:t>
            </a:r>
          </a:p>
        </p:txBody>
      </p:sp>
      <p:sp>
        <p:nvSpPr>
          <p:cNvPr id="15" name="Title 1">
            <a:extLst>
              <a:ext uri="{FF2B5EF4-FFF2-40B4-BE49-F238E27FC236}">
                <a16:creationId xmlns:a16="http://schemas.microsoft.com/office/drawing/2014/main" id="{58152889-BB74-4447-BAE1-A18384418856}"/>
              </a:ext>
            </a:extLst>
          </p:cNvPr>
          <p:cNvSpPr txBox="1">
            <a:spLocks/>
          </p:cNvSpPr>
          <p:nvPr/>
        </p:nvSpPr>
        <p:spPr>
          <a:xfrm>
            <a:off x="288047" y="1482140"/>
            <a:ext cx="347133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seek to enter</a:t>
            </a:r>
          </a:p>
        </p:txBody>
      </p:sp>
      <p:sp>
        <p:nvSpPr>
          <p:cNvPr id="14" name="Rectangle 2">
            <a:extLst>
              <a:ext uri="{FF2B5EF4-FFF2-40B4-BE49-F238E27FC236}">
                <a16:creationId xmlns:a16="http://schemas.microsoft.com/office/drawing/2014/main" id="{9491B351-1DFD-4FFC-B28D-F96F87B30537}"/>
              </a:ext>
            </a:extLst>
          </p:cNvPr>
          <p:cNvSpPr>
            <a:spLocks noGrp="1" noChangeArrowheads="1"/>
          </p:cNvSpPr>
          <p:nvPr>
            <p:ph type="title"/>
          </p:nvPr>
        </p:nvSpPr>
        <p:spPr>
          <a:xfrm>
            <a:off x="315097" y="150071"/>
            <a:ext cx="8513806" cy="2833206"/>
          </a:xfrm>
        </p:spPr>
        <p:txBody>
          <a:bodyPr>
            <a:scene3d>
              <a:camera prst="orthographicFront"/>
              <a:lightRig rig="glow" dir="t"/>
            </a:scene3d>
            <a:sp3d extrusionH="57150" contourW="12700" prstMaterial="matte">
              <a:bevelT w="38100" h="38100"/>
              <a:contourClr>
                <a:srgbClr val="F6E5A0"/>
              </a:contourClr>
            </a:sp3d>
          </a:bodyPr>
          <a:lstStyle/>
          <a:p>
            <a:pPr eaLnBrk="1" hangingPunct="1"/>
            <a:r>
              <a:rPr lang="en-US" altLang="en-US" b="1" kern="1200" dirty="0">
                <a:solidFill>
                  <a:srgbClr val="CC9900"/>
                </a:solidFill>
                <a:effectLst>
                  <a:glow rad="152400">
                    <a:schemeClr val="tx1"/>
                  </a:glow>
                </a:effectLst>
                <a:latin typeface="Calibri" panose="020F0502020204030204" pitchFamily="34" charset="0"/>
                <a:ea typeface="+mn-ea"/>
                <a:cs typeface="Calibri" panose="020F0502020204030204" pitchFamily="34" charset="0"/>
              </a:rPr>
              <a:t>"Strive to enter through the narrow gate, for many, I say to you, will seek to enter and will not be able." </a:t>
            </a:r>
            <a:r>
              <a:rPr lang="en-US" altLang="en-US" sz="3200" b="1" i="1" kern="1200" dirty="0">
                <a:solidFill>
                  <a:srgbClr val="CC9900"/>
                </a:solidFill>
                <a:effectLst>
                  <a:glow rad="152400">
                    <a:schemeClr val="tx1"/>
                  </a:glow>
                </a:effectLst>
                <a:latin typeface="Calibri" panose="020F0502020204030204" pitchFamily="34" charset="0"/>
                <a:ea typeface="+mn-ea"/>
                <a:cs typeface="Calibri" panose="020F0502020204030204" pitchFamily="34" charset="0"/>
              </a:rPr>
              <a:t>— Luke 13:24 </a:t>
            </a:r>
            <a:r>
              <a:rPr lang="en-US" altLang="en-US" sz="4000" b="1" i="1" kern="1200" dirty="0">
                <a:solidFill>
                  <a:srgbClr val="CC9900"/>
                </a:solidFill>
                <a:effectLst>
                  <a:glow rad="152400">
                    <a:schemeClr val="tx1"/>
                  </a:glow>
                </a:effectLst>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19463481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ntr" presetSubtype="32"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amond(out)">
                                      <p:cBhvr>
                                        <p:cTn id="19" dur="2000"/>
                                        <p:tgtEl>
                                          <p:spTgt spid="13"/>
                                        </p:tgtEl>
                                      </p:cBhvr>
                                    </p:animEffect>
                                  </p:childTnLst>
                                </p:cTn>
                              </p:par>
                              <p:par>
                                <p:cTn id="20" presetID="42" presetClass="path" presetSubtype="0" accel="50000" decel="50000" fill="hold" grpId="1" nodeType="withEffect">
                                  <p:stCondLst>
                                    <p:cond delay="0"/>
                                  </p:stCondLst>
                                  <p:childTnLst>
                                    <p:animMotion origin="layout" path="M 1.66667E-6 2.96296E-6 L 0.02083 -0.07431 " pathEditMode="relative" rAng="0" ptsTypes="AA">
                                      <p:cBhvr>
                                        <p:cTn id="21" dur="2000" spd="-100000" fill="hold"/>
                                        <p:tgtEl>
                                          <p:spTgt spid="13"/>
                                        </p:tgtEl>
                                        <p:attrNameLst>
                                          <p:attrName>ppt_x</p:attrName>
                                          <p:attrName>ppt_y</p:attrName>
                                        </p:attrNameLst>
                                      </p:cBhvr>
                                      <p:rCtr x="1042" y="-3727"/>
                                    </p:animMotion>
                                  </p:childTnLst>
                                </p:cTn>
                              </p:par>
                            </p:childTnLst>
                          </p:cTn>
                        </p:par>
                      </p:childTnLst>
                    </p:cTn>
                  </p:par>
                  <p:par>
                    <p:cTn id="22" fill="hold">
                      <p:stCondLst>
                        <p:cond delay="indefinite"/>
                      </p:stCondLst>
                      <p:childTnLst>
                        <p:par>
                          <p:cTn id="23" fill="hold">
                            <p:stCondLst>
                              <p:cond delay="0"/>
                            </p:stCondLst>
                            <p:childTnLst>
                              <p:par>
                                <p:cTn id="24" presetID="19" presetClass="entr" presetSubtype="1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2000" fill="hold"/>
                                        <p:tgtEl>
                                          <p:spTgt spid="11"/>
                                        </p:tgtEl>
                                        <p:attrNameLst>
                                          <p:attrName>ppt_w</p:attrName>
                                        </p:attrNameLst>
                                      </p:cBhvr>
                                      <p:tavLst>
                                        <p:tav tm="0" fmla="#ppt_w*sin(2.5*pi*$)">
                                          <p:val>
                                            <p:fltVal val="0"/>
                                          </p:val>
                                        </p:tav>
                                        <p:tav tm="100000">
                                          <p:val>
                                            <p:fltVal val="1"/>
                                          </p:val>
                                        </p:tav>
                                      </p:tavLst>
                                    </p:anim>
                                    <p:anim calcmode="lin" valueType="num">
                                      <p:cBhvr>
                                        <p:cTn id="27" dur="2000" fill="hold"/>
                                        <p:tgtEl>
                                          <p:spTgt spid="11"/>
                                        </p:tgtEl>
                                        <p:attrNameLst>
                                          <p:attrName>ppt_h</p:attrName>
                                        </p:attrNameLst>
                                      </p:cBhvr>
                                      <p:tavLst>
                                        <p:tav tm="0">
                                          <p:val>
                                            <p:strVal val="#ppt_h"/>
                                          </p:val>
                                        </p:tav>
                                        <p:tav tm="100000">
                                          <p:val>
                                            <p:strVal val="#ppt_h"/>
                                          </p:val>
                                        </p:tav>
                                      </p:tavLst>
                                    </p:anim>
                                  </p:childTnLst>
                                </p:cTn>
                              </p:par>
                              <p:par>
                                <p:cTn id="28" presetID="8" presetClass="exit" presetSubtype="32" fill="hold" grpId="2" nodeType="withEffect">
                                  <p:stCondLst>
                                    <p:cond delay="0"/>
                                  </p:stCondLst>
                                  <p:childTnLst>
                                    <p:animEffect transition="out" filter="diamond(out)">
                                      <p:cBhvr>
                                        <p:cTn id="29" dur="1500"/>
                                        <p:tgtEl>
                                          <p:spTgt spid="13"/>
                                        </p:tgtEl>
                                      </p:cBhvr>
                                    </p:animEffect>
                                    <p:set>
                                      <p:cBhvr>
                                        <p:cTn id="30" dur="1" fill="hold">
                                          <p:stCondLst>
                                            <p:cond delay="1499"/>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out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9" presetClass="entr" presetSubtype="1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2000" fill="hold"/>
                                        <p:tgtEl>
                                          <p:spTgt spid="17"/>
                                        </p:tgtEl>
                                        <p:attrNameLst>
                                          <p:attrName>ppt_w</p:attrName>
                                        </p:attrNameLst>
                                      </p:cBhvr>
                                      <p:tavLst>
                                        <p:tav tm="0" fmla="#ppt_w*sin(2.5*pi*$)">
                                          <p:val>
                                            <p:fltVal val="0"/>
                                          </p:val>
                                        </p:tav>
                                        <p:tav tm="100000">
                                          <p:val>
                                            <p:fltVal val="1"/>
                                          </p:val>
                                        </p:tav>
                                      </p:tavLst>
                                    </p:anim>
                                    <p:anim calcmode="lin" valueType="num">
                                      <p:cBhvr>
                                        <p:cTn id="41" dur="2000" fill="hold"/>
                                        <p:tgtEl>
                                          <p:spTgt spid="17"/>
                                        </p:tgtEl>
                                        <p:attrNameLst>
                                          <p:attrName>ppt_h</p:attrName>
                                        </p:attrNameLst>
                                      </p:cBhvr>
                                      <p:tavLst>
                                        <p:tav tm="0">
                                          <p:val>
                                            <p:strVal val="#ppt_h"/>
                                          </p:val>
                                        </p:tav>
                                        <p:tav tm="100000">
                                          <p:val>
                                            <p:strVal val="#ppt_h"/>
                                          </p:val>
                                        </p:tav>
                                      </p:tavLst>
                                    </p:anim>
                                  </p:childTnLst>
                                </p:cTn>
                              </p:par>
                              <p:par>
                                <p:cTn id="42" presetID="19" presetClass="exit" presetSubtype="10" fill="hold" nodeType="withEffect">
                                  <p:stCondLst>
                                    <p:cond delay="0"/>
                                  </p:stCondLst>
                                  <p:childTnLst>
                                    <p:anim calcmode="lin" valueType="num">
                                      <p:cBhvr>
                                        <p:cTn id="43" dur="2000"/>
                                        <p:tgtEl>
                                          <p:spTgt spid="11"/>
                                        </p:tgtEl>
                                        <p:attrNameLst>
                                          <p:attrName>ppt_h</p:attrName>
                                        </p:attrNameLst>
                                      </p:cBhvr>
                                      <p:tavLst>
                                        <p:tav tm="0">
                                          <p:val>
                                            <p:strVal val="ppt_h"/>
                                          </p:val>
                                        </p:tav>
                                        <p:tav tm="100000">
                                          <p:val>
                                            <p:strVal val="ppt_h"/>
                                          </p:val>
                                        </p:tav>
                                      </p:tavLst>
                                    </p:anim>
                                    <p:anim calcmode="lin" valueType="num">
                                      <p:cBhvr>
                                        <p:cTn id="44" dur="2000"/>
                                        <p:tgtEl>
                                          <p:spTgt spid="1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45" dur="1" fill="hold">
                                          <p:stCondLst>
                                            <p:cond delay="1999"/>
                                          </p:stCondLst>
                                        </p:cTn>
                                        <p:tgtEl>
                                          <p:spTgt spid="11"/>
                                        </p:tgtEl>
                                        <p:attrNameLst>
                                          <p:attrName>style.visibility</p:attrName>
                                        </p:attrNameLst>
                                      </p:cBhvr>
                                      <p:to>
                                        <p:strVal val="hidden"/>
                                      </p:to>
                                    </p:set>
                                  </p:childTnLst>
                                </p:cTn>
                              </p:par>
                              <p:par>
                                <p:cTn id="46" presetID="10" presetClass="exit" presetSubtype="0" fill="hold" grpId="1" nodeType="withEffect">
                                  <p:stCondLst>
                                    <p:cond delay="250"/>
                                  </p:stCondLst>
                                  <p:childTnLst>
                                    <p:animEffect transition="out" filter="fade">
                                      <p:cBhvr>
                                        <p:cTn id="47" dur="1000"/>
                                        <p:tgtEl>
                                          <p:spTgt spid="12"/>
                                        </p:tgtEl>
                                      </p:cBhvr>
                                    </p:animEffect>
                                    <p:set>
                                      <p:cBhvr>
                                        <p:cTn id="48" dur="1" fill="hold">
                                          <p:stCondLst>
                                            <p:cond delay="999"/>
                                          </p:stCondLst>
                                        </p:cTn>
                                        <p:tgtEl>
                                          <p:spTgt spid="1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37"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barn(outVertical)">
                                      <p:cBhvr>
                                        <p:cTn id="53" dur="75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left)">
                                      <p:cBhvr>
                                        <p:cTn id="58" dur="500"/>
                                        <p:tgtEl>
                                          <p:spTgt spid="10"/>
                                        </p:tgtEl>
                                      </p:cBhvr>
                                    </p:animEffect>
                                  </p:childTnLst>
                                </p:cTn>
                              </p:par>
                              <p:par>
                                <p:cTn id="59" presetID="18" presetClass="emph" presetSubtype="0" fill="hold" grpId="1" nodeType="withEffect">
                                  <p:stCondLst>
                                    <p:cond delay="0"/>
                                  </p:stCondLst>
                                  <p:childTnLst>
                                    <p:set>
                                      <p:cBhvr override="childStyle">
                                        <p:cTn id="60" dur="500" fill="hold"/>
                                        <p:tgtEl>
                                          <p:spTgt spid="10"/>
                                        </p:tgtEl>
                                        <p:attrNameLst>
                                          <p:attrName>style.textDecorationUnderline</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1750"/>
                                  </p:stCondLst>
                                  <p:childTnLst>
                                    <p:set>
                                      <p:cBhvr>
                                        <p:cTn id="64" dur="1" fill="hold">
                                          <p:stCondLst>
                                            <p:cond delay="0"/>
                                          </p:stCondLst>
                                        </p:cTn>
                                        <p:tgtEl>
                                          <p:spTgt spid="7"/>
                                        </p:tgtEl>
                                        <p:attrNameLst>
                                          <p:attrName>style.visibility</p:attrName>
                                        </p:attrNameLst>
                                      </p:cBhvr>
                                      <p:to>
                                        <p:strVal val="visible"/>
                                      </p:to>
                                    </p:set>
                                    <p:anim calcmode="lin" valueType="num">
                                      <p:cBhvr additive="base">
                                        <p:cTn id="65" dur="750" fill="hold"/>
                                        <p:tgtEl>
                                          <p:spTgt spid="7"/>
                                        </p:tgtEl>
                                        <p:attrNameLst>
                                          <p:attrName>ppt_x</p:attrName>
                                        </p:attrNameLst>
                                      </p:cBhvr>
                                      <p:tavLst>
                                        <p:tav tm="0">
                                          <p:val>
                                            <p:strVal val="0-#ppt_w/2"/>
                                          </p:val>
                                        </p:tav>
                                        <p:tav tm="100000">
                                          <p:val>
                                            <p:strVal val="#ppt_x"/>
                                          </p:val>
                                        </p:tav>
                                      </p:tavLst>
                                    </p:anim>
                                    <p:anim calcmode="lin" valueType="num">
                                      <p:cBhvr additive="base">
                                        <p:cTn id="66" dur="750" fill="hold"/>
                                        <p:tgtEl>
                                          <p:spTgt spid="7"/>
                                        </p:tgtEl>
                                        <p:attrNameLst>
                                          <p:attrName>ppt_y</p:attrName>
                                        </p:attrNameLst>
                                      </p:cBhvr>
                                      <p:tavLst>
                                        <p:tav tm="0">
                                          <p:val>
                                            <p:strVal val="#ppt_y"/>
                                          </p:val>
                                        </p:tav>
                                        <p:tav tm="100000">
                                          <p:val>
                                            <p:strVal val="#ppt_y"/>
                                          </p:val>
                                        </p:tav>
                                      </p:tavLst>
                                    </p:anim>
                                  </p:childTnLst>
                                </p:cTn>
                              </p:par>
                              <p:par>
                                <p:cTn id="67" presetID="42" presetClass="entr" presetSubtype="0" fill="hold" nodeType="withEffect">
                                  <p:stCondLst>
                                    <p:cond delay="50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1000"/>
                                        <p:tgtEl>
                                          <p:spTgt spid="3"/>
                                        </p:tgtEl>
                                      </p:cBhvr>
                                    </p:animEffect>
                                    <p:anim calcmode="lin" valueType="num">
                                      <p:cBhvr>
                                        <p:cTn id="70" dur="1000" fill="hold"/>
                                        <p:tgtEl>
                                          <p:spTgt spid="3"/>
                                        </p:tgtEl>
                                        <p:attrNameLst>
                                          <p:attrName>ppt_x</p:attrName>
                                        </p:attrNameLst>
                                      </p:cBhvr>
                                      <p:tavLst>
                                        <p:tav tm="0">
                                          <p:val>
                                            <p:strVal val="#ppt_x"/>
                                          </p:val>
                                        </p:tav>
                                        <p:tav tm="100000">
                                          <p:val>
                                            <p:strVal val="#ppt_x"/>
                                          </p:val>
                                        </p:tav>
                                      </p:tavLst>
                                    </p:anim>
                                    <p:anim calcmode="lin" valueType="num">
                                      <p:cBhvr>
                                        <p:cTn id="71" dur="1000" fill="hold"/>
                                        <p:tgtEl>
                                          <p:spTgt spid="3"/>
                                        </p:tgtEl>
                                        <p:attrNameLst>
                                          <p:attrName>ppt_y</p:attrName>
                                        </p:attrNameLst>
                                      </p:cBhvr>
                                      <p:tavLst>
                                        <p:tav tm="0">
                                          <p:val>
                                            <p:strVal val="#ppt_y+.1"/>
                                          </p:val>
                                        </p:tav>
                                        <p:tav tm="100000">
                                          <p:val>
                                            <p:strVal val="#ppt_y"/>
                                          </p:val>
                                        </p:tav>
                                      </p:tavLst>
                                    </p:anim>
                                  </p:childTnLst>
                                </p:cTn>
                              </p:par>
                              <p:par>
                                <p:cTn id="72" presetID="2" presetClass="exit" presetSubtype="2" fill="hold" nodeType="withEffect">
                                  <p:stCondLst>
                                    <p:cond delay="1750"/>
                                  </p:stCondLst>
                                  <p:childTnLst>
                                    <p:anim calcmode="lin" valueType="num">
                                      <p:cBhvr additive="base">
                                        <p:cTn id="73" dur="750"/>
                                        <p:tgtEl>
                                          <p:spTgt spid="5"/>
                                        </p:tgtEl>
                                        <p:attrNameLst>
                                          <p:attrName>ppt_x</p:attrName>
                                        </p:attrNameLst>
                                      </p:cBhvr>
                                      <p:tavLst>
                                        <p:tav tm="0">
                                          <p:val>
                                            <p:strVal val="ppt_x"/>
                                          </p:val>
                                        </p:tav>
                                        <p:tav tm="100000">
                                          <p:val>
                                            <p:strVal val="1+ppt_w/2"/>
                                          </p:val>
                                        </p:tav>
                                      </p:tavLst>
                                    </p:anim>
                                    <p:anim calcmode="lin" valueType="num">
                                      <p:cBhvr additive="base">
                                        <p:cTn id="74" dur="750"/>
                                        <p:tgtEl>
                                          <p:spTgt spid="5"/>
                                        </p:tgtEl>
                                        <p:attrNameLst>
                                          <p:attrName>ppt_y</p:attrName>
                                        </p:attrNameLst>
                                      </p:cBhvr>
                                      <p:tavLst>
                                        <p:tav tm="0">
                                          <p:val>
                                            <p:strVal val="ppt_y"/>
                                          </p:val>
                                        </p:tav>
                                        <p:tav tm="100000">
                                          <p:val>
                                            <p:strVal val="ppt_y"/>
                                          </p:val>
                                        </p:tav>
                                      </p:tavLst>
                                    </p:anim>
                                    <p:set>
                                      <p:cBhvr>
                                        <p:cTn id="75" dur="1" fill="hold">
                                          <p:stCondLst>
                                            <p:cond delay="749"/>
                                          </p:stCondLst>
                                        </p:cTn>
                                        <p:tgtEl>
                                          <p:spTgt spid="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par>
                                <p:cTn id="79" presetID="10" presetClass="exit" presetSubtype="0" fill="hold" nodeType="withEffect">
                                  <p:stCondLst>
                                    <p:cond delay="1250"/>
                                  </p:stCondLst>
                                  <p:childTnLst>
                                    <p:animEffect transition="out" filter="fade">
                                      <p:cBhvr>
                                        <p:cTn id="80" dur="500"/>
                                        <p:tgtEl>
                                          <p:spTgt spid="6"/>
                                        </p:tgtEl>
                                      </p:cBhvr>
                                    </p:animEffect>
                                    <p:set>
                                      <p:cBhvr>
                                        <p:cTn id="81" dur="1" fill="hold">
                                          <p:stCondLst>
                                            <p:cond delay="499"/>
                                          </p:stCondLst>
                                        </p:cTn>
                                        <p:tgtEl>
                                          <p:spTgt spid="6"/>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250"/>
                                        <p:tgtEl>
                                          <p:spTgt spid="10"/>
                                        </p:tgtEl>
                                      </p:cBhvr>
                                    </p:animEffect>
                                    <p:set>
                                      <p:cBhvr>
                                        <p:cTn id="84" dur="1" fill="hold">
                                          <p:stCondLst>
                                            <p:cond delay="249"/>
                                          </p:stCondLst>
                                        </p:cTn>
                                        <p:tgtEl>
                                          <p:spTgt spid="10"/>
                                        </p:tgtEl>
                                        <p:attrNameLst>
                                          <p:attrName>style.visibility</p:attrName>
                                        </p:attrNameLst>
                                      </p:cBhvr>
                                      <p:to>
                                        <p:strVal val="hidden"/>
                                      </p:to>
                                    </p:set>
                                  </p:childTnLst>
                                </p:cTn>
                              </p:par>
                              <p:par>
                                <p:cTn id="85" presetID="10" presetClass="exit" presetSubtype="0" fill="hold" nodeType="withEffect">
                                  <p:stCondLst>
                                    <p:cond delay="750"/>
                                  </p:stCondLst>
                                  <p:childTnLst>
                                    <p:animEffect transition="out" filter="fade">
                                      <p:cBhvr>
                                        <p:cTn id="86" dur="2750"/>
                                        <p:tgtEl>
                                          <p:spTgt spid="17"/>
                                        </p:tgtEl>
                                      </p:cBhvr>
                                    </p:animEffect>
                                    <p:set>
                                      <p:cBhvr>
                                        <p:cTn id="87" dur="1" fill="hold">
                                          <p:stCondLst>
                                            <p:cond delay="2749"/>
                                          </p:stCondLst>
                                        </p:cTn>
                                        <p:tgtEl>
                                          <p:spTgt spid="17"/>
                                        </p:tgtEl>
                                        <p:attrNameLst>
                                          <p:attrName>style.visibility</p:attrName>
                                        </p:attrNameLst>
                                      </p:cBhvr>
                                      <p:to>
                                        <p:strVal val="hidden"/>
                                      </p:to>
                                    </p:set>
                                  </p:childTnLst>
                                </p:cTn>
                              </p:par>
                              <p:par>
                                <p:cTn id="88" presetID="50" presetClass="exit" presetSubtype="0" accel="100000" fill="hold" nodeType="withEffect">
                                  <p:stCondLst>
                                    <p:cond delay="2500"/>
                                  </p:stCondLst>
                                  <p:childTnLst>
                                    <p:anim calcmode="lin" valueType="num">
                                      <p:cBhvr>
                                        <p:cTn id="89" dur="1000"/>
                                        <p:tgtEl>
                                          <p:spTgt spid="17"/>
                                        </p:tgtEl>
                                        <p:attrNameLst>
                                          <p:attrName>ppt_w</p:attrName>
                                        </p:attrNameLst>
                                      </p:cBhvr>
                                      <p:tavLst>
                                        <p:tav tm="0">
                                          <p:val>
                                            <p:strVal val="ppt_w"/>
                                          </p:val>
                                        </p:tav>
                                        <p:tav tm="100000">
                                          <p:val>
                                            <p:strVal val="ppt_w+.3"/>
                                          </p:val>
                                        </p:tav>
                                      </p:tavLst>
                                    </p:anim>
                                    <p:anim calcmode="lin" valueType="num">
                                      <p:cBhvr>
                                        <p:cTn id="90" dur="1000"/>
                                        <p:tgtEl>
                                          <p:spTgt spid="17"/>
                                        </p:tgtEl>
                                        <p:attrNameLst>
                                          <p:attrName>ppt_h</p:attrName>
                                        </p:attrNameLst>
                                      </p:cBhvr>
                                      <p:tavLst>
                                        <p:tav tm="0">
                                          <p:val>
                                            <p:strVal val="ppt_h"/>
                                          </p:val>
                                        </p:tav>
                                        <p:tav tm="100000">
                                          <p:val>
                                            <p:strVal val="ppt_h"/>
                                          </p:val>
                                        </p:tav>
                                      </p:tavLst>
                                    </p:anim>
                                    <p:animEffect transition="out" filter="fade">
                                      <p:cBhvr>
                                        <p:cTn id="91" dur="1000"/>
                                        <p:tgtEl>
                                          <p:spTgt spid="17"/>
                                        </p:tgtEl>
                                      </p:cBhvr>
                                    </p:animEffect>
                                    <p:set>
                                      <p:cBhvr>
                                        <p:cTn id="92" dur="1" fill="hold">
                                          <p:stCondLst>
                                            <p:cond delay="999"/>
                                          </p:stCondLst>
                                        </p:cTn>
                                        <p:tgtEl>
                                          <p:spTgt spid="17"/>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3" presetClass="entr" presetSubtype="16" fill="hold" grpId="0" nodeType="clickEffect">
                                  <p:stCondLst>
                                    <p:cond delay="250"/>
                                  </p:stCondLst>
                                  <p:childTnLst>
                                    <p:set>
                                      <p:cBhvr>
                                        <p:cTn id="96" dur="1" fill="hold">
                                          <p:stCondLst>
                                            <p:cond delay="0"/>
                                          </p:stCondLst>
                                        </p:cTn>
                                        <p:tgtEl>
                                          <p:spTgt spid="14"/>
                                        </p:tgtEl>
                                        <p:attrNameLst>
                                          <p:attrName>style.visibility</p:attrName>
                                        </p:attrNameLst>
                                      </p:cBhvr>
                                      <p:to>
                                        <p:strVal val="visible"/>
                                      </p:to>
                                    </p:set>
                                    <p:anim calcmode="lin" valueType="num">
                                      <p:cBhvr>
                                        <p:cTn id="97" dur="500" fill="hold"/>
                                        <p:tgtEl>
                                          <p:spTgt spid="14"/>
                                        </p:tgtEl>
                                        <p:attrNameLst>
                                          <p:attrName>ppt_w</p:attrName>
                                        </p:attrNameLst>
                                      </p:cBhvr>
                                      <p:tavLst>
                                        <p:tav tm="0">
                                          <p:val>
                                            <p:fltVal val="0"/>
                                          </p:val>
                                        </p:tav>
                                        <p:tav tm="100000">
                                          <p:val>
                                            <p:strVal val="#ppt_w"/>
                                          </p:val>
                                        </p:tav>
                                      </p:tavLst>
                                    </p:anim>
                                    <p:anim calcmode="lin" valueType="num">
                                      <p:cBhvr>
                                        <p:cTn id="9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15"/>
                                        </p:tgtEl>
                                        <p:attrNameLst>
                                          <p:attrName>style.visibility</p:attrName>
                                        </p:attrNameLst>
                                      </p:cBhvr>
                                      <p:to>
                                        <p:strVal val="visible"/>
                                      </p:to>
                                    </p:set>
                                    <p:animEffect transition="in" filter="wipe(left)">
                                      <p:cBhvr>
                                        <p:cTn id="103" dur="500"/>
                                        <p:tgtEl>
                                          <p:spTgt spid="15"/>
                                        </p:tgtEl>
                                      </p:cBhvr>
                                    </p:animEffect>
                                  </p:childTnLst>
                                </p:cTn>
                              </p:par>
                              <p:par>
                                <p:cTn id="104" presetID="18" presetClass="emph" presetSubtype="0" fill="hold" grpId="1" nodeType="withEffect">
                                  <p:stCondLst>
                                    <p:cond delay="0"/>
                                  </p:stCondLst>
                                  <p:childTnLst>
                                    <p:set>
                                      <p:cBhvr override="childStyle">
                                        <p:cTn id="105" dur="500" fill="hold"/>
                                        <p:tgtEl>
                                          <p:spTgt spid="1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P spid="10" grpId="0"/>
      <p:bldP spid="10" grpId="1"/>
      <p:bldP spid="10" grpId="2"/>
      <p:bldP spid="9" grpId="0"/>
      <p:bldP spid="9" grpId="1"/>
      <p:bldP spid="12" grpId="0"/>
      <p:bldP spid="12" grpId="1"/>
      <p:bldP spid="15" grpId="0"/>
      <p:bldP spid="15" grpId="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0"/>
            <a:ext cx="9143999" cy="6858000"/>
          </a:xfrm>
        </p:spPr>
      </p:pic>
      <p:sp>
        <p:nvSpPr>
          <p:cNvPr id="3" name="Rectangle 2">
            <a:extLst>
              <a:ext uri="{FF2B5EF4-FFF2-40B4-BE49-F238E27FC236}">
                <a16:creationId xmlns:a16="http://schemas.microsoft.com/office/drawing/2014/main" id="{C3530BCF-EC76-4122-B1F8-B35229C0025E}"/>
              </a:ext>
            </a:extLst>
          </p:cNvPr>
          <p:cNvSpPr>
            <a:spLocks noGrp="1" noChangeArrowheads="1"/>
          </p:cNvSpPr>
          <p:nvPr>
            <p:ph type="title"/>
          </p:nvPr>
        </p:nvSpPr>
        <p:spPr>
          <a:xfrm>
            <a:off x="609600" y="1905000"/>
            <a:ext cx="8229600" cy="3001962"/>
          </a:xfrm>
        </p:spPr>
        <p:txBody>
          <a:bodyPr>
            <a:scene3d>
              <a:camera prst="orthographicFront"/>
              <a:lightRig rig="glow" dir="t"/>
            </a:scene3d>
            <a:sp3d extrusionH="57150" contourW="12700" prstMaterial="matte">
              <a:bevelT w="38100" h="38100"/>
              <a:contourClr>
                <a:srgbClr val="F6E5A0"/>
              </a:contourClr>
            </a:sp3d>
          </a:bodyPr>
          <a:lstStyle/>
          <a:p>
            <a:pPr eaLnBrk="1" hangingPunct="1"/>
            <a:r>
              <a:rPr lang="en-US" altLang="en-US" b="1" kern="1200" dirty="0">
                <a:solidFill>
                  <a:srgbClr val="CC9900"/>
                </a:solidFill>
                <a:effectLst>
                  <a:glow rad="101600">
                    <a:schemeClr val="tx1"/>
                  </a:glow>
                </a:effectLst>
                <a:latin typeface="Calibri" panose="020F0502020204030204" pitchFamily="34" charset="0"/>
                <a:ea typeface="+mn-ea"/>
                <a:cs typeface="Calibri" panose="020F0502020204030204" pitchFamily="34" charset="0"/>
              </a:rPr>
              <a:t>Then Jesus said to him,        "Unless you people see signs and wonders, you will by no means </a:t>
            </a:r>
            <a:r>
              <a:rPr lang="en-US" altLang="en-US" b="1" kern="1200" dirty="0">
                <a:solidFill>
                  <a:srgbClr val="CC9900"/>
                </a:solidFill>
                <a:effectLst>
                  <a:glow rad="63500">
                    <a:schemeClr val="tx1"/>
                  </a:glow>
                </a:effectLst>
                <a:latin typeface="Calibri" panose="020F0502020204030204" pitchFamily="34" charset="0"/>
                <a:ea typeface="+mn-ea"/>
                <a:cs typeface="Calibri" panose="020F0502020204030204" pitchFamily="34" charset="0"/>
              </a:rPr>
              <a:t>believe." </a:t>
            </a:r>
            <a:r>
              <a:rPr lang="en-US" altLang="en-US" sz="3200" b="1" i="1" kern="1200" dirty="0">
                <a:solidFill>
                  <a:srgbClr val="CC9900"/>
                </a:solidFill>
                <a:effectLst>
                  <a:glow rad="101600">
                    <a:schemeClr val="tx1"/>
                  </a:glow>
                </a:effectLst>
                <a:latin typeface="Calibri" panose="020F0502020204030204" pitchFamily="34" charset="0"/>
                <a:ea typeface="+mn-ea"/>
                <a:cs typeface="Calibri" panose="020F0502020204030204" pitchFamily="34" charset="0"/>
              </a:rPr>
              <a:t>— John 4:48 </a:t>
            </a:r>
          </a:p>
        </p:txBody>
      </p:sp>
      <p:pic>
        <p:nvPicPr>
          <p:cNvPr id="7" name="Picture 6">
            <a:extLst>
              <a:ext uri="{FF2B5EF4-FFF2-40B4-BE49-F238E27FC236}">
                <a16:creationId xmlns:a16="http://schemas.microsoft.com/office/drawing/2014/main" id="{756F3CDC-E9FD-4D36-9DB0-57FDE565E1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969"/>
          <a:stretch/>
        </p:blipFill>
        <p:spPr>
          <a:xfrm rot="120000">
            <a:off x="5563966" y="4802872"/>
            <a:ext cx="2360726" cy="2144702"/>
          </a:xfrm>
          <a:prstGeom prst="rect">
            <a:avLst/>
          </a:prstGeom>
        </p:spPr>
      </p:pic>
      <p:pic>
        <p:nvPicPr>
          <p:cNvPr id="8" name="Picture 7">
            <a:extLst>
              <a:ext uri="{FF2B5EF4-FFF2-40B4-BE49-F238E27FC236}">
                <a16:creationId xmlns:a16="http://schemas.microsoft.com/office/drawing/2014/main" id="{7989D728-2347-4AAC-937D-3C07D01EB9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059" t="6748" r="13719"/>
          <a:stretch/>
        </p:blipFill>
        <p:spPr>
          <a:xfrm rot="60000">
            <a:off x="1480457" y="4775200"/>
            <a:ext cx="1918187" cy="2370363"/>
          </a:xfrm>
          <a:prstGeom prst="rect">
            <a:avLst/>
          </a:prstGeom>
        </p:spPr>
      </p:pic>
      <p:sp>
        <p:nvSpPr>
          <p:cNvPr id="9" name="Rectangle 2">
            <a:extLst>
              <a:ext uri="{FF2B5EF4-FFF2-40B4-BE49-F238E27FC236}">
                <a16:creationId xmlns:a16="http://schemas.microsoft.com/office/drawing/2014/main" id="{632B771D-37FF-46E0-878E-77607D3884A2}"/>
              </a:ext>
            </a:extLst>
          </p:cNvPr>
          <p:cNvSpPr txBox="1">
            <a:spLocks noChangeArrowheads="1"/>
          </p:cNvSpPr>
          <p:nvPr/>
        </p:nvSpPr>
        <p:spPr bwMode="auto">
          <a:xfrm rot="60000">
            <a:off x="1028700" y="2383524"/>
            <a:ext cx="7391400" cy="231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contourW="12700" prstMaterial="plastic">
              <a:bevelT w="69850" h="6985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For Jews request a sign,        and Greeks seek after wisdom; </a:t>
            </a:r>
            <a:r>
              <a:rPr lang="en-US" altLang="en-US" sz="3200" b="1" kern="0" dirty="0">
                <a:ln w="3175"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3175"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1</a:t>
            </a:r>
            <a:r>
              <a:rPr lang="en-US" altLang="en-US" sz="3200" b="1" i="1" kern="0" baseline="30000" dirty="0">
                <a:ln w="3175"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kern="0" dirty="0">
                <a:ln w="3175"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Corinthians 1:22 </a:t>
            </a:r>
          </a:p>
        </p:txBody>
      </p:sp>
      <p:sp>
        <p:nvSpPr>
          <p:cNvPr id="13" name="Rectangle 2">
            <a:extLst>
              <a:ext uri="{FF2B5EF4-FFF2-40B4-BE49-F238E27FC236}">
                <a16:creationId xmlns:a16="http://schemas.microsoft.com/office/drawing/2014/main" id="{8C95B8DB-1C0F-41D3-9998-970C2215B2B9}"/>
              </a:ext>
            </a:extLst>
          </p:cNvPr>
          <p:cNvSpPr txBox="1">
            <a:spLocks noChangeArrowheads="1"/>
          </p:cNvSpPr>
          <p:nvPr/>
        </p:nvSpPr>
        <p:spPr bwMode="auto">
          <a:xfrm rot="60000">
            <a:off x="5694455" y="2499832"/>
            <a:ext cx="1953557" cy="994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contourW="12700" prstMaterial="plastic">
              <a:bevelT w="69850" h="6985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a sign</a:t>
            </a:r>
            <a:endParaRPr lang="en-US" altLang="en-US" sz="3200" b="1" i="1" kern="0" dirty="0">
              <a:ln w="3175"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5A36B522-554D-4832-AA61-E30C3C2CE9BD}"/>
              </a:ext>
            </a:extLst>
          </p:cNvPr>
          <p:cNvSpPr txBox="1">
            <a:spLocks noChangeArrowheads="1"/>
          </p:cNvSpPr>
          <p:nvPr/>
        </p:nvSpPr>
        <p:spPr bwMode="auto">
          <a:xfrm rot="60000">
            <a:off x="6063312" y="3179931"/>
            <a:ext cx="2341211" cy="994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contourW="12700" prstMaterial="plastic">
              <a:bevelT w="69850" h="6985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wisdom</a:t>
            </a:r>
            <a:endParaRPr lang="en-US" altLang="en-US" sz="3200" b="1" i="1" kern="0" dirty="0">
              <a:ln w="3175"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hidden="1">
            <a:extLst>
              <a:ext uri="{FF2B5EF4-FFF2-40B4-BE49-F238E27FC236}">
                <a16:creationId xmlns:a16="http://schemas.microsoft.com/office/drawing/2014/main" id="{0144677C-B3FB-41BA-A3B9-35F72EB7BF56}"/>
              </a:ext>
            </a:extLst>
          </p:cNvPr>
          <p:cNvSpPr txBox="1">
            <a:spLocks noChangeArrowheads="1"/>
          </p:cNvSpPr>
          <p:nvPr/>
        </p:nvSpPr>
        <p:spPr bwMode="auto">
          <a:xfrm rot="60000">
            <a:off x="1560618" y="3961883"/>
            <a:ext cx="1951633" cy="994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latin typeface="Calibri" panose="020F0502020204030204" pitchFamily="34" charset="0"/>
              </a:rPr>
              <a:t>a</a:t>
            </a:r>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 </a:t>
            </a:r>
            <a:r>
              <a:rPr lang="en-US" altLang="en-US" b="1" kern="0" dirty="0">
                <a:ln w="17780" cmpd="sng">
                  <a:noFill/>
                  <a:prstDash val="solid"/>
                  <a:miter lim="800000"/>
                </a:ln>
                <a:solidFill>
                  <a:srgbClr val="FF0000"/>
                </a:solidFill>
                <a:effectLst/>
                <a:latin typeface="Calibri" panose="020F0502020204030204" pitchFamily="34" charset="0"/>
              </a:rPr>
              <a:t>sign</a:t>
            </a:r>
            <a:endParaRPr lang="en-US" altLang="en-US" sz="3200" b="1" i="1" kern="0" dirty="0">
              <a:ln w="17780" cmpd="sng">
                <a:noFill/>
                <a:prstDash val="solid"/>
                <a:miter lim="800000"/>
              </a:ln>
              <a:solidFill>
                <a:srgbClr val="FF0000"/>
              </a:solidFill>
              <a:effectLst/>
              <a:latin typeface="Calibri" panose="020F0502020204030204" pitchFamily="34" charset="0"/>
            </a:endParaRPr>
          </a:p>
        </p:txBody>
      </p:sp>
      <p:sp>
        <p:nvSpPr>
          <p:cNvPr id="12" name="Rectangle 2" hidden="1">
            <a:extLst>
              <a:ext uri="{FF2B5EF4-FFF2-40B4-BE49-F238E27FC236}">
                <a16:creationId xmlns:a16="http://schemas.microsoft.com/office/drawing/2014/main" id="{17E33591-CA21-417D-B4C5-538615B1346E}"/>
              </a:ext>
            </a:extLst>
          </p:cNvPr>
          <p:cNvSpPr txBox="1">
            <a:spLocks noChangeArrowheads="1"/>
          </p:cNvSpPr>
          <p:nvPr/>
        </p:nvSpPr>
        <p:spPr bwMode="auto">
          <a:xfrm rot="60000">
            <a:off x="5597849" y="3974655"/>
            <a:ext cx="2428384" cy="994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latin typeface="Calibri" panose="020F0502020204030204" pitchFamily="34" charset="0"/>
              </a:rPr>
              <a:t>wisdom</a:t>
            </a:r>
            <a:endParaRPr lang="en-US" altLang="en-US" sz="3200" b="1" i="1" kern="0" dirty="0">
              <a:ln w="17780" cmpd="sng">
                <a:noFill/>
                <a:prstDash val="solid"/>
                <a:miter lim="800000"/>
              </a:ln>
              <a:solidFill>
                <a:srgbClr val="FF0000"/>
              </a:solidFill>
              <a:effectLst/>
              <a:latin typeface="Calibri" panose="020F0502020204030204" pitchFamily="34" charset="0"/>
            </a:endParaRPr>
          </a:p>
        </p:txBody>
      </p:sp>
    </p:spTree>
    <p:extLst>
      <p:ext uri="{BB962C8B-B14F-4D97-AF65-F5344CB8AC3E}">
        <p14:creationId xmlns:p14="http://schemas.microsoft.com/office/powerpoint/2010/main" val="2880511572"/>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3" nodeType="clickEffect">
                                  <p:stCondLst>
                                    <p:cond delay="0"/>
                                  </p:stCondLst>
                                  <p:childTnLst>
                                    <p:animScale>
                                      <p:cBhvr>
                                        <p:cTn id="14" dur="2000" fill="hold"/>
                                        <p:tgtEl>
                                          <p:spTgt spid="3"/>
                                        </p:tgtEl>
                                      </p:cBhvr>
                                      <p:by x="75000" y="75000"/>
                                    </p:animScale>
                                  </p:childTnLst>
                                </p:cTn>
                              </p:par>
                              <p:par>
                                <p:cTn id="15" presetID="42" presetClass="path" presetSubtype="0" accel="50000" decel="50000" fill="hold" grpId="2" nodeType="withEffect">
                                  <p:stCondLst>
                                    <p:cond delay="0"/>
                                  </p:stCondLst>
                                  <p:childTnLst>
                                    <p:animMotion origin="layout" path="M 3.33333E-6 2.22222E-6 L -0.00278 -0.31389 " pathEditMode="relative" rAng="0" ptsTypes="AA">
                                      <p:cBhvr>
                                        <p:cTn id="16" dur="2000" fill="hold"/>
                                        <p:tgtEl>
                                          <p:spTgt spid="3"/>
                                        </p:tgtEl>
                                        <p:attrNameLst>
                                          <p:attrName>ppt_x</p:attrName>
                                          <p:attrName>ppt_y</p:attrName>
                                        </p:attrNameLst>
                                      </p:cBhvr>
                                      <p:rCtr x="-139" y="-15694"/>
                                    </p:animMotion>
                                  </p:childTnLst>
                                </p:cTn>
                              </p:par>
                            </p:childTnLst>
                          </p:cTn>
                        </p:par>
                        <p:par>
                          <p:cTn id="17" fill="hold">
                            <p:stCondLst>
                              <p:cond delay="2000"/>
                            </p:stCondLst>
                            <p:childTnLst>
                              <p:par>
                                <p:cTn id="18" presetID="23" presetClass="entr" presetSubtype="16" fill="hold" grpId="0" nodeType="afterEffect">
                                  <p:stCondLst>
                                    <p:cond delay="25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5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50"/>
                                        <p:tgtEl>
                                          <p:spTgt spid="14"/>
                                        </p:tgtEl>
                                      </p:cBhvr>
                                    </p:animEffect>
                                  </p:childTnLst>
                                </p:cTn>
                              </p:par>
                              <p:par>
                                <p:cTn id="30" presetID="0" presetClass="path" presetSubtype="0" accel="50000" decel="50000" fill="hold" grpId="2" nodeType="withEffect">
                                  <p:stCondLst>
                                    <p:cond delay="0"/>
                                  </p:stCondLst>
                                  <p:childTnLst>
                                    <p:animMotion origin="layout" path="M -3.88889E-6 2.96296E-6 C -0.03975 0.00671 -0.17291 0.02014 -0.23645 0.04051 C -0.29982 0.06088 -0.34531 0.09583 -0.38055 0.12268 C -0.41527 0.15347 -0.43732 0.18703 -0.4526 0.2118 " pathEditMode="relative" rAng="0" ptsTypes="AAAA">
                                      <p:cBhvr>
                                        <p:cTn id="31" dur="1500" fill="hold"/>
                                        <p:tgtEl>
                                          <p:spTgt spid="13"/>
                                        </p:tgtEl>
                                        <p:attrNameLst>
                                          <p:attrName>ppt_x</p:attrName>
                                          <p:attrName>ppt_y</p:attrName>
                                        </p:attrNameLst>
                                      </p:cBhvr>
                                      <p:rCtr x="-22639" y="10579"/>
                                    </p:animMotion>
                                  </p:childTnLst>
                                </p:cTn>
                              </p:par>
                              <p:par>
                                <p:cTn id="32" presetID="42" presetClass="path" presetSubtype="0" accel="50000" decel="50000" fill="hold" grpId="2" nodeType="withEffect">
                                  <p:stCondLst>
                                    <p:cond delay="0"/>
                                  </p:stCondLst>
                                  <p:childTnLst>
                                    <p:animMotion origin="layout" path="M -2.22222E-6 -1.11111E-6 L -0.04566 0.11667 " pathEditMode="relative" rAng="0" ptsTypes="AA">
                                      <p:cBhvr>
                                        <p:cTn id="33" dur="1500" fill="hold"/>
                                        <p:tgtEl>
                                          <p:spTgt spid="14"/>
                                        </p:tgtEl>
                                        <p:attrNameLst>
                                          <p:attrName>ppt_x</p:attrName>
                                          <p:attrName>ppt_y</p:attrName>
                                        </p:attrNameLst>
                                      </p:cBhvr>
                                      <p:rCtr x="-2292" y="5833"/>
                                    </p:animMotion>
                                  </p:childTnLst>
                                </p:cTn>
                              </p:par>
                              <p:par>
                                <p:cTn id="34" presetID="10" presetClass="exit" presetSubtype="0" fill="hold" grpId="1" nodeType="withEffect">
                                  <p:stCondLst>
                                    <p:cond delay="0"/>
                                  </p:stCondLst>
                                  <p:childTnLst>
                                    <p:animEffect transition="out" filter="fade">
                                      <p:cBhvr>
                                        <p:cTn id="35" dur="1250"/>
                                        <p:tgtEl>
                                          <p:spTgt spid="9"/>
                                        </p:tgtEl>
                                      </p:cBhvr>
                                    </p:animEffect>
                                    <p:set>
                                      <p:cBhvr>
                                        <p:cTn id="36" dur="1" fill="hold">
                                          <p:stCondLst>
                                            <p:cond delay="124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2"/>
      <p:bldP spid="3" grpId="3"/>
      <p:bldP spid="9" grpId="0"/>
      <p:bldP spid="9" grpId="1"/>
      <p:bldP spid="13" grpId="0"/>
      <p:bldP spid="13" grpId="2"/>
      <p:bldP spid="14" grpId="0"/>
      <p:bldP spid="14"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94C3A-A0FE-4FEC-8967-820FA637F09D}"/>
              </a:ext>
            </a:extLst>
          </p:cNvPr>
          <p:cNvPicPr>
            <a:picLocks noChangeAspect="1"/>
          </p:cNvPicPr>
          <p:nvPr/>
        </p:nvPicPr>
        <p:blipFill rotWithShape="1">
          <a:blip r:embed="rId2">
            <a:extLst>
              <a:ext uri="{28A0092B-C50C-407E-A947-70E740481C1C}">
                <a14:useLocalDpi xmlns:a14="http://schemas.microsoft.com/office/drawing/2010/main" val="0"/>
              </a:ext>
            </a:extLst>
          </a:blip>
          <a:srcRect b="2844"/>
          <a:stretch/>
        </p:blipFill>
        <p:spPr>
          <a:xfrm>
            <a:off x="-1" y="-1"/>
            <a:ext cx="9144001" cy="6858001"/>
          </a:xfrm>
          <a:prstGeom prst="rect">
            <a:avLst/>
          </a:prstGeom>
        </p:spPr>
      </p:pic>
      <p:sp>
        <p:nvSpPr>
          <p:cNvPr id="4" name="Title 1">
            <a:extLst>
              <a:ext uri="{FF2B5EF4-FFF2-40B4-BE49-F238E27FC236}">
                <a16:creationId xmlns:a16="http://schemas.microsoft.com/office/drawing/2014/main" id="{4BD670D6-9D94-4F4E-B046-2C4B3F43CAE1}"/>
              </a:ext>
            </a:extLst>
          </p:cNvPr>
          <p:cNvSpPr txBox="1">
            <a:spLocks/>
          </p:cNvSpPr>
          <p:nvPr/>
        </p:nvSpPr>
        <p:spPr>
          <a:xfrm>
            <a:off x="3821793" y="1620641"/>
            <a:ext cx="464457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want to see a sign</a:t>
            </a:r>
          </a:p>
        </p:txBody>
      </p:sp>
      <p:sp>
        <p:nvSpPr>
          <p:cNvPr id="3" name="Rectangle 2">
            <a:extLst>
              <a:ext uri="{FF2B5EF4-FFF2-40B4-BE49-F238E27FC236}">
                <a16:creationId xmlns:a16="http://schemas.microsoft.com/office/drawing/2014/main" id="{58FAC64F-D7B9-4968-A82B-176E5CE50525}"/>
              </a:ext>
            </a:extLst>
          </p:cNvPr>
          <p:cNvSpPr>
            <a:spLocks noGrp="1" noChangeArrowheads="1"/>
          </p:cNvSpPr>
          <p:nvPr>
            <p:ph type="title"/>
          </p:nvPr>
        </p:nvSpPr>
        <p:spPr>
          <a:xfrm>
            <a:off x="457200" y="274638"/>
            <a:ext cx="8229600" cy="6278562"/>
          </a:xfrm>
        </p:spPr>
        <p:txBody>
          <a:bodyPr>
            <a:scene3d>
              <a:camera prst="orthographicFront"/>
              <a:lightRig rig="glow" dir="t"/>
            </a:scene3d>
            <a:sp3d extrusionH="57150" contourW="12700" prstMaterial="matte">
              <a:bevelT w="38100" h="38100"/>
              <a:contourClr>
                <a:srgbClr val="F6E5A0"/>
              </a:contourClr>
            </a:sp3d>
          </a:bodyPr>
          <a:lstStyle/>
          <a:p>
            <a:pPr eaLnBrk="1" hangingPunct="1"/>
            <a:r>
              <a:rPr lang="en-US" altLang="en-US" sz="4450" b="1" kern="1200" dirty="0">
                <a:solidFill>
                  <a:srgbClr val="CC9900"/>
                </a:solidFill>
                <a:effectLst>
                  <a:glow rad="101600">
                    <a:schemeClr val="tx1"/>
                  </a:glow>
                </a:effectLst>
                <a:latin typeface="Calibri" panose="020F0502020204030204" pitchFamily="34" charset="0"/>
                <a:ea typeface="+mn-ea"/>
                <a:cs typeface="Calibri" panose="020F0502020204030204" pitchFamily="34" charset="0"/>
              </a:rPr>
              <a:t>Then some of the scribes and Pharisees answered, saying, "Teacher, we want to see a sign from You." But He answered     and said to them, "An evil and adulterous generation seeks after a sign, and no sign will be given to it except the sign of the prophet Jonah. </a:t>
            </a:r>
            <a:r>
              <a:rPr lang="en-US" altLang="en-US" sz="3200" b="1" i="1" kern="1200" dirty="0">
                <a:solidFill>
                  <a:srgbClr val="CC9900"/>
                </a:solidFill>
                <a:effectLst>
                  <a:glow rad="101600">
                    <a:schemeClr val="tx1"/>
                  </a:glow>
                </a:effectLst>
                <a:latin typeface="Calibri" panose="020F0502020204030204" pitchFamily="34" charset="0"/>
                <a:ea typeface="+mn-ea"/>
                <a:cs typeface="Calibri" panose="020F0502020204030204" pitchFamily="34" charset="0"/>
              </a:rPr>
              <a:t>— Matthew 12:38-39 </a:t>
            </a:r>
          </a:p>
        </p:txBody>
      </p:sp>
      <p:sp>
        <p:nvSpPr>
          <p:cNvPr id="5" name="Title 1">
            <a:extLst>
              <a:ext uri="{FF2B5EF4-FFF2-40B4-BE49-F238E27FC236}">
                <a16:creationId xmlns:a16="http://schemas.microsoft.com/office/drawing/2014/main" id="{2F28A622-1816-477B-8437-6D33F1CB38DC}"/>
              </a:ext>
            </a:extLst>
          </p:cNvPr>
          <p:cNvSpPr txBox="1">
            <a:spLocks/>
          </p:cNvSpPr>
          <p:nvPr/>
        </p:nvSpPr>
        <p:spPr>
          <a:xfrm>
            <a:off x="4862928" y="1449738"/>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uLnTx/>
                <a:uFillTx/>
                <a:latin typeface="Calibri" panose="020F0502020204030204" pitchFamily="34" charset="0"/>
                <a:ea typeface="+mj-ea"/>
                <a:cs typeface="+mj-cs"/>
              </a:rPr>
              <a:t>doubt</a:t>
            </a:r>
          </a:p>
        </p:txBody>
      </p:sp>
      <p:sp>
        <p:nvSpPr>
          <p:cNvPr id="6" name="Rectangle 2">
            <a:extLst>
              <a:ext uri="{FF2B5EF4-FFF2-40B4-BE49-F238E27FC236}">
                <a16:creationId xmlns:a16="http://schemas.microsoft.com/office/drawing/2014/main" id="{684CBCD0-D17C-4A00-9F74-937D74260D52}"/>
              </a:ext>
            </a:extLst>
          </p:cNvPr>
          <p:cNvSpPr txBox="1">
            <a:spLocks noChangeArrowheads="1"/>
          </p:cNvSpPr>
          <p:nvPr/>
        </p:nvSpPr>
        <p:spPr bwMode="auto">
          <a:xfrm>
            <a:off x="457200" y="2988806"/>
            <a:ext cx="8229600" cy="3630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prstMaterial="matte">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Jesus said to him,               "Thomas, because you have seen Me, you have believed. Blessed are those who have not seen and yet have believed." </a:t>
            </a:r>
            <a:r>
              <a:rPr lang="en-US" altLang="en-US" sz="3200" b="1" i="1" dirty="0">
                <a:solidFill>
                  <a:srgbClr val="CC9900"/>
                </a:solidFill>
                <a:effectLst>
                  <a:glow rad="101600">
                    <a:schemeClr val="tx1"/>
                  </a:glow>
                </a:effectLst>
                <a:latin typeface="Calibri" panose="020F0502020204030204" pitchFamily="34" charset="0"/>
                <a:ea typeface="+mn-ea"/>
                <a:cs typeface="Calibri" panose="020F0502020204030204" pitchFamily="34" charset="0"/>
              </a:rPr>
              <a:t>— John 20:29 </a:t>
            </a:r>
          </a:p>
        </p:txBody>
      </p:sp>
      <p:sp>
        <p:nvSpPr>
          <p:cNvPr id="9" name="Freeform: Shape 8">
            <a:extLst>
              <a:ext uri="{FF2B5EF4-FFF2-40B4-BE49-F238E27FC236}">
                <a16:creationId xmlns:a16="http://schemas.microsoft.com/office/drawing/2014/main" id="{CB6DCDF6-F3AC-45D0-AEE0-4949795CD3F8}"/>
              </a:ext>
            </a:extLst>
          </p:cNvPr>
          <p:cNvSpPr/>
          <p:nvPr/>
        </p:nvSpPr>
        <p:spPr>
          <a:xfrm>
            <a:off x="2557911" y="5265420"/>
            <a:ext cx="2094100" cy="1588770"/>
          </a:xfrm>
          <a:custGeom>
            <a:avLst/>
            <a:gdLst>
              <a:gd name="connsiteX0" fmla="*/ 0 w 2186940"/>
              <a:gd name="connsiteY0" fmla="*/ 1611630 h 1611630"/>
              <a:gd name="connsiteX1" fmla="*/ 902970 w 2186940"/>
              <a:gd name="connsiteY1" fmla="*/ 590550 h 1611630"/>
              <a:gd name="connsiteX2" fmla="*/ 289560 w 2186940"/>
              <a:gd name="connsiteY2" fmla="*/ 548640 h 1611630"/>
              <a:gd name="connsiteX3" fmla="*/ 335280 w 2186940"/>
              <a:gd name="connsiteY3" fmla="*/ 365760 h 1611630"/>
              <a:gd name="connsiteX4" fmla="*/ 1036320 w 2186940"/>
              <a:gd name="connsiteY4" fmla="*/ 373380 h 1611630"/>
              <a:gd name="connsiteX5" fmla="*/ 1310640 w 2186940"/>
              <a:gd name="connsiteY5" fmla="*/ 41910 h 1611630"/>
              <a:gd name="connsiteX6" fmla="*/ 1581150 w 2186940"/>
              <a:gd name="connsiteY6" fmla="*/ 0 h 1611630"/>
              <a:gd name="connsiteX7" fmla="*/ 1375410 w 2186940"/>
              <a:gd name="connsiteY7" fmla="*/ 339090 h 1611630"/>
              <a:gd name="connsiteX8" fmla="*/ 2186940 w 2186940"/>
              <a:gd name="connsiteY8" fmla="*/ 365760 h 1611630"/>
              <a:gd name="connsiteX9" fmla="*/ 2167890 w 2186940"/>
              <a:gd name="connsiteY9" fmla="*/ 613410 h 1611630"/>
              <a:gd name="connsiteX10" fmla="*/ 1192530 w 2186940"/>
              <a:gd name="connsiteY10" fmla="*/ 586740 h 1611630"/>
              <a:gd name="connsiteX11" fmla="*/ 213360 w 2186940"/>
              <a:gd name="connsiteY11" fmla="*/ 1607820 h 1611630"/>
              <a:gd name="connsiteX12" fmla="*/ 0 w 2186940"/>
              <a:gd name="connsiteY12" fmla="*/ 1611630 h 1611630"/>
              <a:gd name="connsiteX0" fmla="*/ 0 w 2186940"/>
              <a:gd name="connsiteY0" fmla="*/ 1611630 h 1611630"/>
              <a:gd name="connsiteX1" fmla="*/ 902970 w 2186940"/>
              <a:gd name="connsiteY1" fmla="*/ 590550 h 1611630"/>
              <a:gd name="connsiteX2" fmla="*/ 289560 w 2186940"/>
              <a:gd name="connsiteY2" fmla="*/ 548640 h 1611630"/>
              <a:gd name="connsiteX3" fmla="*/ 335280 w 2186940"/>
              <a:gd name="connsiteY3" fmla="*/ 365760 h 1611630"/>
              <a:gd name="connsiteX4" fmla="*/ 1036320 w 2186940"/>
              <a:gd name="connsiteY4" fmla="*/ 373380 h 1611630"/>
              <a:gd name="connsiteX5" fmla="*/ 1310640 w 2186940"/>
              <a:gd name="connsiteY5" fmla="*/ 41910 h 1611630"/>
              <a:gd name="connsiteX6" fmla="*/ 1581150 w 2186940"/>
              <a:gd name="connsiteY6" fmla="*/ 0 h 1611630"/>
              <a:gd name="connsiteX7" fmla="*/ 1371600 w 2186940"/>
              <a:gd name="connsiteY7" fmla="*/ 365760 h 1611630"/>
              <a:gd name="connsiteX8" fmla="*/ 2186940 w 2186940"/>
              <a:gd name="connsiteY8" fmla="*/ 365760 h 1611630"/>
              <a:gd name="connsiteX9" fmla="*/ 2167890 w 2186940"/>
              <a:gd name="connsiteY9" fmla="*/ 613410 h 1611630"/>
              <a:gd name="connsiteX10" fmla="*/ 1192530 w 2186940"/>
              <a:gd name="connsiteY10" fmla="*/ 586740 h 1611630"/>
              <a:gd name="connsiteX11" fmla="*/ 213360 w 2186940"/>
              <a:gd name="connsiteY11" fmla="*/ 1607820 h 1611630"/>
              <a:gd name="connsiteX12" fmla="*/ 0 w 2186940"/>
              <a:gd name="connsiteY12" fmla="*/ 1611630 h 1611630"/>
              <a:gd name="connsiteX0" fmla="*/ 0 w 2186940"/>
              <a:gd name="connsiteY0" fmla="*/ 1611630 h 1611630"/>
              <a:gd name="connsiteX1" fmla="*/ 902970 w 2186940"/>
              <a:gd name="connsiteY1" fmla="*/ 590550 h 1611630"/>
              <a:gd name="connsiteX2" fmla="*/ 289560 w 2186940"/>
              <a:gd name="connsiteY2" fmla="*/ 548640 h 1611630"/>
              <a:gd name="connsiteX3" fmla="*/ 335280 w 2186940"/>
              <a:gd name="connsiteY3" fmla="*/ 365760 h 1611630"/>
              <a:gd name="connsiteX4" fmla="*/ 1036320 w 2186940"/>
              <a:gd name="connsiteY4" fmla="*/ 373380 h 1611630"/>
              <a:gd name="connsiteX5" fmla="*/ 1325880 w 2186940"/>
              <a:gd name="connsiteY5" fmla="*/ 41910 h 1611630"/>
              <a:gd name="connsiteX6" fmla="*/ 1581150 w 2186940"/>
              <a:gd name="connsiteY6" fmla="*/ 0 h 1611630"/>
              <a:gd name="connsiteX7" fmla="*/ 1371600 w 2186940"/>
              <a:gd name="connsiteY7" fmla="*/ 365760 h 1611630"/>
              <a:gd name="connsiteX8" fmla="*/ 2186940 w 2186940"/>
              <a:gd name="connsiteY8" fmla="*/ 365760 h 1611630"/>
              <a:gd name="connsiteX9" fmla="*/ 2167890 w 2186940"/>
              <a:gd name="connsiteY9" fmla="*/ 613410 h 1611630"/>
              <a:gd name="connsiteX10" fmla="*/ 1192530 w 2186940"/>
              <a:gd name="connsiteY10" fmla="*/ 586740 h 1611630"/>
              <a:gd name="connsiteX11" fmla="*/ 213360 w 2186940"/>
              <a:gd name="connsiteY11" fmla="*/ 1607820 h 1611630"/>
              <a:gd name="connsiteX12" fmla="*/ 0 w 2186940"/>
              <a:gd name="connsiteY12" fmla="*/ 1611630 h 1611630"/>
              <a:gd name="connsiteX0" fmla="*/ 0 w 2186940"/>
              <a:gd name="connsiteY0" fmla="*/ 1592580 h 1592580"/>
              <a:gd name="connsiteX1" fmla="*/ 902970 w 2186940"/>
              <a:gd name="connsiteY1" fmla="*/ 571500 h 1592580"/>
              <a:gd name="connsiteX2" fmla="*/ 289560 w 2186940"/>
              <a:gd name="connsiteY2" fmla="*/ 529590 h 1592580"/>
              <a:gd name="connsiteX3" fmla="*/ 335280 w 2186940"/>
              <a:gd name="connsiteY3" fmla="*/ 346710 h 1592580"/>
              <a:gd name="connsiteX4" fmla="*/ 1036320 w 2186940"/>
              <a:gd name="connsiteY4" fmla="*/ 354330 h 1592580"/>
              <a:gd name="connsiteX5" fmla="*/ 1325880 w 2186940"/>
              <a:gd name="connsiteY5" fmla="*/ 22860 h 1592580"/>
              <a:gd name="connsiteX6" fmla="*/ 1562100 w 2186940"/>
              <a:gd name="connsiteY6" fmla="*/ 0 h 1592580"/>
              <a:gd name="connsiteX7" fmla="*/ 1371600 w 2186940"/>
              <a:gd name="connsiteY7" fmla="*/ 346710 h 1592580"/>
              <a:gd name="connsiteX8" fmla="*/ 2186940 w 2186940"/>
              <a:gd name="connsiteY8" fmla="*/ 346710 h 1592580"/>
              <a:gd name="connsiteX9" fmla="*/ 2167890 w 2186940"/>
              <a:gd name="connsiteY9" fmla="*/ 594360 h 1592580"/>
              <a:gd name="connsiteX10" fmla="*/ 1192530 w 2186940"/>
              <a:gd name="connsiteY10" fmla="*/ 567690 h 1592580"/>
              <a:gd name="connsiteX11" fmla="*/ 213360 w 2186940"/>
              <a:gd name="connsiteY11" fmla="*/ 1588770 h 1592580"/>
              <a:gd name="connsiteX12" fmla="*/ 0 w 2186940"/>
              <a:gd name="connsiteY12" fmla="*/ 1592580 h 1592580"/>
              <a:gd name="connsiteX0" fmla="*/ 0 w 2120293"/>
              <a:gd name="connsiteY0" fmla="*/ 1512604 h 1588770"/>
              <a:gd name="connsiteX1" fmla="*/ 836323 w 2120293"/>
              <a:gd name="connsiteY1" fmla="*/ 571500 h 1588770"/>
              <a:gd name="connsiteX2" fmla="*/ 222913 w 2120293"/>
              <a:gd name="connsiteY2" fmla="*/ 529590 h 1588770"/>
              <a:gd name="connsiteX3" fmla="*/ 268633 w 2120293"/>
              <a:gd name="connsiteY3" fmla="*/ 346710 h 1588770"/>
              <a:gd name="connsiteX4" fmla="*/ 969673 w 2120293"/>
              <a:gd name="connsiteY4" fmla="*/ 354330 h 1588770"/>
              <a:gd name="connsiteX5" fmla="*/ 1259233 w 2120293"/>
              <a:gd name="connsiteY5" fmla="*/ 22860 h 1588770"/>
              <a:gd name="connsiteX6" fmla="*/ 1495453 w 2120293"/>
              <a:gd name="connsiteY6" fmla="*/ 0 h 1588770"/>
              <a:gd name="connsiteX7" fmla="*/ 1304953 w 2120293"/>
              <a:gd name="connsiteY7" fmla="*/ 346710 h 1588770"/>
              <a:gd name="connsiteX8" fmla="*/ 2120293 w 2120293"/>
              <a:gd name="connsiteY8" fmla="*/ 346710 h 1588770"/>
              <a:gd name="connsiteX9" fmla="*/ 2101243 w 2120293"/>
              <a:gd name="connsiteY9" fmla="*/ 594360 h 1588770"/>
              <a:gd name="connsiteX10" fmla="*/ 1125883 w 2120293"/>
              <a:gd name="connsiteY10" fmla="*/ 567690 h 1588770"/>
              <a:gd name="connsiteX11" fmla="*/ 146713 w 2120293"/>
              <a:gd name="connsiteY11" fmla="*/ 1588770 h 1588770"/>
              <a:gd name="connsiteX12" fmla="*/ 0 w 2120293"/>
              <a:gd name="connsiteY12" fmla="*/ 1512604 h 1588770"/>
              <a:gd name="connsiteX0" fmla="*/ 0 w 2120293"/>
              <a:gd name="connsiteY0" fmla="*/ 1512604 h 1588770"/>
              <a:gd name="connsiteX1" fmla="*/ 841655 w 2120293"/>
              <a:gd name="connsiteY1" fmla="*/ 558170 h 1588770"/>
              <a:gd name="connsiteX2" fmla="*/ 222913 w 2120293"/>
              <a:gd name="connsiteY2" fmla="*/ 529590 h 1588770"/>
              <a:gd name="connsiteX3" fmla="*/ 268633 w 2120293"/>
              <a:gd name="connsiteY3" fmla="*/ 346710 h 1588770"/>
              <a:gd name="connsiteX4" fmla="*/ 969673 w 2120293"/>
              <a:gd name="connsiteY4" fmla="*/ 354330 h 1588770"/>
              <a:gd name="connsiteX5" fmla="*/ 1259233 w 2120293"/>
              <a:gd name="connsiteY5" fmla="*/ 22860 h 1588770"/>
              <a:gd name="connsiteX6" fmla="*/ 1495453 w 2120293"/>
              <a:gd name="connsiteY6" fmla="*/ 0 h 1588770"/>
              <a:gd name="connsiteX7" fmla="*/ 1304953 w 2120293"/>
              <a:gd name="connsiteY7" fmla="*/ 346710 h 1588770"/>
              <a:gd name="connsiteX8" fmla="*/ 2120293 w 2120293"/>
              <a:gd name="connsiteY8" fmla="*/ 346710 h 1588770"/>
              <a:gd name="connsiteX9" fmla="*/ 2101243 w 2120293"/>
              <a:gd name="connsiteY9" fmla="*/ 594360 h 1588770"/>
              <a:gd name="connsiteX10" fmla="*/ 1125883 w 2120293"/>
              <a:gd name="connsiteY10" fmla="*/ 567690 h 1588770"/>
              <a:gd name="connsiteX11" fmla="*/ 146713 w 2120293"/>
              <a:gd name="connsiteY11" fmla="*/ 1588770 h 1588770"/>
              <a:gd name="connsiteX12" fmla="*/ 0 w 2120293"/>
              <a:gd name="connsiteY12" fmla="*/ 1512604 h 1588770"/>
              <a:gd name="connsiteX0" fmla="*/ 0 w 2094100"/>
              <a:gd name="connsiteY0" fmla="*/ 1484029 h 1588770"/>
              <a:gd name="connsiteX1" fmla="*/ 815462 w 2094100"/>
              <a:gd name="connsiteY1" fmla="*/ 558170 h 1588770"/>
              <a:gd name="connsiteX2" fmla="*/ 196720 w 2094100"/>
              <a:gd name="connsiteY2" fmla="*/ 529590 h 1588770"/>
              <a:gd name="connsiteX3" fmla="*/ 242440 w 2094100"/>
              <a:gd name="connsiteY3" fmla="*/ 346710 h 1588770"/>
              <a:gd name="connsiteX4" fmla="*/ 943480 w 2094100"/>
              <a:gd name="connsiteY4" fmla="*/ 354330 h 1588770"/>
              <a:gd name="connsiteX5" fmla="*/ 1233040 w 2094100"/>
              <a:gd name="connsiteY5" fmla="*/ 22860 h 1588770"/>
              <a:gd name="connsiteX6" fmla="*/ 1469260 w 2094100"/>
              <a:gd name="connsiteY6" fmla="*/ 0 h 1588770"/>
              <a:gd name="connsiteX7" fmla="*/ 1278760 w 2094100"/>
              <a:gd name="connsiteY7" fmla="*/ 346710 h 1588770"/>
              <a:gd name="connsiteX8" fmla="*/ 2094100 w 2094100"/>
              <a:gd name="connsiteY8" fmla="*/ 346710 h 1588770"/>
              <a:gd name="connsiteX9" fmla="*/ 2075050 w 2094100"/>
              <a:gd name="connsiteY9" fmla="*/ 594360 h 1588770"/>
              <a:gd name="connsiteX10" fmla="*/ 1099690 w 2094100"/>
              <a:gd name="connsiteY10" fmla="*/ 567690 h 1588770"/>
              <a:gd name="connsiteX11" fmla="*/ 120520 w 2094100"/>
              <a:gd name="connsiteY11" fmla="*/ 1588770 h 1588770"/>
              <a:gd name="connsiteX12" fmla="*/ 0 w 2094100"/>
              <a:gd name="connsiteY12" fmla="*/ 1484029 h 1588770"/>
              <a:gd name="connsiteX0" fmla="*/ 0 w 2094100"/>
              <a:gd name="connsiteY0" fmla="*/ 1484029 h 1588770"/>
              <a:gd name="connsiteX1" fmla="*/ 815462 w 2094100"/>
              <a:gd name="connsiteY1" fmla="*/ 558170 h 1588770"/>
              <a:gd name="connsiteX2" fmla="*/ 196720 w 2094100"/>
              <a:gd name="connsiteY2" fmla="*/ 529590 h 1588770"/>
              <a:gd name="connsiteX3" fmla="*/ 242440 w 2094100"/>
              <a:gd name="connsiteY3" fmla="*/ 346710 h 1588770"/>
              <a:gd name="connsiteX4" fmla="*/ 943480 w 2094100"/>
              <a:gd name="connsiteY4" fmla="*/ 354330 h 1588770"/>
              <a:gd name="connsiteX5" fmla="*/ 1233040 w 2094100"/>
              <a:gd name="connsiteY5" fmla="*/ 22860 h 1588770"/>
              <a:gd name="connsiteX6" fmla="*/ 1469260 w 2094100"/>
              <a:gd name="connsiteY6" fmla="*/ 0 h 1588770"/>
              <a:gd name="connsiteX7" fmla="*/ 1250185 w 2094100"/>
              <a:gd name="connsiteY7" fmla="*/ 351472 h 1588770"/>
              <a:gd name="connsiteX8" fmla="*/ 2094100 w 2094100"/>
              <a:gd name="connsiteY8" fmla="*/ 346710 h 1588770"/>
              <a:gd name="connsiteX9" fmla="*/ 2075050 w 2094100"/>
              <a:gd name="connsiteY9" fmla="*/ 594360 h 1588770"/>
              <a:gd name="connsiteX10" fmla="*/ 1099690 w 2094100"/>
              <a:gd name="connsiteY10" fmla="*/ 567690 h 1588770"/>
              <a:gd name="connsiteX11" fmla="*/ 120520 w 2094100"/>
              <a:gd name="connsiteY11" fmla="*/ 1588770 h 1588770"/>
              <a:gd name="connsiteX12" fmla="*/ 0 w 2094100"/>
              <a:gd name="connsiteY12" fmla="*/ 1484029 h 158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4100" h="1588770">
                <a:moveTo>
                  <a:pt x="0" y="1484029"/>
                </a:moveTo>
                <a:lnTo>
                  <a:pt x="815462" y="558170"/>
                </a:lnTo>
                <a:lnTo>
                  <a:pt x="196720" y="529590"/>
                </a:lnTo>
                <a:lnTo>
                  <a:pt x="242440" y="346710"/>
                </a:lnTo>
                <a:lnTo>
                  <a:pt x="943480" y="354330"/>
                </a:lnTo>
                <a:lnTo>
                  <a:pt x="1233040" y="22860"/>
                </a:lnTo>
                <a:lnTo>
                  <a:pt x="1469260" y="0"/>
                </a:lnTo>
                <a:lnTo>
                  <a:pt x="1250185" y="351472"/>
                </a:lnTo>
                <a:lnTo>
                  <a:pt x="2094100" y="346710"/>
                </a:lnTo>
                <a:lnTo>
                  <a:pt x="2075050" y="594360"/>
                </a:lnTo>
                <a:lnTo>
                  <a:pt x="1099690" y="567690"/>
                </a:lnTo>
                <a:lnTo>
                  <a:pt x="120520" y="1588770"/>
                </a:lnTo>
                <a:lnTo>
                  <a:pt x="0" y="1484029"/>
                </a:lnTo>
                <a:close/>
              </a:path>
            </a:pathLst>
          </a:custGeom>
          <a:solidFill>
            <a:srgbClr val="3D3D3D"/>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7E4CAE5C-BF62-4953-8B96-40D990405BB4}"/>
              </a:ext>
            </a:extLst>
          </p:cNvPr>
          <p:cNvSpPr txBox="1">
            <a:spLocks/>
          </p:cNvSpPr>
          <p:nvPr/>
        </p:nvSpPr>
        <p:spPr>
          <a:xfrm>
            <a:off x="4890637" y="1476341"/>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uLnTx/>
                <a:uFillTx/>
                <a:latin typeface="Calibri" panose="020F0502020204030204" pitchFamily="34" charset="0"/>
                <a:ea typeface="+mj-ea"/>
                <a:cs typeface="+mj-cs"/>
              </a:rPr>
              <a:t>faith</a:t>
            </a:r>
          </a:p>
        </p:txBody>
      </p:sp>
      <p:pic>
        <p:nvPicPr>
          <p:cNvPr id="10" name="Picture 9">
            <a:extLst>
              <a:ext uri="{FF2B5EF4-FFF2-40B4-BE49-F238E27FC236}">
                <a16:creationId xmlns:a16="http://schemas.microsoft.com/office/drawing/2014/main" id="{E9B2A7EF-77FC-4A7D-9728-E89F98BC367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3970" y="1220307"/>
            <a:ext cx="1530096" cy="1591056"/>
          </a:xfrm>
          <a:prstGeom prst="rect">
            <a:avLst/>
          </a:prstGeom>
        </p:spPr>
      </p:pic>
    </p:spTree>
    <p:extLst>
      <p:ext uri="{BB962C8B-B14F-4D97-AF65-F5344CB8AC3E}">
        <p14:creationId xmlns:p14="http://schemas.microsoft.com/office/powerpoint/2010/main" val="14749859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stCondLst>
                                            <p:cond delay="0"/>
                                          </p:stCondLst>
                                        </p:cTn>
                                        <p:tgtEl>
                                          <p:spTgt spid="5"/>
                                        </p:tgtEl>
                                      </p:cBhvr>
                                    </p:animEffect>
                                    <p:anim to="" calcmode="lin" valueType="num">
                                      <p:cBhvr>
                                        <p:cTn id="27"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stCondLst>
                                            <p:cond delay="0"/>
                                          </p:stCondLst>
                                        </p:cTn>
                                        <p:tgtEl>
                                          <p:spTgt spid="11"/>
                                        </p:tgtEl>
                                      </p:cBhvr>
                                    </p:animEffect>
                                    <p:anim to="" calcmode="lin" valueType="num">
                                      <p:cBhvr>
                                        <p:cTn id="34"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36" presetID="50" presetClass="exit" presetSubtype="0" accel="100000" fill="hold" grpId="1" nodeType="withEffect">
                                  <p:stCondLst>
                                    <p:cond delay="0"/>
                                  </p:stCondLst>
                                  <p:childTnLst>
                                    <p:anim calcmode="lin" valueType="num">
                                      <p:cBhvr>
                                        <p:cTn id="37" dur="750"/>
                                        <p:tgtEl>
                                          <p:spTgt spid="5"/>
                                        </p:tgtEl>
                                        <p:attrNameLst>
                                          <p:attrName>ppt_w</p:attrName>
                                        </p:attrNameLst>
                                      </p:cBhvr>
                                      <p:tavLst>
                                        <p:tav tm="0">
                                          <p:val>
                                            <p:strVal val="ppt_w"/>
                                          </p:val>
                                        </p:tav>
                                        <p:tav tm="100000">
                                          <p:val>
                                            <p:strVal val="ppt_w+.3"/>
                                          </p:val>
                                        </p:tav>
                                      </p:tavLst>
                                    </p:anim>
                                    <p:anim calcmode="lin" valueType="num">
                                      <p:cBhvr>
                                        <p:cTn id="38" dur="750"/>
                                        <p:tgtEl>
                                          <p:spTgt spid="5"/>
                                        </p:tgtEl>
                                        <p:attrNameLst>
                                          <p:attrName>ppt_h</p:attrName>
                                        </p:attrNameLst>
                                      </p:cBhvr>
                                      <p:tavLst>
                                        <p:tav tm="0">
                                          <p:val>
                                            <p:strVal val="ppt_h"/>
                                          </p:val>
                                        </p:tav>
                                        <p:tav tm="100000">
                                          <p:val>
                                            <p:strVal val="ppt_h"/>
                                          </p:val>
                                        </p:tav>
                                      </p:tavLst>
                                    </p:anim>
                                    <p:animEffect transition="out" filter="fade">
                                      <p:cBhvr>
                                        <p:cTn id="39" dur="750"/>
                                        <p:tgtEl>
                                          <p:spTgt spid="5"/>
                                        </p:tgtEl>
                                      </p:cBhvr>
                                    </p:animEffect>
                                    <p:set>
                                      <p:cBhvr>
                                        <p:cTn id="40" dur="1" fill="hold">
                                          <p:stCondLst>
                                            <p:cond delay="749"/>
                                          </p:stCondLst>
                                        </p:cTn>
                                        <p:tgtEl>
                                          <p:spTgt spid="5"/>
                                        </p:tgtEl>
                                        <p:attrNameLst>
                                          <p:attrName>style.visibility</p:attrName>
                                        </p:attrNameLst>
                                      </p:cBhvr>
                                      <p:to>
                                        <p:strVal val="hidden"/>
                                      </p:to>
                                    </p:set>
                                  </p:childTnLst>
                                </p:cTn>
                              </p:par>
                              <p:par>
                                <p:cTn id="41" presetID="0" presetClass="entr" presetSubtype="0" fill="hold" nodeType="withEffect">
                                  <p:stCondLst>
                                    <p:cond delay="50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stCondLst>
                                            <p:cond delay="0"/>
                                          </p:stCondLst>
                                        </p:cTn>
                                        <p:tgtEl>
                                          <p:spTgt spid="10"/>
                                        </p:tgtEl>
                                      </p:cBhvr>
                                    </p:animEffect>
                                    <p:anim to="" calcmode="lin" valueType="num">
                                      <p:cBhvr>
                                        <p:cTn id="44"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6" fill="hold" grpId="0" nodeType="clickEffect">
                                  <p:stCondLst>
                                    <p:cond delay="750"/>
                                  </p:stCondLst>
                                  <p:childTnLst>
                                    <p:set>
                                      <p:cBhvr>
                                        <p:cTn id="49" dur="1" fill="hold">
                                          <p:stCondLst>
                                            <p:cond delay="0"/>
                                          </p:stCondLst>
                                        </p:cTn>
                                        <p:tgtEl>
                                          <p:spTgt spid="6"/>
                                        </p:tgtEl>
                                        <p:attrNameLst>
                                          <p:attrName>style.visibility</p:attrName>
                                        </p:attrNameLst>
                                      </p:cBhvr>
                                      <p:to>
                                        <p:strVal val="visible"/>
                                      </p:to>
                                    </p:set>
                                    <p:animEffect transition="in" filter="barn(inHorizontal)">
                                      <p:cBhvr>
                                        <p:cTn id="50" dur="500"/>
                                        <p:tgtEl>
                                          <p:spTgt spid="6"/>
                                        </p:tgtEl>
                                      </p:cBhvr>
                                    </p:animEffect>
                                  </p:childTnLst>
                                </p:cTn>
                              </p:par>
                              <p:par>
                                <p:cTn id="51" presetID="10" presetClass="exit" presetSubtype="0" fill="hold" grpId="1" nodeType="withEffect">
                                  <p:stCondLst>
                                    <p:cond delay="0"/>
                                  </p:stCondLst>
                                  <p:childTnLst>
                                    <p:animEffect transition="out" filter="fade">
                                      <p:cBhvr>
                                        <p:cTn id="52" dur="1250"/>
                                        <p:tgtEl>
                                          <p:spTgt spid="3"/>
                                        </p:tgtEl>
                                      </p:cBhvr>
                                    </p:animEffect>
                                    <p:set>
                                      <p:cBhvr>
                                        <p:cTn id="53" dur="1" fill="hold">
                                          <p:stCondLst>
                                            <p:cond delay="1249"/>
                                          </p:stCondLst>
                                        </p:cTn>
                                        <p:tgtEl>
                                          <p:spTgt spid="3"/>
                                        </p:tgtEl>
                                        <p:attrNameLst>
                                          <p:attrName>style.visibility</p:attrName>
                                        </p:attrNameLst>
                                      </p:cBhvr>
                                      <p:to>
                                        <p:strVal val="hidden"/>
                                      </p:to>
                                    </p:set>
                                  </p:childTnLst>
                                </p:cTn>
                              </p:par>
                              <p:par>
                                <p:cTn id="54" presetID="0" presetClass="exit" presetSubtype="0" fill="hold" grpId="1" nodeType="withEffect">
                                  <p:stCondLst>
                                    <p:cond delay="0"/>
                                  </p:stCondLst>
                                  <p:childTnLst>
                                    <p:set>
                                      <p:cBhvr>
                                        <p:cTn id="55" dur="1" fill="hold">
                                          <p:stCondLst>
                                            <p:cond delay="999"/>
                                          </p:stCondLst>
                                        </p:cTn>
                                        <p:tgtEl>
                                          <p:spTgt spid="11"/>
                                        </p:tgtEl>
                                        <p:attrNameLst>
                                          <p:attrName>style.visibility</p:attrName>
                                        </p:attrNameLst>
                                      </p:cBhvr>
                                      <p:to>
                                        <p:strVal val="hidden"/>
                                      </p:to>
                                    </p:set>
                                    <p:animEffect transition="out" filter="dissolve">
                                      <p:cBhvr>
                                        <p:cTn id="56" dur="1000">
                                          <p:stCondLst>
                                            <p:cond delay="0"/>
                                          </p:stCondLst>
                                        </p:cTn>
                                        <p:tgtEl>
                                          <p:spTgt spid="11"/>
                                        </p:tgtEl>
                                      </p:cBhvr>
                                    </p:animEffect>
                                    <p:anim to="" calcmode="lin" valueType="num">
                                      <p:cBhvr>
                                        <p:cTn id="57" dur="100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58" dur="1000" fill="hold">
                                          <p:stCondLst>
                                            <p:cond delay="0"/>
                                          </p:stCondLst>
                                        </p:cTn>
                                        <p:tgtEl>
                                          <p:spTgt spid="11"/>
                                        </p:tgtEl>
                                        <p:attrNameLst>
                                          <p:attrName>ppt_h</p:attrName>
                                        </p:attrNameLst>
                                      </p:cBhvr>
                                      <p:tavLst>
                                        <p:tav tm="0">
                                          <p:val>
                                            <p:strVal val="#ppt_h"/>
                                          </p:val>
                                        </p:tav>
                                        <p:tav tm="100000">
                                          <p:val>
                                            <p:strVal val="#ppt_h*4"/>
                                          </p:val>
                                        </p:tav>
                                      </p:tavLst>
                                    </p:anim>
                                  </p:childTnLst>
                                </p:cTn>
                              </p:par>
                              <p:par>
                                <p:cTn id="59" presetID="0" presetClass="exit" presetSubtype="0" fill="hold" nodeType="withEffect">
                                  <p:stCondLst>
                                    <p:cond delay="0"/>
                                  </p:stCondLst>
                                  <p:childTnLst>
                                    <p:set>
                                      <p:cBhvr>
                                        <p:cTn id="60" dur="1" fill="hold">
                                          <p:stCondLst>
                                            <p:cond delay="999"/>
                                          </p:stCondLst>
                                        </p:cTn>
                                        <p:tgtEl>
                                          <p:spTgt spid="10"/>
                                        </p:tgtEl>
                                        <p:attrNameLst>
                                          <p:attrName>style.visibility</p:attrName>
                                        </p:attrNameLst>
                                      </p:cBhvr>
                                      <p:to>
                                        <p:strVal val="hidden"/>
                                      </p:to>
                                    </p:set>
                                    <p:animEffect transition="out" filter="dissolve">
                                      <p:cBhvr>
                                        <p:cTn id="61" dur="1000">
                                          <p:stCondLst>
                                            <p:cond delay="0"/>
                                          </p:stCondLst>
                                        </p:cTn>
                                        <p:tgtEl>
                                          <p:spTgt spid="10"/>
                                        </p:tgtEl>
                                      </p:cBhvr>
                                    </p:animEffect>
                                    <p:anim to="" calcmode="lin" valueType="num">
                                      <p:cBhvr>
                                        <p:cTn id="62"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63"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64" presetID="42" presetClass="path" presetSubtype="0" accel="50000" decel="50000" fill="hold" grpId="2" nodeType="withEffect">
                                  <p:stCondLst>
                                    <p:cond delay="0"/>
                                  </p:stCondLst>
                                  <p:childTnLst>
                                    <p:animMotion origin="layout" path="M -4.44444E-6 2.59259E-6 L -0.15381 0.33819 " pathEditMode="relative" rAng="0" ptsTypes="AA">
                                      <p:cBhvr>
                                        <p:cTn id="65" dur="1000" fill="hold"/>
                                        <p:tgtEl>
                                          <p:spTgt spid="11"/>
                                        </p:tgtEl>
                                        <p:attrNameLst>
                                          <p:attrName>ppt_x</p:attrName>
                                          <p:attrName>ppt_y</p:attrName>
                                        </p:attrNameLst>
                                      </p:cBhvr>
                                      <p:rCtr x="-7691" y="16898"/>
                                    </p:animMotion>
                                  </p:childTnLst>
                                </p:cTn>
                              </p:par>
                              <p:par>
                                <p:cTn id="66" presetID="42" presetClass="path" presetSubtype="0" accel="50000" decel="50000" fill="hold" nodeType="withEffect">
                                  <p:stCondLst>
                                    <p:cond delay="0"/>
                                  </p:stCondLst>
                                  <p:childTnLst>
                                    <p:animMotion origin="layout" path="M 3.61111E-6 -1.48148E-6 L -0.15382 0.3382 " pathEditMode="relative" rAng="0" ptsTypes="AA">
                                      <p:cBhvr>
                                        <p:cTn id="67" dur="1000" fill="hold"/>
                                        <p:tgtEl>
                                          <p:spTgt spid="10"/>
                                        </p:tgtEl>
                                        <p:attrNameLst>
                                          <p:attrName>ppt_x</p:attrName>
                                          <p:attrName>ppt_y</p:attrName>
                                        </p:attrNameLst>
                                      </p:cBhvr>
                                      <p:rCtr x="-7691" y="16898"/>
                                    </p:animMotion>
                                  </p:childTnLst>
                                </p:cTn>
                              </p:par>
                              <p:par>
                                <p:cTn id="68" presetID="10" presetClass="exit" presetSubtype="0" fill="hold" grpId="2" nodeType="withEffect">
                                  <p:stCondLst>
                                    <p:cond delay="0"/>
                                  </p:stCondLst>
                                  <p:childTnLst>
                                    <p:animEffect transition="out" filter="fade">
                                      <p:cBhvr>
                                        <p:cTn id="69" dur="250"/>
                                        <p:tgtEl>
                                          <p:spTgt spid="4"/>
                                        </p:tgtEl>
                                      </p:cBhvr>
                                    </p:animEffect>
                                    <p:set>
                                      <p:cBhvr>
                                        <p:cTn id="70" dur="1" fill="hold">
                                          <p:stCondLst>
                                            <p:cond delay="249"/>
                                          </p:stCondLst>
                                        </p:cTn>
                                        <p:tgtEl>
                                          <p:spTgt spid="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6"/>
                                        </p:tgtEl>
                                      </p:cBhvr>
                                    </p:animEffect>
                                    <p:set>
                                      <p:cBhvr>
                                        <p:cTn id="75" dur="1" fill="hold">
                                          <p:stCondLst>
                                            <p:cond delay="499"/>
                                          </p:stCondLst>
                                        </p:cTn>
                                        <p:tgtEl>
                                          <p:spTgt spid="6"/>
                                        </p:tgtEl>
                                        <p:attrNameLst>
                                          <p:attrName>style.visibility</p:attrName>
                                        </p:attrNameLst>
                                      </p:cBhvr>
                                      <p:to>
                                        <p:strVal val="hidden"/>
                                      </p:to>
                                    </p:set>
                                  </p:childTnLst>
                                </p:cTn>
                              </p:par>
                            </p:childTnLst>
                          </p:cTn>
                        </p:par>
                        <p:par>
                          <p:cTn id="76" fill="hold">
                            <p:stCondLst>
                              <p:cond delay="500"/>
                            </p:stCondLst>
                            <p:childTnLst>
                              <p:par>
                                <p:cTn id="77" presetID="10" presetClass="entr" presetSubtype="0" fill="hold" grpId="1"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250"/>
                                        <p:tgtEl>
                                          <p:spTgt spid="9"/>
                                        </p:tgtEl>
                                      </p:cBhvr>
                                    </p:animEffect>
                                  </p:childTnLst>
                                </p:cTn>
                              </p:par>
                              <p:par>
                                <p:cTn id="80" presetID="8" presetClass="emph" presetSubtype="0" fill="hold" grpId="2" nodeType="withEffect">
                                  <p:stCondLst>
                                    <p:cond delay="0"/>
                                  </p:stCondLst>
                                  <p:childTnLst>
                                    <p:animRot by="-2520000">
                                      <p:cBhvr>
                                        <p:cTn id="81" dur="2000" fill="hold"/>
                                        <p:tgtEl>
                                          <p:spTgt spid="9"/>
                                        </p:tgtEl>
                                        <p:attrNameLst>
                                          <p:attrName>r</p:attrName>
                                        </p:attrNameLst>
                                      </p:cBhvr>
                                    </p:animRot>
                                  </p:childTnLst>
                                </p:cTn>
                              </p:par>
                              <p:par>
                                <p:cTn id="82" presetID="0" presetClass="path" presetSubtype="0" accel="50000" decel="50000" fill="hold" grpId="0" nodeType="withEffect">
                                  <p:stCondLst>
                                    <p:cond delay="0"/>
                                  </p:stCondLst>
                                  <p:childTnLst>
                                    <p:animMotion origin="layout" path="M 2.77778E-6 -4.81481E-6 C 0.03472 -0.01203 0.04566 -0.01921 0.07031 -0.03379 C 0.08906 -0.05208 0.10225 -0.07939 0.11284 -0.10671 C 0.12083 -0.14791 0.12534 -0.18703 0.12795 -0.2118 C 0.13038 -0.24351 0.13472 -0.32569 0.13559 -0.37013 " pathEditMode="relative" rAng="0" ptsTypes="AAAAA">
                                      <p:cBhvr>
                                        <p:cTn id="83" dur="2000" fill="hold"/>
                                        <p:tgtEl>
                                          <p:spTgt spid="9"/>
                                        </p:tgtEl>
                                        <p:attrNameLst>
                                          <p:attrName>ppt_x</p:attrName>
                                          <p:attrName>ppt_y</p:attrName>
                                        </p:attrNameLst>
                                      </p:cBhvr>
                                      <p:rCtr x="6771" y="-18519"/>
                                    </p:animMotion>
                                  </p:childTnLst>
                                </p:cTn>
                              </p:par>
                              <p:par>
                                <p:cTn id="84" presetID="19" presetClass="emph" presetSubtype="0" fill="hold" grpId="3" nodeType="withEffect">
                                  <p:stCondLst>
                                    <p:cond delay="1250"/>
                                  </p:stCondLst>
                                  <p:childTnLst>
                                    <p:animClr clrSpc="rgb" dir="cw">
                                      <p:cBhvr override="childStyle">
                                        <p:cTn id="85" dur="750" fill="hold"/>
                                        <p:tgtEl>
                                          <p:spTgt spid="9"/>
                                        </p:tgtEl>
                                        <p:attrNameLst>
                                          <p:attrName>style.color</p:attrName>
                                        </p:attrNameLst>
                                      </p:cBhvr>
                                      <p:to>
                                        <a:srgbClr val="7A5A00"/>
                                      </p:to>
                                    </p:animClr>
                                    <p:animClr clrSpc="rgb" dir="cw">
                                      <p:cBhvr>
                                        <p:cTn id="86" dur="750" fill="hold"/>
                                        <p:tgtEl>
                                          <p:spTgt spid="9"/>
                                        </p:tgtEl>
                                        <p:attrNameLst>
                                          <p:attrName>fillcolor</p:attrName>
                                        </p:attrNameLst>
                                      </p:cBhvr>
                                      <p:to>
                                        <a:srgbClr val="7A5A00"/>
                                      </p:to>
                                    </p:animClr>
                                    <p:set>
                                      <p:cBhvr>
                                        <p:cTn id="87" dur="750" fill="hold"/>
                                        <p:tgtEl>
                                          <p:spTgt spid="9"/>
                                        </p:tgtEl>
                                        <p:attrNameLst>
                                          <p:attrName>fill.type</p:attrName>
                                        </p:attrNameLst>
                                      </p:cBhvr>
                                      <p:to>
                                        <p:strVal val="solid"/>
                                      </p:to>
                                    </p:set>
                                    <p:set>
                                      <p:cBhvr>
                                        <p:cTn id="88" dur="75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 grpId="0"/>
      <p:bldP spid="3" grpId="1"/>
      <p:bldP spid="5" grpId="0"/>
      <p:bldP spid="5" grpId="1"/>
      <p:bldP spid="6" grpId="0"/>
      <p:bldP spid="6" grpId="1"/>
      <p:bldP spid="9" grpId="0" animBg="1"/>
      <p:bldP spid="9" grpId="1" animBg="1"/>
      <p:bldP spid="9" grpId="2" animBg="1"/>
      <p:bldP spid="9" grpId="3" animBg="1"/>
      <p:bldP spid="11" grpId="0"/>
      <p:bldP spid="11" grpId="1"/>
      <p:bldP spid="11"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E49186-8E7B-48EB-ACBF-A5E614985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2">
            <a:extLst>
              <a:ext uri="{FF2B5EF4-FFF2-40B4-BE49-F238E27FC236}">
                <a16:creationId xmlns:a16="http://schemas.microsoft.com/office/drawing/2014/main" id="{0EC661F9-EE17-4236-8A4F-AC8D1E410B77}"/>
              </a:ext>
            </a:extLst>
          </p:cNvPr>
          <p:cNvSpPr txBox="1">
            <a:spLocks noChangeArrowheads="1"/>
          </p:cNvSpPr>
          <p:nvPr/>
        </p:nvSpPr>
        <p:spPr bwMode="auto">
          <a:xfrm rot="16200000">
            <a:off x="4930348" y="4811546"/>
            <a:ext cx="2510113" cy="66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3175" cmpd="sng">
                  <a:noFill/>
                  <a:prstDash val="solid"/>
                  <a:miter lim="800000"/>
                </a:ln>
                <a:solidFill>
                  <a:sysClr val="windowText" lastClr="000000"/>
                </a:solidFill>
                <a:effectLst>
                  <a:glow rad="63500">
                    <a:schemeClr val="bg1"/>
                  </a:glow>
                  <a:outerShdw blurRad="50800" algn="tl" rotWithShape="0">
                    <a:srgbClr val="000000"/>
                  </a:outerShdw>
                </a:effectLst>
                <a:latin typeface="Calibri" panose="020F0502020204030204" pitchFamily="34" charset="0"/>
              </a:rPr>
              <a:t>one way</a:t>
            </a:r>
            <a:endParaRPr lang="en-US" altLang="en-US" sz="4100" b="1" i="1" kern="0" dirty="0">
              <a:ln w="3175" cmpd="sng">
                <a:noFill/>
                <a:prstDash val="solid"/>
                <a:miter lim="800000"/>
              </a:ln>
              <a:solidFill>
                <a:sysClr val="windowText" lastClr="000000"/>
              </a:solidFill>
              <a:effectLst>
                <a:glow rad="63500">
                  <a:schemeClr val="bg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A26D8199-0D3E-4075-9393-0CEE2B14B086}"/>
              </a:ext>
            </a:extLst>
          </p:cNvPr>
          <p:cNvSpPr>
            <a:spLocks noGrp="1" noChangeArrowheads="1"/>
          </p:cNvSpPr>
          <p:nvPr>
            <p:ph type="title"/>
          </p:nvPr>
        </p:nvSpPr>
        <p:spPr>
          <a:xfrm>
            <a:off x="457200" y="3221038"/>
            <a:ext cx="8229600" cy="3154362"/>
          </a:xfrm>
        </p:spPr>
        <p:txBody>
          <a:bodyPr>
            <a:scene3d>
              <a:camera prst="orthographicFront"/>
              <a:lightRig rig="glow" dir="t"/>
            </a:scene3d>
            <a:sp3d extrusionH="57150" contourW="12700" prstMaterial="matte">
              <a:bevelT w="38100" h="38100"/>
              <a:contourClr>
                <a:srgbClr val="F6E5A0"/>
              </a:contourClr>
            </a:sp3d>
          </a:bodyPr>
          <a:lstStyle/>
          <a:p>
            <a:pPr eaLnBrk="1" hangingPunct="1"/>
            <a:r>
              <a:rPr lang="en-US" altLang="en-US" b="1" kern="1200" dirty="0">
                <a:solidFill>
                  <a:srgbClr val="CC9900"/>
                </a:solidFill>
                <a:effectLst>
                  <a:glow rad="101600">
                    <a:schemeClr val="tx1"/>
                  </a:glow>
                </a:effectLst>
                <a:latin typeface="Calibri" panose="020F0502020204030204" pitchFamily="34" charset="0"/>
                <a:ea typeface="+mn-ea"/>
                <a:cs typeface="Calibri" panose="020F0502020204030204" pitchFamily="34" charset="0"/>
              </a:rPr>
              <a:t>"I set My rainbow in the cloud, and it shall be for the sign of the covenant between Me and the earth."</a:t>
            </a:r>
            <a:r>
              <a:rPr lang="en-US" b="1" kern="1200" dirty="0">
                <a:solidFill>
                  <a:srgbClr val="CC9900"/>
                </a:solidFill>
                <a:effectLst>
                  <a:glow rad="101600">
                    <a:schemeClr val="tx1"/>
                  </a:glow>
                </a:effectLst>
                <a:latin typeface="Calibri" panose="020F0502020204030204" pitchFamily="34" charset="0"/>
                <a:ea typeface="+mn-ea"/>
                <a:cs typeface="Calibri" panose="020F0502020204030204" pitchFamily="34" charset="0"/>
              </a:rPr>
              <a:t> </a:t>
            </a:r>
            <a:r>
              <a:rPr lang="en-US" sz="3200" b="1" i="1" kern="1200" dirty="0">
                <a:solidFill>
                  <a:srgbClr val="CC9900"/>
                </a:solidFill>
                <a:effectLst>
                  <a:glow rad="101600">
                    <a:schemeClr val="tx1"/>
                  </a:glow>
                </a:effectLst>
                <a:latin typeface="Calibri" panose="020F0502020204030204" pitchFamily="34" charset="0"/>
                <a:ea typeface="+mn-ea"/>
                <a:cs typeface="Calibri" panose="020F0502020204030204" pitchFamily="34" charset="0"/>
              </a:rPr>
              <a:t>— </a:t>
            </a:r>
            <a:r>
              <a:rPr lang="en-US" altLang="en-US" sz="3200" b="1" i="1" kern="1200" dirty="0">
                <a:solidFill>
                  <a:srgbClr val="CC9900"/>
                </a:solidFill>
                <a:effectLst>
                  <a:glow rad="101600">
                    <a:schemeClr val="tx1"/>
                  </a:glow>
                </a:effectLst>
                <a:latin typeface="Calibri" panose="020F0502020204030204" pitchFamily="34" charset="0"/>
                <a:ea typeface="+mn-ea"/>
                <a:cs typeface="Calibri" panose="020F0502020204030204" pitchFamily="34" charset="0"/>
              </a:rPr>
              <a:t>Genesis 9:13 </a:t>
            </a:r>
          </a:p>
        </p:txBody>
      </p:sp>
      <p:sp>
        <p:nvSpPr>
          <p:cNvPr id="5" name="Title 1">
            <a:extLst>
              <a:ext uri="{FF2B5EF4-FFF2-40B4-BE49-F238E27FC236}">
                <a16:creationId xmlns:a16="http://schemas.microsoft.com/office/drawing/2014/main" id="{742CF2FC-7993-492D-BDDF-34727239CE43}"/>
              </a:ext>
            </a:extLst>
          </p:cNvPr>
          <p:cNvSpPr txBox="1">
            <a:spLocks/>
          </p:cNvSpPr>
          <p:nvPr/>
        </p:nvSpPr>
        <p:spPr>
          <a:xfrm>
            <a:off x="572746" y="5404077"/>
            <a:ext cx="46300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signs of the times</a:t>
            </a:r>
          </a:p>
        </p:txBody>
      </p:sp>
      <p:sp>
        <p:nvSpPr>
          <p:cNvPr id="4" name="Rectangle 2">
            <a:extLst>
              <a:ext uri="{FF2B5EF4-FFF2-40B4-BE49-F238E27FC236}">
                <a16:creationId xmlns:a16="http://schemas.microsoft.com/office/drawing/2014/main" id="{96F6B45F-BAA8-4A08-BAA4-B9D522611C97}"/>
              </a:ext>
            </a:extLst>
          </p:cNvPr>
          <p:cNvSpPr txBox="1">
            <a:spLocks noChangeArrowheads="1"/>
          </p:cNvSpPr>
          <p:nvPr/>
        </p:nvSpPr>
        <p:spPr bwMode="auto">
          <a:xfrm>
            <a:off x="279400" y="174171"/>
            <a:ext cx="5598886" cy="648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prstMaterial="matte">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 and in the morning, 'It will be foul weather today, for the sky is red and threatening.' Hypocrites! You know how to discern the face of the sky, but you cannot discern the signs of the times."      </a:t>
            </a:r>
            <a:r>
              <a:rPr lang="en-US" sz="3200" b="1" i="1" dirty="0">
                <a:solidFill>
                  <a:srgbClr val="CC9900"/>
                </a:solidFill>
                <a:effectLst>
                  <a:glow rad="101600">
                    <a:schemeClr val="tx1"/>
                  </a:glow>
                </a:effectLst>
                <a:latin typeface="Calibri" panose="020F0502020204030204" pitchFamily="34" charset="0"/>
                <a:ea typeface="+mn-ea"/>
                <a:cs typeface="Calibri" panose="020F0502020204030204" pitchFamily="34" charset="0"/>
              </a:rPr>
              <a:t>— </a:t>
            </a:r>
            <a:r>
              <a:rPr lang="en-US" altLang="en-US" sz="3200" b="1" i="1" dirty="0">
                <a:solidFill>
                  <a:srgbClr val="CC9900"/>
                </a:solidFill>
                <a:effectLst>
                  <a:glow rad="101600">
                    <a:schemeClr val="tx1"/>
                  </a:glow>
                </a:effectLst>
                <a:latin typeface="Calibri" panose="020F0502020204030204" pitchFamily="34" charset="0"/>
                <a:ea typeface="+mn-ea"/>
                <a:cs typeface="Calibri" panose="020F0502020204030204" pitchFamily="34" charset="0"/>
              </a:rPr>
              <a:t>Matthew 16:3  </a:t>
            </a:r>
          </a:p>
        </p:txBody>
      </p:sp>
    </p:spTree>
    <p:extLst>
      <p:ext uri="{BB962C8B-B14F-4D97-AF65-F5344CB8AC3E}">
        <p14:creationId xmlns:p14="http://schemas.microsoft.com/office/powerpoint/2010/main" val="2593105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8" fill="hold" grpId="0" nodeType="clickEffect">
                                  <p:stCondLst>
                                    <p:cond delay="25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ppt_w/2"/>
                                          </p:val>
                                        </p:tav>
                                        <p:tav tm="100000">
                                          <p:val>
                                            <p:strVal val="#ppt_x"/>
                                          </p:val>
                                        </p:tav>
                                      </p:tavLst>
                                    </p:anim>
                                    <p:anim calcmode="lin" valueType="num">
                                      <p:cBhvr>
                                        <p:cTn id="14" dur="500" fill="hold"/>
                                        <p:tgtEl>
                                          <p:spTgt spid="4"/>
                                        </p:tgtEl>
                                        <p:attrNameLst>
                                          <p:attrName>ppt_y</p:attrName>
                                        </p:attrNameLst>
                                      </p:cBhvr>
                                      <p:tavLst>
                                        <p:tav tm="0">
                                          <p:val>
                                            <p:strVal val="#ppt_y"/>
                                          </p:val>
                                        </p:tav>
                                        <p:tav tm="100000">
                                          <p:val>
                                            <p:strVal val="#ppt_y"/>
                                          </p:val>
                                        </p:tav>
                                      </p:tavLst>
                                    </p:anim>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strVal val="#ppt_h"/>
                                          </p:val>
                                        </p:tav>
                                        <p:tav tm="100000">
                                          <p:val>
                                            <p:strVal val="#ppt_h"/>
                                          </p:val>
                                        </p:tav>
                                      </p:tavLst>
                                    </p:anim>
                                  </p:childTnLst>
                                </p:cTn>
                              </p:par>
                              <p:par>
                                <p:cTn id="17" presetID="17" presetClass="exit" presetSubtype="10" fill="hold" grpId="1" nodeType="withEffect">
                                  <p:stCondLst>
                                    <p:cond delay="0"/>
                                  </p:stCondLst>
                                  <p:childTnLst>
                                    <p:anim calcmode="lin" valueType="num">
                                      <p:cBhvr>
                                        <p:cTn id="18" dur="500"/>
                                        <p:tgtEl>
                                          <p:spTgt spid="3"/>
                                        </p:tgtEl>
                                        <p:attrNameLst>
                                          <p:attrName>ppt_w</p:attrName>
                                        </p:attrNameLst>
                                      </p:cBhvr>
                                      <p:tavLst>
                                        <p:tav tm="0">
                                          <p:val>
                                            <p:strVal val="ppt_w"/>
                                          </p:val>
                                        </p:tav>
                                        <p:tav tm="100000">
                                          <p:val>
                                            <p:fltVal val="0"/>
                                          </p:val>
                                        </p:tav>
                                      </p:tavLst>
                                    </p:anim>
                                    <p:anim calcmode="lin" valueType="num">
                                      <p:cBhvr>
                                        <p:cTn id="19" dur="500"/>
                                        <p:tgtEl>
                                          <p:spTgt spid="3"/>
                                        </p:tgtEl>
                                        <p:attrNameLst>
                                          <p:attrName>ppt_h</p:attrName>
                                        </p:attrNameLst>
                                      </p:cBhvr>
                                      <p:tavLst>
                                        <p:tav tm="0">
                                          <p:val>
                                            <p:strVal val="ppt_h"/>
                                          </p:val>
                                        </p:tav>
                                        <p:tav tm="100000">
                                          <p:val>
                                            <p:strVal val="ppt_h"/>
                                          </p:val>
                                        </p:tav>
                                      </p:tavLst>
                                    </p:anim>
                                    <p:set>
                                      <p:cBhvr>
                                        <p:cTn id="20" dur="1" fill="hold">
                                          <p:stCondLst>
                                            <p:cond delay="499"/>
                                          </p:stCondLst>
                                        </p:cTn>
                                        <p:tgtEl>
                                          <p:spTgt spid="3"/>
                                        </p:tgtEl>
                                        <p:attrNameLst>
                                          <p:attrName>style.visibility</p:attrName>
                                        </p:attrNameLst>
                                      </p:cBhvr>
                                      <p:to>
                                        <p:strVal val="hidden"/>
                                      </p:to>
                                    </p:set>
                                  </p:childTnLst>
                                </p:cTn>
                              </p:par>
                              <p:par>
                                <p:cTn id="21" presetID="42" presetClass="path" presetSubtype="0" accel="50000" decel="50000" fill="hold" grpId="2" nodeType="withEffect">
                                  <p:stCondLst>
                                    <p:cond delay="0"/>
                                  </p:stCondLst>
                                  <p:childTnLst>
                                    <p:animMotion origin="layout" path="M 0 2.96296E-6 L 0.17917 -0.00348 " pathEditMode="relative" rAng="0" ptsTypes="AA">
                                      <p:cBhvr>
                                        <p:cTn id="22" dur="500" fill="hold"/>
                                        <p:tgtEl>
                                          <p:spTgt spid="3"/>
                                        </p:tgtEl>
                                        <p:attrNameLst>
                                          <p:attrName>ppt_x</p:attrName>
                                          <p:attrName>ppt_y</p:attrName>
                                        </p:attrNameLst>
                                      </p:cBhvr>
                                      <p:rCtr x="8958" y="-185"/>
                                    </p:animMotion>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par>
                                <p:cTn id="28" presetID="18" presetClass="emph" presetSubtype="0" fill="hold" grpId="1" nodeType="withEffect">
                                  <p:stCondLst>
                                    <p:cond delay="0"/>
                                  </p:stCondLst>
                                  <p:childTnLst>
                                    <p:set>
                                      <p:cBhvr override="childStyle">
                                        <p:cTn id="29" dur="500" fill="hold"/>
                                        <p:tgtEl>
                                          <p:spTgt spid="5"/>
                                        </p:tgtEl>
                                        <p:attrNameLst>
                                          <p:attrName>style.textDecorationUnderline</p:attrName>
                                        </p:attrNameLst>
                                      </p:cBhvr>
                                      <p:to>
                                        <p:strVal val="true"/>
                                      </p:to>
                                    </p:set>
                                  </p:childTnLst>
                                </p:cTn>
                              </p:par>
                            </p:childTnLst>
                          </p:cTn>
                        </p:par>
                        <p:par>
                          <p:cTn id="30" fill="hold">
                            <p:stCondLst>
                              <p:cond delay="500"/>
                            </p:stCondLst>
                            <p:childTnLst>
                              <p:par>
                                <p:cTn id="31" presetID="3" presetClass="emph" presetSubtype="2" fill="hold" grpId="0" nodeType="afterEffect">
                                  <p:stCondLst>
                                    <p:cond delay="0"/>
                                  </p:stCondLst>
                                  <p:childTnLst>
                                    <p:animClr clrSpc="rgb" dir="cw">
                                      <p:cBhvr override="childStyle">
                                        <p:cTn id="32" dur="1500" fill="hold"/>
                                        <p:tgtEl>
                                          <p:spTgt spid="6"/>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3" grpId="1"/>
      <p:bldP spid="3" grpId="2"/>
      <p:bldP spid="5" grpId="0"/>
      <p:bldP spid="5" grpId="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58CC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CB9898-DCB2-4515-A485-07F3900A8C8D}"/>
              </a:ext>
            </a:extLst>
          </p:cNvPr>
          <p:cNvPicPr>
            <a:picLocks noChangeAspect="1"/>
          </p:cNvPicPr>
          <p:nvPr/>
        </p:nvPicPr>
        <p:blipFill rotWithShape="1">
          <a:blip r:embed="rId3">
            <a:extLst>
              <a:ext uri="{28A0092B-C50C-407E-A947-70E740481C1C}">
                <a14:useLocalDpi xmlns:a14="http://schemas.microsoft.com/office/drawing/2010/main" val="0"/>
              </a:ext>
            </a:extLst>
          </a:blip>
          <a:srcRect l="6691" r="7288"/>
          <a:stretch/>
        </p:blipFill>
        <p:spPr>
          <a:xfrm>
            <a:off x="0" y="0"/>
            <a:ext cx="9144000" cy="6858000"/>
          </a:xfrm>
          <a:prstGeom prst="rect">
            <a:avLst/>
          </a:prstGeom>
        </p:spPr>
      </p:pic>
      <p:sp>
        <p:nvSpPr>
          <p:cNvPr id="9218" name="Rectangle 2"/>
          <p:cNvSpPr>
            <a:spLocks noGrp="1" noChangeArrowheads="1"/>
          </p:cNvSpPr>
          <p:nvPr>
            <p:ph type="title"/>
          </p:nvPr>
        </p:nvSpPr>
        <p:spPr>
          <a:xfrm>
            <a:off x="319314" y="289719"/>
            <a:ext cx="8505371" cy="6278562"/>
          </a:xfrm>
        </p:spPr>
        <p:txBody>
          <a:bodyPr>
            <a:scene3d>
              <a:camera prst="orthographicFront"/>
              <a:lightRig rig="glow" dir="t"/>
            </a:scene3d>
            <a:sp3d extrusionH="57150" contourW="12700" prstMaterial="matte">
              <a:bevelT w="38100" h="38100"/>
              <a:contourClr>
                <a:srgbClr val="F6E5A0"/>
              </a:contourClr>
            </a:sp3d>
          </a:bodyPr>
          <a:lstStyle/>
          <a:p>
            <a:pPr eaLnBrk="1" hangingPunct="1"/>
            <a:r>
              <a:rPr lang="en-US" altLang="en-US" sz="3300" b="1" kern="1200" dirty="0">
                <a:solidFill>
                  <a:srgbClr val="CC9900"/>
                </a:solidFill>
                <a:effectLst>
                  <a:glow rad="101600">
                    <a:schemeClr val="tx1"/>
                  </a:glow>
                </a:effectLst>
                <a:latin typeface="Calibri" panose="020F0502020204030204" pitchFamily="34" charset="0"/>
                <a:ea typeface="+mn-ea"/>
                <a:cs typeface="Calibri" panose="020F0502020204030204" pitchFamily="34" charset="0"/>
              </a:rPr>
              <a:t>"And as it was in the days of Noah, so it will be also in the days of the Son of Man: They ate, they drank, they married wives, they were given in marriage, until the day that Noah entered the ark, and the flood came and destroyed them all. Likewise as it was also in the days of Lot: They ate, they drank, they bought, they sold, they planted, they built; but on the day that Lot went out of Sodom it rained fire and brimstone from heaven and destroyed them all. Even so will it be in the day when the Son of Man is revealed."</a:t>
            </a:r>
            <a:r>
              <a:rPr lang="en-US" altLang="en-US" sz="3200" b="1" kern="1200" dirty="0">
                <a:solidFill>
                  <a:srgbClr val="CC9900"/>
                </a:solidFill>
                <a:effectLst>
                  <a:glow rad="101600">
                    <a:schemeClr val="tx1"/>
                  </a:glow>
                </a:effectLst>
                <a:latin typeface="Calibri" panose="020F0502020204030204" pitchFamily="34" charset="0"/>
                <a:ea typeface="+mn-ea"/>
                <a:cs typeface="Calibri" panose="020F0502020204030204" pitchFamily="34" charset="0"/>
              </a:rPr>
              <a:t> </a:t>
            </a:r>
            <a:r>
              <a:rPr lang="en-US" sz="3200" b="1" i="1" kern="1200" dirty="0">
                <a:solidFill>
                  <a:srgbClr val="CC9900"/>
                </a:solidFill>
                <a:effectLst>
                  <a:glow rad="101600">
                    <a:schemeClr val="tx1"/>
                  </a:glow>
                </a:effectLst>
                <a:latin typeface="Calibri" panose="020F0502020204030204" pitchFamily="34" charset="0"/>
                <a:ea typeface="+mn-ea"/>
                <a:cs typeface="Calibri" panose="020F0502020204030204" pitchFamily="34" charset="0"/>
              </a:rPr>
              <a:t>— </a:t>
            </a:r>
            <a:r>
              <a:rPr lang="en-US" altLang="en-US" sz="3200" b="1" i="1" kern="1200" dirty="0">
                <a:solidFill>
                  <a:srgbClr val="CC9900"/>
                </a:solidFill>
                <a:effectLst>
                  <a:glow rad="101600">
                    <a:schemeClr val="tx1"/>
                  </a:glow>
                </a:effectLst>
                <a:latin typeface="Calibri" panose="020F0502020204030204" pitchFamily="34" charset="0"/>
                <a:ea typeface="+mn-ea"/>
                <a:cs typeface="Calibri" panose="020F0502020204030204" pitchFamily="34" charset="0"/>
              </a:rPr>
              <a:t>Luke 17:26-30 </a:t>
            </a:r>
          </a:p>
        </p:txBody>
      </p:sp>
      <p:sp>
        <p:nvSpPr>
          <p:cNvPr id="4" name="Rectangle 2">
            <a:extLst>
              <a:ext uri="{FF2B5EF4-FFF2-40B4-BE49-F238E27FC236}">
                <a16:creationId xmlns:a16="http://schemas.microsoft.com/office/drawing/2014/main" id="{CA1003C7-11B7-46DD-9BEC-1632B4BE23D2}"/>
              </a:ext>
            </a:extLst>
          </p:cNvPr>
          <p:cNvSpPr txBox="1">
            <a:spLocks noChangeArrowheads="1"/>
          </p:cNvSpPr>
          <p:nvPr/>
        </p:nvSpPr>
        <p:spPr bwMode="auto">
          <a:xfrm>
            <a:off x="621840" y="892497"/>
            <a:ext cx="7880716" cy="4880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prstMaterial="matte">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in the day when the Son of Man is revealed:</a:t>
            </a:r>
          </a:p>
          <a:p>
            <a:pPr algn="l" eaLnBrk="1" hangingPunct="1"/>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		• They ate</a:t>
            </a:r>
          </a:p>
          <a:p>
            <a:pPr algn="l" eaLnBrk="1" hangingPunct="1"/>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		• they drank</a:t>
            </a:r>
          </a:p>
          <a:p>
            <a:pPr algn="l" eaLnBrk="1" hangingPunct="1"/>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		• they married wives</a:t>
            </a:r>
          </a:p>
          <a:p>
            <a:pPr algn="l" eaLnBrk="1" hangingPunct="1"/>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		• they were given in marriage</a:t>
            </a:r>
          </a:p>
          <a:p>
            <a:pPr algn="l" eaLnBrk="1" hangingPunct="1"/>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		• they bought</a:t>
            </a:r>
          </a:p>
          <a:p>
            <a:pPr algn="l" eaLnBrk="1" hangingPunct="1"/>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		• they sold</a:t>
            </a:r>
          </a:p>
          <a:p>
            <a:pPr algn="l" eaLnBrk="1" hangingPunct="1"/>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		• they planted</a:t>
            </a:r>
          </a:p>
          <a:p>
            <a:pPr algn="l" eaLnBrk="1" hangingPunct="1"/>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		• they built</a:t>
            </a:r>
          </a:p>
        </p:txBody>
      </p:sp>
      <p:sp>
        <p:nvSpPr>
          <p:cNvPr id="5" name="Rectangle 2">
            <a:extLst>
              <a:ext uri="{FF2B5EF4-FFF2-40B4-BE49-F238E27FC236}">
                <a16:creationId xmlns:a16="http://schemas.microsoft.com/office/drawing/2014/main" id="{A03533AB-D9FB-4415-86FA-6E2D78900274}"/>
              </a:ext>
            </a:extLst>
          </p:cNvPr>
          <p:cNvSpPr txBox="1">
            <a:spLocks noChangeArrowheads="1"/>
          </p:cNvSpPr>
          <p:nvPr/>
        </p:nvSpPr>
        <p:spPr bwMode="auto">
          <a:xfrm>
            <a:off x="5022816" y="5332152"/>
            <a:ext cx="3743168" cy="72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prstMaterial="matte">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in the day when the</a:t>
            </a:r>
          </a:p>
        </p:txBody>
      </p:sp>
      <p:sp>
        <p:nvSpPr>
          <p:cNvPr id="6" name="Rectangle 2">
            <a:extLst>
              <a:ext uri="{FF2B5EF4-FFF2-40B4-BE49-F238E27FC236}">
                <a16:creationId xmlns:a16="http://schemas.microsoft.com/office/drawing/2014/main" id="{87916FC9-F7F8-4D09-96F9-08D05EE0BEB6}"/>
              </a:ext>
            </a:extLst>
          </p:cNvPr>
          <p:cNvSpPr txBox="1">
            <a:spLocks noChangeArrowheads="1"/>
          </p:cNvSpPr>
          <p:nvPr/>
        </p:nvSpPr>
        <p:spPr bwMode="auto">
          <a:xfrm>
            <a:off x="853106" y="5834738"/>
            <a:ext cx="4248135" cy="72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prstMaterial="matte">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Son</a:t>
            </a:r>
            <a:r>
              <a:rPr lang="en-US" altLang="en-US" sz="3300" b="1" dirty="0">
                <a:solidFill>
                  <a:srgbClr val="0066FF"/>
                </a:solidFill>
                <a:effectLst/>
                <a:latin typeface="Calibri" panose="020F0502020204030204" pitchFamily="34" charset="0"/>
                <a:ea typeface="+mn-ea"/>
                <a:cs typeface="Calibri" panose="020F0502020204030204" pitchFamily="34" charset="0"/>
              </a:rPr>
              <a:t> </a:t>
            </a:r>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of Man is revealed</a:t>
            </a:r>
          </a:p>
        </p:txBody>
      </p:sp>
      <p:sp>
        <p:nvSpPr>
          <p:cNvPr id="7" name="Rectangle 2">
            <a:extLst>
              <a:ext uri="{FF2B5EF4-FFF2-40B4-BE49-F238E27FC236}">
                <a16:creationId xmlns:a16="http://schemas.microsoft.com/office/drawing/2014/main" id="{265859F8-0AF6-4F48-AF1C-27952FB80AE0}"/>
              </a:ext>
            </a:extLst>
          </p:cNvPr>
          <p:cNvSpPr txBox="1">
            <a:spLocks noChangeArrowheads="1"/>
          </p:cNvSpPr>
          <p:nvPr/>
        </p:nvSpPr>
        <p:spPr bwMode="auto">
          <a:xfrm>
            <a:off x="6664869" y="801735"/>
            <a:ext cx="1828799" cy="72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prstMaterial="matte">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They ate</a:t>
            </a:r>
          </a:p>
        </p:txBody>
      </p:sp>
      <p:sp>
        <p:nvSpPr>
          <p:cNvPr id="8" name="Rectangle 2">
            <a:extLst>
              <a:ext uri="{FF2B5EF4-FFF2-40B4-BE49-F238E27FC236}">
                <a16:creationId xmlns:a16="http://schemas.microsoft.com/office/drawing/2014/main" id="{0B29BA47-A3D5-4DA2-BC2F-AFF0D212D72A}"/>
              </a:ext>
            </a:extLst>
          </p:cNvPr>
          <p:cNvSpPr txBox="1">
            <a:spLocks noChangeArrowheads="1"/>
          </p:cNvSpPr>
          <p:nvPr/>
        </p:nvSpPr>
        <p:spPr bwMode="auto">
          <a:xfrm>
            <a:off x="717929" y="1304320"/>
            <a:ext cx="2210936" cy="72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prstMaterial="matte">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they drank</a:t>
            </a:r>
          </a:p>
        </p:txBody>
      </p:sp>
      <p:sp>
        <p:nvSpPr>
          <p:cNvPr id="9" name="Rectangle 2">
            <a:extLst>
              <a:ext uri="{FF2B5EF4-FFF2-40B4-BE49-F238E27FC236}">
                <a16:creationId xmlns:a16="http://schemas.microsoft.com/office/drawing/2014/main" id="{9AE0674A-0168-4D40-925A-2CE16434F7FD}"/>
              </a:ext>
            </a:extLst>
          </p:cNvPr>
          <p:cNvSpPr txBox="1">
            <a:spLocks noChangeArrowheads="1"/>
          </p:cNvSpPr>
          <p:nvPr/>
        </p:nvSpPr>
        <p:spPr bwMode="auto">
          <a:xfrm>
            <a:off x="2838095" y="1306701"/>
            <a:ext cx="3589362" cy="72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prstMaterial="matte">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they</a:t>
            </a:r>
            <a:r>
              <a:rPr lang="en-US" altLang="en-US" sz="3300" b="1" dirty="0">
                <a:solidFill>
                  <a:srgbClr val="0066FF"/>
                </a:solidFill>
                <a:effectLst/>
                <a:latin typeface="Calibri" panose="020F0502020204030204" pitchFamily="34" charset="0"/>
                <a:ea typeface="+mn-ea"/>
                <a:cs typeface="Calibri" panose="020F0502020204030204" pitchFamily="34" charset="0"/>
              </a:rPr>
              <a:t> </a:t>
            </a:r>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married</a:t>
            </a:r>
            <a:r>
              <a:rPr lang="en-US" altLang="en-US" sz="3300" b="1" dirty="0">
                <a:solidFill>
                  <a:srgbClr val="0066FF"/>
                </a:solidFill>
                <a:effectLst/>
                <a:latin typeface="Calibri" panose="020F0502020204030204" pitchFamily="34" charset="0"/>
                <a:ea typeface="+mn-ea"/>
                <a:cs typeface="Calibri" panose="020F0502020204030204" pitchFamily="34" charset="0"/>
              </a:rPr>
              <a:t> </a:t>
            </a:r>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wives</a:t>
            </a:r>
          </a:p>
        </p:txBody>
      </p:sp>
      <p:sp>
        <p:nvSpPr>
          <p:cNvPr id="10" name="Rectangle 2">
            <a:extLst>
              <a:ext uri="{FF2B5EF4-FFF2-40B4-BE49-F238E27FC236}">
                <a16:creationId xmlns:a16="http://schemas.microsoft.com/office/drawing/2014/main" id="{FA970B1D-75F5-4A7B-A24D-46D8317F966B}"/>
              </a:ext>
            </a:extLst>
          </p:cNvPr>
          <p:cNvSpPr txBox="1">
            <a:spLocks noChangeArrowheads="1"/>
          </p:cNvSpPr>
          <p:nvPr/>
        </p:nvSpPr>
        <p:spPr bwMode="auto">
          <a:xfrm>
            <a:off x="6280352" y="1304961"/>
            <a:ext cx="2210936" cy="72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prstMaterial="matte">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they were</a:t>
            </a:r>
          </a:p>
        </p:txBody>
      </p:sp>
      <p:sp>
        <p:nvSpPr>
          <p:cNvPr id="11" name="Rectangle 2">
            <a:extLst>
              <a:ext uri="{FF2B5EF4-FFF2-40B4-BE49-F238E27FC236}">
                <a16:creationId xmlns:a16="http://schemas.microsoft.com/office/drawing/2014/main" id="{C91A1A47-A624-453E-A721-2D94D192BA93}"/>
              </a:ext>
            </a:extLst>
          </p:cNvPr>
          <p:cNvSpPr txBox="1">
            <a:spLocks noChangeArrowheads="1"/>
          </p:cNvSpPr>
          <p:nvPr/>
        </p:nvSpPr>
        <p:spPr bwMode="auto">
          <a:xfrm>
            <a:off x="757771" y="1807546"/>
            <a:ext cx="3384644" cy="72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prstMaterial="matte">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given in marriage</a:t>
            </a:r>
          </a:p>
        </p:txBody>
      </p:sp>
      <p:sp>
        <p:nvSpPr>
          <p:cNvPr id="12" name="Rectangle 2">
            <a:extLst>
              <a:ext uri="{FF2B5EF4-FFF2-40B4-BE49-F238E27FC236}">
                <a16:creationId xmlns:a16="http://schemas.microsoft.com/office/drawing/2014/main" id="{38A1A4BC-D994-46E0-9518-CA567204CAC4}"/>
              </a:ext>
            </a:extLst>
          </p:cNvPr>
          <p:cNvSpPr txBox="1">
            <a:spLocks noChangeArrowheads="1"/>
          </p:cNvSpPr>
          <p:nvPr/>
        </p:nvSpPr>
        <p:spPr bwMode="auto">
          <a:xfrm>
            <a:off x="7237437" y="3318786"/>
            <a:ext cx="1214650" cy="72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prstMaterial="matte">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they</a:t>
            </a:r>
          </a:p>
        </p:txBody>
      </p:sp>
      <p:sp>
        <p:nvSpPr>
          <p:cNvPr id="13" name="Rectangle 2">
            <a:extLst>
              <a:ext uri="{FF2B5EF4-FFF2-40B4-BE49-F238E27FC236}">
                <a16:creationId xmlns:a16="http://schemas.microsoft.com/office/drawing/2014/main" id="{2749B18E-141E-4063-868E-5CFAB4AD1E0E}"/>
              </a:ext>
            </a:extLst>
          </p:cNvPr>
          <p:cNvSpPr txBox="1">
            <a:spLocks noChangeArrowheads="1"/>
          </p:cNvSpPr>
          <p:nvPr/>
        </p:nvSpPr>
        <p:spPr bwMode="auto">
          <a:xfrm>
            <a:off x="373252" y="3820733"/>
            <a:ext cx="1501252" cy="72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prstMaterial="matte">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bought</a:t>
            </a:r>
          </a:p>
        </p:txBody>
      </p:sp>
      <p:sp>
        <p:nvSpPr>
          <p:cNvPr id="14" name="Rectangle 2">
            <a:extLst>
              <a:ext uri="{FF2B5EF4-FFF2-40B4-BE49-F238E27FC236}">
                <a16:creationId xmlns:a16="http://schemas.microsoft.com/office/drawing/2014/main" id="{145B0485-30F4-4368-8FAE-807FE7BC6DC4}"/>
              </a:ext>
            </a:extLst>
          </p:cNvPr>
          <p:cNvSpPr txBox="1">
            <a:spLocks noChangeArrowheads="1"/>
          </p:cNvSpPr>
          <p:nvPr/>
        </p:nvSpPr>
        <p:spPr bwMode="auto">
          <a:xfrm>
            <a:off x="1760562" y="3821372"/>
            <a:ext cx="1965277" cy="72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prstMaterial="matte">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they</a:t>
            </a:r>
            <a:r>
              <a:rPr lang="en-US" altLang="en-US" sz="3300" b="1" dirty="0">
                <a:solidFill>
                  <a:srgbClr val="0066FF"/>
                </a:solidFill>
                <a:effectLst/>
                <a:latin typeface="Calibri" panose="020F0502020204030204" pitchFamily="34" charset="0"/>
                <a:ea typeface="+mn-ea"/>
                <a:cs typeface="Calibri" panose="020F0502020204030204" pitchFamily="34" charset="0"/>
              </a:rPr>
              <a:t> </a:t>
            </a:r>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sold</a:t>
            </a:r>
          </a:p>
        </p:txBody>
      </p:sp>
      <p:sp>
        <p:nvSpPr>
          <p:cNvPr id="15" name="Rectangle 2">
            <a:extLst>
              <a:ext uri="{FF2B5EF4-FFF2-40B4-BE49-F238E27FC236}">
                <a16:creationId xmlns:a16="http://schemas.microsoft.com/office/drawing/2014/main" id="{8D6E074E-4955-4D25-AF9F-473382D0096E}"/>
              </a:ext>
            </a:extLst>
          </p:cNvPr>
          <p:cNvSpPr txBox="1">
            <a:spLocks noChangeArrowheads="1"/>
          </p:cNvSpPr>
          <p:nvPr/>
        </p:nvSpPr>
        <p:spPr bwMode="auto">
          <a:xfrm>
            <a:off x="3607772" y="3821373"/>
            <a:ext cx="2483892" cy="72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prstMaterial="matte">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they</a:t>
            </a:r>
            <a:r>
              <a:rPr lang="en-US" altLang="en-US" sz="3300" b="1" dirty="0">
                <a:solidFill>
                  <a:srgbClr val="0066FF"/>
                </a:solidFill>
                <a:effectLst/>
                <a:latin typeface="Calibri" panose="020F0502020204030204" pitchFamily="34" charset="0"/>
                <a:ea typeface="+mn-ea"/>
                <a:cs typeface="Calibri" panose="020F0502020204030204" pitchFamily="34" charset="0"/>
              </a:rPr>
              <a:t> </a:t>
            </a:r>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planted</a:t>
            </a:r>
          </a:p>
        </p:txBody>
      </p:sp>
      <p:sp>
        <p:nvSpPr>
          <p:cNvPr id="16" name="Rectangle 2">
            <a:extLst>
              <a:ext uri="{FF2B5EF4-FFF2-40B4-BE49-F238E27FC236}">
                <a16:creationId xmlns:a16="http://schemas.microsoft.com/office/drawing/2014/main" id="{9E707698-2F0C-430E-9E43-D79373E6D3A2}"/>
              </a:ext>
            </a:extLst>
          </p:cNvPr>
          <p:cNvSpPr txBox="1">
            <a:spLocks noChangeArrowheads="1"/>
          </p:cNvSpPr>
          <p:nvPr/>
        </p:nvSpPr>
        <p:spPr bwMode="auto">
          <a:xfrm>
            <a:off x="5928994" y="3821372"/>
            <a:ext cx="2129050" cy="72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prstMaterial="matte">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they</a:t>
            </a:r>
            <a:r>
              <a:rPr lang="en-US" altLang="en-US" sz="3300" b="1" dirty="0">
                <a:solidFill>
                  <a:srgbClr val="0066FF"/>
                </a:solidFill>
                <a:effectLst/>
                <a:latin typeface="Calibri" panose="020F0502020204030204" pitchFamily="34" charset="0"/>
                <a:ea typeface="+mn-ea"/>
                <a:cs typeface="Calibri" panose="020F0502020204030204" pitchFamily="34" charset="0"/>
              </a:rPr>
              <a:t> </a:t>
            </a:r>
            <a:r>
              <a:rPr lang="en-US" altLang="en-US" sz="3300"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built</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1000" fill="hold"/>
                                        <p:tgtEl>
                                          <p:spTgt spid="9218"/>
                                        </p:tgtEl>
                                        <p:attrNameLst>
                                          <p:attrName>ppt_w</p:attrName>
                                        </p:attrNameLst>
                                      </p:cBhvr>
                                      <p:tavLst>
                                        <p:tav tm="0">
                                          <p:val>
                                            <p:fltVal val="0"/>
                                          </p:val>
                                        </p:tav>
                                        <p:tav tm="100000">
                                          <p:val>
                                            <p:strVal val="#ppt_w"/>
                                          </p:val>
                                        </p:tav>
                                      </p:tavLst>
                                    </p:anim>
                                    <p:anim calcmode="lin" valueType="num">
                                      <p:cBhvr>
                                        <p:cTn id="8" dur="1000" fill="hold"/>
                                        <p:tgtEl>
                                          <p:spTgt spid="9218"/>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1" nodeType="withEffect">
                                  <p:stCondLst>
                                    <p:cond delay="0"/>
                                  </p:stCondLst>
                                  <p:childTnLst>
                                    <p:animMotion origin="layout" path="M 0 0 L 0.0908 0.06528 " pathEditMode="relative" rAng="0" ptsTypes="AA">
                                      <p:cBhvr>
                                        <p:cTn id="10" dur="1000" spd="-100000" fill="hold"/>
                                        <p:tgtEl>
                                          <p:spTgt spid="9218"/>
                                        </p:tgtEl>
                                        <p:attrNameLst>
                                          <p:attrName>ppt_x</p:attrName>
                                          <p:attrName>ppt_y</p:attrName>
                                        </p:attrNameLst>
                                      </p:cBhvr>
                                      <p:rCtr x="4531" y="3264"/>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42" presetClass="path" presetSubtype="0" accel="50000" decel="50000" fill="hold" grpId="1" nodeType="withEffect">
                                  <p:stCondLst>
                                    <p:cond delay="0"/>
                                  </p:stCondLst>
                                  <p:childTnLst>
                                    <p:animMotion origin="layout" path="M -3.05556E-6 -2.59259E-6 L -0.4868 -0.63703 " pathEditMode="relative" rAng="0" ptsTypes="AA">
                                      <p:cBhvr>
                                        <p:cTn id="50" dur="2000" fill="hold"/>
                                        <p:tgtEl>
                                          <p:spTgt spid="5"/>
                                        </p:tgtEl>
                                        <p:attrNameLst>
                                          <p:attrName>ppt_x</p:attrName>
                                          <p:attrName>ppt_y</p:attrName>
                                        </p:attrNameLst>
                                      </p:cBhvr>
                                      <p:rCtr x="-24340" y="-31852"/>
                                    </p:animMotion>
                                  </p:childTnLst>
                                </p:cTn>
                              </p:par>
                              <p:par>
                                <p:cTn id="51" presetID="42" presetClass="path" presetSubtype="0" accel="50000" decel="50000" fill="hold" grpId="1" nodeType="withEffect">
                                  <p:stCondLst>
                                    <p:cond delay="0"/>
                                  </p:stCondLst>
                                  <p:childTnLst>
                                    <p:animMotion origin="layout" path="M -8.33333E-7 -2.22222E-6 L 0.35938 -0.71111 " pathEditMode="relative" rAng="0" ptsTypes="AA">
                                      <p:cBhvr>
                                        <p:cTn id="52" dur="2000" fill="hold"/>
                                        <p:tgtEl>
                                          <p:spTgt spid="6"/>
                                        </p:tgtEl>
                                        <p:attrNameLst>
                                          <p:attrName>ppt_x</p:attrName>
                                          <p:attrName>ppt_y</p:attrName>
                                        </p:attrNameLst>
                                      </p:cBhvr>
                                      <p:rCtr x="17969" y="-35556"/>
                                    </p:animMotion>
                                  </p:childTnLst>
                                </p:cTn>
                              </p:par>
                              <p:par>
                                <p:cTn id="53" presetID="42" presetClass="path" presetSubtype="0" accel="50000" decel="50000" fill="hold" grpId="1" nodeType="withEffect">
                                  <p:stCondLst>
                                    <p:cond delay="0"/>
                                  </p:stCondLst>
                                  <p:childTnLst>
                                    <p:animMotion origin="layout" path="M 5.55556E-7 4.07407E-6 L -0.43646 0.09606 " pathEditMode="relative" rAng="0" ptsTypes="AA">
                                      <p:cBhvr>
                                        <p:cTn id="54" dur="2000" fill="hold"/>
                                        <p:tgtEl>
                                          <p:spTgt spid="7"/>
                                        </p:tgtEl>
                                        <p:attrNameLst>
                                          <p:attrName>ppt_x</p:attrName>
                                          <p:attrName>ppt_y</p:attrName>
                                        </p:attrNameLst>
                                      </p:cBhvr>
                                      <p:rCtr x="-21823" y="4792"/>
                                    </p:animMotion>
                                  </p:childTnLst>
                                </p:cTn>
                              </p:par>
                              <p:par>
                                <p:cTn id="55" presetID="42" presetClass="path" presetSubtype="0" accel="50000" decel="50000" fill="hold" grpId="1" nodeType="withEffect">
                                  <p:stCondLst>
                                    <p:cond delay="0"/>
                                  </p:stCondLst>
                                  <p:childTnLst>
                                    <p:animMotion origin="layout" path="M 4.44444E-6 -4.07407E-6 L 0.21423 0.0963 " pathEditMode="relative" rAng="0" ptsTypes="AA">
                                      <p:cBhvr>
                                        <p:cTn id="56" dur="2000" fill="hold"/>
                                        <p:tgtEl>
                                          <p:spTgt spid="8"/>
                                        </p:tgtEl>
                                        <p:attrNameLst>
                                          <p:attrName>ppt_x</p:attrName>
                                          <p:attrName>ppt_y</p:attrName>
                                        </p:attrNameLst>
                                      </p:cBhvr>
                                      <p:rCtr x="10712" y="4815"/>
                                    </p:animMotion>
                                  </p:childTnLst>
                                </p:cTn>
                              </p:par>
                              <p:par>
                                <p:cTn id="57" presetID="42" presetClass="path" presetSubtype="0" accel="50000" decel="50000" fill="hold" grpId="1" nodeType="withEffect">
                                  <p:stCondLst>
                                    <p:cond delay="0"/>
                                  </p:stCondLst>
                                  <p:childTnLst>
                                    <p:animMotion origin="layout" path="M 2.77778E-6 2.96296E-6 L -0.01337 0.16921 " pathEditMode="relative" rAng="0" ptsTypes="AA">
                                      <p:cBhvr>
                                        <p:cTn id="58" dur="2000" fill="hold"/>
                                        <p:tgtEl>
                                          <p:spTgt spid="9"/>
                                        </p:tgtEl>
                                        <p:attrNameLst>
                                          <p:attrName>ppt_x</p:attrName>
                                          <p:attrName>ppt_y</p:attrName>
                                        </p:attrNameLst>
                                      </p:cBhvr>
                                      <p:rCtr x="-677" y="8449"/>
                                    </p:animMotion>
                                  </p:childTnLst>
                                </p:cTn>
                              </p:par>
                              <p:par>
                                <p:cTn id="59" presetID="42" presetClass="path" presetSubtype="0" accel="50000" decel="50000" fill="hold" grpId="1" nodeType="withEffect">
                                  <p:stCondLst>
                                    <p:cond delay="0"/>
                                  </p:stCondLst>
                                  <p:childTnLst>
                                    <p:animMotion origin="layout" path="M 1.11111E-6 4.44444E-6 L -0.40087 0.24282 " pathEditMode="relative" rAng="0" ptsTypes="AA">
                                      <p:cBhvr>
                                        <p:cTn id="60" dur="2000" fill="hold"/>
                                        <p:tgtEl>
                                          <p:spTgt spid="10"/>
                                        </p:tgtEl>
                                        <p:attrNameLst>
                                          <p:attrName>ppt_x</p:attrName>
                                          <p:attrName>ppt_y</p:attrName>
                                        </p:attrNameLst>
                                      </p:cBhvr>
                                      <p:rCtr x="-20052" y="12130"/>
                                    </p:animMotion>
                                  </p:childTnLst>
                                </p:cTn>
                              </p:par>
                              <p:par>
                                <p:cTn id="61" presetID="42" presetClass="path" presetSubtype="0" accel="50000" decel="50000" fill="hold" grpId="1" nodeType="withEffect">
                                  <p:stCondLst>
                                    <p:cond delay="0"/>
                                  </p:stCondLst>
                                  <p:childTnLst>
                                    <p:animMotion origin="layout" path="M -1.94444E-6 -3.7037E-6 L 0.40972 0.16991 " pathEditMode="relative" rAng="0" ptsTypes="AA">
                                      <p:cBhvr>
                                        <p:cTn id="62" dur="2000" fill="hold"/>
                                        <p:tgtEl>
                                          <p:spTgt spid="11"/>
                                        </p:tgtEl>
                                        <p:attrNameLst>
                                          <p:attrName>ppt_x</p:attrName>
                                          <p:attrName>ppt_y</p:attrName>
                                        </p:attrNameLst>
                                      </p:cBhvr>
                                      <p:rCtr x="20486" y="8495"/>
                                    </p:animMotion>
                                  </p:childTnLst>
                                </p:cTn>
                              </p:par>
                              <p:par>
                                <p:cTn id="63" presetID="42" presetClass="path" presetSubtype="0" accel="50000" decel="50000" fill="hold" grpId="1" nodeType="withEffect">
                                  <p:stCondLst>
                                    <p:cond delay="0"/>
                                  </p:stCondLst>
                                  <p:childTnLst>
                                    <p:animMotion origin="layout" path="M -2.5E-6 -4.07407E-6 L -0.50416 0.02292 " pathEditMode="relative" rAng="0" ptsTypes="AA">
                                      <p:cBhvr>
                                        <p:cTn id="64" dur="2000" fill="hold"/>
                                        <p:tgtEl>
                                          <p:spTgt spid="12"/>
                                        </p:tgtEl>
                                        <p:attrNameLst>
                                          <p:attrName>ppt_x</p:attrName>
                                          <p:attrName>ppt_y</p:attrName>
                                        </p:attrNameLst>
                                      </p:cBhvr>
                                      <p:rCtr x="-25208" y="1134"/>
                                    </p:animMotion>
                                  </p:childTnLst>
                                </p:cTn>
                              </p:par>
                              <p:par>
                                <p:cTn id="65" presetID="42" presetClass="path" presetSubtype="0" accel="50000" decel="50000" fill="hold" grpId="1" nodeType="withEffect">
                                  <p:stCondLst>
                                    <p:cond delay="0"/>
                                  </p:stCondLst>
                                  <p:childTnLst>
                                    <p:animMotion origin="layout" path="M 3.33333E-6 -2.22222E-6 L 0.35156 -0.05 " pathEditMode="relative" rAng="0" ptsTypes="AA">
                                      <p:cBhvr>
                                        <p:cTn id="66" dur="2000" fill="hold"/>
                                        <p:tgtEl>
                                          <p:spTgt spid="13"/>
                                        </p:tgtEl>
                                        <p:attrNameLst>
                                          <p:attrName>ppt_x</p:attrName>
                                          <p:attrName>ppt_y</p:attrName>
                                        </p:attrNameLst>
                                      </p:cBhvr>
                                      <p:rCtr x="17569" y="-2500"/>
                                    </p:animMotion>
                                  </p:childTnLst>
                                </p:cTn>
                              </p:par>
                              <p:par>
                                <p:cTn id="67" presetID="42" presetClass="path" presetSubtype="0" accel="50000" decel="50000" fill="hold" grpId="1" nodeType="withEffect">
                                  <p:stCondLst>
                                    <p:cond delay="0"/>
                                  </p:stCondLst>
                                  <p:childTnLst>
                                    <p:animMotion origin="layout" path="M 5.55112E-17 -3.7037E-6 L 0.09809 0.02315 " pathEditMode="relative" rAng="0" ptsTypes="AA">
                                      <p:cBhvr>
                                        <p:cTn id="68" dur="2000" fill="hold"/>
                                        <p:tgtEl>
                                          <p:spTgt spid="14"/>
                                        </p:tgtEl>
                                        <p:attrNameLst>
                                          <p:attrName>ppt_x</p:attrName>
                                          <p:attrName>ppt_y</p:attrName>
                                        </p:attrNameLst>
                                      </p:cBhvr>
                                      <p:rCtr x="4896" y="1157"/>
                                    </p:animMotion>
                                  </p:childTnLst>
                                </p:cTn>
                              </p:par>
                              <p:par>
                                <p:cTn id="69" presetID="42" presetClass="path" presetSubtype="0" accel="50000" decel="50000" fill="hold" grpId="1" nodeType="withEffect">
                                  <p:stCondLst>
                                    <p:cond delay="0"/>
                                  </p:stCondLst>
                                  <p:childTnLst>
                                    <p:animMotion origin="layout" path="M -1.94444E-6 -3.7037E-6 L -0.09861 0.09607 " pathEditMode="relative" rAng="0" ptsTypes="AA">
                                      <p:cBhvr>
                                        <p:cTn id="70" dur="2000" fill="hold"/>
                                        <p:tgtEl>
                                          <p:spTgt spid="15"/>
                                        </p:tgtEl>
                                        <p:attrNameLst>
                                          <p:attrName>ppt_x</p:attrName>
                                          <p:attrName>ppt_y</p:attrName>
                                        </p:attrNameLst>
                                      </p:cBhvr>
                                      <p:rCtr x="-4931" y="4792"/>
                                    </p:animMotion>
                                  </p:childTnLst>
                                </p:cTn>
                              </p:par>
                              <p:par>
                                <p:cTn id="71" presetID="42" presetClass="path" presetSubtype="0" accel="50000" decel="50000" fill="hold" grpId="1" nodeType="withEffect">
                                  <p:stCondLst>
                                    <p:cond delay="0"/>
                                  </p:stCondLst>
                                  <p:childTnLst>
                                    <p:animMotion origin="layout" path="M 3.05556E-6 -3.7037E-6 L -0.3625 0.16945 " pathEditMode="relative" rAng="0" ptsTypes="AA">
                                      <p:cBhvr>
                                        <p:cTn id="72" dur="2000" fill="hold"/>
                                        <p:tgtEl>
                                          <p:spTgt spid="16"/>
                                        </p:tgtEl>
                                        <p:attrNameLst>
                                          <p:attrName>ppt_x</p:attrName>
                                          <p:attrName>ppt_y</p:attrName>
                                        </p:attrNameLst>
                                      </p:cBhvr>
                                      <p:rCtr x="-18125" y="8472"/>
                                    </p:animMotion>
                                  </p:childTnLst>
                                </p:cTn>
                              </p:par>
                              <p:par>
                                <p:cTn id="73" presetID="10" presetClass="exit" presetSubtype="0" fill="hold" grpId="2" nodeType="withEffect">
                                  <p:stCondLst>
                                    <p:cond delay="0"/>
                                  </p:stCondLst>
                                  <p:childTnLst>
                                    <p:animEffect transition="out" filter="fade">
                                      <p:cBhvr>
                                        <p:cTn id="74" dur="1250"/>
                                        <p:tgtEl>
                                          <p:spTgt spid="9218"/>
                                        </p:tgtEl>
                                      </p:cBhvr>
                                    </p:animEffect>
                                    <p:set>
                                      <p:cBhvr>
                                        <p:cTn id="75" dur="1" fill="hold">
                                          <p:stCondLst>
                                            <p:cond delay="1249"/>
                                          </p:stCondLst>
                                        </p:cTn>
                                        <p:tgtEl>
                                          <p:spTgt spid="9218"/>
                                        </p:tgtEl>
                                        <p:attrNameLst>
                                          <p:attrName>style.visibility</p:attrName>
                                        </p:attrNameLst>
                                      </p:cBhvr>
                                      <p:to>
                                        <p:strVal val="hidden"/>
                                      </p:to>
                                    </p:set>
                                  </p:childTnLst>
                                </p:cTn>
                              </p:par>
                            </p:childTnLst>
                          </p:cTn>
                        </p:par>
                        <p:par>
                          <p:cTn id="76" fill="hold">
                            <p:stCondLst>
                              <p:cond delay="2000"/>
                            </p:stCondLst>
                            <p:childTnLst>
                              <p:par>
                                <p:cTn id="77" presetID="10" presetClass="entr" presetSubtype="0" fill="hold" grpId="0" nodeType="after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fade">
                                      <p:cBhvr>
                                        <p:cTn id="79" dur="250"/>
                                        <p:tgtEl>
                                          <p:spTgt spid="4"/>
                                        </p:tgtEl>
                                      </p:cBhvr>
                                    </p:animEffect>
                                  </p:childTnLst>
                                </p:cTn>
                              </p:par>
                              <p:par>
                                <p:cTn id="80" presetID="10" presetClass="exit" presetSubtype="0" fill="hold" grpId="2" nodeType="withEffect">
                                  <p:stCondLst>
                                    <p:cond delay="0"/>
                                  </p:stCondLst>
                                  <p:childTnLst>
                                    <p:animEffect transition="out" filter="fade">
                                      <p:cBhvr>
                                        <p:cTn id="81" dur="500"/>
                                        <p:tgtEl>
                                          <p:spTgt spid="5"/>
                                        </p:tgtEl>
                                      </p:cBhvr>
                                    </p:animEffect>
                                    <p:set>
                                      <p:cBhvr>
                                        <p:cTn id="82" dur="1" fill="hold">
                                          <p:stCondLst>
                                            <p:cond delay="499"/>
                                          </p:stCondLst>
                                        </p:cTn>
                                        <p:tgtEl>
                                          <p:spTgt spid="5"/>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6"/>
                                        </p:tgtEl>
                                      </p:cBhvr>
                                    </p:animEffect>
                                    <p:set>
                                      <p:cBhvr>
                                        <p:cTn id="85" dur="1" fill="hold">
                                          <p:stCondLst>
                                            <p:cond delay="499"/>
                                          </p:stCondLst>
                                        </p:cTn>
                                        <p:tgtEl>
                                          <p:spTgt spid="6"/>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7"/>
                                        </p:tgtEl>
                                      </p:cBhvr>
                                    </p:animEffect>
                                    <p:set>
                                      <p:cBhvr>
                                        <p:cTn id="88" dur="1" fill="hold">
                                          <p:stCondLst>
                                            <p:cond delay="499"/>
                                          </p:stCondLst>
                                        </p:cTn>
                                        <p:tgtEl>
                                          <p:spTgt spid="7"/>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8"/>
                                        </p:tgtEl>
                                      </p:cBhvr>
                                    </p:animEffect>
                                    <p:set>
                                      <p:cBhvr>
                                        <p:cTn id="91" dur="1" fill="hold">
                                          <p:stCondLst>
                                            <p:cond delay="499"/>
                                          </p:stCondLst>
                                        </p:cTn>
                                        <p:tgtEl>
                                          <p:spTgt spid="8"/>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9"/>
                                        </p:tgtEl>
                                      </p:cBhvr>
                                    </p:animEffect>
                                    <p:set>
                                      <p:cBhvr>
                                        <p:cTn id="94" dur="1" fill="hold">
                                          <p:stCondLst>
                                            <p:cond delay="499"/>
                                          </p:stCondLst>
                                        </p:cTn>
                                        <p:tgtEl>
                                          <p:spTgt spid="9"/>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par>
                                <p:cTn id="98" presetID="10" presetClass="exit" presetSubtype="0" fill="hold" grpId="2" nodeType="withEffect">
                                  <p:stCondLst>
                                    <p:cond delay="0"/>
                                  </p:stCondLst>
                                  <p:childTnLst>
                                    <p:animEffect transition="out" filter="fade">
                                      <p:cBhvr>
                                        <p:cTn id="99" dur="500"/>
                                        <p:tgtEl>
                                          <p:spTgt spid="11"/>
                                        </p:tgtEl>
                                      </p:cBhvr>
                                    </p:animEffect>
                                    <p:set>
                                      <p:cBhvr>
                                        <p:cTn id="100" dur="1" fill="hold">
                                          <p:stCondLst>
                                            <p:cond delay="499"/>
                                          </p:stCondLst>
                                        </p:cTn>
                                        <p:tgtEl>
                                          <p:spTgt spid="11"/>
                                        </p:tgtEl>
                                        <p:attrNameLst>
                                          <p:attrName>style.visibility</p:attrName>
                                        </p:attrNameLst>
                                      </p:cBhvr>
                                      <p:to>
                                        <p:strVal val="hidden"/>
                                      </p:to>
                                    </p:set>
                                  </p:childTnLst>
                                </p:cTn>
                              </p:par>
                              <p:par>
                                <p:cTn id="101" presetID="10" presetClass="exit" presetSubtype="0" fill="hold" grpId="2" nodeType="withEffect">
                                  <p:stCondLst>
                                    <p:cond delay="0"/>
                                  </p:stCondLst>
                                  <p:childTnLst>
                                    <p:animEffect transition="out" filter="fade">
                                      <p:cBhvr>
                                        <p:cTn id="102" dur="500"/>
                                        <p:tgtEl>
                                          <p:spTgt spid="12"/>
                                        </p:tgtEl>
                                      </p:cBhvr>
                                    </p:animEffect>
                                    <p:set>
                                      <p:cBhvr>
                                        <p:cTn id="103" dur="1" fill="hold">
                                          <p:stCondLst>
                                            <p:cond delay="499"/>
                                          </p:stCondLst>
                                        </p:cTn>
                                        <p:tgtEl>
                                          <p:spTgt spid="12"/>
                                        </p:tgtEl>
                                        <p:attrNameLst>
                                          <p:attrName>style.visibility</p:attrName>
                                        </p:attrNameLst>
                                      </p:cBhvr>
                                      <p:to>
                                        <p:strVal val="hidden"/>
                                      </p:to>
                                    </p:set>
                                  </p:childTnLst>
                                </p:cTn>
                              </p:par>
                              <p:par>
                                <p:cTn id="104" presetID="10" presetClass="exit" presetSubtype="0" fill="hold" grpId="2" nodeType="withEffect">
                                  <p:stCondLst>
                                    <p:cond delay="0"/>
                                  </p:stCondLst>
                                  <p:childTnLst>
                                    <p:animEffect transition="out" filter="fade">
                                      <p:cBhvr>
                                        <p:cTn id="105" dur="500"/>
                                        <p:tgtEl>
                                          <p:spTgt spid="13"/>
                                        </p:tgtEl>
                                      </p:cBhvr>
                                    </p:animEffect>
                                    <p:set>
                                      <p:cBhvr>
                                        <p:cTn id="106" dur="1" fill="hold">
                                          <p:stCondLst>
                                            <p:cond delay="499"/>
                                          </p:stCondLst>
                                        </p:cTn>
                                        <p:tgtEl>
                                          <p:spTgt spid="13"/>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14"/>
                                        </p:tgtEl>
                                      </p:cBhvr>
                                    </p:animEffect>
                                    <p:set>
                                      <p:cBhvr>
                                        <p:cTn id="109" dur="1" fill="hold">
                                          <p:stCondLst>
                                            <p:cond delay="499"/>
                                          </p:stCondLst>
                                        </p:cTn>
                                        <p:tgtEl>
                                          <p:spTgt spid="14"/>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15"/>
                                        </p:tgtEl>
                                      </p:cBhvr>
                                    </p:animEffect>
                                    <p:set>
                                      <p:cBhvr>
                                        <p:cTn id="112" dur="1" fill="hold">
                                          <p:stCondLst>
                                            <p:cond delay="499"/>
                                          </p:stCondLst>
                                        </p:cTn>
                                        <p:tgtEl>
                                          <p:spTgt spid="15"/>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16"/>
                                        </p:tgtEl>
                                      </p:cBhvr>
                                    </p:animEffect>
                                    <p:set>
                                      <p:cBhvr>
                                        <p:cTn id="11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8" grpId="1"/>
      <p:bldP spid="9218" grpId="2"/>
      <p:bldP spid="4" grpId="0"/>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E328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382549-462E-4E12-B29E-35834EB97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E158FAD9-E95B-4ED1-8E1A-FC21F1EDB0AF}"/>
              </a:ext>
            </a:extLst>
          </p:cNvPr>
          <p:cNvSpPr txBox="1">
            <a:spLocks/>
          </p:cNvSpPr>
          <p:nvPr/>
        </p:nvSpPr>
        <p:spPr>
          <a:xfrm>
            <a:off x="1173502" y="4487295"/>
            <a:ext cx="570411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gather together His elect</a:t>
            </a:r>
          </a:p>
        </p:txBody>
      </p:sp>
      <p:sp>
        <p:nvSpPr>
          <p:cNvPr id="3" name="Rectangle 2">
            <a:extLst>
              <a:ext uri="{FF2B5EF4-FFF2-40B4-BE49-F238E27FC236}">
                <a16:creationId xmlns:a16="http://schemas.microsoft.com/office/drawing/2014/main" id="{38F649D0-CF7C-495A-8274-383FD1EDDBFF}"/>
              </a:ext>
            </a:extLst>
          </p:cNvPr>
          <p:cNvSpPr>
            <a:spLocks noGrp="1" noChangeArrowheads="1"/>
          </p:cNvSpPr>
          <p:nvPr>
            <p:ph type="title"/>
          </p:nvPr>
        </p:nvSpPr>
        <p:spPr>
          <a:xfrm>
            <a:off x="304800" y="274638"/>
            <a:ext cx="8534400" cy="6278562"/>
          </a:xfrm>
        </p:spPr>
        <p:txBody>
          <a:bodyPr>
            <a:scene3d>
              <a:camera prst="orthographicFront"/>
              <a:lightRig rig="glow" dir="t"/>
            </a:scene3d>
            <a:sp3d extrusionH="57150" contourW="12700" prstMaterial="matte">
              <a:bevelT w="38100" h="38100"/>
              <a:contourClr>
                <a:srgbClr val="F6E5A0"/>
              </a:contourClr>
            </a:sp3d>
          </a:bodyPr>
          <a:lstStyle/>
          <a:p>
            <a:pPr eaLnBrk="1" hangingPunct="1"/>
            <a:r>
              <a:rPr lang="en-US" altLang="en-US" sz="4000" b="1" kern="1200" dirty="0">
                <a:solidFill>
                  <a:srgbClr val="CC9900"/>
                </a:solidFill>
                <a:effectLst>
                  <a:glow rad="101600">
                    <a:schemeClr val="tx1"/>
                  </a:glow>
                </a:effectLst>
                <a:latin typeface="Calibri" panose="020F0502020204030204" pitchFamily="34" charset="0"/>
                <a:ea typeface="+mn-ea"/>
                <a:cs typeface="Calibri" panose="020F0502020204030204" pitchFamily="34" charset="0"/>
              </a:rPr>
              <a:t>"Then the sign of the Son of Man will appear in heaven, and then all the tribes of the earth will mourn, and they will see the Son of Man coming on the clouds of heaven with power and great glory. And He will send His angels with a great sound of a trumpet, and they will gather together His elect from the four winds, from one end of heaven to the other." </a:t>
            </a:r>
            <a:r>
              <a:rPr lang="en-US" sz="3200" b="1" i="1" kern="1200" dirty="0">
                <a:solidFill>
                  <a:srgbClr val="CC9900"/>
                </a:solidFill>
                <a:effectLst>
                  <a:glow rad="101600">
                    <a:schemeClr val="tx1"/>
                  </a:glow>
                </a:effectLst>
                <a:latin typeface="Calibri" panose="020F0502020204030204" pitchFamily="34" charset="0"/>
                <a:ea typeface="+mn-ea"/>
                <a:cs typeface="Calibri" panose="020F0502020204030204" pitchFamily="34" charset="0"/>
              </a:rPr>
              <a:t>— </a:t>
            </a:r>
            <a:r>
              <a:rPr lang="en-US" altLang="en-US" sz="3200" b="1" i="1" kern="1200" dirty="0">
                <a:solidFill>
                  <a:srgbClr val="CC9900"/>
                </a:solidFill>
                <a:effectLst>
                  <a:glow rad="101600">
                    <a:schemeClr val="tx1"/>
                  </a:glow>
                </a:effectLst>
                <a:latin typeface="Calibri" panose="020F0502020204030204" pitchFamily="34" charset="0"/>
                <a:ea typeface="+mn-ea"/>
                <a:cs typeface="Calibri" panose="020F0502020204030204" pitchFamily="34" charset="0"/>
              </a:rPr>
              <a:t>Matthew 24:30-31 </a:t>
            </a:r>
          </a:p>
        </p:txBody>
      </p:sp>
    </p:spTree>
    <p:extLst>
      <p:ext uri="{BB962C8B-B14F-4D97-AF65-F5344CB8AC3E}">
        <p14:creationId xmlns:p14="http://schemas.microsoft.com/office/powerpoint/2010/main" val="3472603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childTnLst>
                                </p:cTn>
                              </p:par>
                              <p:par>
                                <p:cTn id="9" presetID="42" presetClass="path" presetSubtype="0" accel="29000" decel="71000" fill="hold" grpId="1" nodeType="withEffect">
                                  <p:stCondLst>
                                    <p:cond delay="0"/>
                                  </p:stCondLst>
                                  <p:childTnLst>
                                    <p:animMotion origin="layout" path="M 0 4.81481E-6 L 0.05399 -0.45325 " pathEditMode="relative" rAng="0" ptsTypes="AA">
                                      <p:cBhvr>
                                        <p:cTn id="10" dur="1000" spd="-100000" fill="hold"/>
                                        <p:tgtEl>
                                          <p:spTgt spid="3"/>
                                        </p:tgtEl>
                                        <p:attrNameLst>
                                          <p:attrName>ppt_x</p:attrName>
                                          <p:attrName>ppt_y</p:attrName>
                                        </p:attrNameLst>
                                      </p:cBhvr>
                                      <p:rCtr x="2691" y="-22662"/>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9144000" cy="6858000"/>
          </a:xfrm>
        </p:spPr>
      </p:pic>
      <p:sp>
        <p:nvSpPr>
          <p:cNvPr id="5" name="Rectangle 4"/>
          <p:cNvSpPr>
            <a:spLocks noChangeArrowheads="1"/>
          </p:cNvSpPr>
          <p:nvPr/>
        </p:nvSpPr>
        <p:spPr bwMode="auto">
          <a:xfrm>
            <a:off x="1752600" y="3048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Signs</a:t>
            </a:r>
            <a:endParaRPr kumimoji="0" lang="en-US" sz="138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1371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Ron Bert</a:t>
            </a:r>
            <a:endParaRPr kumimoji="0" lang="en-US" altLang="en-US" sz="54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7" name="Rectangle 12"/>
          <p:cNvSpPr>
            <a:spLocks noChangeArrowheads="1"/>
          </p:cNvSpPr>
          <p:nvPr/>
        </p:nvSpPr>
        <p:spPr bwMode="auto">
          <a:xfrm>
            <a:off x="3733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August 4, 2017</a:t>
            </a:r>
            <a:endParaRPr kumimoji="0" lang="en-US" altLang="en-US" sz="4800" b="1" i="1" u="none" strike="noStrike" kern="1200" cap="none" spc="50" normalizeH="0" baseline="0" noProof="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762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8141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stCondLst>
                                            <p:cond delay="0"/>
                                          </p:stCondLst>
                                        </p:cTn>
                                        <p:tgtEl>
                                          <p:spTgt spid="5"/>
                                        </p:tgtEl>
                                      </p:cBhvr>
                                    </p:animEffect>
                                    <p:anim to="" calcmode="lin" valueType="num">
                                      <p:cBhvr>
                                        <p:cTn id="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39" presetClass="entr" presetSubtype="0" accel="10000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5"/>
                                        </p:tgtEl>
                                        <p:attrNameLst>
                                          <p:attrName>style.visibility</p:attrName>
                                        </p:attrNameLst>
                                      </p:cBhvr>
                                      <p:to>
                                        <p:strVal val="hidden"/>
                                      </p:to>
                                    </p:set>
                                    <p:animEffect transition="out" filter="dissolve">
                                      <p:cBhvr>
                                        <p:cTn id="28" dur="1000">
                                          <p:stCondLst>
                                            <p:cond delay="0"/>
                                          </p:stCondLst>
                                        </p:cTn>
                                        <p:tgtEl>
                                          <p:spTgt spid="5"/>
                                        </p:tgtEl>
                                      </p:cBhvr>
                                    </p:animEffect>
                                    <p:anim to="" calcmode="lin" valueType="num">
                                      <p:cBhvr>
                                        <p:cTn id="29"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31" presetID="42" presetClass="path" presetSubtype="0" accel="50000" decel="50000" fill="hold" grpId="2" nodeType="withEffect">
                                  <p:stCondLst>
                                    <p:cond delay="0"/>
                                  </p:stCondLst>
                                  <p:childTnLst>
                                    <p:animMotion origin="layout" path="M 4.16667E-6 -2.22222E-6 L -0.04948 0.24445 " pathEditMode="relative" rAng="0" ptsTypes="AA">
                                      <p:cBhvr>
                                        <p:cTn id="32" dur="1000" fill="hold"/>
                                        <p:tgtEl>
                                          <p:spTgt spid="5"/>
                                        </p:tgtEl>
                                        <p:attrNameLst>
                                          <p:attrName>ppt_x</p:attrName>
                                          <p:attrName>ppt_y</p:attrName>
                                        </p:attrNameLst>
                                      </p:cBhvr>
                                      <p:rCtr x="-2483" y="12222"/>
                                    </p:animMotion>
                                  </p:childTnLst>
                                </p:cTn>
                              </p:par>
                              <p:par>
                                <p:cTn id="33" presetID="9" presetClass="exit" presetSubtype="0" fill="hold" grpId="1" nodeType="withEffect">
                                  <p:stCondLst>
                                    <p:cond delay="400"/>
                                  </p:stCondLst>
                                  <p:childTnLst>
                                    <p:animEffect transition="out" filter="dissolve">
                                      <p:cBhvr>
                                        <p:cTn id="34" dur="1500"/>
                                        <p:tgtEl>
                                          <p:spTgt spid="6"/>
                                        </p:tgtEl>
                                      </p:cBhvr>
                                    </p:animEffect>
                                    <p:set>
                                      <p:cBhvr>
                                        <p:cTn id="35" dur="1" fill="hold">
                                          <p:stCondLst>
                                            <p:cond delay="1499"/>
                                          </p:stCondLst>
                                        </p:cTn>
                                        <p:tgtEl>
                                          <p:spTgt spid="6"/>
                                        </p:tgtEl>
                                        <p:attrNameLst>
                                          <p:attrName>style.visibility</p:attrName>
                                        </p:attrNameLst>
                                      </p:cBhvr>
                                      <p:to>
                                        <p:strVal val="hidden"/>
                                      </p:to>
                                    </p:set>
                                  </p:childTnLst>
                                </p:cTn>
                              </p:par>
                              <p:par>
                                <p:cTn id="36" presetID="0" presetClass="path" presetSubtype="0" accel="50000" decel="50000" fill="hold" grpId="2" nodeType="withEffect">
                                  <p:stCondLst>
                                    <p:cond delay="400"/>
                                  </p:stCondLst>
                                  <p:childTnLst>
                                    <p:animMotion origin="layout" path="M 3.33333E-6 3.13599E-6 L 3.33333E-6 0.23034 " pathEditMode="relative" rAng="0" ptsTypes="AA">
                                      <p:cBhvr>
                                        <p:cTn id="37" dur="1500" fill="hold"/>
                                        <p:tgtEl>
                                          <p:spTgt spid="6"/>
                                        </p:tgtEl>
                                        <p:attrNameLst>
                                          <p:attrName>ppt_x</p:attrName>
                                          <p:attrName>ppt_y</p:attrName>
                                        </p:attrNameLst>
                                      </p:cBhvr>
                                      <p:rCtr x="0" y="11517"/>
                                    </p:animMotion>
                                  </p:childTnLst>
                                </p:cTn>
                              </p:par>
                              <p:par>
                                <p:cTn id="38" presetID="31" presetClass="exit" presetSubtype="0" fill="hold" grpId="1" nodeType="withEffect">
                                  <p:stCondLst>
                                    <p:cond delay="1150"/>
                                  </p:stCondLst>
                                  <p:childTnLst>
                                    <p:anim calcmode="lin" valueType="num">
                                      <p:cBhvr>
                                        <p:cTn id="39" dur="1000"/>
                                        <p:tgtEl>
                                          <p:spTgt spid="7"/>
                                        </p:tgtEl>
                                        <p:attrNameLst>
                                          <p:attrName>ppt_w</p:attrName>
                                        </p:attrNameLst>
                                      </p:cBhvr>
                                      <p:tavLst>
                                        <p:tav tm="0">
                                          <p:val>
                                            <p:strVal val="ppt_w"/>
                                          </p:val>
                                        </p:tav>
                                        <p:tav tm="100000">
                                          <p:val>
                                            <p:fltVal val="0"/>
                                          </p:val>
                                        </p:tav>
                                      </p:tavLst>
                                    </p:anim>
                                    <p:anim calcmode="lin" valueType="num">
                                      <p:cBhvr>
                                        <p:cTn id="40" dur="1000"/>
                                        <p:tgtEl>
                                          <p:spTgt spid="7"/>
                                        </p:tgtEl>
                                        <p:attrNameLst>
                                          <p:attrName>ppt_h</p:attrName>
                                        </p:attrNameLst>
                                      </p:cBhvr>
                                      <p:tavLst>
                                        <p:tav tm="0">
                                          <p:val>
                                            <p:strVal val="ppt_h"/>
                                          </p:val>
                                        </p:tav>
                                        <p:tav tm="100000">
                                          <p:val>
                                            <p:fltVal val="0"/>
                                          </p:val>
                                        </p:tav>
                                      </p:tavLst>
                                    </p:anim>
                                    <p:anim calcmode="lin" valueType="num">
                                      <p:cBhvr>
                                        <p:cTn id="41" dur="1000"/>
                                        <p:tgtEl>
                                          <p:spTgt spid="7"/>
                                        </p:tgtEl>
                                        <p:attrNameLst>
                                          <p:attrName>style.rotation</p:attrName>
                                        </p:attrNameLst>
                                      </p:cBhvr>
                                      <p:tavLst>
                                        <p:tav tm="0">
                                          <p:val>
                                            <p:fltVal val="0"/>
                                          </p:val>
                                        </p:tav>
                                        <p:tav tm="100000">
                                          <p:val>
                                            <p:fltVal val="90"/>
                                          </p:val>
                                        </p:tav>
                                      </p:tavLst>
                                    </p:anim>
                                    <p:animEffect transition="out" filter="fade">
                                      <p:cBhvr>
                                        <p:cTn id="42" dur="1000"/>
                                        <p:tgtEl>
                                          <p:spTgt spid="7"/>
                                        </p:tgtEl>
                                      </p:cBhvr>
                                    </p:animEffect>
                                    <p:set>
                                      <p:cBhvr>
                                        <p:cTn id="43" dur="1" fill="hold">
                                          <p:stCondLst>
                                            <p:cond delay="999"/>
                                          </p:stCondLst>
                                        </p:cTn>
                                        <p:tgtEl>
                                          <p:spTgt spid="7"/>
                                        </p:tgtEl>
                                        <p:attrNameLst>
                                          <p:attrName>style.visibility</p:attrName>
                                        </p:attrNameLst>
                                      </p:cBhvr>
                                      <p:to>
                                        <p:strVal val="hidden"/>
                                      </p:to>
                                    </p:set>
                                  </p:childTnLst>
                                </p:cTn>
                              </p:par>
                              <p:par>
                                <p:cTn id="44" presetID="42" presetClass="path" presetSubtype="0" accel="50000" decel="50000" fill="hold" grpId="2" nodeType="withEffect">
                                  <p:stCondLst>
                                    <p:cond delay="1150"/>
                                  </p:stCondLst>
                                  <p:childTnLst>
                                    <p:animMotion origin="layout" path="M 1.11022E-16 2.22222E-6 L -0.225 -0.28449 " pathEditMode="relative" rAng="0" ptsTypes="AA">
                                      <p:cBhvr>
                                        <p:cTn id="45" dur="1000" fill="hold"/>
                                        <p:tgtEl>
                                          <p:spTgt spid="7"/>
                                        </p:tgtEl>
                                        <p:attrNameLst>
                                          <p:attrName>ppt_x</p:attrName>
                                          <p:attrName>ppt_y</p:attrName>
                                        </p:attrNameLst>
                                      </p:cBhvr>
                                      <p:rCtr x="-11250" y="-142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p:bldP spid="6" grpId="1"/>
      <p:bldP spid="6" grpId="2"/>
      <p:bldP spid="7" grpId="0"/>
      <p:bldP spid="7" grpId="1"/>
      <p:bldP spid="7"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37197"/>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A4F8FB-77BE-45AE-81EF-7BC40CCD93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79102"/>
          </a:xfrm>
          <a:prstGeom prst="rect">
            <a:avLst/>
          </a:prstGeom>
        </p:spPr>
      </p:pic>
      <p:sp>
        <p:nvSpPr>
          <p:cNvPr id="9" name="Title 1">
            <a:extLst>
              <a:ext uri="{FF2B5EF4-FFF2-40B4-BE49-F238E27FC236}">
                <a16:creationId xmlns:a16="http://schemas.microsoft.com/office/drawing/2014/main" id="{6BD43EC6-B96B-4302-B928-73FBAC3FF51E}"/>
              </a:ext>
            </a:extLst>
          </p:cNvPr>
          <p:cNvSpPr txBox="1">
            <a:spLocks/>
          </p:cNvSpPr>
          <p:nvPr/>
        </p:nvSpPr>
        <p:spPr>
          <a:xfrm>
            <a:off x="3322728" y="1054960"/>
            <a:ext cx="219456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genuine</a:t>
            </a:r>
          </a:p>
        </p:txBody>
      </p:sp>
      <p:sp>
        <p:nvSpPr>
          <p:cNvPr id="4" name="Rectangle 2">
            <a:extLst>
              <a:ext uri="{FF2B5EF4-FFF2-40B4-BE49-F238E27FC236}">
                <a16:creationId xmlns:a16="http://schemas.microsoft.com/office/drawing/2014/main" id="{16C311FC-B830-4C1D-B4B1-ACE0152DE38E}"/>
              </a:ext>
            </a:extLst>
          </p:cNvPr>
          <p:cNvSpPr txBox="1">
            <a:spLocks noChangeArrowheads="1"/>
          </p:cNvSpPr>
          <p:nvPr/>
        </p:nvSpPr>
        <p:spPr bwMode="auto">
          <a:xfrm rot="1200000">
            <a:off x="1839533" y="4246982"/>
            <a:ext cx="2629711" cy="878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rot lat="0" lon="2400000" rev="0"/>
              </a:camera>
              <a:lightRig rig="flat" dir="t"/>
            </a:scene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Sincere</a:t>
            </a:r>
          </a:p>
        </p:txBody>
      </p:sp>
      <p:sp>
        <p:nvSpPr>
          <p:cNvPr id="5" name="Rectangle 2">
            <a:extLst>
              <a:ext uri="{FF2B5EF4-FFF2-40B4-BE49-F238E27FC236}">
                <a16:creationId xmlns:a16="http://schemas.microsoft.com/office/drawing/2014/main" id="{4F762157-3323-431D-AD70-388FD133DE79}"/>
              </a:ext>
            </a:extLst>
          </p:cNvPr>
          <p:cNvSpPr txBox="1">
            <a:spLocks noChangeArrowheads="1"/>
          </p:cNvSpPr>
          <p:nvPr/>
        </p:nvSpPr>
        <p:spPr bwMode="auto">
          <a:xfrm rot="1080000">
            <a:off x="5464482" y="5565953"/>
            <a:ext cx="3141429" cy="90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rot lat="0" lon="2400000" rev="0"/>
              </a:camera>
              <a:lightRig rig="flat" dir="t"/>
            </a:scene3d>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dirty="0">
                <a:ln w="17780" cmpd="sng">
                  <a:solidFill>
                    <a:srgbClr val="FFFFFF"/>
                  </a:solidFill>
                  <a:prstDash val="solid"/>
                  <a:miter lim="800000"/>
                </a:ln>
                <a:solidFill>
                  <a:schemeClr val="tx1"/>
                </a:solidFill>
                <a:effectLst>
                  <a:glow rad="63500">
                    <a:schemeClr val="tx1"/>
                  </a:glow>
                  <a:outerShdw blurRad="50800" algn="tl" rotWithShape="0">
                    <a:srgbClr val="000000"/>
                  </a:outerShdw>
                </a:effectLst>
                <a:latin typeface="Calibri" panose="020F0502020204030204" pitchFamily="34" charset="0"/>
              </a:rPr>
              <a:t>Insincere</a:t>
            </a:r>
          </a:p>
        </p:txBody>
      </p:sp>
      <p:sp>
        <p:nvSpPr>
          <p:cNvPr id="3" name="Rectangle 2">
            <a:extLst>
              <a:ext uri="{FF2B5EF4-FFF2-40B4-BE49-F238E27FC236}">
                <a16:creationId xmlns:a16="http://schemas.microsoft.com/office/drawing/2014/main" id="{7B48FF30-67B3-4901-B36C-075047F91565}"/>
              </a:ext>
            </a:extLst>
          </p:cNvPr>
          <p:cNvSpPr>
            <a:spLocks noGrp="1" noChangeArrowheads="1"/>
          </p:cNvSpPr>
          <p:nvPr>
            <p:ph type="title"/>
          </p:nvPr>
        </p:nvSpPr>
        <p:spPr>
          <a:xfrm>
            <a:off x="972456" y="3429000"/>
            <a:ext cx="7199088" cy="2155372"/>
          </a:xfrm>
        </p:spPr>
        <p:txBody>
          <a:bodyPr>
            <a:scene3d>
              <a:camera prst="orthographicFront"/>
              <a:lightRig rig="glow" dir="t"/>
            </a:scene3d>
            <a:sp3d extrusionH="57150" contourW="12700" prstMaterial="matte">
              <a:bevelT w="38100" h="38100"/>
              <a:contourClr>
                <a:srgbClr val="F6E5A0"/>
              </a:contourClr>
            </a:sp3d>
          </a:bodyPr>
          <a:lstStyle/>
          <a:p>
            <a:pPr eaLnBrk="1" hangingPunct="1"/>
            <a:r>
              <a:rPr lang="en-US" altLang="en-US" b="1" kern="1200" dirty="0">
                <a:solidFill>
                  <a:srgbClr val="CC9900"/>
                </a:solidFill>
                <a:effectLst>
                  <a:glow rad="101600">
                    <a:schemeClr val="tx1"/>
                  </a:glow>
                </a:effectLst>
                <a:latin typeface="Calibri" panose="020F0502020204030204" pitchFamily="34" charset="0"/>
                <a:ea typeface="+mn-ea"/>
                <a:cs typeface="Calibri" panose="020F0502020204030204" pitchFamily="34" charset="0"/>
              </a:rPr>
              <a:t>Seek the LORD while He may be found, Call upon Him while He is near. </a:t>
            </a:r>
            <a:r>
              <a:rPr lang="en-US" sz="3200" b="1" i="1" kern="1200" dirty="0">
                <a:solidFill>
                  <a:srgbClr val="CC9900"/>
                </a:solidFill>
                <a:effectLst>
                  <a:glow rad="101600">
                    <a:schemeClr val="tx1"/>
                  </a:glow>
                </a:effectLst>
                <a:latin typeface="Calibri" panose="020F0502020204030204" pitchFamily="34" charset="0"/>
                <a:ea typeface="+mn-ea"/>
                <a:cs typeface="Calibri" panose="020F0502020204030204" pitchFamily="34" charset="0"/>
              </a:rPr>
              <a:t>— </a:t>
            </a:r>
            <a:r>
              <a:rPr lang="en-US" altLang="en-US" sz="3200" b="1" i="1" kern="1200" dirty="0">
                <a:solidFill>
                  <a:srgbClr val="CC9900"/>
                </a:solidFill>
                <a:effectLst>
                  <a:glow rad="101600">
                    <a:schemeClr val="tx1"/>
                  </a:glow>
                </a:effectLst>
                <a:latin typeface="Calibri" panose="020F0502020204030204" pitchFamily="34" charset="0"/>
                <a:ea typeface="+mn-ea"/>
                <a:cs typeface="Calibri" panose="020F0502020204030204" pitchFamily="34" charset="0"/>
              </a:rPr>
              <a:t>Isaiah 55:6 </a:t>
            </a:r>
          </a:p>
        </p:txBody>
      </p:sp>
      <p:sp>
        <p:nvSpPr>
          <p:cNvPr id="7" name="Rectangle 2">
            <a:extLst>
              <a:ext uri="{FF2B5EF4-FFF2-40B4-BE49-F238E27FC236}">
                <a16:creationId xmlns:a16="http://schemas.microsoft.com/office/drawing/2014/main" id="{E09BB8B6-3354-4FBF-ABB3-708CF45F5628}"/>
              </a:ext>
            </a:extLst>
          </p:cNvPr>
          <p:cNvSpPr txBox="1">
            <a:spLocks noChangeArrowheads="1"/>
          </p:cNvSpPr>
          <p:nvPr/>
        </p:nvSpPr>
        <p:spPr bwMode="auto">
          <a:xfrm>
            <a:off x="674913" y="1063171"/>
            <a:ext cx="7794173" cy="473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
            </a:scene3d>
            <a:sp3d extrusionH="57150" contourW="12700" prstMaterial="matte">
              <a:bevelT w="38100" h="38100"/>
              <a:contourClr>
                <a:srgbClr val="F6E5A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solidFill>
                  <a:srgbClr val="CC9900"/>
                </a:solidFill>
                <a:effectLst>
                  <a:glow rad="101600">
                    <a:schemeClr val="tx1"/>
                  </a:glow>
                </a:effectLst>
                <a:latin typeface="Calibri" panose="020F0502020204030204" pitchFamily="34" charset="0"/>
                <a:ea typeface="+mn-ea"/>
                <a:cs typeface="Calibri" panose="020F0502020204030204" pitchFamily="34" charset="0"/>
              </a:rPr>
              <a:t>… that the genuineness of your faith, being much more precious than gold that perishes, though it is tested by fire, may be found to praise, honor, and glory at the revelation of Jesus Christ, ….      </a:t>
            </a:r>
            <a:r>
              <a:rPr lang="en-US" sz="3200" b="1" i="1" dirty="0">
                <a:solidFill>
                  <a:srgbClr val="CC9900"/>
                </a:solidFill>
                <a:effectLst>
                  <a:glow rad="101600">
                    <a:schemeClr val="tx1"/>
                  </a:glow>
                </a:effectLst>
                <a:latin typeface="Calibri" panose="020F0502020204030204" pitchFamily="34" charset="0"/>
                <a:ea typeface="+mn-ea"/>
                <a:cs typeface="Calibri" panose="020F0502020204030204" pitchFamily="34" charset="0"/>
              </a:rPr>
              <a:t>— </a:t>
            </a:r>
            <a:r>
              <a:rPr lang="en-US" altLang="en-US" sz="3200" b="1" i="1" dirty="0">
                <a:solidFill>
                  <a:srgbClr val="CC9900"/>
                </a:solidFill>
                <a:effectLst>
                  <a:glow rad="101600">
                    <a:schemeClr val="tx1"/>
                  </a:glow>
                </a:effectLst>
                <a:latin typeface="Calibri" panose="020F0502020204030204" pitchFamily="34" charset="0"/>
                <a:ea typeface="+mn-ea"/>
                <a:cs typeface="Calibri" panose="020F0502020204030204" pitchFamily="34" charset="0"/>
              </a:rPr>
              <a:t>1</a:t>
            </a:r>
            <a:r>
              <a:rPr lang="en-US" altLang="en-US" sz="3200" b="1" i="1" baseline="30000" dirty="0">
                <a:solidFill>
                  <a:srgbClr val="CC9900"/>
                </a:solidFill>
                <a:effectLst>
                  <a:glow rad="101600">
                    <a:schemeClr val="tx1"/>
                  </a:glow>
                </a:effectLst>
                <a:latin typeface="Calibri" panose="020F0502020204030204" pitchFamily="34" charset="0"/>
                <a:ea typeface="+mn-ea"/>
                <a:cs typeface="Calibri" panose="020F0502020204030204" pitchFamily="34" charset="0"/>
              </a:rPr>
              <a:t>st</a:t>
            </a:r>
            <a:r>
              <a:rPr lang="en-US" altLang="en-US" sz="3200" b="1" i="1" dirty="0">
                <a:solidFill>
                  <a:srgbClr val="CC9900"/>
                </a:solidFill>
                <a:effectLst>
                  <a:glow rad="101600">
                    <a:schemeClr val="tx1"/>
                  </a:glow>
                </a:effectLst>
                <a:latin typeface="Calibri" panose="020F0502020204030204" pitchFamily="34" charset="0"/>
                <a:ea typeface="+mn-ea"/>
                <a:cs typeface="Calibri" panose="020F0502020204030204" pitchFamily="34" charset="0"/>
              </a:rPr>
              <a:t> Peter 1:7  </a:t>
            </a:r>
          </a:p>
        </p:txBody>
      </p:sp>
    </p:spTree>
    <p:extLst>
      <p:ext uri="{BB962C8B-B14F-4D97-AF65-F5344CB8AC3E}">
        <p14:creationId xmlns:p14="http://schemas.microsoft.com/office/powerpoint/2010/main" val="365940694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childTnLst>
                                </p:cTn>
                              </p:par>
                              <p:par>
                                <p:cTn id="21" presetID="42" presetClass="path" presetSubtype="0" accel="50000" decel="50000" fill="hold" grpId="1" nodeType="withEffect">
                                  <p:stCondLst>
                                    <p:cond delay="0"/>
                                  </p:stCondLst>
                                  <p:childTnLst>
                                    <p:animMotion origin="layout" path="M 0 4.07407E-6 L 0.44757 -0.31436 " pathEditMode="relative" rAng="0" ptsTypes="AA">
                                      <p:cBhvr>
                                        <p:cTn id="22" dur="1000" spd="-100000" fill="hold"/>
                                        <p:tgtEl>
                                          <p:spTgt spid="3"/>
                                        </p:tgtEl>
                                        <p:attrNameLst>
                                          <p:attrName>ppt_x</p:attrName>
                                          <p:attrName>ppt_y</p:attrName>
                                        </p:attrNameLst>
                                      </p:cBhvr>
                                      <p:rCtr x="22378" y="-15718"/>
                                    </p:animMotion>
                                  </p:childTnLst>
                                </p:cTn>
                              </p:par>
                              <p:par>
                                <p:cTn id="23" presetID="47" presetClass="exit" presetSubtype="0" fill="hold" grpId="1" nodeType="withEffect">
                                  <p:stCondLst>
                                    <p:cond delay="0"/>
                                  </p:stCondLst>
                                  <p:childTnLst>
                                    <p:animEffect transition="out" filter="fade">
                                      <p:cBhvr>
                                        <p:cTn id="24" dur="1000"/>
                                        <p:tgtEl>
                                          <p:spTgt spid="4"/>
                                        </p:tgtEl>
                                      </p:cBhvr>
                                    </p:animEffect>
                                    <p:anim calcmode="lin" valueType="num">
                                      <p:cBhvr>
                                        <p:cTn id="25" dur="1000"/>
                                        <p:tgtEl>
                                          <p:spTgt spid="4"/>
                                        </p:tgtEl>
                                        <p:attrNameLst>
                                          <p:attrName>ppt_x</p:attrName>
                                        </p:attrNameLst>
                                      </p:cBhvr>
                                      <p:tavLst>
                                        <p:tav tm="0">
                                          <p:val>
                                            <p:strVal val="ppt_x"/>
                                          </p:val>
                                        </p:tav>
                                        <p:tav tm="100000">
                                          <p:val>
                                            <p:strVal val="ppt_x"/>
                                          </p:val>
                                        </p:tav>
                                      </p:tavLst>
                                    </p:anim>
                                    <p:anim calcmode="lin" valueType="num">
                                      <p:cBhvr>
                                        <p:cTn id="26" dur="1000"/>
                                        <p:tgtEl>
                                          <p:spTgt spid="4"/>
                                        </p:tgtEl>
                                        <p:attrNameLst>
                                          <p:attrName>ppt_y</p:attrName>
                                        </p:attrNameLst>
                                      </p:cBhvr>
                                      <p:tavLst>
                                        <p:tav tm="0">
                                          <p:val>
                                            <p:strVal val="ppt_y"/>
                                          </p:val>
                                        </p:tav>
                                        <p:tav tm="100000">
                                          <p:val>
                                            <p:strVal val="ppt_y-.1"/>
                                          </p:val>
                                        </p:tav>
                                      </p:tavLst>
                                    </p:anim>
                                    <p:set>
                                      <p:cBhvr>
                                        <p:cTn id="27" dur="1" fill="hold">
                                          <p:stCondLst>
                                            <p:cond delay="999"/>
                                          </p:stCondLst>
                                        </p:cTn>
                                        <p:tgtEl>
                                          <p:spTgt spid="4"/>
                                        </p:tgtEl>
                                        <p:attrNameLst>
                                          <p:attrName>style.visibility</p:attrName>
                                        </p:attrNameLst>
                                      </p:cBhvr>
                                      <p:to>
                                        <p:strVal val="hidden"/>
                                      </p:to>
                                    </p:set>
                                  </p:childTnLst>
                                </p:cTn>
                              </p:par>
                              <p:par>
                                <p:cTn id="28" presetID="42" presetClass="exit" presetSubtype="0" fill="hold" grpId="1" nodeType="withEffect">
                                  <p:stCondLst>
                                    <p:cond delay="0"/>
                                  </p:stCondLst>
                                  <p:childTnLst>
                                    <p:animEffect transition="out" filter="fade">
                                      <p:cBhvr>
                                        <p:cTn id="29" dur="1000"/>
                                        <p:tgtEl>
                                          <p:spTgt spid="5"/>
                                        </p:tgtEl>
                                      </p:cBhvr>
                                    </p:animEffect>
                                    <p:anim calcmode="lin" valueType="num">
                                      <p:cBhvr>
                                        <p:cTn id="30" dur="1000"/>
                                        <p:tgtEl>
                                          <p:spTgt spid="5"/>
                                        </p:tgtEl>
                                        <p:attrNameLst>
                                          <p:attrName>ppt_x</p:attrName>
                                        </p:attrNameLst>
                                      </p:cBhvr>
                                      <p:tavLst>
                                        <p:tav tm="0">
                                          <p:val>
                                            <p:strVal val="ppt_x"/>
                                          </p:val>
                                        </p:tav>
                                        <p:tav tm="100000">
                                          <p:val>
                                            <p:strVal val="ppt_x"/>
                                          </p:val>
                                        </p:tav>
                                      </p:tavLst>
                                    </p:anim>
                                    <p:anim calcmode="lin" valueType="num">
                                      <p:cBhvr>
                                        <p:cTn id="31" dur="1000"/>
                                        <p:tgtEl>
                                          <p:spTgt spid="5"/>
                                        </p:tgtEl>
                                        <p:attrNameLst>
                                          <p:attrName>ppt_y</p:attrName>
                                        </p:attrNameLst>
                                      </p:cBhvr>
                                      <p:tavLst>
                                        <p:tav tm="0">
                                          <p:val>
                                            <p:strVal val="ppt_y"/>
                                          </p:val>
                                        </p:tav>
                                        <p:tav tm="100000">
                                          <p:val>
                                            <p:strVal val="ppt_y+.1"/>
                                          </p:val>
                                        </p:tav>
                                      </p:tavLst>
                                    </p:anim>
                                    <p:set>
                                      <p:cBhvr>
                                        <p:cTn id="32" dur="1" fill="hold">
                                          <p:stCondLst>
                                            <p:cond delay="9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5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xit" presetSubtype="0" fill="hold" grpId="2" nodeType="withEffect">
                                  <p:stCondLst>
                                    <p:cond delay="0"/>
                                  </p:stCondLst>
                                  <p:childTnLst>
                                    <p:animEffect transition="out" filter="fade">
                                      <p:cBhvr>
                                        <p:cTn id="41" dur="1000"/>
                                        <p:tgtEl>
                                          <p:spTgt spid="3"/>
                                        </p:tgtEl>
                                      </p:cBhvr>
                                    </p:animEffect>
                                    <p:anim calcmode="lin" valueType="num">
                                      <p:cBhvr>
                                        <p:cTn id="42" dur="1000"/>
                                        <p:tgtEl>
                                          <p:spTgt spid="3"/>
                                        </p:tgtEl>
                                        <p:attrNameLst>
                                          <p:attrName>ppt_x</p:attrName>
                                        </p:attrNameLst>
                                      </p:cBhvr>
                                      <p:tavLst>
                                        <p:tav tm="0">
                                          <p:val>
                                            <p:strVal val="ppt_x"/>
                                          </p:val>
                                        </p:tav>
                                        <p:tav tm="100000">
                                          <p:val>
                                            <p:strVal val="ppt_x"/>
                                          </p:val>
                                        </p:tav>
                                      </p:tavLst>
                                    </p:anim>
                                    <p:anim calcmode="lin" valueType="num">
                                      <p:cBhvr>
                                        <p:cTn id="43" dur="1000"/>
                                        <p:tgtEl>
                                          <p:spTgt spid="3"/>
                                        </p:tgtEl>
                                        <p:attrNameLst>
                                          <p:attrName>ppt_y</p:attrName>
                                        </p:attrNameLst>
                                      </p:cBhvr>
                                      <p:tavLst>
                                        <p:tav tm="0">
                                          <p:val>
                                            <p:strVal val="ppt_y"/>
                                          </p:val>
                                        </p:tav>
                                        <p:tav tm="100000">
                                          <p:val>
                                            <p:strVal val="ppt_y+.1"/>
                                          </p:val>
                                        </p:tav>
                                      </p:tavLst>
                                    </p:anim>
                                    <p:set>
                                      <p:cBhvr>
                                        <p:cTn id="44" dur="1" fill="hold">
                                          <p:stCondLst>
                                            <p:cond delay="999"/>
                                          </p:stCondLst>
                                        </p:cTn>
                                        <p:tgtEl>
                                          <p:spTgt spid="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par>
                                <p:cTn id="50" presetID="18" presetClass="emph" presetSubtype="0" fill="hold" grpId="1" nodeType="withEffect">
                                  <p:stCondLst>
                                    <p:cond delay="0"/>
                                  </p:stCondLst>
                                  <p:childTnLst>
                                    <p:set>
                                      <p:cBhvr override="childStyle">
                                        <p:cTn id="51" dur="500" fill="hold"/>
                                        <p:tgtEl>
                                          <p:spTgt spid="9"/>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4" grpId="0"/>
      <p:bldP spid="4" grpId="1"/>
      <p:bldP spid="5" grpId="0"/>
      <p:bldP spid="5" grpId="1"/>
      <p:bldP spid="3" grpId="0"/>
      <p:bldP spid="3" grpId="1"/>
      <p:bldP spid="3" grpId="2"/>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0FB3C5D-7757-4C8B-AB6C-0B48758A626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9144000" cy="6858000"/>
          </a:xfrm>
        </p:spPr>
      </p:pic>
      <p:pic>
        <p:nvPicPr>
          <p:cNvPr id="5" name="Picture 4">
            <a:extLst>
              <a:ext uri="{FF2B5EF4-FFF2-40B4-BE49-F238E27FC236}">
                <a16:creationId xmlns:a16="http://schemas.microsoft.com/office/drawing/2014/main" id="{5A87FD95-62CE-429F-92F7-BBEE828BFB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15" y="0"/>
            <a:ext cx="9158515" cy="6868886"/>
          </a:xfrm>
          <a:prstGeom prst="rect">
            <a:avLst/>
          </a:prstGeom>
        </p:spPr>
      </p:pic>
      <p:pic>
        <p:nvPicPr>
          <p:cNvPr id="6" name="Picture 5">
            <a:extLst>
              <a:ext uri="{FF2B5EF4-FFF2-40B4-BE49-F238E27FC236}">
                <a16:creationId xmlns:a16="http://schemas.microsoft.com/office/drawing/2014/main" id="{38A42001-7187-48CB-B2B8-CF96388E84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9182" y="3706618"/>
            <a:ext cx="2454303" cy="3176782"/>
          </a:xfrm>
          <a:prstGeom prst="rect">
            <a:avLst/>
          </a:prstGeom>
        </p:spPr>
      </p:pic>
      <p:pic>
        <p:nvPicPr>
          <p:cNvPr id="7" name="Picture 6">
            <a:extLst>
              <a:ext uri="{FF2B5EF4-FFF2-40B4-BE49-F238E27FC236}">
                <a16:creationId xmlns:a16="http://schemas.microsoft.com/office/drawing/2014/main" id="{70C39E3D-7442-4DA7-B392-DDAC9CE7F871}"/>
              </a:ext>
            </a:extLst>
          </p:cNvPr>
          <p:cNvPicPr>
            <a:picLocks noChangeAspect="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0" y="1510538"/>
            <a:ext cx="9089172" cy="5347462"/>
          </a:xfrm>
          <a:prstGeom prst="rect">
            <a:avLst/>
          </a:prstGeom>
        </p:spPr>
      </p:pic>
      <p:pic>
        <p:nvPicPr>
          <p:cNvPr id="8" name="Content Placeholder 3">
            <a:extLst>
              <a:ext uri="{FF2B5EF4-FFF2-40B4-BE49-F238E27FC236}">
                <a16:creationId xmlns:a16="http://schemas.microsoft.com/office/drawing/2014/main" id="{10ACCB22-5BA5-4995-A113-8CCB568FB2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0" y="0"/>
            <a:ext cx="944428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D40B174A-C871-4AFD-BD05-6CB4EDF1F4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4200" y="2984157"/>
            <a:ext cx="2895600" cy="3873843"/>
          </a:xfrm>
          <a:prstGeom prst="rect">
            <a:avLst/>
          </a:prstGeom>
        </p:spPr>
      </p:pic>
      <p:pic>
        <p:nvPicPr>
          <p:cNvPr id="10" name="Picture 9">
            <a:extLst>
              <a:ext uri="{FF2B5EF4-FFF2-40B4-BE49-F238E27FC236}">
                <a16:creationId xmlns:a16="http://schemas.microsoft.com/office/drawing/2014/main" id="{5BB2EEAE-7F4E-4AC0-A266-9B0A08B6A634}"/>
              </a:ext>
            </a:extLst>
          </p:cNvPr>
          <p:cNvPicPr>
            <a:picLocks noChangeAspect="1"/>
          </p:cNvPicPr>
          <p:nvPr/>
        </p:nvPicPr>
        <p:blipFill>
          <a:blip r:embed="rId9">
            <a:clrChange>
              <a:clrFrom>
                <a:srgbClr val="004101"/>
              </a:clrFrom>
              <a:clrTo>
                <a:srgbClr val="004101">
                  <a:alpha val="0"/>
                </a:srgbClr>
              </a:clrTo>
            </a:clrChange>
            <a:extLst>
              <a:ext uri="{28A0092B-C50C-407E-A947-70E740481C1C}">
                <a14:useLocalDpi xmlns:a14="http://schemas.microsoft.com/office/drawing/2010/main" val="0"/>
              </a:ext>
            </a:extLst>
          </a:blip>
          <a:stretch>
            <a:fillRect/>
          </a:stretch>
        </p:blipFill>
        <p:spPr>
          <a:xfrm>
            <a:off x="1976449" y="3935761"/>
            <a:ext cx="5191102" cy="2958928"/>
          </a:xfrm>
          <a:prstGeom prst="rect">
            <a:avLst/>
          </a:prstGeom>
        </p:spPr>
      </p:pic>
      <p:pic>
        <p:nvPicPr>
          <p:cNvPr id="11" name="Picture 10">
            <a:extLst>
              <a:ext uri="{FF2B5EF4-FFF2-40B4-BE49-F238E27FC236}">
                <a16:creationId xmlns:a16="http://schemas.microsoft.com/office/drawing/2014/main" id="{66F94B41-C849-4355-89DA-5B5DABF110C3}"/>
              </a:ext>
            </a:extLst>
          </p:cNvPr>
          <p:cNvPicPr>
            <a:picLocks noChangeAspect="1"/>
          </p:cNvPicPr>
          <p:nvPr/>
        </p:nvPicPr>
        <p:blipFill>
          <a:blip r:embed="rId10">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2438400" y="3238500"/>
            <a:ext cx="3810000" cy="3619500"/>
          </a:xfrm>
          <a:prstGeom prst="rect">
            <a:avLst/>
          </a:prstGeom>
        </p:spPr>
      </p:pic>
      <p:pic>
        <p:nvPicPr>
          <p:cNvPr id="12" name="Content Placeholder 3">
            <a:extLst>
              <a:ext uri="{FF2B5EF4-FFF2-40B4-BE49-F238E27FC236}">
                <a16:creationId xmlns:a16="http://schemas.microsoft.com/office/drawing/2014/main" id="{0DBFFBB1-078E-4E79-BBFE-7DE2AB3156C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bwMode="auto">
          <a:xfrm>
            <a:off x="76199" y="0"/>
            <a:ext cx="92868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BF1F31CF-0D6B-42A2-A018-DB814CF48FB5}"/>
              </a:ext>
            </a:extLst>
          </p:cNvPr>
          <p:cNvPicPr>
            <a:picLocks noChangeAspect="1"/>
          </p:cNvPicPr>
          <p:nvPr/>
        </p:nvPicPr>
        <p:blipFill rotWithShape="1">
          <a:blip r:embed="rId12">
            <a:extLst>
              <a:ext uri="{28A0092B-C50C-407E-A947-70E740481C1C}">
                <a14:useLocalDpi xmlns:a14="http://schemas.microsoft.com/office/drawing/2010/main" val="0"/>
              </a:ext>
            </a:extLst>
          </a:blip>
          <a:srcRect l="14908"/>
          <a:stretch/>
        </p:blipFill>
        <p:spPr>
          <a:xfrm>
            <a:off x="76199" y="4038600"/>
            <a:ext cx="3869903" cy="2971800"/>
          </a:xfrm>
          <a:prstGeom prst="rect">
            <a:avLst/>
          </a:prstGeom>
        </p:spPr>
      </p:pic>
      <p:pic>
        <p:nvPicPr>
          <p:cNvPr id="14" name="Picture 13">
            <a:extLst>
              <a:ext uri="{FF2B5EF4-FFF2-40B4-BE49-F238E27FC236}">
                <a16:creationId xmlns:a16="http://schemas.microsoft.com/office/drawing/2014/main" id="{2DFBDD39-15C6-4837-8777-996C502327C1}"/>
              </a:ext>
            </a:extLst>
          </p:cNvPr>
          <p:cNvPicPr>
            <a:picLocks noChangeAspect="1"/>
          </p:cNvPicPr>
          <p:nvPr/>
        </p:nvPicPr>
        <p:blipFill rotWithShape="1">
          <a:blip r:embed="rId13">
            <a:extLst>
              <a:ext uri="{28A0092B-C50C-407E-A947-70E740481C1C}">
                <a14:useLocalDpi xmlns:a14="http://schemas.microsoft.com/office/drawing/2010/main" val="0"/>
              </a:ext>
            </a:extLst>
          </a:blip>
          <a:srcRect l="24934"/>
          <a:stretch/>
        </p:blipFill>
        <p:spPr>
          <a:xfrm>
            <a:off x="76200" y="0"/>
            <a:ext cx="9144000" cy="6858000"/>
          </a:xfrm>
          <a:prstGeom prst="rect">
            <a:avLst/>
          </a:prstGeom>
        </p:spPr>
      </p:pic>
      <p:pic>
        <p:nvPicPr>
          <p:cNvPr id="15" name="Picture 14">
            <a:extLst>
              <a:ext uri="{FF2B5EF4-FFF2-40B4-BE49-F238E27FC236}">
                <a16:creationId xmlns:a16="http://schemas.microsoft.com/office/drawing/2014/main" id="{79E6B948-367A-450E-AA46-7E6377D9BC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4038600"/>
            <a:ext cx="3962400" cy="2971800"/>
          </a:xfrm>
          <a:prstGeom prst="rect">
            <a:avLst/>
          </a:prstGeom>
        </p:spPr>
      </p:pic>
      <p:pic>
        <p:nvPicPr>
          <p:cNvPr id="16" name="Picture 15">
            <a:extLst>
              <a:ext uri="{FF2B5EF4-FFF2-40B4-BE49-F238E27FC236}">
                <a16:creationId xmlns:a16="http://schemas.microsoft.com/office/drawing/2014/main" id="{884B5AED-3633-4557-9128-1BC433FD31E6}"/>
              </a:ext>
            </a:extLst>
          </p:cNvPr>
          <p:cNvPicPr>
            <a:picLocks noChangeAspect="1"/>
          </p:cNvPicPr>
          <p:nvPr/>
        </p:nvPicPr>
        <p:blipFill>
          <a:blip r:embed="rId15">
            <a:clrChange>
              <a:clrFrom>
                <a:srgbClr val="FFFDF4"/>
              </a:clrFrom>
              <a:clrTo>
                <a:srgbClr val="FFFDF4">
                  <a:alpha val="0"/>
                </a:srgbClr>
              </a:clrTo>
            </a:clrChange>
            <a:extLst>
              <a:ext uri="{28A0092B-C50C-407E-A947-70E740481C1C}">
                <a14:useLocalDpi xmlns:a14="http://schemas.microsoft.com/office/drawing/2010/main" val="0"/>
              </a:ext>
            </a:extLst>
          </a:blip>
          <a:stretch>
            <a:fillRect/>
          </a:stretch>
        </p:blipFill>
        <p:spPr>
          <a:xfrm>
            <a:off x="3363367" y="4132708"/>
            <a:ext cx="2857016" cy="2029986"/>
          </a:xfrm>
          <a:prstGeom prst="rect">
            <a:avLst/>
          </a:prstGeom>
        </p:spPr>
      </p:pic>
      <p:pic>
        <p:nvPicPr>
          <p:cNvPr id="17" name="Picture 16">
            <a:extLst>
              <a:ext uri="{FF2B5EF4-FFF2-40B4-BE49-F238E27FC236}">
                <a16:creationId xmlns:a16="http://schemas.microsoft.com/office/drawing/2014/main" id="{80B4C08E-DB8D-4E02-8A29-57220D4B9D44}"/>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522" y="5001358"/>
            <a:ext cx="2297623" cy="2313842"/>
          </a:xfrm>
          <a:prstGeom prst="rect">
            <a:avLst/>
          </a:prstGeom>
        </p:spPr>
      </p:pic>
      <p:pic>
        <p:nvPicPr>
          <p:cNvPr id="18" name="Picture 17">
            <a:extLst>
              <a:ext uri="{FF2B5EF4-FFF2-40B4-BE49-F238E27FC236}">
                <a16:creationId xmlns:a16="http://schemas.microsoft.com/office/drawing/2014/main" id="{AF7D012D-FE56-4613-AEB3-CE64F280014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06750" y="-36987"/>
            <a:ext cx="10350749" cy="6894988"/>
          </a:xfrm>
          <a:prstGeom prst="rect">
            <a:avLst/>
          </a:prstGeom>
        </p:spPr>
      </p:pic>
      <p:pic>
        <p:nvPicPr>
          <p:cNvPr id="19" name="Picture 18">
            <a:extLst>
              <a:ext uri="{FF2B5EF4-FFF2-40B4-BE49-F238E27FC236}">
                <a16:creationId xmlns:a16="http://schemas.microsoft.com/office/drawing/2014/main" id="{57C2B4F8-E796-4D5B-89CD-FD7B88E49FE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4735" y="16433"/>
            <a:ext cx="7146389" cy="6841567"/>
          </a:xfrm>
          <a:prstGeom prst="rect">
            <a:avLst/>
          </a:prstGeom>
        </p:spPr>
      </p:pic>
      <p:sp>
        <p:nvSpPr>
          <p:cNvPr id="20" name="Oval 19">
            <a:extLst>
              <a:ext uri="{FF2B5EF4-FFF2-40B4-BE49-F238E27FC236}">
                <a16:creationId xmlns:a16="http://schemas.microsoft.com/office/drawing/2014/main" id="{D465F7AC-A08F-4C38-AE67-3CE77C5303C7}"/>
              </a:ext>
            </a:extLst>
          </p:cNvPr>
          <p:cNvSpPr/>
          <p:nvPr/>
        </p:nvSpPr>
        <p:spPr>
          <a:xfrm>
            <a:off x="2264897" y="773728"/>
            <a:ext cx="4965896" cy="5036233"/>
          </a:xfrm>
          <a:prstGeom prst="ellipse">
            <a:avLst/>
          </a:prstGeom>
          <a:blipFill dpi="0" rotWithShape="1">
            <a:blip r:embed="rId1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1" name="Picture 20">
            <a:extLst>
              <a:ext uri="{FF2B5EF4-FFF2-40B4-BE49-F238E27FC236}">
                <a16:creationId xmlns:a16="http://schemas.microsoft.com/office/drawing/2014/main" id="{22DAF4ED-4B11-4B52-AD0F-8366BC59963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2" name="Picture 21">
            <a:extLst>
              <a:ext uri="{FF2B5EF4-FFF2-40B4-BE49-F238E27FC236}">
                <a16:creationId xmlns:a16="http://schemas.microsoft.com/office/drawing/2014/main" id="{B399E155-8653-45C3-89CB-9A4A1D29DD4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963508"/>
          </a:xfrm>
          <a:prstGeom prst="rect">
            <a:avLst/>
          </a:prstGeom>
        </p:spPr>
      </p:pic>
      <p:pic>
        <p:nvPicPr>
          <p:cNvPr id="23" name="Picture 22">
            <a:extLst>
              <a:ext uri="{FF2B5EF4-FFF2-40B4-BE49-F238E27FC236}">
                <a16:creationId xmlns:a16="http://schemas.microsoft.com/office/drawing/2014/main" id="{32E364EA-4CE0-4BF2-8E32-8DEED4CA1C2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18878284">
            <a:off x="632766" y="1555347"/>
            <a:ext cx="2402863" cy="2402863"/>
          </a:xfrm>
          <a:prstGeom prst="rect">
            <a:avLst/>
          </a:prstGeom>
        </p:spPr>
      </p:pic>
      <p:pic>
        <p:nvPicPr>
          <p:cNvPr id="24" name="Picture 23">
            <a:extLst>
              <a:ext uri="{FF2B5EF4-FFF2-40B4-BE49-F238E27FC236}">
                <a16:creationId xmlns:a16="http://schemas.microsoft.com/office/drawing/2014/main" id="{2A4420DE-4F6A-4594-AB28-6BBF57A72094}"/>
              </a:ext>
            </a:extLst>
          </p:cNvPr>
          <p:cNvPicPr>
            <a:picLocks noChangeAspect="1"/>
          </p:cNvPicPr>
          <p:nvPr/>
        </p:nvPicPr>
        <p:blipFill>
          <a:blip r:embed="rId23">
            <a:clrChange>
              <a:clrFrom>
                <a:srgbClr val="000034"/>
              </a:clrFrom>
              <a:clrTo>
                <a:srgbClr val="000034">
                  <a:alpha val="0"/>
                </a:srgbClr>
              </a:clrTo>
            </a:clrChange>
            <a:extLst>
              <a:ext uri="{28A0092B-C50C-407E-A947-70E740481C1C}">
                <a14:useLocalDpi xmlns:a14="http://schemas.microsoft.com/office/drawing/2010/main" val="0"/>
              </a:ext>
            </a:extLst>
          </a:blip>
          <a:stretch>
            <a:fillRect/>
          </a:stretch>
        </p:blipFill>
        <p:spPr>
          <a:xfrm>
            <a:off x="158496" y="1044447"/>
            <a:ext cx="3371647" cy="3386699"/>
          </a:xfrm>
          <a:prstGeom prst="rect">
            <a:avLst/>
          </a:prstGeom>
        </p:spPr>
      </p:pic>
      <p:pic>
        <p:nvPicPr>
          <p:cNvPr id="25" name="Picture 24">
            <a:extLst>
              <a:ext uri="{FF2B5EF4-FFF2-40B4-BE49-F238E27FC236}">
                <a16:creationId xmlns:a16="http://schemas.microsoft.com/office/drawing/2014/main" id="{73B7B39A-A1A2-4CA8-9835-709A201FAF52}"/>
              </a:ext>
            </a:extLst>
          </p:cNvPr>
          <p:cNvPicPr>
            <a:picLocks noChangeAspect="1"/>
          </p:cNvPicPr>
          <p:nvPr/>
        </p:nvPicPr>
        <p:blipFill>
          <a:blip r:embed="rId24" cstate="print">
            <a:clrChange>
              <a:clrFrom>
                <a:srgbClr val="000040"/>
              </a:clrFrom>
              <a:clrTo>
                <a:srgbClr val="000040">
                  <a:alpha val="0"/>
                </a:srgbClr>
              </a:clrTo>
            </a:clrChange>
            <a:extLst>
              <a:ext uri="{28A0092B-C50C-407E-A947-70E740481C1C}">
                <a14:useLocalDpi xmlns:a14="http://schemas.microsoft.com/office/drawing/2010/main" val="0"/>
              </a:ext>
            </a:extLst>
          </a:blip>
          <a:stretch>
            <a:fillRect/>
          </a:stretch>
        </p:blipFill>
        <p:spPr>
          <a:xfrm>
            <a:off x="130628" y="1045029"/>
            <a:ext cx="3422722" cy="3374571"/>
          </a:xfrm>
          <a:prstGeom prst="rect">
            <a:avLst/>
          </a:prstGeom>
        </p:spPr>
      </p:pic>
      <p:pic>
        <p:nvPicPr>
          <p:cNvPr id="26" name="Picture 25">
            <a:extLst>
              <a:ext uri="{FF2B5EF4-FFF2-40B4-BE49-F238E27FC236}">
                <a16:creationId xmlns:a16="http://schemas.microsoft.com/office/drawing/2014/main" id="{ACD7326D-A17D-4A56-9915-4D2776A83C95}"/>
              </a:ext>
            </a:extLst>
          </p:cNvPr>
          <p:cNvPicPr>
            <a:picLocks noChangeAspect="1"/>
          </p:cNvPicPr>
          <p:nvPr/>
        </p:nvPicPr>
        <p:blipFill>
          <a:blip r:embed="rId25">
            <a:clrChange>
              <a:clrFrom>
                <a:srgbClr val="000040"/>
              </a:clrFrom>
              <a:clrTo>
                <a:srgbClr val="000040">
                  <a:alpha val="0"/>
                </a:srgbClr>
              </a:clrTo>
            </a:clrChange>
            <a:extLst>
              <a:ext uri="{28A0092B-C50C-407E-A947-70E740481C1C}">
                <a14:useLocalDpi xmlns:a14="http://schemas.microsoft.com/office/drawing/2010/main" val="0"/>
              </a:ext>
            </a:extLst>
          </a:blip>
          <a:stretch>
            <a:fillRect/>
          </a:stretch>
        </p:blipFill>
        <p:spPr>
          <a:xfrm>
            <a:off x="148072" y="1076525"/>
            <a:ext cx="3347864" cy="3347864"/>
          </a:xfrm>
          <a:prstGeom prst="rect">
            <a:avLst/>
          </a:prstGeom>
        </p:spPr>
      </p:pic>
      <p:pic>
        <p:nvPicPr>
          <p:cNvPr id="27" name="Picture 26">
            <a:extLst>
              <a:ext uri="{FF2B5EF4-FFF2-40B4-BE49-F238E27FC236}">
                <a16:creationId xmlns:a16="http://schemas.microsoft.com/office/drawing/2014/main" id="{098E38CB-2040-493E-AFDF-A536300E78C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38333" y="265729"/>
            <a:ext cx="3398634" cy="4190097"/>
          </a:xfrm>
          <a:prstGeom prst="rect">
            <a:avLst/>
          </a:prstGeom>
        </p:spPr>
      </p:pic>
      <p:pic>
        <p:nvPicPr>
          <p:cNvPr id="28" name="Picture 27">
            <a:extLst>
              <a:ext uri="{FF2B5EF4-FFF2-40B4-BE49-F238E27FC236}">
                <a16:creationId xmlns:a16="http://schemas.microsoft.com/office/drawing/2014/main" id="{3D5B768F-20B3-47C6-9FDE-50A83433CB90}"/>
              </a:ext>
            </a:extLst>
          </p:cNvPr>
          <p:cNvPicPr>
            <a:picLocks noChangeAspect="1"/>
          </p:cNvPicPr>
          <p:nvPr/>
        </p:nvPicPr>
        <p:blipFill>
          <a:blip r:embed="rId27">
            <a:clrChange>
              <a:clrFrom>
                <a:srgbClr val="010042"/>
              </a:clrFrom>
              <a:clrTo>
                <a:srgbClr val="010042">
                  <a:alpha val="0"/>
                </a:srgbClr>
              </a:clrTo>
            </a:clrChange>
            <a:extLst>
              <a:ext uri="{28A0092B-C50C-407E-A947-70E740481C1C}">
                <a14:useLocalDpi xmlns:a14="http://schemas.microsoft.com/office/drawing/2010/main" val="0"/>
              </a:ext>
            </a:extLst>
          </a:blip>
          <a:stretch>
            <a:fillRect/>
          </a:stretch>
        </p:blipFill>
        <p:spPr>
          <a:xfrm rot="60000">
            <a:off x="291491" y="309045"/>
            <a:ext cx="3326587" cy="3000596"/>
          </a:xfrm>
          <a:prstGeom prst="rect">
            <a:avLst/>
          </a:prstGeom>
        </p:spPr>
      </p:pic>
      <p:pic>
        <p:nvPicPr>
          <p:cNvPr id="29" name="Picture 28">
            <a:extLst>
              <a:ext uri="{FF2B5EF4-FFF2-40B4-BE49-F238E27FC236}">
                <a16:creationId xmlns:a16="http://schemas.microsoft.com/office/drawing/2014/main" id="{3EFC8438-B00E-432D-84C8-EBE2B0363D0D}"/>
              </a:ext>
            </a:extLst>
          </p:cNvPr>
          <p:cNvPicPr>
            <a:picLocks noChangeAspect="1"/>
          </p:cNvPicPr>
          <p:nvPr/>
        </p:nvPicPr>
        <p:blipFill>
          <a:blip r:embed="rId28">
            <a:clrChange>
              <a:clrFrom>
                <a:srgbClr val="010080"/>
              </a:clrFrom>
              <a:clrTo>
                <a:srgbClr val="010080">
                  <a:alpha val="0"/>
                </a:srgbClr>
              </a:clrTo>
            </a:clrChange>
            <a:extLst>
              <a:ext uri="{28A0092B-C50C-407E-A947-70E740481C1C}">
                <a14:useLocalDpi xmlns:a14="http://schemas.microsoft.com/office/drawing/2010/main" val="0"/>
              </a:ext>
            </a:extLst>
          </a:blip>
          <a:stretch>
            <a:fillRect/>
          </a:stretch>
        </p:blipFill>
        <p:spPr>
          <a:xfrm>
            <a:off x="159658" y="1074057"/>
            <a:ext cx="3360056" cy="3360056"/>
          </a:xfrm>
          <a:prstGeom prst="rect">
            <a:avLst/>
          </a:prstGeom>
        </p:spPr>
      </p:pic>
      <p:pic>
        <p:nvPicPr>
          <p:cNvPr id="30" name="Picture 29">
            <a:extLst>
              <a:ext uri="{FF2B5EF4-FFF2-40B4-BE49-F238E27FC236}">
                <a16:creationId xmlns:a16="http://schemas.microsoft.com/office/drawing/2014/main" id="{F6A76886-F6DF-4EC4-BF9A-E630F950F8BE}"/>
              </a:ext>
            </a:extLst>
          </p:cNvPr>
          <p:cNvPicPr>
            <a:picLocks noChangeAspect="1"/>
          </p:cNvPicPr>
          <p:nvPr/>
        </p:nvPicPr>
        <p:blipFill>
          <a:blip r:embed="rId29">
            <a:clrChange>
              <a:clrFrom>
                <a:srgbClr val="141B4F"/>
              </a:clrFrom>
              <a:clrTo>
                <a:srgbClr val="141B4F">
                  <a:alpha val="0"/>
                </a:srgbClr>
              </a:clrTo>
            </a:clrChange>
            <a:extLst>
              <a:ext uri="{28A0092B-C50C-407E-A947-70E740481C1C}">
                <a14:useLocalDpi xmlns:a14="http://schemas.microsoft.com/office/drawing/2010/main" val="0"/>
              </a:ext>
            </a:extLst>
          </a:blip>
          <a:stretch>
            <a:fillRect/>
          </a:stretch>
        </p:blipFill>
        <p:spPr>
          <a:xfrm>
            <a:off x="237245" y="265731"/>
            <a:ext cx="6953250" cy="4781550"/>
          </a:xfrm>
          <a:prstGeom prst="rect">
            <a:avLst/>
          </a:prstGeom>
        </p:spPr>
      </p:pic>
      <p:pic>
        <p:nvPicPr>
          <p:cNvPr id="31" name="Picture 30">
            <a:extLst>
              <a:ext uri="{FF2B5EF4-FFF2-40B4-BE49-F238E27FC236}">
                <a16:creationId xmlns:a16="http://schemas.microsoft.com/office/drawing/2014/main" id="{37596528-4648-420B-8FA1-37174CF79C82}"/>
              </a:ext>
            </a:extLst>
          </p:cNvPr>
          <p:cNvPicPr>
            <a:picLocks noChangeAspect="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068" y="900332"/>
            <a:ext cx="3713870" cy="3713870"/>
          </a:xfrm>
          <a:prstGeom prst="rect">
            <a:avLst/>
          </a:prstGeom>
        </p:spPr>
      </p:pic>
      <p:pic>
        <p:nvPicPr>
          <p:cNvPr id="32" name="Picture 31">
            <a:extLst>
              <a:ext uri="{FF2B5EF4-FFF2-40B4-BE49-F238E27FC236}">
                <a16:creationId xmlns:a16="http://schemas.microsoft.com/office/drawing/2014/main" id="{F98BB1E5-E511-441A-810A-2BDED3BFEE0C}"/>
              </a:ext>
            </a:extLst>
          </p:cNvPr>
          <p:cNvPicPr>
            <a:picLocks noChangeAspect="1"/>
          </p:cNvPicPr>
          <p:nvPr/>
        </p:nvPicPr>
        <p:blipFill>
          <a:blip r:embed="rId31">
            <a:clrChange>
              <a:clrFrom>
                <a:srgbClr val="00003F"/>
              </a:clrFrom>
              <a:clrTo>
                <a:srgbClr val="00003F">
                  <a:alpha val="0"/>
                </a:srgbClr>
              </a:clrTo>
            </a:clrChange>
            <a:extLst>
              <a:ext uri="{28A0092B-C50C-407E-A947-70E740481C1C}">
                <a14:useLocalDpi xmlns:a14="http://schemas.microsoft.com/office/drawing/2010/main" val="0"/>
              </a:ext>
            </a:extLst>
          </a:blip>
          <a:stretch>
            <a:fillRect/>
          </a:stretch>
        </p:blipFill>
        <p:spPr>
          <a:xfrm>
            <a:off x="653143" y="4732443"/>
            <a:ext cx="2193435" cy="2208356"/>
          </a:xfrm>
          <a:prstGeom prst="rect">
            <a:avLst/>
          </a:prstGeom>
        </p:spPr>
      </p:pic>
      <p:pic>
        <p:nvPicPr>
          <p:cNvPr id="33" name="Picture 32">
            <a:extLst>
              <a:ext uri="{FF2B5EF4-FFF2-40B4-BE49-F238E27FC236}">
                <a16:creationId xmlns:a16="http://schemas.microsoft.com/office/drawing/2014/main" id="{16B99186-A5F1-4398-9B95-7813A0C85D5F}"/>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0" y="0"/>
            <a:ext cx="9150140" cy="6858000"/>
          </a:xfrm>
          <a:prstGeom prst="rect">
            <a:avLst/>
          </a:prstGeom>
        </p:spPr>
      </p:pic>
      <p:pic>
        <p:nvPicPr>
          <p:cNvPr id="34" name="Picture 33">
            <a:extLst>
              <a:ext uri="{FF2B5EF4-FFF2-40B4-BE49-F238E27FC236}">
                <a16:creationId xmlns:a16="http://schemas.microsoft.com/office/drawing/2014/main" id="{26673A8B-1EA2-4279-92BA-8453AD063C84}"/>
              </a:ext>
            </a:extLst>
          </p:cNvPr>
          <p:cNvPicPr>
            <a:picLocks noChangeAspect="1"/>
          </p:cNvPicPr>
          <p:nvPr/>
        </p:nvPicPr>
        <p:blipFill rotWithShape="1">
          <a:blip r:embed="rId33">
            <a:extLst>
              <a:ext uri="{28A0092B-C50C-407E-A947-70E740481C1C}">
                <a14:useLocalDpi xmlns:a14="http://schemas.microsoft.com/office/drawing/2010/main" val="0"/>
              </a:ext>
            </a:extLst>
          </a:blip>
          <a:srcRect l="24991" r="23206"/>
          <a:stretch/>
        </p:blipFill>
        <p:spPr>
          <a:xfrm>
            <a:off x="0" y="2975429"/>
            <a:ext cx="2685143" cy="3882571"/>
          </a:xfrm>
          <a:prstGeom prst="rect">
            <a:avLst/>
          </a:prstGeom>
        </p:spPr>
      </p:pic>
      <p:pic>
        <p:nvPicPr>
          <p:cNvPr id="35" name="Picture 34">
            <a:extLst>
              <a:ext uri="{FF2B5EF4-FFF2-40B4-BE49-F238E27FC236}">
                <a16:creationId xmlns:a16="http://schemas.microsoft.com/office/drawing/2014/main" id="{2ECF3E69-E76D-437F-81E4-934905D07307}"/>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106" y="16805"/>
            <a:ext cx="4462186" cy="2958623"/>
          </a:xfrm>
          <a:prstGeom prst="rect">
            <a:avLst/>
          </a:prstGeom>
        </p:spPr>
      </p:pic>
      <p:pic>
        <p:nvPicPr>
          <p:cNvPr id="36" name="Picture 35">
            <a:extLst>
              <a:ext uri="{FF2B5EF4-FFF2-40B4-BE49-F238E27FC236}">
                <a16:creationId xmlns:a16="http://schemas.microsoft.com/office/drawing/2014/main" id="{D94EE22E-6C8A-474F-B1DF-5A784E7FAF0B}"/>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3945194" y="3429000"/>
            <a:ext cx="5198806" cy="3429000"/>
          </a:xfrm>
          <a:prstGeom prst="rect">
            <a:avLst/>
          </a:prstGeom>
        </p:spPr>
      </p:pic>
      <p:pic>
        <p:nvPicPr>
          <p:cNvPr id="37" name="Picture 36">
            <a:extLst>
              <a:ext uri="{FF2B5EF4-FFF2-40B4-BE49-F238E27FC236}">
                <a16:creationId xmlns:a16="http://schemas.microsoft.com/office/drawing/2014/main" id="{7DD0AEB6-244B-4A7D-A0BF-C36F83EB588C}"/>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479320" y="3425372"/>
            <a:ext cx="2618166" cy="3449434"/>
          </a:xfrm>
          <a:prstGeom prst="rect">
            <a:avLst/>
          </a:prstGeom>
        </p:spPr>
      </p:pic>
      <p:pic>
        <p:nvPicPr>
          <p:cNvPr id="38" name="Picture 37">
            <a:extLst>
              <a:ext uri="{FF2B5EF4-FFF2-40B4-BE49-F238E27FC236}">
                <a16:creationId xmlns:a16="http://schemas.microsoft.com/office/drawing/2014/main" id="{CF8E8269-9747-435A-9075-3042A0F4DD7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102382" y="14514"/>
            <a:ext cx="2515256" cy="3409569"/>
          </a:xfrm>
          <a:prstGeom prst="rect">
            <a:avLst/>
          </a:prstGeom>
        </p:spPr>
      </p:pic>
      <p:pic>
        <p:nvPicPr>
          <p:cNvPr id="39" name="Picture 38">
            <a:extLst>
              <a:ext uri="{FF2B5EF4-FFF2-40B4-BE49-F238E27FC236}">
                <a16:creationId xmlns:a16="http://schemas.microsoft.com/office/drawing/2014/main" id="{022D86E9-832A-48A2-947A-91F9588C83B2}"/>
              </a:ext>
            </a:extLst>
          </p:cNvPr>
          <p:cNvPicPr>
            <a:picLocks noChangeAspect="1"/>
          </p:cNvPicPr>
          <p:nvPr/>
        </p:nvPicPr>
        <p:blipFill rotWithShape="1">
          <a:blip r:embed="rId38">
            <a:extLst>
              <a:ext uri="{28A0092B-C50C-407E-A947-70E740481C1C}">
                <a14:useLocalDpi xmlns:a14="http://schemas.microsoft.com/office/drawing/2010/main" val="0"/>
              </a:ext>
            </a:extLst>
          </a:blip>
          <a:srcRect b="57123"/>
          <a:stretch/>
        </p:blipFill>
        <p:spPr>
          <a:xfrm>
            <a:off x="3820247" y="7342"/>
            <a:ext cx="2797391" cy="1386029"/>
          </a:xfrm>
          <a:prstGeom prst="rect">
            <a:avLst/>
          </a:prstGeom>
        </p:spPr>
      </p:pic>
      <p:pic>
        <p:nvPicPr>
          <p:cNvPr id="40" name="Picture 39">
            <a:extLst>
              <a:ext uri="{FF2B5EF4-FFF2-40B4-BE49-F238E27FC236}">
                <a16:creationId xmlns:a16="http://schemas.microsoft.com/office/drawing/2014/main" id="{E21BC41E-2074-4742-9609-F1F036CF3E82}"/>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6617638" y="0"/>
            <a:ext cx="2515256" cy="3429000"/>
          </a:xfrm>
          <a:prstGeom prst="rect">
            <a:avLst/>
          </a:prstGeom>
        </p:spPr>
      </p:pic>
      <p:pic>
        <p:nvPicPr>
          <p:cNvPr id="41" name="Picture 40">
            <a:extLst>
              <a:ext uri="{FF2B5EF4-FFF2-40B4-BE49-F238E27FC236}">
                <a16:creationId xmlns:a16="http://schemas.microsoft.com/office/drawing/2014/main" id="{4B7105BE-A64D-4295-B460-7D11CD7A12AF}"/>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6068482" y="3409530"/>
            <a:ext cx="2677531" cy="3429000"/>
          </a:xfrm>
          <a:prstGeom prst="rect">
            <a:avLst/>
          </a:prstGeom>
        </p:spPr>
      </p:pic>
      <p:pic>
        <p:nvPicPr>
          <p:cNvPr id="42" name="Picture 41">
            <a:extLst>
              <a:ext uri="{FF2B5EF4-FFF2-40B4-BE49-F238E27FC236}">
                <a16:creationId xmlns:a16="http://schemas.microsoft.com/office/drawing/2014/main" id="{1875F29F-8EDC-4AB7-B7F6-EFE2DC0295E5}"/>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209870" y="-76200"/>
            <a:ext cx="9708880" cy="6934200"/>
          </a:xfrm>
          <a:prstGeom prst="rect">
            <a:avLst/>
          </a:prstGeom>
        </p:spPr>
      </p:pic>
      <p:pic>
        <p:nvPicPr>
          <p:cNvPr id="43" name="Picture 42">
            <a:extLst>
              <a:ext uri="{FF2B5EF4-FFF2-40B4-BE49-F238E27FC236}">
                <a16:creationId xmlns:a16="http://schemas.microsoft.com/office/drawing/2014/main" id="{8F5E82C0-3187-4D7E-994D-349B004E31EF}"/>
              </a:ext>
            </a:extLst>
          </p:cNvPr>
          <p:cNvPicPr>
            <a:picLocks noChangeAspect="1"/>
          </p:cNvPicPr>
          <p:nvPr/>
        </p:nvPicPr>
        <p:blipFill>
          <a:blip r:embed="rId4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086" y="2033814"/>
            <a:ext cx="9144000" cy="5143500"/>
          </a:xfrm>
          <a:prstGeom prst="rect">
            <a:avLst/>
          </a:prstGeom>
        </p:spPr>
      </p:pic>
      <p:pic>
        <p:nvPicPr>
          <p:cNvPr id="44" name="Picture 43">
            <a:extLst>
              <a:ext uri="{FF2B5EF4-FFF2-40B4-BE49-F238E27FC236}">
                <a16:creationId xmlns:a16="http://schemas.microsoft.com/office/drawing/2014/main" id="{1A460B4A-9A86-4A70-83E6-8110BD0FA93F}"/>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420780" y="656341"/>
            <a:ext cx="8302440" cy="6288749"/>
          </a:xfrm>
          <a:prstGeom prst="rect">
            <a:avLst/>
          </a:prstGeom>
        </p:spPr>
      </p:pic>
      <p:pic>
        <p:nvPicPr>
          <p:cNvPr id="45" name="Content Placeholder 3">
            <a:extLst>
              <a:ext uri="{FF2B5EF4-FFF2-40B4-BE49-F238E27FC236}">
                <a16:creationId xmlns:a16="http://schemas.microsoft.com/office/drawing/2014/main" id="{8E4F6D69-4DF3-4081-8078-BC935F9274AC}"/>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bwMode="auto">
          <a:xfrm>
            <a:off x="-435428" y="-44187"/>
            <a:ext cx="10377714" cy="690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6" descr="WhatIsSin">
            <a:extLst>
              <a:ext uri="{FF2B5EF4-FFF2-40B4-BE49-F238E27FC236}">
                <a16:creationId xmlns:a16="http://schemas.microsoft.com/office/drawing/2014/main" id="{E5DC0DAA-239A-4BF1-BE68-5CE50E84697E}"/>
              </a:ext>
            </a:extLst>
          </p:cNvPr>
          <p:cNvPicPr>
            <a:picLocks noChangeAspect="1" noChangeArrowheads="1"/>
          </p:cNvPicPr>
          <p:nvPr/>
        </p:nvPicPr>
        <p:blipFill rotWithShape="1">
          <a:blip r:embed="rId45">
            <a:extLst>
              <a:ext uri="{28A0092B-C50C-407E-A947-70E740481C1C}">
                <a14:useLocalDpi xmlns:a14="http://schemas.microsoft.com/office/drawing/2010/main" val="0"/>
              </a:ext>
            </a:extLst>
          </a:blip>
          <a:srcRect l="13635" t="15253" r="13637" b="14955"/>
          <a:stretch/>
        </p:blipFill>
        <p:spPr bwMode="auto">
          <a:xfrm>
            <a:off x="638629" y="270551"/>
            <a:ext cx="8001268" cy="7001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 name="Picture 3" descr="Question-God">
            <a:extLst>
              <a:ext uri="{FF2B5EF4-FFF2-40B4-BE49-F238E27FC236}">
                <a16:creationId xmlns:a16="http://schemas.microsoft.com/office/drawing/2014/main" id="{C99A6D8A-E249-43B8-B15C-9AA297E6ED62}"/>
              </a:ext>
            </a:extLst>
          </p:cNvPr>
          <p:cNvPicPr>
            <a:picLocks noChangeAspect="1" noChangeArrowheads="1"/>
          </p:cNvPicPr>
          <p:nvPr/>
        </p:nvPicPr>
        <p:blipFill rotWithShape="1">
          <a:blip r:embed="rId46">
            <a:extLst>
              <a:ext uri="{28A0092B-C50C-407E-A947-70E740481C1C}">
                <a14:useLocalDpi xmlns:a14="http://schemas.microsoft.com/office/drawing/2010/main" val="0"/>
              </a:ext>
            </a:extLst>
          </a:blip>
          <a:srcRect l="4227" r="7432"/>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 name="Picture 47">
            <a:extLst>
              <a:ext uri="{FF2B5EF4-FFF2-40B4-BE49-F238E27FC236}">
                <a16:creationId xmlns:a16="http://schemas.microsoft.com/office/drawing/2014/main" id="{68524A5D-9FFE-4F75-8479-B29846E673CA}"/>
              </a:ext>
            </a:extLst>
          </p:cNvPr>
          <p:cNvPicPr>
            <a:picLocks noChangeAspect="1"/>
          </p:cNvPicPr>
          <p:nvPr/>
        </p:nvPicPr>
        <p:blipFill rotWithShape="1">
          <a:blip r:embed="rId47">
            <a:extLst>
              <a:ext uri="{BEBA8EAE-BF5A-486C-A8C5-ECC9F3942E4B}">
                <a14:imgProps xmlns:a14="http://schemas.microsoft.com/office/drawing/2010/main">
                  <a14:imgLayer r:embed="rId48">
                    <a14:imgEffect>
                      <a14:backgroundRemoval t="9783" b="96739" l="14363" r="84553">
                        <a14:foregroundMark x1="84553" y1="38406" x2="84553" y2="38406"/>
                        <a14:foregroundMark x1="61247" y1="65217" x2="61247" y2="65217"/>
                        <a14:foregroundMark x1="53117" y1="91304" x2="53117" y2="91304"/>
                        <a14:foregroundMark x1="53388" y1="97101" x2="53388" y2="97101"/>
                        <a14:foregroundMark x1="35772" y1="64493" x2="35772" y2="64493"/>
                        <a14:foregroundMark x1="36314" y1="63043" x2="36314" y2="63043"/>
                        <a14:foregroundMark x1="36585" y1="63406" x2="36585" y2="63406"/>
                        <a14:foregroundMark x1="14363" y1="47826" x2="14363" y2="47826"/>
                        <a14:backgroundMark x1="47154" y1="55797" x2="47154" y2="55797"/>
                        <a14:backgroundMark x1="56098" y1="62681" x2="56098" y2="62681"/>
                        <a14:backgroundMark x1="57453" y1="64130" x2="57453" y2="64130"/>
                        <a14:backgroundMark x1="62060" y1="68841" x2="62060" y2="68841"/>
                        <a14:backgroundMark x1="63686" y1="70290" x2="63686" y2="70290"/>
                        <a14:backgroundMark x1="37127" y1="64855" x2="37127" y2="64855"/>
                      </a14:backgroundRemoval>
                    </a14:imgEffect>
                  </a14:imgLayer>
                </a14:imgProps>
              </a:ext>
              <a:ext uri="{28A0092B-C50C-407E-A947-70E740481C1C}">
                <a14:useLocalDpi xmlns:a14="http://schemas.microsoft.com/office/drawing/2010/main" val="0"/>
              </a:ext>
            </a:extLst>
          </a:blip>
          <a:srcRect l="11611" r="12809"/>
          <a:stretch/>
        </p:blipFill>
        <p:spPr>
          <a:xfrm>
            <a:off x="3076832" y="0"/>
            <a:ext cx="4782065" cy="6858000"/>
          </a:xfrm>
          <a:prstGeom prst="rect">
            <a:avLst/>
          </a:prstGeom>
        </p:spPr>
      </p:pic>
      <p:pic>
        <p:nvPicPr>
          <p:cNvPr id="49" name="Picture 48">
            <a:extLst>
              <a:ext uri="{FF2B5EF4-FFF2-40B4-BE49-F238E27FC236}">
                <a16:creationId xmlns:a16="http://schemas.microsoft.com/office/drawing/2014/main" id="{E699F398-AF06-4ED4-9143-AE1B2474642D}"/>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0" name="Picture 49">
            <a:extLst>
              <a:ext uri="{FF2B5EF4-FFF2-40B4-BE49-F238E27FC236}">
                <a16:creationId xmlns:a16="http://schemas.microsoft.com/office/drawing/2014/main" id="{A88A11BD-3C34-4B33-9730-ACCA0584BC91}"/>
              </a:ext>
            </a:extLst>
          </p:cNvPr>
          <p:cNvPicPr>
            <a:picLocks noChangeAspect="1"/>
          </p:cNvPicPr>
          <p:nvPr/>
        </p:nvPicPr>
        <p:blipFill>
          <a:blip r:embed="rId5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47583" y="118518"/>
            <a:ext cx="1847850" cy="2466975"/>
          </a:xfrm>
          <a:prstGeom prst="rect">
            <a:avLst/>
          </a:prstGeom>
        </p:spPr>
      </p:pic>
      <p:pic>
        <p:nvPicPr>
          <p:cNvPr id="51" name="Picture 50">
            <a:extLst>
              <a:ext uri="{FF2B5EF4-FFF2-40B4-BE49-F238E27FC236}">
                <a16:creationId xmlns:a16="http://schemas.microsoft.com/office/drawing/2014/main" id="{21542259-428A-4A1E-8782-0C5BC6C3C06B}"/>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351691" y="0"/>
            <a:ext cx="10277448" cy="6858000"/>
          </a:xfrm>
          <a:prstGeom prst="rect">
            <a:avLst/>
          </a:prstGeom>
        </p:spPr>
      </p:pic>
      <p:pic>
        <p:nvPicPr>
          <p:cNvPr id="52" name="Picture 51">
            <a:extLst>
              <a:ext uri="{FF2B5EF4-FFF2-40B4-BE49-F238E27FC236}">
                <a16:creationId xmlns:a16="http://schemas.microsoft.com/office/drawing/2014/main" id="{2A85B02A-EA14-442D-AC81-BCC1BA101D89}"/>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54" name="Picture 53">
            <a:extLst>
              <a:ext uri="{FF2B5EF4-FFF2-40B4-BE49-F238E27FC236}">
                <a16:creationId xmlns:a16="http://schemas.microsoft.com/office/drawing/2014/main" id="{2D8DDCF6-1619-4460-B462-D524A9AFEB35}"/>
              </a:ext>
            </a:extLst>
          </p:cNvPr>
          <p:cNvPicPr>
            <a:picLocks noChangeAspect="1"/>
          </p:cNvPicPr>
          <p:nvPr/>
        </p:nvPicPr>
        <p:blipFill>
          <a:blip r:embed="rId5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15283" y="1364344"/>
            <a:ext cx="6313434" cy="6299342"/>
          </a:xfrm>
          <a:prstGeom prst="rect">
            <a:avLst/>
          </a:prstGeom>
        </p:spPr>
      </p:pic>
      <p:pic>
        <p:nvPicPr>
          <p:cNvPr id="55" name="Picture 54">
            <a:extLst>
              <a:ext uri="{FF2B5EF4-FFF2-40B4-BE49-F238E27FC236}">
                <a16:creationId xmlns:a16="http://schemas.microsoft.com/office/drawing/2014/main" id="{B8053DD0-F599-4A4D-8279-B21A31C9E7C8}"/>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6" name="Picture 55">
            <a:extLst>
              <a:ext uri="{FF2B5EF4-FFF2-40B4-BE49-F238E27FC236}">
                <a16:creationId xmlns:a16="http://schemas.microsoft.com/office/drawing/2014/main" id="{1261EE4E-6C08-4B47-B616-CEF02D10EFE6}"/>
              </a:ext>
            </a:extLst>
          </p:cNvPr>
          <p:cNvPicPr>
            <a:picLocks noChangeAspect="1"/>
          </p:cNvPicPr>
          <p:nvPr/>
        </p:nvPicPr>
        <p:blipFill rotWithShape="1">
          <a:blip r:embed="rId55">
            <a:extLst>
              <a:ext uri="{28A0092B-C50C-407E-A947-70E740481C1C}">
                <a14:useLocalDpi xmlns:a14="http://schemas.microsoft.com/office/drawing/2010/main" val="0"/>
              </a:ext>
            </a:extLst>
          </a:blip>
          <a:srcRect t="2581" r="2467"/>
          <a:stretch/>
        </p:blipFill>
        <p:spPr>
          <a:xfrm>
            <a:off x="0" y="3570514"/>
            <a:ext cx="3033486" cy="3287486"/>
          </a:xfrm>
          <a:prstGeom prst="rect">
            <a:avLst/>
          </a:prstGeom>
        </p:spPr>
      </p:pic>
      <p:pic>
        <p:nvPicPr>
          <p:cNvPr id="57" name="Picture 56">
            <a:extLst>
              <a:ext uri="{FF2B5EF4-FFF2-40B4-BE49-F238E27FC236}">
                <a16:creationId xmlns:a16="http://schemas.microsoft.com/office/drawing/2014/main" id="{41A27A37-D0AC-4B66-ACEE-2679145DA2BC}"/>
              </a:ext>
            </a:extLst>
          </p:cNvPr>
          <p:cNvPicPr>
            <a:picLocks noChangeAspect="1"/>
          </p:cNvPicPr>
          <p:nvPr/>
        </p:nvPicPr>
        <p:blipFill rotWithShape="1">
          <a:blip r:embed="rId56">
            <a:clrChange>
              <a:clrFrom>
                <a:srgbClr val="FFFDFF"/>
              </a:clrFrom>
              <a:clrTo>
                <a:srgbClr val="FFFDFF">
                  <a:alpha val="0"/>
                </a:srgbClr>
              </a:clrTo>
            </a:clrChange>
            <a:extLst>
              <a:ext uri="{28A0092B-C50C-407E-A947-70E740481C1C}">
                <a14:useLocalDpi xmlns:a14="http://schemas.microsoft.com/office/drawing/2010/main" val="0"/>
              </a:ext>
            </a:extLst>
          </a:blip>
          <a:srcRect l="1739"/>
          <a:stretch/>
        </p:blipFill>
        <p:spPr>
          <a:xfrm rot="156743">
            <a:off x="3253444" y="1782286"/>
            <a:ext cx="2858729" cy="2010245"/>
          </a:xfrm>
          <a:prstGeom prst="rect">
            <a:avLst/>
          </a:prstGeom>
        </p:spPr>
      </p:pic>
      <p:pic>
        <p:nvPicPr>
          <p:cNvPr id="58" name="Picture 57">
            <a:extLst>
              <a:ext uri="{FF2B5EF4-FFF2-40B4-BE49-F238E27FC236}">
                <a16:creationId xmlns:a16="http://schemas.microsoft.com/office/drawing/2014/main" id="{2B0ACA9C-F204-4789-B2B1-3FDF25EE360C}"/>
              </a:ext>
            </a:extLst>
          </p:cNvPr>
          <p:cNvPicPr>
            <a:picLocks noChangeAspect="1"/>
          </p:cNvPicPr>
          <p:nvPr/>
        </p:nvPicPr>
        <p:blipFill rotWithShape="1">
          <a:blip r:embed="rId57">
            <a:extLst>
              <a:ext uri="{28A0092B-C50C-407E-A947-70E740481C1C}">
                <a14:useLocalDpi xmlns:a14="http://schemas.microsoft.com/office/drawing/2010/main" val="0"/>
              </a:ext>
            </a:extLst>
          </a:blip>
          <a:srcRect l="1576" t="16350" r="1661" b="16349"/>
          <a:stretch/>
        </p:blipFill>
        <p:spPr>
          <a:xfrm>
            <a:off x="5442856" y="4283714"/>
            <a:ext cx="3701144" cy="2574286"/>
          </a:xfrm>
          <a:prstGeom prst="rect">
            <a:avLst/>
          </a:prstGeom>
        </p:spPr>
      </p:pic>
      <p:pic>
        <p:nvPicPr>
          <p:cNvPr id="59" name="Picture 58">
            <a:extLst>
              <a:ext uri="{FF2B5EF4-FFF2-40B4-BE49-F238E27FC236}">
                <a16:creationId xmlns:a16="http://schemas.microsoft.com/office/drawing/2014/main" id="{218E4598-3066-4940-87B9-3EF2418C9A6D}"/>
              </a:ext>
            </a:extLst>
          </p:cNvPr>
          <p:cNvPicPr>
            <a:picLocks noChangeAspect="1"/>
          </p:cNvPicPr>
          <p:nvPr/>
        </p:nvPicPr>
        <p:blipFill rotWithShape="1">
          <a:blip r:embed="rId58">
            <a:extLst>
              <a:ext uri="{28A0092B-C50C-407E-A947-70E740481C1C}">
                <a14:useLocalDpi xmlns:a14="http://schemas.microsoft.com/office/drawing/2010/main" val="0"/>
              </a:ext>
            </a:extLst>
          </a:blip>
          <a:srcRect l="15968" r="16476"/>
          <a:stretch/>
        </p:blipFill>
        <p:spPr>
          <a:xfrm>
            <a:off x="6937826" y="609601"/>
            <a:ext cx="1930400" cy="2857500"/>
          </a:xfrm>
          <a:prstGeom prst="rect">
            <a:avLst/>
          </a:prstGeom>
        </p:spPr>
      </p:pic>
      <p:pic>
        <p:nvPicPr>
          <p:cNvPr id="60" name="Picture 59">
            <a:extLst>
              <a:ext uri="{FF2B5EF4-FFF2-40B4-BE49-F238E27FC236}">
                <a16:creationId xmlns:a16="http://schemas.microsoft.com/office/drawing/2014/main" id="{089EA5DB-9B82-4B99-92AE-E0DA62CEA3BD}"/>
              </a:ext>
            </a:extLst>
          </p:cNvPr>
          <p:cNvPicPr>
            <a:picLocks noChangeAspect="1"/>
          </p:cNvPicPr>
          <p:nvPr/>
        </p:nvPicPr>
        <p:blipFill>
          <a:blip r:embed="rId59">
            <a:clrChange>
              <a:clrFrom>
                <a:srgbClr val="322014"/>
              </a:clrFrom>
              <a:clrTo>
                <a:srgbClr val="322014">
                  <a:alpha val="0"/>
                </a:srgbClr>
              </a:clrTo>
            </a:clrChange>
            <a:extLst>
              <a:ext uri="{28A0092B-C50C-407E-A947-70E740481C1C}">
                <a14:useLocalDpi xmlns:a14="http://schemas.microsoft.com/office/drawing/2010/main" val="0"/>
              </a:ext>
            </a:extLst>
          </a:blip>
          <a:stretch>
            <a:fillRect/>
          </a:stretch>
        </p:blipFill>
        <p:spPr>
          <a:xfrm>
            <a:off x="0" y="406400"/>
            <a:ext cx="2612571" cy="2612571"/>
          </a:xfrm>
          <a:prstGeom prst="rect">
            <a:avLst/>
          </a:prstGeom>
        </p:spPr>
      </p:pic>
      <p:pic>
        <p:nvPicPr>
          <p:cNvPr id="61" name="Picture 60">
            <a:extLst>
              <a:ext uri="{FF2B5EF4-FFF2-40B4-BE49-F238E27FC236}">
                <a16:creationId xmlns:a16="http://schemas.microsoft.com/office/drawing/2014/main" id="{C15ACEF7-82B2-4794-8020-C4A416A2B4D5}"/>
              </a:ext>
            </a:extLst>
          </p:cNvPr>
          <p:cNvPicPr>
            <a:picLocks noChangeAspect="1"/>
          </p:cNvPicPr>
          <p:nvPr/>
        </p:nvPicPr>
        <p:blipFill>
          <a:blip r:embed="rId60">
            <a:clrChange>
              <a:clrFrom>
                <a:srgbClr val="C0C0C0"/>
              </a:clrFrom>
              <a:clrTo>
                <a:srgbClr val="C0C0C0">
                  <a:alpha val="0"/>
                </a:srgbClr>
              </a:clrTo>
            </a:clrChange>
            <a:extLst>
              <a:ext uri="{28A0092B-C50C-407E-A947-70E740481C1C}">
                <a14:useLocalDpi xmlns:a14="http://schemas.microsoft.com/office/drawing/2010/main" val="0"/>
              </a:ext>
            </a:extLst>
          </a:blip>
          <a:stretch>
            <a:fillRect/>
          </a:stretch>
        </p:blipFill>
        <p:spPr>
          <a:xfrm>
            <a:off x="0" y="388481"/>
            <a:ext cx="2619375" cy="2619375"/>
          </a:xfrm>
          <a:prstGeom prst="rect">
            <a:avLst/>
          </a:prstGeom>
        </p:spPr>
      </p:pic>
      <p:pic>
        <p:nvPicPr>
          <p:cNvPr id="62" name="Picture 61">
            <a:extLst>
              <a:ext uri="{FF2B5EF4-FFF2-40B4-BE49-F238E27FC236}">
                <a16:creationId xmlns:a16="http://schemas.microsoft.com/office/drawing/2014/main" id="{141EF742-A73B-4BB1-AC9D-A27C7887FEB6}"/>
              </a:ext>
            </a:extLst>
          </p:cNvPr>
          <p:cNvPicPr>
            <a:picLocks noChangeAspect="1"/>
          </p:cNvPicPr>
          <p:nvPr/>
        </p:nvPicPr>
        <p:blipFill>
          <a:blip r:embed="rId61">
            <a:clrChange>
              <a:clrFrom>
                <a:srgbClr val="7F7F7F"/>
              </a:clrFrom>
              <a:clrTo>
                <a:srgbClr val="7F7F7F">
                  <a:alpha val="0"/>
                </a:srgbClr>
              </a:clrTo>
            </a:clrChange>
            <a:extLst>
              <a:ext uri="{28A0092B-C50C-407E-A947-70E740481C1C}">
                <a14:useLocalDpi xmlns:a14="http://schemas.microsoft.com/office/drawing/2010/main" val="0"/>
              </a:ext>
            </a:extLst>
          </a:blip>
          <a:stretch>
            <a:fillRect/>
          </a:stretch>
        </p:blipFill>
        <p:spPr>
          <a:xfrm>
            <a:off x="3128963" y="4412344"/>
            <a:ext cx="2267630" cy="2245178"/>
          </a:xfrm>
          <a:prstGeom prst="rect">
            <a:avLst/>
          </a:prstGeom>
        </p:spPr>
      </p:pic>
      <p:pic>
        <p:nvPicPr>
          <p:cNvPr id="63" name="Picture 62">
            <a:extLst>
              <a:ext uri="{FF2B5EF4-FFF2-40B4-BE49-F238E27FC236}">
                <a16:creationId xmlns:a16="http://schemas.microsoft.com/office/drawing/2014/main" id="{7D8744B4-8425-4D91-81A2-92459F48A4E7}"/>
              </a:ext>
            </a:extLst>
          </p:cNvPr>
          <p:cNvPicPr>
            <a:picLocks noChangeAspect="1"/>
          </p:cNvPicPr>
          <p:nvPr/>
        </p:nvPicPr>
        <p:blipFill>
          <a:blip r:embed="rId62" cstate="print">
            <a:clrChange>
              <a:clrFrom>
                <a:srgbClr val="C3C3C3"/>
              </a:clrFrom>
              <a:clrTo>
                <a:srgbClr val="C3C3C3">
                  <a:alpha val="0"/>
                </a:srgbClr>
              </a:clrTo>
            </a:clrChange>
            <a:extLst>
              <a:ext uri="{28A0092B-C50C-407E-A947-70E740481C1C}">
                <a14:useLocalDpi xmlns:a14="http://schemas.microsoft.com/office/drawing/2010/main" val="0"/>
              </a:ext>
            </a:extLst>
          </a:blip>
          <a:stretch>
            <a:fillRect/>
          </a:stretch>
        </p:blipFill>
        <p:spPr>
          <a:xfrm>
            <a:off x="3043463" y="4334575"/>
            <a:ext cx="2413907" cy="2413907"/>
          </a:xfrm>
          <a:prstGeom prst="rect">
            <a:avLst/>
          </a:prstGeom>
        </p:spPr>
      </p:pic>
      <p:pic>
        <p:nvPicPr>
          <p:cNvPr id="64" name="Picture 63">
            <a:extLst>
              <a:ext uri="{FF2B5EF4-FFF2-40B4-BE49-F238E27FC236}">
                <a16:creationId xmlns:a16="http://schemas.microsoft.com/office/drawing/2014/main" id="{3D8DD9A6-6EC9-444A-9D32-DBED0D87B198}"/>
              </a:ext>
            </a:extLst>
          </p:cNvPr>
          <p:cNvPicPr>
            <a:picLocks noChangeAspect="1"/>
          </p:cNvPicPr>
          <p:nvPr/>
        </p:nvPicPr>
        <p:blipFill>
          <a:blip r:embed="rId63">
            <a:clrChange>
              <a:clrFrom>
                <a:srgbClr val="000040"/>
              </a:clrFrom>
              <a:clrTo>
                <a:srgbClr val="000040">
                  <a:alpha val="0"/>
                </a:srgbClr>
              </a:clrTo>
            </a:clrChange>
            <a:extLst>
              <a:ext uri="{28A0092B-C50C-407E-A947-70E740481C1C}">
                <a14:useLocalDpi xmlns:a14="http://schemas.microsoft.com/office/drawing/2010/main" val="0"/>
              </a:ext>
            </a:extLst>
          </a:blip>
          <a:stretch>
            <a:fillRect/>
          </a:stretch>
        </p:blipFill>
        <p:spPr>
          <a:xfrm>
            <a:off x="2369746" y="920640"/>
            <a:ext cx="1534595" cy="1588917"/>
          </a:xfrm>
          <a:prstGeom prst="rect">
            <a:avLst/>
          </a:prstGeom>
        </p:spPr>
      </p:pic>
      <p:pic>
        <p:nvPicPr>
          <p:cNvPr id="65" name="Picture 64">
            <a:extLst>
              <a:ext uri="{FF2B5EF4-FFF2-40B4-BE49-F238E27FC236}">
                <a16:creationId xmlns:a16="http://schemas.microsoft.com/office/drawing/2014/main" id="{057FC8A4-CA00-44E2-A48E-BBCDDC6DBF33}"/>
              </a:ext>
            </a:extLst>
          </p:cNvPr>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0" y="2461846"/>
            <a:ext cx="9141342" cy="4396154"/>
          </a:xfrm>
          <a:prstGeom prst="rect">
            <a:avLst/>
          </a:prstGeom>
        </p:spPr>
      </p:pic>
      <p:pic>
        <p:nvPicPr>
          <p:cNvPr id="66" name="Picture 65">
            <a:extLst>
              <a:ext uri="{FF2B5EF4-FFF2-40B4-BE49-F238E27FC236}">
                <a16:creationId xmlns:a16="http://schemas.microsoft.com/office/drawing/2014/main" id="{B502858F-A124-467C-A265-C6ABC1965139}"/>
              </a:ext>
            </a:extLst>
          </p:cNvPr>
          <p:cNvPicPr>
            <a:picLocks noChangeAspect="1"/>
          </p:cNvPicPr>
          <p:nvPr/>
        </p:nvPicPr>
        <p:blipFill rotWithShape="1">
          <a:blip r:embed="rId65">
            <a:extLst>
              <a:ext uri="{28A0092B-C50C-407E-A947-70E740481C1C}">
                <a14:useLocalDpi xmlns:a14="http://schemas.microsoft.com/office/drawing/2010/main" val="0"/>
              </a:ext>
            </a:extLst>
          </a:blip>
          <a:srcRect l="-235"/>
          <a:stretch/>
        </p:blipFill>
        <p:spPr>
          <a:xfrm>
            <a:off x="4354287" y="-246743"/>
            <a:ext cx="4949370" cy="3703320"/>
          </a:xfrm>
          <a:prstGeom prst="rect">
            <a:avLst/>
          </a:prstGeom>
        </p:spPr>
      </p:pic>
      <p:pic>
        <p:nvPicPr>
          <p:cNvPr id="67" name="Picture 66">
            <a:extLst>
              <a:ext uri="{FF2B5EF4-FFF2-40B4-BE49-F238E27FC236}">
                <a16:creationId xmlns:a16="http://schemas.microsoft.com/office/drawing/2014/main" id="{F4173B6D-9794-4613-8871-4AAF5813DF48}"/>
              </a:ext>
            </a:extLst>
          </p:cNvPr>
          <p:cNvPicPr>
            <a:picLocks noChangeAspect="1"/>
          </p:cNvPicPr>
          <p:nvPr/>
        </p:nvPicPr>
        <p:blipFill rotWithShape="1">
          <a:blip r:embed="rId66" cstate="print">
            <a:extLst>
              <a:ext uri="{28A0092B-C50C-407E-A947-70E740481C1C}">
                <a14:useLocalDpi xmlns:a14="http://schemas.microsoft.com/office/drawing/2010/main" val="0"/>
              </a:ext>
            </a:extLst>
          </a:blip>
          <a:srcRect l="5566"/>
          <a:stretch/>
        </p:blipFill>
        <p:spPr>
          <a:xfrm>
            <a:off x="4368801" y="3454401"/>
            <a:ext cx="4775200" cy="3403600"/>
          </a:xfrm>
          <a:prstGeom prst="rect">
            <a:avLst/>
          </a:prstGeom>
        </p:spPr>
      </p:pic>
      <p:pic>
        <p:nvPicPr>
          <p:cNvPr id="68" name="Picture 67">
            <a:extLst>
              <a:ext uri="{FF2B5EF4-FFF2-40B4-BE49-F238E27FC236}">
                <a16:creationId xmlns:a16="http://schemas.microsoft.com/office/drawing/2014/main" id="{F859293E-3BD1-4CAA-B4B2-C8B2773A6AA1}"/>
              </a:ext>
            </a:extLst>
          </p:cNvPr>
          <p:cNvPicPr>
            <a:picLocks noChangeAspect="1"/>
          </p:cNvPicPr>
          <p:nvPr/>
        </p:nvPicPr>
        <p:blipFill rotWithShape="1">
          <a:blip r:embed="rId67">
            <a:extLst>
              <a:ext uri="{28A0092B-C50C-407E-A947-70E740481C1C}">
                <a14:useLocalDpi xmlns:a14="http://schemas.microsoft.com/office/drawing/2010/main" val="0"/>
              </a:ext>
            </a:extLst>
          </a:blip>
          <a:srcRect l="2848" t="4302" r="3164" b="5376"/>
          <a:stretch/>
        </p:blipFill>
        <p:spPr>
          <a:xfrm>
            <a:off x="-1" y="0"/>
            <a:ext cx="4354287" cy="2496457"/>
          </a:xfrm>
          <a:prstGeom prst="rect">
            <a:avLst/>
          </a:prstGeom>
        </p:spPr>
      </p:pic>
      <p:pic>
        <p:nvPicPr>
          <p:cNvPr id="69" name="Picture 68">
            <a:extLst>
              <a:ext uri="{FF2B5EF4-FFF2-40B4-BE49-F238E27FC236}">
                <a16:creationId xmlns:a16="http://schemas.microsoft.com/office/drawing/2014/main" id="{BCEF5AAD-7163-47C7-9B9D-6B85E4BDA1A7}"/>
              </a:ext>
            </a:extLst>
          </p:cNvPr>
          <p:cNvPicPr>
            <a:picLocks noChangeAspect="1"/>
          </p:cNvPicPr>
          <p:nvPr/>
        </p:nvPicPr>
        <p:blipFill>
          <a:blip r:embed="rId68" cstate="print">
            <a:clrChange>
              <a:clrFrom>
                <a:srgbClr val="000040"/>
              </a:clrFrom>
              <a:clrTo>
                <a:srgbClr val="000040">
                  <a:alpha val="0"/>
                </a:srgbClr>
              </a:clrTo>
            </a:clrChange>
            <a:extLst>
              <a:ext uri="{28A0092B-C50C-407E-A947-70E740481C1C}">
                <a14:useLocalDpi xmlns:a14="http://schemas.microsoft.com/office/drawing/2010/main" val="0"/>
              </a:ext>
            </a:extLst>
          </a:blip>
          <a:stretch>
            <a:fillRect/>
          </a:stretch>
        </p:blipFill>
        <p:spPr>
          <a:xfrm>
            <a:off x="5689601" y="3515209"/>
            <a:ext cx="3338288" cy="3041551"/>
          </a:xfrm>
          <a:prstGeom prst="rect">
            <a:avLst/>
          </a:prstGeom>
        </p:spPr>
      </p:pic>
      <p:pic>
        <p:nvPicPr>
          <p:cNvPr id="70" name="Picture 69">
            <a:extLst>
              <a:ext uri="{FF2B5EF4-FFF2-40B4-BE49-F238E27FC236}">
                <a16:creationId xmlns:a16="http://schemas.microsoft.com/office/drawing/2014/main" id="{1976E4FE-B47E-4E71-BF55-7B76A2EFE48E}"/>
              </a:ext>
            </a:extLst>
          </p:cNvPr>
          <p:cNvPicPr>
            <a:picLocks noChangeAspect="1"/>
          </p:cNvPicPr>
          <p:nvPr/>
        </p:nvPicPr>
        <p:blipFill>
          <a:blip r:embed="rId69">
            <a:clrChange>
              <a:clrFrom>
                <a:srgbClr val="C3C3C3"/>
              </a:clrFrom>
              <a:clrTo>
                <a:srgbClr val="C3C3C3">
                  <a:alpha val="0"/>
                </a:srgbClr>
              </a:clrTo>
            </a:clrChange>
            <a:extLst>
              <a:ext uri="{28A0092B-C50C-407E-A947-70E740481C1C}">
                <a14:useLocalDpi xmlns:a14="http://schemas.microsoft.com/office/drawing/2010/main" val="0"/>
              </a:ext>
            </a:extLst>
          </a:blip>
          <a:stretch>
            <a:fillRect/>
          </a:stretch>
        </p:blipFill>
        <p:spPr>
          <a:xfrm>
            <a:off x="5546600" y="3401569"/>
            <a:ext cx="3597400" cy="3090844"/>
          </a:xfrm>
          <a:prstGeom prst="rect">
            <a:avLst/>
          </a:prstGeom>
        </p:spPr>
      </p:pic>
      <p:pic>
        <p:nvPicPr>
          <p:cNvPr id="71" name="Picture 70">
            <a:extLst>
              <a:ext uri="{FF2B5EF4-FFF2-40B4-BE49-F238E27FC236}">
                <a16:creationId xmlns:a16="http://schemas.microsoft.com/office/drawing/2014/main" id="{1DC42B34-A3D8-4525-ACE7-E56030E98021}"/>
              </a:ext>
            </a:extLst>
          </p:cNvPr>
          <p:cNvPicPr>
            <a:picLocks noChangeAspect="1"/>
          </p:cNvPicPr>
          <p:nvPr/>
        </p:nvPicPr>
        <p:blipFill>
          <a:blip r:embed="rId70">
            <a:clrChange>
              <a:clrFrom>
                <a:srgbClr val="A40000"/>
              </a:clrFrom>
              <a:clrTo>
                <a:srgbClr val="A40000">
                  <a:alpha val="0"/>
                </a:srgbClr>
              </a:clrTo>
            </a:clrChange>
            <a:extLst>
              <a:ext uri="{28A0092B-C50C-407E-A947-70E740481C1C}">
                <a14:useLocalDpi xmlns:a14="http://schemas.microsoft.com/office/drawing/2010/main" val="0"/>
              </a:ext>
            </a:extLst>
          </a:blip>
          <a:stretch>
            <a:fillRect/>
          </a:stretch>
        </p:blipFill>
        <p:spPr>
          <a:xfrm>
            <a:off x="5615929" y="3450335"/>
            <a:ext cx="3438664" cy="3035809"/>
          </a:xfrm>
          <a:prstGeom prst="rect">
            <a:avLst/>
          </a:prstGeom>
        </p:spPr>
      </p:pic>
      <p:pic>
        <p:nvPicPr>
          <p:cNvPr id="72" name="Picture 71">
            <a:extLst>
              <a:ext uri="{FF2B5EF4-FFF2-40B4-BE49-F238E27FC236}">
                <a16:creationId xmlns:a16="http://schemas.microsoft.com/office/drawing/2014/main" id="{19000816-BC9E-4B06-B225-C596841E47F6}"/>
              </a:ext>
            </a:extLst>
          </p:cNvPr>
          <p:cNvPicPr>
            <a:picLocks noChangeAspect="1"/>
          </p:cNvPicPr>
          <p:nvPr/>
        </p:nvPicPr>
        <p:blipFill>
          <a:blip r:embed="rId71" cstate="print">
            <a:clrChange>
              <a:clrFrom>
                <a:srgbClr val="000040"/>
              </a:clrFrom>
              <a:clrTo>
                <a:srgbClr val="000040">
                  <a:alpha val="0"/>
                </a:srgbClr>
              </a:clrTo>
            </a:clrChange>
            <a:extLst>
              <a:ext uri="{28A0092B-C50C-407E-A947-70E740481C1C}">
                <a14:useLocalDpi xmlns:a14="http://schemas.microsoft.com/office/drawing/2010/main" val="0"/>
              </a:ext>
            </a:extLst>
          </a:blip>
          <a:stretch>
            <a:fillRect/>
          </a:stretch>
        </p:blipFill>
        <p:spPr>
          <a:xfrm>
            <a:off x="5566086" y="3401569"/>
            <a:ext cx="3530887" cy="3138567"/>
          </a:xfrm>
          <a:prstGeom prst="rect">
            <a:avLst/>
          </a:prstGeom>
        </p:spPr>
      </p:pic>
      <p:pic>
        <p:nvPicPr>
          <p:cNvPr id="73" name="Picture 72">
            <a:extLst>
              <a:ext uri="{FF2B5EF4-FFF2-40B4-BE49-F238E27FC236}">
                <a16:creationId xmlns:a16="http://schemas.microsoft.com/office/drawing/2014/main" id="{B710EEC0-D057-4018-8378-92CF1927FBAE}"/>
              </a:ext>
            </a:extLst>
          </p:cNvPr>
          <p:cNvPicPr>
            <a:picLocks noChangeAspect="1"/>
          </p:cNvPicPr>
          <p:nvPr/>
        </p:nvPicPr>
        <p:blipFill>
          <a:blip r:embed="rId72">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81645" y="2677888"/>
            <a:ext cx="5506193" cy="3494315"/>
          </a:xfrm>
          <a:prstGeom prst="rect">
            <a:avLst/>
          </a:prstGeom>
          <a:scene3d>
            <a:camera prst="perspectiveHeroicExtremeRightFacing"/>
            <a:lightRig rig="threePt" dir="t"/>
          </a:scene3d>
        </p:spPr>
      </p:pic>
      <p:pic>
        <p:nvPicPr>
          <p:cNvPr id="75" name="Picture 74">
            <a:extLst>
              <a:ext uri="{FF2B5EF4-FFF2-40B4-BE49-F238E27FC236}">
                <a16:creationId xmlns:a16="http://schemas.microsoft.com/office/drawing/2014/main" id="{1AEBE783-FD99-4207-931B-58F6BABCF4BE}"/>
              </a:ext>
            </a:extLst>
          </p:cNvPr>
          <p:cNvPicPr>
            <a:picLocks noChangeAspect="1"/>
          </p:cNvPicPr>
          <p:nvPr/>
        </p:nvPicPr>
        <p:blipFill>
          <a:blip r:embed="rId73">
            <a:extLst>
              <a:ext uri="{28A0092B-C50C-407E-A947-70E740481C1C}">
                <a14:useLocalDpi xmlns:a14="http://schemas.microsoft.com/office/drawing/2010/main" val="0"/>
              </a:ext>
            </a:extLst>
          </a:blip>
          <a:stretch>
            <a:fillRect/>
          </a:stretch>
        </p:blipFill>
        <p:spPr>
          <a:xfrm rot="154789">
            <a:off x="2897446" y="1350446"/>
            <a:ext cx="3528338" cy="2818520"/>
          </a:xfrm>
          <a:prstGeom prst="rect">
            <a:avLst/>
          </a:prstGeom>
        </p:spPr>
      </p:pic>
      <p:pic>
        <p:nvPicPr>
          <p:cNvPr id="76" name="Picture 75">
            <a:extLst>
              <a:ext uri="{FF2B5EF4-FFF2-40B4-BE49-F238E27FC236}">
                <a16:creationId xmlns:a16="http://schemas.microsoft.com/office/drawing/2014/main" id="{BB3C958C-ED64-44A3-A01B-9EDEA995BEDA}"/>
              </a:ext>
            </a:extLst>
          </p:cNvPr>
          <p:cNvPicPr>
            <a:picLocks noChangeAspect="1"/>
          </p:cNvPicPr>
          <p:nvPr/>
        </p:nvPicPr>
        <p:blipFill rotWithShape="1">
          <a:blip r:embed="rId74">
            <a:extLst>
              <a:ext uri="{28A0092B-C50C-407E-A947-70E740481C1C}">
                <a14:useLocalDpi xmlns:a14="http://schemas.microsoft.com/office/drawing/2010/main" val="0"/>
              </a:ext>
            </a:extLst>
          </a:blip>
          <a:srcRect l="8077" r="11155" b="3077"/>
          <a:stretch/>
        </p:blipFill>
        <p:spPr>
          <a:xfrm>
            <a:off x="0" y="0"/>
            <a:ext cx="9144000" cy="6858000"/>
          </a:xfrm>
          <a:prstGeom prst="rect">
            <a:avLst/>
          </a:prstGeom>
        </p:spPr>
      </p:pic>
      <p:pic>
        <p:nvPicPr>
          <p:cNvPr id="77" name="Picture 76">
            <a:extLst>
              <a:ext uri="{FF2B5EF4-FFF2-40B4-BE49-F238E27FC236}">
                <a16:creationId xmlns:a16="http://schemas.microsoft.com/office/drawing/2014/main" id="{5A5F1B69-4BD3-48F1-97B5-937562C14AB1}"/>
              </a:ext>
            </a:extLst>
          </p:cNvPr>
          <p:cNvPicPr>
            <a:picLocks noChangeAspect="1"/>
          </p:cNvPicPr>
          <p:nvPr/>
        </p:nvPicPr>
        <p:blipFill rotWithShape="1">
          <a:blip r:embed="rId75">
            <a:extLst>
              <a:ext uri="{28A0092B-C50C-407E-A947-70E740481C1C}">
                <a14:useLocalDpi xmlns:a14="http://schemas.microsoft.com/office/drawing/2010/main" val="0"/>
              </a:ext>
            </a:extLst>
          </a:blip>
          <a:srcRect t="1" b="6345"/>
          <a:stretch/>
        </p:blipFill>
        <p:spPr>
          <a:xfrm flipH="1">
            <a:off x="0" y="0"/>
            <a:ext cx="9144000" cy="6858000"/>
          </a:xfrm>
          <a:prstGeom prst="rect">
            <a:avLst/>
          </a:prstGeom>
        </p:spPr>
      </p:pic>
      <p:pic>
        <p:nvPicPr>
          <p:cNvPr id="78" name="Content Placeholder 3">
            <a:extLst>
              <a:ext uri="{FF2B5EF4-FFF2-40B4-BE49-F238E27FC236}">
                <a16:creationId xmlns:a16="http://schemas.microsoft.com/office/drawing/2014/main" id="{B2DC421F-CDC5-4008-A73E-8A93BB19FCF5}"/>
              </a:ext>
            </a:extLst>
          </p:cNvPr>
          <p:cNvPicPr>
            <a:picLocks noChangeAspect="1"/>
          </p:cNvPicPr>
          <p:nvPr/>
        </p:nvPicPr>
        <p:blipFill rotWithShape="1">
          <a:blip r:embed="rId76" cstate="print">
            <a:extLst>
              <a:ext uri="{28A0092B-C50C-407E-A947-70E740481C1C}">
                <a14:useLocalDpi xmlns:a14="http://schemas.microsoft.com/office/drawing/2010/main" val="0"/>
              </a:ext>
            </a:extLst>
          </a:blip>
          <a:srcRect r="30000"/>
          <a:stretch/>
        </p:blipFill>
        <p:spPr bwMode="auto">
          <a:xfrm>
            <a:off x="10886" y="3810000"/>
            <a:ext cx="32004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79">
            <a:extLst>
              <a:ext uri="{FF2B5EF4-FFF2-40B4-BE49-F238E27FC236}">
                <a16:creationId xmlns:a16="http://schemas.microsoft.com/office/drawing/2014/main" id="{A87D3500-020F-4552-8FCD-979ACEB0F9D5}"/>
              </a:ext>
            </a:extLst>
          </p:cNvPr>
          <p:cNvPicPr>
            <a:picLocks noChangeAspect="1"/>
          </p:cNvPicPr>
          <p:nvPr/>
        </p:nvPicPr>
        <p:blipFill>
          <a:blip r:embed="rId77">
            <a:extLst>
              <a:ext uri="{28A0092B-C50C-407E-A947-70E740481C1C}">
                <a14:useLocalDpi xmlns:a14="http://schemas.microsoft.com/office/drawing/2010/main" val="0"/>
              </a:ext>
            </a:extLst>
          </a:blip>
          <a:stretch>
            <a:fillRect/>
          </a:stretch>
        </p:blipFill>
        <p:spPr>
          <a:xfrm>
            <a:off x="2609744" y="304805"/>
            <a:ext cx="4276270" cy="4276270"/>
          </a:xfrm>
          <a:prstGeom prst="rect">
            <a:avLst/>
          </a:prstGeom>
        </p:spPr>
      </p:pic>
      <p:pic>
        <p:nvPicPr>
          <p:cNvPr id="81" name="Content Placeholder 3">
            <a:extLst>
              <a:ext uri="{FF2B5EF4-FFF2-40B4-BE49-F238E27FC236}">
                <a16:creationId xmlns:a16="http://schemas.microsoft.com/office/drawing/2014/main" id="{F0F70D5C-5DD9-4A82-B824-3B34524AD6B2}"/>
              </a:ext>
            </a:extLst>
          </p:cNvPr>
          <p:cNvPicPr>
            <a:picLocks noChangeAspect="1"/>
          </p:cNvPicPr>
          <p:nvPr/>
        </p:nvPicPr>
        <p:blipFill rotWithShape="1">
          <a:blip r:embed="rId78">
            <a:extLst>
              <a:ext uri="{28A0092B-C50C-407E-A947-70E740481C1C}">
                <a14:useLocalDpi xmlns:a14="http://schemas.microsoft.com/office/drawing/2010/main" val="0"/>
              </a:ext>
            </a:extLst>
          </a:blip>
          <a:srcRect l="12568" t="7335"/>
          <a:stretch/>
        </p:blipFill>
        <p:spPr bwMode="auto">
          <a:xfrm>
            <a:off x="0" y="3267456"/>
            <a:ext cx="9144000" cy="4307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81">
            <a:extLst>
              <a:ext uri="{FF2B5EF4-FFF2-40B4-BE49-F238E27FC236}">
                <a16:creationId xmlns:a16="http://schemas.microsoft.com/office/drawing/2014/main" id="{9A0F5C63-CBF9-4DFD-8DC2-CB2E9F43E599}"/>
              </a:ext>
            </a:extLst>
          </p:cNvPr>
          <p:cNvPicPr>
            <a:picLocks noChangeAspect="1"/>
          </p:cNvPicPr>
          <p:nvPr/>
        </p:nvPicPr>
        <p:blipFill>
          <a:blip r:embed="rId79">
            <a:clrChange>
              <a:clrFrom>
                <a:srgbClr val="252525"/>
              </a:clrFrom>
              <a:clrTo>
                <a:srgbClr val="252525">
                  <a:alpha val="0"/>
                </a:srgbClr>
              </a:clrTo>
            </a:clrChange>
            <a:extLst>
              <a:ext uri="{28A0092B-C50C-407E-A947-70E740481C1C}">
                <a14:useLocalDpi xmlns:a14="http://schemas.microsoft.com/office/drawing/2010/main" val="0"/>
              </a:ext>
            </a:extLst>
          </a:blip>
          <a:stretch>
            <a:fillRect/>
          </a:stretch>
        </p:blipFill>
        <p:spPr>
          <a:xfrm>
            <a:off x="2502624" y="295202"/>
            <a:ext cx="4507776" cy="4317428"/>
          </a:xfrm>
          <a:prstGeom prst="rect">
            <a:avLst/>
          </a:prstGeom>
        </p:spPr>
      </p:pic>
      <p:pic>
        <p:nvPicPr>
          <p:cNvPr id="83" name="Content Placeholder 3">
            <a:extLst>
              <a:ext uri="{FF2B5EF4-FFF2-40B4-BE49-F238E27FC236}">
                <a16:creationId xmlns:a16="http://schemas.microsoft.com/office/drawing/2014/main" id="{AFCBE1B0-CF92-41C2-8245-3B9C84D87C74}"/>
              </a:ext>
            </a:extLst>
          </p:cNvPr>
          <p:cNvPicPr>
            <a:picLocks noChangeAspect="1"/>
          </p:cNvPicPr>
          <p:nvPr/>
        </p:nvPicPr>
        <p:blipFill>
          <a:blip r:embed="rId80" cstate="print">
            <a:extLst>
              <a:ext uri="{28A0092B-C50C-407E-A947-70E740481C1C}">
                <a14:useLocalDpi xmlns:a14="http://schemas.microsoft.com/office/drawing/2010/main" val="0"/>
              </a:ext>
            </a:extLst>
          </a:blip>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83">
            <a:extLst>
              <a:ext uri="{FF2B5EF4-FFF2-40B4-BE49-F238E27FC236}">
                <a16:creationId xmlns:a16="http://schemas.microsoft.com/office/drawing/2014/main" id="{FC0239E6-1B37-4A8A-A837-D825EB2A68B1}"/>
              </a:ext>
            </a:extLst>
          </p:cNvPr>
          <p:cNvPicPr>
            <a:picLocks noChangeAspect="1"/>
          </p:cNvPicPr>
          <p:nvPr/>
        </p:nvPicPr>
        <p:blipFill rotWithShape="1">
          <a:blip r:embed="rId81" cstate="print">
            <a:extLst>
              <a:ext uri="{28A0092B-C50C-407E-A947-70E740481C1C}">
                <a14:useLocalDpi xmlns:a14="http://schemas.microsoft.com/office/drawing/2010/main" val="0"/>
              </a:ext>
            </a:extLst>
          </a:blip>
          <a:srcRect r="11969"/>
          <a:stretch/>
        </p:blipFill>
        <p:spPr>
          <a:xfrm rot="120000">
            <a:off x="5563966" y="4802872"/>
            <a:ext cx="2360726" cy="2144702"/>
          </a:xfrm>
          <a:prstGeom prst="rect">
            <a:avLst/>
          </a:prstGeom>
        </p:spPr>
      </p:pic>
      <p:pic>
        <p:nvPicPr>
          <p:cNvPr id="74" name="Picture 73">
            <a:extLst>
              <a:ext uri="{FF2B5EF4-FFF2-40B4-BE49-F238E27FC236}">
                <a16:creationId xmlns:a16="http://schemas.microsoft.com/office/drawing/2014/main" id="{3276473F-0F94-42FC-BC66-9BEB468FABC8}"/>
              </a:ext>
            </a:extLst>
          </p:cNvPr>
          <p:cNvPicPr>
            <a:picLocks noChangeAspect="1"/>
          </p:cNvPicPr>
          <p:nvPr/>
        </p:nvPicPr>
        <p:blipFill>
          <a:blip r:embed="rId82">
            <a:clrChange>
              <a:clrFrom>
                <a:srgbClr val="02021A"/>
              </a:clrFrom>
              <a:clrTo>
                <a:srgbClr val="02021A">
                  <a:alpha val="0"/>
                </a:srgbClr>
              </a:clrTo>
            </a:clrChange>
            <a:extLst>
              <a:ext uri="{28A0092B-C50C-407E-A947-70E740481C1C}">
                <a14:useLocalDpi xmlns:a14="http://schemas.microsoft.com/office/drawing/2010/main" val="0"/>
              </a:ext>
            </a:extLst>
          </a:blip>
          <a:stretch>
            <a:fillRect/>
          </a:stretch>
        </p:blipFill>
        <p:spPr>
          <a:xfrm>
            <a:off x="-90896" y="-48842"/>
            <a:ext cx="4546782" cy="2590264"/>
          </a:xfrm>
          <a:prstGeom prst="rect">
            <a:avLst/>
          </a:prstGeom>
        </p:spPr>
      </p:pic>
      <p:pic>
        <p:nvPicPr>
          <p:cNvPr id="85" name="Picture 84">
            <a:extLst>
              <a:ext uri="{FF2B5EF4-FFF2-40B4-BE49-F238E27FC236}">
                <a16:creationId xmlns:a16="http://schemas.microsoft.com/office/drawing/2014/main" id="{69F22DB7-904A-496D-AFD6-C841283187E7}"/>
              </a:ext>
            </a:extLst>
          </p:cNvPr>
          <p:cNvPicPr>
            <a:picLocks noChangeAspect="1"/>
          </p:cNvPicPr>
          <p:nvPr/>
        </p:nvPicPr>
        <p:blipFill rotWithShape="1">
          <a:blip r:embed="rId83" cstate="print">
            <a:extLst>
              <a:ext uri="{28A0092B-C50C-407E-A947-70E740481C1C}">
                <a14:useLocalDpi xmlns:a14="http://schemas.microsoft.com/office/drawing/2010/main" val="0"/>
              </a:ext>
            </a:extLst>
          </a:blip>
          <a:srcRect l="11059" t="6748" r="13719"/>
          <a:stretch/>
        </p:blipFill>
        <p:spPr>
          <a:xfrm rot="60000">
            <a:off x="1480457" y="4775200"/>
            <a:ext cx="1918187" cy="2370363"/>
          </a:xfrm>
          <a:prstGeom prst="rect">
            <a:avLst/>
          </a:prstGeom>
        </p:spPr>
      </p:pic>
      <p:pic>
        <p:nvPicPr>
          <p:cNvPr id="86" name="Picture 85">
            <a:extLst>
              <a:ext uri="{FF2B5EF4-FFF2-40B4-BE49-F238E27FC236}">
                <a16:creationId xmlns:a16="http://schemas.microsoft.com/office/drawing/2014/main" id="{9927FE99-1E45-4580-9768-715A8B0086CF}"/>
              </a:ext>
            </a:extLst>
          </p:cNvPr>
          <p:cNvPicPr>
            <a:picLocks noChangeAspect="1"/>
          </p:cNvPicPr>
          <p:nvPr/>
        </p:nvPicPr>
        <p:blipFill rotWithShape="1">
          <a:blip r:embed="rId84">
            <a:extLst>
              <a:ext uri="{28A0092B-C50C-407E-A947-70E740481C1C}">
                <a14:useLocalDpi xmlns:a14="http://schemas.microsoft.com/office/drawing/2010/main" val="0"/>
              </a:ext>
            </a:extLst>
          </a:blip>
          <a:srcRect b="2844"/>
          <a:stretch/>
        </p:blipFill>
        <p:spPr>
          <a:xfrm>
            <a:off x="-1" y="-1"/>
            <a:ext cx="9144001" cy="6858001"/>
          </a:xfrm>
          <a:prstGeom prst="rect">
            <a:avLst/>
          </a:prstGeom>
        </p:spPr>
      </p:pic>
      <p:pic>
        <p:nvPicPr>
          <p:cNvPr id="87" name="Picture 86">
            <a:extLst>
              <a:ext uri="{FF2B5EF4-FFF2-40B4-BE49-F238E27FC236}">
                <a16:creationId xmlns:a16="http://schemas.microsoft.com/office/drawing/2014/main" id="{FCD45045-5F48-4AFB-9327-E8F509F6FBCE}"/>
              </a:ext>
            </a:extLst>
          </p:cNvPr>
          <p:cNvPicPr>
            <a:picLocks noChangeAspect="1"/>
          </p:cNvPicPr>
          <p:nvPr/>
        </p:nvPicPr>
        <p:blipFill>
          <a:blip r:embed="rId8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9" name="Picture 88">
            <a:extLst>
              <a:ext uri="{FF2B5EF4-FFF2-40B4-BE49-F238E27FC236}">
                <a16:creationId xmlns:a16="http://schemas.microsoft.com/office/drawing/2014/main" id="{85A7BF90-35C0-43B3-841B-28F61A38AF74}"/>
              </a:ext>
            </a:extLst>
          </p:cNvPr>
          <p:cNvPicPr>
            <a:picLocks noChangeAspect="1"/>
          </p:cNvPicPr>
          <p:nvPr/>
        </p:nvPicPr>
        <p:blipFill rotWithShape="1">
          <a:blip r:embed="rId86">
            <a:extLst>
              <a:ext uri="{28A0092B-C50C-407E-A947-70E740481C1C}">
                <a14:useLocalDpi xmlns:a14="http://schemas.microsoft.com/office/drawing/2010/main" val="0"/>
              </a:ext>
            </a:extLst>
          </a:blip>
          <a:srcRect l="6691" r="7288"/>
          <a:stretch/>
        </p:blipFill>
        <p:spPr>
          <a:xfrm>
            <a:off x="0" y="0"/>
            <a:ext cx="9144000" cy="6858000"/>
          </a:xfrm>
          <a:prstGeom prst="rect">
            <a:avLst/>
          </a:prstGeom>
        </p:spPr>
      </p:pic>
      <p:pic>
        <p:nvPicPr>
          <p:cNvPr id="79" name="Picture 78">
            <a:extLst>
              <a:ext uri="{FF2B5EF4-FFF2-40B4-BE49-F238E27FC236}">
                <a16:creationId xmlns:a16="http://schemas.microsoft.com/office/drawing/2014/main" id="{27FA9989-A288-4E00-B281-1FFE71A97A00}"/>
              </a:ext>
            </a:extLst>
          </p:cNvPr>
          <p:cNvPicPr>
            <a:picLocks noChangeAspect="1"/>
          </p:cNvPicPr>
          <p:nvPr/>
        </p:nvPicPr>
        <p:blipFill>
          <a:blip r:embed="rId87">
            <a:extLst>
              <a:ext uri="{28A0092B-C50C-407E-A947-70E740481C1C}">
                <a14:useLocalDpi xmlns:a14="http://schemas.microsoft.com/office/drawing/2010/main" val="0"/>
              </a:ext>
            </a:extLst>
          </a:blip>
          <a:stretch>
            <a:fillRect/>
          </a:stretch>
        </p:blipFill>
        <p:spPr>
          <a:xfrm>
            <a:off x="6438900" y="2969260"/>
            <a:ext cx="2705100" cy="3901440"/>
          </a:xfrm>
          <a:prstGeom prst="rect">
            <a:avLst/>
          </a:prstGeom>
        </p:spPr>
      </p:pic>
      <p:pic>
        <p:nvPicPr>
          <p:cNvPr id="90" name="Picture 89">
            <a:extLst>
              <a:ext uri="{FF2B5EF4-FFF2-40B4-BE49-F238E27FC236}">
                <a16:creationId xmlns:a16="http://schemas.microsoft.com/office/drawing/2014/main" id="{0AFFD6BD-2682-4C55-81AD-54F7220F926D}"/>
              </a:ext>
            </a:extLst>
          </p:cNvPr>
          <p:cNvPicPr>
            <a:picLocks noChangeAspect="1"/>
          </p:cNvPicPr>
          <p:nvPr/>
        </p:nvPicPr>
        <p:blipFill>
          <a:blip r:embed="rId8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1" name="Picture 90">
            <a:extLst>
              <a:ext uri="{FF2B5EF4-FFF2-40B4-BE49-F238E27FC236}">
                <a16:creationId xmlns:a16="http://schemas.microsoft.com/office/drawing/2014/main" id="{B8D74CDE-DF95-4CD9-80AB-63E6DE2275C6}"/>
              </a:ext>
            </a:extLst>
          </p:cNvPr>
          <p:cNvPicPr>
            <a:picLocks noChangeAspect="1"/>
          </p:cNvPicPr>
          <p:nvPr/>
        </p:nvPicPr>
        <p:blipFill>
          <a:blip r:embed="rId89">
            <a:extLst>
              <a:ext uri="{28A0092B-C50C-407E-A947-70E740481C1C}">
                <a14:useLocalDpi xmlns:a14="http://schemas.microsoft.com/office/drawing/2010/main" val="0"/>
              </a:ext>
            </a:extLst>
          </a:blip>
          <a:stretch>
            <a:fillRect/>
          </a:stretch>
        </p:blipFill>
        <p:spPr>
          <a:xfrm>
            <a:off x="0" y="0"/>
            <a:ext cx="9144000" cy="6879102"/>
          </a:xfrm>
          <a:prstGeom prst="rect">
            <a:avLst/>
          </a:prstGeom>
        </p:spPr>
      </p:pic>
      <p:pic>
        <p:nvPicPr>
          <p:cNvPr id="92" name="Picture 91">
            <a:extLst>
              <a:ext uri="{FF2B5EF4-FFF2-40B4-BE49-F238E27FC236}">
                <a16:creationId xmlns:a16="http://schemas.microsoft.com/office/drawing/2014/main" id="{3895D3DA-35F1-4A10-9E92-4F354BB9658B}"/>
              </a:ext>
            </a:extLst>
          </p:cNvPr>
          <p:cNvPicPr>
            <a:picLocks noChangeAspect="1"/>
          </p:cNvPicPr>
          <p:nvPr/>
        </p:nvPicPr>
        <p:blipFill>
          <a:blip r:embed="rId9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3" name="Rectangle 2">
            <a:extLst>
              <a:ext uri="{FF2B5EF4-FFF2-40B4-BE49-F238E27FC236}">
                <a16:creationId xmlns:a16="http://schemas.microsoft.com/office/drawing/2014/main" id="{F047F949-110F-4C6A-B226-6278D6CB18A9}"/>
              </a:ext>
            </a:extLst>
          </p:cNvPr>
          <p:cNvSpPr>
            <a:spLocks noGrp="1" noChangeArrowheads="1"/>
          </p:cNvSpPr>
          <p:nvPr>
            <p:ph type="title"/>
          </p:nvPr>
        </p:nvSpPr>
        <p:spPr>
          <a:xfrm>
            <a:off x="203197" y="3853544"/>
            <a:ext cx="8795659" cy="2547256"/>
          </a:xfrm>
        </p:spPr>
        <p:txBody>
          <a:bodyPr>
            <a:scene3d>
              <a:camera prst="orthographicFront"/>
              <a:lightRig rig="glow" dir="t"/>
            </a:scene3d>
            <a:sp3d extrusionH="57150" contourW="12700" prstMaterial="matte">
              <a:bevelT w="38100" h="38100"/>
              <a:contourClr>
                <a:srgbClr val="F6E5A0"/>
              </a:contourClr>
            </a:sp3d>
          </a:bodyPr>
          <a:lstStyle/>
          <a:p>
            <a:pPr eaLnBrk="1" hangingPunct="1"/>
            <a:r>
              <a:rPr lang="en-US" altLang="en-US" b="1" kern="1200" dirty="0">
                <a:solidFill>
                  <a:srgbClr val="CC9900"/>
                </a:solidFill>
                <a:effectLst>
                  <a:glow rad="101600">
                    <a:schemeClr val="tx1"/>
                  </a:glow>
                </a:effectLst>
                <a:latin typeface="Calibri" panose="020F0502020204030204" pitchFamily="34" charset="0"/>
                <a:ea typeface="+mn-ea"/>
                <a:cs typeface="Calibri" panose="020F0502020204030204" pitchFamily="34" charset="0"/>
              </a:rPr>
              <a:t>Jesus said to him, "I am the way,   the truth, and the life. No one comes to the Father except through Me."   </a:t>
            </a:r>
            <a:r>
              <a:rPr lang="en-US" sz="3200" b="1" i="1" kern="1200" dirty="0">
                <a:solidFill>
                  <a:srgbClr val="CC9900"/>
                </a:solidFill>
                <a:effectLst>
                  <a:glow rad="101600">
                    <a:schemeClr val="tx1"/>
                  </a:glow>
                </a:effectLst>
                <a:latin typeface="Calibri" panose="020F0502020204030204" pitchFamily="34" charset="0"/>
                <a:ea typeface="+mn-ea"/>
                <a:cs typeface="Calibri" panose="020F0502020204030204" pitchFamily="34" charset="0"/>
              </a:rPr>
              <a:t>— </a:t>
            </a:r>
            <a:r>
              <a:rPr lang="en-US" altLang="en-US" sz="3200" b="1" i="1" kern="1200" dirty="0">
                <a:solidFill>
                  <a:srgbClr val="CC9900"/>
                </a:solidFill>
                <a:effectLst>
                  <a:glow rad="101600">
                    <a:schemeClr val="tx1"/>
                  </a:glow>
                </a:effectLst>
                <a:latin typeface="Calibri" panose="020F0502020204030204" pitchFamily="34" charset="0"/>
                <a:ea typeface="+mn-ea"/>
                <a:cs typeface="Calibri" panose="020F0502020204030204" pitchFamily="34" charset="0"/>
              </a:rPr>
              <a:t>John 14:6 </a:t>
            </a:r>
          </a:p>
        </p:txBody>
      </p:sp>
    </p:spTree>
    <p:extLst>
      <p:ext uri="{BB962C8B-B14F-4D97-AF65-F5344CB8AC3E}">
        <p14:creationId xmlns:p14="http://schemas.microsoft.com/office/powerpoint/2010/main" val="111804119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500" fill="hold"/>
                                        <p:tgtEl>
                                          <p:spTgt spid="93"/>
                                        </p:tgtEl>
                                        <p:attrNameLst>
                                          <p:attrName>ppt_x</p:attrName>
                                        </p:attrNameLst>
                                      </p:cBhvr>
                                      <p:tavLst>
                                        <p:tav tm="0">
                                          <p:val>
                                            <p:strVal val="#ppt_x-#ppt_w/2"/>
                                          </p:val>
                                        </p:tav>
                                        <p:tav tm="100000">
                                          <p:val>
                                            <p:strVal val="#ppt_x"/>
                                          </p:val>
                                        </p:tav>
                                      </p:tavLst>
                                    </p:anim>
                                    <p:anim calcmode="lin" valueType="num">
                                      <p:cBhvr>
                                        <p:cTn id="8" dur="500" fill="hold"/>
                                        <p:tgtEl>
                                          <p:spTgt spid="93"/>
                                        </p:tgtEl>
                                        <p:attrNameLst>
                                          <p:attrName>ppt_y</p:attrName>
                                        </p:attrNameLst>
                                      </p:cBhvr>
                                      <p:tavLst>
                                        <p:tav tm="0">
                                          <p:val>
                                            <p:strVal val="#ppt_y"/>
                                          </p:val>
                                        </p:tav>
                                        <p:tav tm="100000">
                                          <p:val>
                                            <p:strVal val="#ppt_y"/>
                                          </p:val>
                                        </p:tav>
                                      </p:tavLst>
                                    </p:anim>
                                    <p:anim calcmode="lin" valueType="num">
                                      <p:cBhvr>
                                        <p:cTn id="9" dur="500" fill="hold"/>
                                        <p:tgtEl>
                                          <p:spTgt spid="93"/>
                                        </p:tgtEl>
                                        <p:attrNameLst>
                                          <p:attrName>ppt_w</p:attrName>
                                        </p:attrNameLst>
                                      </p:cBhvr>
                                      <p:tavLst>
                                        <p:tav tm="0">
                                          <p:val>
                                            <p:fltVal val="0"/>
                                          </p:val>
                                        </p:tav>
                                        <p:tav tm="100000">
                                          <p:val>
                                            <p:strVal val="#ppt_w"/>
                                          </p:val>
                                        </p:tav>
                                      </p:tavLst>
                                    </p:anim>
                                    <p:anim calcmode="lin" valueType="num">
                                      <p:cBhvr>
                                        <p:cTn id="10" dur="500" fill="hold"/>
                                        <p:tgtEl>
                                          <p:spTgt spid="9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C24816A-A51D-4218-B889-6C2B08EC146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22294" y="0"/>
            <a:ext cx="1143000" cy="857250"/>
          </a:xfrm>
        </p:spPr>
      </p:pic>
      <p:pic>
        <p:nvPicPr>
          <p:cNvPr id="5" name="Picture 4">
            <a:extLst>
              <a:ext uri="{FF2B5EF4-FFF2-40B4-BE49-F238E27FC236}">
                <a16:creationId xmlns:a16="http://schemas.microsoft.com/office/drawing/2014/main" id="{36273828-C986-4368-BCD1-4EFC3D9735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2813" y="1"/>
            <a:ext cx="1138989" cy="854242"/>
          </a:xfrm>
          <a:prstGeom prst="rect">
            <a:avLst/>
          </a:prstGeom>
        </p:spPr>
      </p:pic>
      <p:pic>
        <p:nvPicPr>
          <p:cNvPr id="6" name="Picture 5">
            <a:extLst>
              <a:ext uri="{FF2B5EF4-FFF2-40B4-BE49-F238E27FC236}">
                <a16:creationId xmlns:a16="http://schemas.microsoft.com/office/drawing/2014/main" id="{F2B31C31-0EF8-40C6-B226-1D45FAE290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5065" y="0"/>
            <a:ext cx="669261" cy="865335"/>
          </a:xfrm>
          <a:prstGeom prst="rect">
            <a:avLst/>
          </a:prstGeom>
        </p:spPr>
      </p:pic>
      <p:pic>
        <p:nvPicPr>
          <p:cNvPr id="7" name="Picture 6">
            <a:extLst>
              <a:ext uri="{FF2B5EF4-FFF2-40B4-BE49-F238E27FC236}">
                <a16:creationId xmlns:a16="http://schemas.microsoft.com/office/drawing/2014/main" id="{FEE13311-BAA9-4B74-AFF7-37D5DEEE392F}"/>
              </a:ext>
            </a:extLst>
          </p:cNvPr>
          <p:cNvPicPr>
            <a:picLocks noChangeAspect="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019234" y="0"/>
            <a:ext cx="1124766" cy="864394"/>
          </a:xfrm>
          <a:prstGeom prst="rect">
            <a:avLst/>
          </a:prstGeom>
        </p:spPr>
      </p:pic>
      <p:pic>
        <p:nvPicPr>
          <p:cNvPr id="8" name="Content Placeholder 3">
            <a:extLst>
              <a:ext uri="{FF2B5EF4-FFF2-40B4-BE49-F238E27FC236}">
                <a16:creationId xmlns:a16="http://schemas.microsoft.com/office/drawing/2014/main" id="{DC411187-AD30-43E1-AACF-FC870C729F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6196263" y="1"/>
            <a:ext cx="1179095" cy="856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0DBA86E4-41C6-4D6D-8E55-07EEB471F5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3040" y="0"/>
            <a:ext cx="647518" cy="866274"/>
          </a:xfrm>
          <a:prstGeom prst="rect">
            <a:avLst/>
          </a:prstGeom>
        </p:spPr>
      </p:pic>
      <p:pic>
        <p:nvPicPr>
          <p:cNvPr id="10" name="Picture 9">
            <a:extLst>
              <a:ext uri="{FF2B5EF4-FFF2-40B4-BE49-F238E27FC236}">
                <a16:creationId xmlns:a16="http://schemas.microsoft.com/office/drawing/2014/main" id="{9E904D55-A6C4-4F32-9B52-6B5E60BFCA79}"/>
              </a:ext>
            </a:extLst>
          </p:cNvPr>
          <p:cNvPicPr>
            <a:picLocks noChangeAspect="1"/>
          </p:cNvPicPr>
          <p:nvPr/>
        </p:nvPicPr>
        <p:blipFill>
          <a:blip r:embed="rId9" cstate="print">
            <a:clrChange>
              <a:clrFrom>
                <a:srgbClr val="004101"/>
              </a:clrFrom>
              <a:clrTo>
                <a:srgbClr val="004101">
                  <a:alpha val="0"/>
                </a:srgbClr>
              </a:clrTo>
            </a:clrChange>
            <a:extLst>
              <a:ext uri="{28A0092B-C50C-407E-A947-70E740481C1C}">
                <a14:useLocalDpi xmlns:a14="http://schemas.microsoft.com/office/drawing/2010/main" val="0"/>
              </a:ext>
            </a:extLst>
          </a:blip>
          <a:stretch>
            <a:fillRect/>
          </a:stretch>
        </p:blipFill>
        <p:spPr>
          <a:xfrm>
            <a:off x="7739575" y="771456"/>
            <a:ext cx="1500678" cy="855386"/>
          </a:xfrm>
          <a:prstGeom prst="rect">
            <a:avLst/>
          </a:prstGeom>
        </p:spPr>
      </p:pic>
      <p:pic>
        <p:nvPicPr>
          <p:cNvPr id="11" name="Picture 10">
            <a:extLst>
              <a:ext uri="{FF2B5EF4-FFF2-40B4-BE49-F238E27FC236}">
                <a16:creationId xmlns:a16="http://schemas.microsoft.com/office/drawing/2014/main" id="{ACF44A17-BB5A-43FE-B31B-6C3DE8BBC4E4}"/>
              </a:ext>
            </a:extLst>
          </p:cNvPr>
          <p:cNvPicPr>
            <a:picLocks noChangeAspect="1"/>
          </p:cNvPicPr>
          <p:nvPr/>
        </p:nvPicPr>
        <p:blipFill>
          <a:blip r:embed="rId10"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7379870" y="0"/>
            <a:ext cx="737811" cy="897731"/>
          </a:xfrm>
          <a:prstGeom prst="rect">
            <a:avLst/>
          </a:prstGeom>
        </p:spPr>
      </p:pic>
      <p:pic>
        <p:nvPicPr>
          <p:cNvPr id="12" name="Content Placeholder 3">
            <a:extLst>
              <a:ext uri="{FF2B5EF4-FFF2-40B4-BE49-F238E27FC236}">
                <a16:creationId xmlns:a16="http://schemas.microsoft.com/office/drawing/2014/main" id="{22FBBB0C-B773-48C7-A198-8130614AD5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auto">
          <a:xfrm>
            <a:off x="1443039" y="0"/>
            <a:ext cx="1173079" cy="87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96251938-0E03-4030-BCB2-20C4573AADC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4908"/>
          <a:stretch/>
        </p:blipFill>
        <p:spPr>
          <a:xfrm>
            <a:off x="830179" y="874295"/>
            <a:ext cx="818147" cy="628276"/>
          </a:xfrm>
          <a:prstGeom prst="rect">
            <a:avLst/>
          </a:prstGeom>
        </p:spPr>
      </p:pic>
      <p:pic>
        <p:nvPicPr>
          <p:cNvPr id="14" name="Picture 13">
            <a:extLst>
              <a:ext uri="{FF2B5EF4-FFF2-40B4-BE49-F238E27FC236}">
                <a16:creationId xmlns:a16="http://schemas.microsoft.com/office/drawing/2014/main" id="{44754E56-4AF9-4F69-8E11-812C97ABE59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4934"/>
          <a:stretch/>
        </p:blipFill>
        <p:spPr>
          <a:xfrm>
            <a:off x="312821" y="0"/>
            <a:ext cx="1147010" cy="876300"/>
          </a:xfrm>
          <a:prstGeom prst="rect">
            <a:avLst/>
          </a:prstGeom>
        </p:spPr>
      </p:pic>
      <p:pic>
        <p:nvPicPr>
          <p:cNvPr id="15" name="Picture 14">
            <a:extLst>
              <a:ext uri="{FF2B5EF4-FFF2-40B4-BE49-F238E27FC236}">
                <a16:creationId xmlns:a16="http://schemas.microsoft.com/office/drawing/2014/main" id="{F163C558-2011-4AE8-B4A0-C3F07A98AF8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876300"/>
            <a:ext cx="834189" cy="635668"/>
          </a:xfrm>
          <a:prstGeom prst="rect">
            <a:avLst/>
          </a:prstGeom>
        </p:spPr>
      </p:pic>
      <p:pic>
        <p:nvPicPr>
          <p:cNvPr id="16" name="Picture 15">
            <a:extLst>
              <a:ext uri="{FF2B5EF4-FFF2-40B4-BE49-F238E27FC236}">
                <a16:creationId xmlns:a16="http://schemas.microsoft.com/office/drawing/2014/main" id="{C34ED72B-FACD-4BD2-B506-073E4C2E3460}"/>
              </a:ext>
            </a:extLst>
          </p:cNvPr>
          <p:cNvPicPr>
            <a:picLocks noChangeAspect="1"/>
          </p:cNvPicPr>
          <p:nvPr/>
        </p:nvPicPr>
        <p:blipFill>
          <a:blip r:embed="rId15" cstate="print">
            <a:clrChange>
              <a:clrFrom>
                <a:srgbClr val="FFFDF4"/>
              </a:clrFrom>
              <a:clrTo>
                <a:srgbClr val="FFFDF4">
                  <a:alpha val="0"/>
                </a:srgbClr>
              </a:clrTo>
            </a:clrChange>
            <a:extLst>
              <a:ext uri="{28A0092B-C50C-407E-A947-70E740481C1C}">
                <a14:useLocalDpi xmlns:a14="http://schemas.microsoft.com/office/drawing/2010/main" val="0"/>
              </a:ext>
            </a:extLst>
          </a:blip>
          <a:stretch>
            <a:fillRect/>
          </a:stretch>
        </p:blipFill>
        <p:spPr>
          <a:xfrm>
            <a:off x="1650873" y="860118"/>
            <a:ext cx="899822" cy="639348"/>
          </a:xfrm>
          <a:prstGeom prst="rect">
            <a:avLst/>
          </a:prstGeom>
        </p:spPr>
      </p:pic>
      <p:pic>
        <p:nvPicPr>
          <p:cNvPr id="17" name="Picture 16">
            <a:extLst>
              <a:ext uri="{FF2B5EF4-FFF2-40B4-BE49-F238E27FC236}">
                <a16:creationId xmlns:a16="http://schemas.microsoft.com/office/drawing/2014/main" id="{68986D57-2B73-4240-8E9D-767B6D1058FE}"/>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52631"/>
            <a:ext cx="636885" cy="641381"/>
          </a:xfrm>
          <a:prstGeom prst="rect">
            <a:avLst/>
          </a:prstGeom>
        </p:spPr>
      </p:pic>
      <p:pic>
        <p:nvPicPr>
          <p:cNvPr id="18" name="Picture 17">
            <a:extLst>
              <a:ext uri="{FF2B5EF4-FFF2-40B4-BE49-F238E27FC236}">
                <a16:creationId xmlns:a16="http://schemas.microsoft.com/office/drawing/2014/main" id="{97C8AC4F-0E68-4020-BABE-AC6FAA155E3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50694" y="865381"/>
            <a:ext cx="950495" cy="633157"/>
          </a:xfrm>
          <a:prstGeom prst="rect">
            <a:avLst/>
          </a:prstGeom>
        </p:spPr>
      </p:pic>
      <p:pic>
        <p:nvPicPr>
          <p:cNvPr id="19" name="Picture 18">
            <a:extLst>
              <a:ext uri="{FF2B5EF4-FFF2-40B4-BE49-F238E27FC236}">
                <a16:creationId xmlns:a16="http://schemas.microsoft.com/office/drawing/2014/main" id="{85E02159-BB0D-4647-A4C1-0750DF0B174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501190" y="856414"/>
            <a:ext cx="661736" cy="643371"/>
          </a:xfrm>
          <a:prstGeom prst="rect">
            <a:avLst/>
          </a:prstGeom>
        </p:spPr>
      </p:pic>
      <p:sp>
        <p:nvSpPr>
          <p:cNvPr id="20" name="Oval 19">
            <a:extLst>
              <a:ext uri="{FF2B5EF4-FFF2-40B4-BE49-F238E27FC236}">
                <a16:creationId xmlns:a16="http://schemas.microsoft.com/office/drawing/2014/main" id="{36A3D41D-5F94-46E3-AA0F-E3B24EB77F5E}"/>
              </a:ext>
            </a:extLst>
          </p:cNvPr>
          <p:cNvSpPr/>
          <p:nvPr/>
        </p:nvSpPr>
        <p:spPr>
          <a:xfrm>
            <a:off x="7029074" y="701539"/>
            <a:ext cx="818148" cy="838503"/>
          </a:xfrm>
          <a:prstGeom prst="ellipse">
            <a:avLst/>
          </a:prstGeom>
          <a:blipFill dpi="0" rotWithShape="1">
            <a:blip r:embed="rId1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1" name="Picture 20">
            <a:extLst>
              <a:ext uri="{FF2B5EF4-FFF2-40B4-BE49-F238E27FC236}">
                <a16:creationId xmlns:a16="http://schemas.microsoft.com/office/drawing/2014/main" id="{16C1C9B0-C954-49A5-BD82-23D4E074493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162926" y="856414"/>
            <a:ext cx="842211" cy="641519"/>
          </a:xfrm>
          <a:prstGeom prst="rect">
            <a:avLst/>
          </a:prstGeom>
        </p:spPr>
      </p:pic>
      <p:pic>
        <p:nvPicPr>
          <p:cNvPr id="22" name="Picture 21">
            <a:extLst>
              <a:ext uri="{FF2B5EF4-FFF2-40B4-BE49-F238E27FC236}">
                <a16:creationId xmlns:a16="http://schemas.microsoft.com/office/drawing/2014/main" id="{2A56C711-FE7C-4393-B861-4AA8F458C47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005137" y="851953"/>
            <a:ext cx="830179" cy="646533"/>
          </a:xfrm>
          <a:prstGeom prst="rect">
            <a:avLst/>
          </a:prstGeom>
        </p:spPr>
      </p:pic>
      <p:pic>
        <p:nvPicPr>
          <p:cNvPr id="23" name="Picture 22">
            <a:extLst>
              <a:ext uri="{FF2B5EF4-FFF2-40B4-BE49-F238E27FC236}">
                <a16:creationId xmlns:a16="http://schemas.microsoft.com/office/drawing/2014/main" id="{24365194-00CC-4F2A-B5CE-9C4B8D3E9E4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18878284">
            <a:off x="992559" y="4141797"/>
            <a:ext cx="667898" cy="667898"/>
          </a:xfrm>
          <a:prstGeom prst="rect">
            <a:avLst/>
          </a:prstGeom>
        </p:spPr>
      </p:pic>
      <p:pic>
        <p:nvPicPr>
          <p:cNvPr id="24" name="Picture 23">
            <a:extLst>
              <a:ext uri="{FF2B5EF4-FFF2-40B4-BE49-F238E27FC236}">
                <a16:creationId xmlns:a16="http://schemas.microsoft.com/office/drawing/2014/main" id="{F38384CE-B4CD-4CDE-BC1A-C25D0A53A684}"/>
              </a:ext>
            </a:extLst>
          </p:cNvPr>
          <p:cNvPicPr>
            <a:picLocks noChangeAspect="1"/>
          </p:cNvPicPr>
          <p:nvPr/>
        </p:nvPicPr>
        <p:blipFill>
          <a:blip r:embed="rId23" cstate="print">
            <a:clrChange>
              <a:clrFrom>
                <a:srgbClr val="000034"/>
              </a:clrFrom>
              <a:clrTo>
                <a:srgbClr val="000034">
                  <a:alpha val="0"/>
                </a:srgbClr>
              </a:clrTo>
            </a:clrChange>
            <a:extLst>
              <a:ext uri="{28A0092B-C50C-407E-A947-70E740481C1C}">
                <a14:useLocalDpi xmlns:a14="http://schemas.microsoft.com/office/drawing/2010/main" val="0"/>
              </a:ext>
            </a:extLst>
          </a:blip>
          <a:stretch>
            <a:fillRect/>
          </a:stretch>
        </p:blipFill>
        <p:spPr>
          <a:xfrm>
            <a:off x="1570129" y="5604415"/>
            <a:ext cx="768888" cy="772321"/>
          </a:xfrm>
          <a:prstGeom prst="rect">
            <a:avLst/>
          </a:prstGeom>
        </p:spPr>
      </p:pic>
      <p:pic>
        <p:nvPicPr>
          <p:cNvPr id="25" name="Picture 24">
            <a:extLst>
              <a:ext uri="{FF2B5EF4-FFF2-40B4-BE49-F238E27FC236}">
                <a16:creationId xmlns:a16="http://schemas.microsoft.com/office/drawing/2014/main" id="{12594D90-0FAC-4F46-BA75-D58968FD9677}"/>
              </a:ext>
            </a:extLst>
          </p:cNvPr>
          <p:cNvPicPr>
            <a:picLocks noChangeAspect="1"/>
          </p:cNvPicPr>
          <p:nvPr/>
        </p:nvPicPr>
        <p:blipFill>
          <a:blip r:embed="rId24" cstate="print">
            <a:clrChange>
              <a:clrFrom>
                <a:srgbClr val="000040"/>
              </a:clrFrom>
              <a:clrTo>
                <a:srgbClr val="000040">
                  <a:alpha val="0"/>
                </a:srgbClr>
              </a:clrTo>
            </a:clrChange>
            <a:extLst>
              <a:ext uri="{28A0092B-C50C-407E-A947-70E740481C1C}">
                <a14:useLocalDpi xmlns:a14="http://schemas.microsoft.com/office/drawing/2010/main" val="0"/>
              </a:ext>
            </a:extLst>
          </a:blip>
          <a:stretch>
            <a:fillRect/>
          </a:stretch>
        </p:blipFill>
        <p:spPr>
          <a:xfrm>
            <a:off x="664213" y="4798882"/>
            <a:ext cx="843767" cy="831897"/>
          </a:xfrm>
          <a:prstGeom prst="rect">
            <a:avLst/>
          </a:prstGeom>
        </p:spPr>
      </p:pic>
      <p:pic>
        <p:nvPicPr>
          <p:cNvPr id="26" name="Picture 25">
            <a:extLst>
              <a:ext uri="{FF2B5EF4-FFF2-40B4-BE49-F238E27FC236}">
                <a16:creationId xmlns:a16="http://schemas.microsoft.com/office/drawing/2014/main" id="{41318E4F-F908-48C2-8E41-A6968348AFD5}"/>
              </a:ext>
            </a:extLst>
          </p:cNvPr>
          <p:cNvPicPr>
            <a:picLocks noChangeAspect="1"/>
          </p:cNvPicPr>
          <p:nvPr/>
        </p:nvPicPr>
        <p:blipFill>
          <a:blip r:embed="rId25" cstate="print">
            <a:clrChange>
              <a:clrFrom>
                <a:srgbClr val="000040"/>
              </a:clrFrom>
              <a:clrTo>
                <a:srgbClr val="000040">
                  <a:alpha val="0"/>
                </a:srgbClr>
              </a:clrTo>
            </a:clrChange>
            <a:extLst>
              <a:ext uri="{28A0092B-C50C-407E-A947-70E740481C1C}">
                <a14:useLocalDpi xmlns:a14="http://schemas.microsoft.com/office/drawing/2010/main" val="0"/>
              </a:ext>
            </a:extLst>
          </a:blip>
          <a:stretch>
            <a:fillRect/>
          </a:stretch>
        </p:blipFill>
        <p:spPr>
          <a:xfrm>
            <a:off x="698293" y="5660557"/>
            <a:ext cx="728212" cy="728212"/>
          </a:xfrm>
          <a:prstGeom prst="rect">
            <a:avLst/>
          </a:prstGeom>
        </p:spPr>
      </p:pic>
      <p:pic>
        <p:nvPicPr>
          <p:cNvPr id="27" name="Picture 26">
            <a:extLst>
              <a:ext uri="{FF2B5EF4-FFF2-40B4-BE49-F238E27FC236}">
                <a16:creationId xmlns:a16="http://schemas.microsoft.com/office/drawing/2014/main" id="{BE11EE65-7CA9-4F20-9690-2742C98FAA9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0" y="4031615"/>
            <a:ext cx="818147" cy="1008674"/>
          </a:xfrm>
          <a:prstGeom prst="rect">
            <a:avLst/>
          </a:prstGeom>
        </p:spPr>
      </p:pic>
      <p:pic>
        <p:nvPicPr>
          <p:cNvPr id="28" name="Picture 27">
            <a:extLst>
              <a:ext uri="{FF2B5EF4-FFF2-40B4-BE49-F238E27FC236}">
                <a16:creationId xmlns:a16="http://schemas.microsoft.com/office/drawing/2014/main" id="{8A2F06E7-453A-4EB1-AB64-A006484372E9}"/>
              </a:ext>
            </a:extLst>
          </p:cNvPr>
          <p:cNvPicPr>
            <a:picLocks noChangeAspect="1"/>
          </p:cNvPicPr>
          <p:nvPr/>
        </p:nvPicPr>
        <p:blipFill>
          <a:blip r:embed="rId27" cstate="print">
            <a:clrChange>
              <a:clrFrom>
                <a:srgbClr val="010042"/>
              </a:clrFrom>
              <a:clrTo>
                <a:srgbClr val="010042">
                  <a:alpha val="0"/>
                </a:srgbClr>
              </a:clrTo>
            </a:clrChange>
            <a:extLst>
              <a:ext uri="{28A0092B-C50C-407E-A947-70E740481C1C}">
                <a14:useLocalDpi xmlns:a14="http://schemas.microsoft.com/office/drawing/2010/main" val="0"/>
              </a:ext>
            </a:extLst>
          </a:blip>
          <a:stretch>
            <a:fillRect/>
          </a:stretch>
        </p:blipFill>
        <p:spPr>
          <a:xfrm rot="60000">
            <a:off x="1907759" y="6067264"/>
            <a:ext cx="868310" cy="783219"/>
          </a:xfrm>
          <a:prstGeom prst="rect">
            <a:avLst/>
          </a:prstGeom>
        </p:spPr>
      </p:pic>
      <p:pic>
        <p:nvPicPr>
          <p:cNvPr id="29" name="Picture 28">
            <a:extLst>
              <a:ext uri="{FF2B5EF4-FFF2-40B4-BE49-F238E27FC236}">
                <a16:creationId xmlns:a16="http://schemas.microsoft.com/office/drawing/2014/main" id="{4B108C9E-BE61-43AA-A85E-8BC3F9A4CF69}"/>
              </a:ext>
            </a:extLst>
          </p:cNvPr>
          <p:cNvPicPr>
            <a:picLocks noChangeAspect="1"/>
          </p:cNvPicPr>
          <p:nvPr/>
        </p:nvPicPr>
        <p:blipFill>
          <a:blip r:embed="rId28" cstate="print">
            <a:clrChange>
              <a:clrFrom>
                <a:srgbClr val="010080"/>
              </a:clrFrom>
              <a:clrTo>
                <a:srgbClr val="010080">
                  <a:alpha val="0"/>
                </a:srgbClr>
              </a:clrTo>
            </a:clrChange>
            <a:extLst>
              <a:ext uri="{28A0092B-C50C-407E-A947-70E740481C1C}">
                <a14:useLocalDpi xmlns:a14="http://schemas.microsoft.com/office/drawing/2010/main" val="0"/>
              </a:ext>
            </a:extLst>
          </a:blip>
          <a:stretch>
            <a:fillRect/>
          </a:stretch>
        </p:blipFill>
        <p:spPr>
          <a:xfrm>
            <a:off x="1164771" y="5273078"/>
            <a:ext cx="694585" cy="694585"/>
          </a:xfrm>
          <a:prstGeom prst="rect">
            <a:avLst/>
          </a:prstGeom>
        </p:spPr>
      </p:pic>
      <p:pic>
        <p:nvPicPr>
          <p:cNvPr id="30" name="Picture 29">
            <a:extLst>
              <a:ext uri="{FF2B5EF4-FFF2-40B4-BE49-F238E27FC236}">
                <a16:creationId xmlns:a16="http://schemas.microsoft.com/office/drawing/2014/main" id="{2C031AAC-6EE1-4649-AF0F-E3B5F8369EFC}"/>
              </a:ext>
            </a:extLst>
          </p:cNvPr>
          <p:cNvPicPr>
            <a:picLocks noChangeAspect="1"/>
          </p:cNvPicPr>
          <p:nvPr/>
        </p:nvPicPr>
        <p:blipFill>
          <a:blip r:embed="rId29" cstate="print">
            <a:clrChange>
              <a:clrFrom>
                <a:srgbClr val="141B4F"/>
              </a:clrFrom>
              <a:clrTo>
                <a:srgbClr val="141B4F">
                  <a:alpha val="0"/>
                </a:srgbClr>
              </a:clrTo>
            </a:clrChange>
            <a:extLst>
              <a:ext uri="{28A0092B-C50C-407E-A947-70E740481C1C}">
                <a14:useLocalDpi xmlns:a14="http://schemas.microsoft.com/office/drawing/2010/main" val="0"/>
              </a:ext>
            </a:extLst>
          </a:blip>
          <a:stretch>
            <a:fillRect/>
          </a:stretch>
        </p:blipFill>
        <p:spPr>
          <a:xfrm>
            <a:off x="8154024" y="6177222"/>
            <a:ext cx="989976" cy="680778"/>
          </a:xfrm>
          <a:prstGeom prst="rect">
            <a:avLst/>
          </a:prstGeom>
        </p:spPr>
      </p:pic>
      <p:pic>
        <p:nvPicPr>
          <p:cNvPr id="31" name="Picture 30">
            <a:extLst>
              <a:ext uri="{FF2B5EF4-FFF2-40B4-BE49-F238E27FC236}">
                <a16:creationId xmlns:a16="http://schemas.microsoft.com/office/drawing/2014/main" id="{EE98B106-8A70-4C5C-9D45-0B0D88100456}"/>
              </a:ext>
            </a:extLst>
          </p:cNvPr>
          <p:cNvPicPr>
            <a:picLocks noChangeAspect="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3007" y="6073911"/>
            <a:ext cx="784089" cy="784089"/>
          </a:xfrm>
          <a:prstGeom prst="rect">
            <a:avLst/>
          </a:prstGeom>
        </p:spPr>
      </p:pic>
      <p:pic>
        <p:nvPicPr>
          <p:cNvPr id="32" name="Picture 31">
            <a:extLst>
              <a:ext uri="{FF2B5EF4-FFF2-40B4-BE49-F238E27FC236}">
                <a16:creationId xmlns:a16="http://schemas.microsoft.com/office/drawing/2014/main" id="{1DA552DE-E01A-4245-B309-E5E81668E89D}"/>
              </a:ext>
            </a:extLst>
          </p:cNvPr>
          <p:cNvPicPr>
            <a:picLocks noChangeAspect="1"/>
          </p:cNvPicPr>
          <p:nvPr/>
        </p:nvPicPr>
        <p:blipFill>
          <a:blip r:embed="rId31" cstate="print">
            <a:clrChange>
              <a:clrFrom>
                <a:srgbClr val="00003F"/>
              </a:clrFrom>
              <a:clrTo>
                <a:srgbClr val="00003F">
                  <a:alpha val="0"/>
                </a:srgbClr>
              </a:clrTo>
            </a:clrChange>
            <a:extLst>
              <a:ext uri="{28A0092B-C50C-407E-A947-70E740481C1C}">
                <a14:useLocalDpi xmlns:a14="http://schemas.microsoft.com/office/drawing/2010/main" val="0"/>
              </a:ext>
            </a:extLst>
          </a:blip>
          <a:stretch>
            <a:fillRect/>
          </a:stretch>
        </p:blipFill>
        <p:spPr>
          <a:xfrm>
            <a:off x="0" y="5995759"/>
            <a:ext cx="856415" cy="862241"/>
          </a:xfrm>
          <a:prstGeom prst="rect">
            <a:avLst/>
          </a:prstGeom>
        </p:spPr>
      </p:pic>
      <p:pic>
        <p:nvPicPr>
          <p:cNvPr id="33" name="Picture 32">
            <a:extLst>
              <a:ext uri="{FF2B5EF4-FFF2-40B4-BE49-F238E27FC236}">
                <a16:creationId xmlns:a16="http://schemas.microsoft.com/office/drawing/2014/main" id="{EB62AA45-24FA-4B23-87C6-FFE2A38D261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8205537" y="4867247"/>
            <a:ext cx="938463" cy="703375"/>
          </a:xfrm>
          <a:prstGeom prst="rect">
            <a:avLst/>
          </a:prstGeom>
        </p:spPr>
      </p:pic>
      <p:pic>
        <p:nvPicPr>
          <p:cNvPr id="34" name="Picture 33">
            <a:extLst>
              <a:ext uri="{FF2B5EF4-FFF2-40B4-BE49-F238E27FC236}">
                <a16:creationId xmlns:a16="http://schemas.microsoft.com/office/drawing/2014/main" id="{2A5529D2-8C46-4C88-A9F1-3FBEED32118E}"/>
              </a:ext>
            </a:extLst>
          </p:cNvPr>
          <p:cNvPicPr>
            <a:picLocks noChangeAspect="1"/>
          </p:cNvPicPr>
          <p:nvPr/>
        </p:nvPicPr>
        <p:blipFill rotWithShape="1">
          <a:blip r:embed="rId33">
            <a:extLst>
              <a:ext uri="{28A0092B-C50C-407E-A947-70E740481C1C}">
                <a14:useLocalDpi xmlns:a14="http://schemas.microsoft.com/office/drawing/2010/main" val="0"/>
              </a:ext>
            </a:extLst>
          </a:blip>
          <a:srcRect l="24991" r="23206"/>
          <a:stretch/>
        </p:blipFill>
        <p:spPr>
          <a:xfrm>
            <a:off x="0" y="5053264"/>
            <a:ext cx="650190" cy="940140"/>
          </a:xfrm>
          <a:prstGeom prst="rect">
            <a:avLst/>
          </a:prstGeom>
        </p:spPr>
      </p:pic>
      <p:pic>
        <p:nvPicPr>
          <p:cNvPr id="35" name="Picture 34">
            <a:extLst>
              <a:ext uri="{FF2B5EF4-FFF2-40B4-BE49-F238E27FC236}">
                <a16:creationId xmlns:a16="http://schemas.microsoft.com/office/drawing/2014/main" id="{9EC35380-94B3-4C52-8A62-0760AE362544}"/>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6942221" y="4387893"/>
            <a:ext cx="1260860" cy="836005"/>
          </a:xfrm>
          <a:prstGeom prst="rect">
            <a:avLst/>
          </a:prstGeom>
        </p:spPr>
      </p:pic>
      <p:pic>
        <p:nvPicPr>
          <p:cNvPr id="36" name="Picture 35">
            <a:extLst>
              <a:ext uri="{FF2B5EF4-FFF2-40B4-BE49-F238E27FC236}">
                <a16:creationId xmlns:a16="http://schemas.microsoft.com/office/drawing/2014/main" id="{6A0E25C6-9866-42C2-89E3-B6BC39DA9077}"/>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8195444" y="5570621"/>
            <a:ext cx="948556" cy="625643"/>
          </a:xfrm>
          <a:prstGeom prst="rect">
            <a:avLst/>
          </a:prstGeom>
        </p:spPr>
      </p:pic>
      <p:pic>
        <p:nvPicPr>
          <p:cNvPr id="37" name="Picture 36">
            <a:extLst>
              <a:ext uri="{FF2B5EF4-FFF2-40B4-BE49-F238E27FC236}">
                <a16:creationId xmlns:a16="http://schemas.microsoft.com/office/drawing/2014/main" id="{DC312601-6A77-4051-92A7-69DBC20308CD}"/>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954253" y="6023009"/>
            <a:ext cx="633769" cy="834991"/>
          </a:xfrm>
          <a:prstGeom prst="rect">
            <a:avLst/>
          </a:prstGeom>
        </p:spPr>
      </p:pic>
      <p:pic>
        <p:nvPicPr>
          <p:cNvPr id="38" name="Picture 37">
            <a:extLst>
              <a:ext uri="{FF2B5EF4-FFF2-40B4-BE49-F238E27FC236}">
                <a16:creationId xmlns:a16="http://schemas.microsoft.com/office/drawing/2014/main" id="{CAF73025-3510-4A52-A9A5-A36E944AABF4}"/>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6954253" y="5185611"/>
            <a:ext cx="626550" cy="849323"/>
          </a:xfrm>
          <a:prstGeom prst="rect">
            <a:avLst/>
          </a:prstGeom>
        </p:spPr>
      </p:pic>
      <p:pic>
        <p:nvPicPr>
          <p:cNvPr id="39" name="Picture 38">
            <a:extLst>
              <a:ext uri="{FF2B5EF4-FFF2-40B4-BE49-F238E27FC236}">
                <a16:creationId xmlns:a16="http://schemas.microsoft.com/office/drawing/2014/main" id="{FC6A4B75-B694-4210-87C7-02787696A7A4}"/>
              </a:ext>
            </a:extLst>
          </p:cNvPr>
          <p:cNvPicPr>
            <a:picLocks noChangeAspect="1"/>
          </p:cNvPicPr>
          <p:nvPr/>
        </p:nvPicPr>
        <p:blipFill rotWithShape="1">
          <a:blip r:embed="rId38" cstate="print">
            <a:extLst>
              <a:ext uri="{28A0092B-C50C-407E-A947-70E740481C1C}">
                <a14:useLocalDpi xmlns:a14="http://schemas.microsoft.com/office/drawing/2010/main" val="0"/>
              </a:ext>
            </a:extLst>
          </a:blip>
          <a:srcRect b="57123"/>
          <a:stretch/>
        </p:blipFill>
        <p:spPr>
          <a:xfrm>
            <a:off x="8157188" y="4391025"/>
            <a:ext cx="986812" cy="493796"/>
          </a:xfrm>
          <a:prstGeom prst="rect">
            <a:avLst/>
          </a:prstGeom>
        </p:spPr>
      </p:pic>
      <p:pic>
        <p:nvPicPr>
          <p:cNvPr id="40" name="Picture 39">
            <a:extLst>
              <a:ext uri="{FF2B5EF4-FFF2-40B4-BE49-F238E27FC236}">
                <a16:creationId xmlns:a16="http://schemas.microsoft.com/office/drawing/2014/main" id="{CCFA23F2-1008-4595-8FA8-B1334D911B46}"/>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7579855" y="6003758"/>
            <a:ext cx="626608" cy="854242"/>
          </a:xfrm>
          <a:prstGeom prst="rect">
            <a:avLst/>
          </a:prstGeom>
        </p:spPr>
      </p:pic>
      <p:pic>
        <p:nvPicPr>
          <p:cNvPr id="41" name="Picture 40">
            <a:extLst>
              <a:ext uri="{FF2B5EF4-FFF2-40B4-BE49-F238E27FC236}">
                <a16:creationId xmlns:a16="http://schemas.microsoft.com/office/drawing/2014/main" id="{E39FC4AF-6A6C-40A8-84FC-200A01E09FE8}"/>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7572297" y="5192795"/>
            <a:ext cx="633240" cy="810963"/>
          </a:xfrm>
          <a:prstGeom prst="rect">
            <a:avLst/>
          </a:prstGeom>
        </p:spPr>
      </p:pic>
      <p:pic>
        <p:nvPicPr>
          <p:cNvPr id="47" name="Picture 46">
            <a:extLst>
              <a:ext uri="{FF2B5EF4-FFF2-40B4-BE49-F238E27FC236}">
                <a16:creationId xmlns:a16="http://schemas.microsoft.com/office/drawing/2014/main" id="{9AF1F7B8-9634-4974-86EF-A3955F4C3DDC}"/>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6920919" y="1548062"/>
            <a:ext cx="1218522" cy="897481"/>
          </a:xfrm>
          <a:prstGeom prst="rect">
            <a:avLst/>
          </a:prstGeom>
        </p:spPr>
      </p:pic>
      <p:pic>
        <p:nvPicPr>
          <p:cNvPr id="48" name="Picture 47">
            <a:extLst>
              <a:ext uri="{FF2B5EF4-FFF2-40B4-BE49-F238E27FC236}">
                <a16:creationId xmlns:a16="http://schemas.microsoft.com/office/drawing/2014/main" id="{9F910026-945E-46F6-89D6-53CBD7675AA2}"/>
              </a:ext>
            </a:extLst>
          </p:cNvPr>
          <p:cNvPicPr>
            <a:picLocks noChangeAspect="1"/>
          </p:cNvPicPr>
          <p:nvPr/>
        </p:nvPicPr>
        <p:blipFill>
          <a:blip r:embed="rId4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75359" y="2226319"/>
            <a:ext cx="1768642" cy="867885"/>
          </a:xfrm>
          <a:prstGeom prst="rect">
            <a:avLst/>
          </a:prstGeom>
        </p:spPr>
      </p:pic>
      <p:pic>
        <p:nvPicPr>
          <p:cNvPr id="49" name="Picture 48">
            <a:extLst>
              <a:ext uri="{FF2B5EF4-FFF2-40B4-BE49-F238E27FC236}">
                <a16:creationId xmlns:a16="http://schemas.microsoft.com/office/drawing/2014/main" id="{747FFC5C-543E-4593-B704-2B4DEE7FC493}"/>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5821573" y="848847"/>
            <a:ext cx="1192837" cy="903524"/>
          </a:xfrm>
          <a:prstGeom prst="rect">
            <a:avLst/>
          </a:prstGeom>
        </p:spPr>
      </p:pic>
      <p:pic>
        <p:nvPicPr>
          <p:cNvPr id="50" name="Content Placeholder 3">
            <a:extLst>
              <a:ext uri="{FF2B5EF4-FFF2-40B4-BE49-F238E27FC236}">
                <a16:creationId xmlns:a16="http://schemas.microsoft.com/office/drawing/2014/main" id="{435EF0D4-5136-4E71-B5ED-5BA0442FEE16}"/>
              </a:ext>
            </a:extLst>
          </p:cNvPr>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bwMode="auto">
          <a:xfrm>
            <a:off x="5823283" y="1744052"/>
            <a:ext cx="1106905" cy="69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6" descr="WhatIsSin">
            <a:extLst>
              <a:ext uri="{FF2B5EF4-FFF2-40B4-BE49-F238E27FC236}">
                <a16:creationId xmlns:a16="http://schemas.microsoft.com/office/drawing/2014/main" id="{F04ACE7B-1BB3-4B02-9C38-50B3FA3D7704}"/>
              </a:ext>
            </a:extLst>
          </p:cNvPr>
          <p:cNvPicPr>
            <a:picLocks noChangeAspect="1" noChangeArrowheads="1"/>
          </p:cNvPicPr>
          <p:nvPr/>
        </p:nvPicPr>
        <p:blipFill rotWithShape="1">
          <a:blip r:embed="rId45" cstate="print">
            <a:extLst>
              <a:ext uri="{28A0092B-C50C-407E-A947-70E740481C1C}">
                <a14:useLocalDpi xmlns:a14="http://schemas.microsoft.com/office/drawing/2010/main" val="0"/>
              </a:ext>
            </a:extLst>
          </a:blip>
          <a:srcRect l="13635" t="15253" r="13637" b="14955"/>
          <a:stretch/>
        </p:blipFill>
        <p:spPr bwMode="auto">
          <a:xfrm>
            <a:off x="8136731" y="1539836"/>
            <a:ext cx="1007269" cy="881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 name="Picture 3" descr="Question-God">
            <a:extLst>
              <a:ext uri="{FF2B5EF4-FFF2-40B4-BE49-F238E27FC236}">
                <a16:creationId xmlns:a16="http://schemas.microsoft.com/office/drawing/2014/main" id="{90F91661-B505-43C0-BF6D-1528D979DE86}"/>
              </a:ext>
            </a:extLst>
          </p:cNvPr>
          <p:cNvPicPr>
            <a:picLocks noChangeAspect="1" noChangeArrowheads="1"/>
          </p:cNvPicPr>
          <p:nvPr/>
        </p:nvPicPr>
        <p:blipFill rotWithShape="1">
          <a:blip r:embed="rId46" cstate="print">
            <a:extLst>
              <a:ext uri="{28A0092B-C50C-407E-A947-70E740481C1C}">
                <a14:useLocalDpi xmlns:a14="http://schemas.microsoft.com/office/drawing/2010/main" val="0"/>
              </a:ext>
            </a:extLst>
          </a:blip>
          <a:srcRect l="4227" r="7432"/>
          <a:stretch/>
        </p:blipFill>
        <p:spPr bwMode="auto">
          <a:xfrm>
            <a:off x="4572001" y="1491916"/>
            <a:ext cx="1263316" cy="947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 name="Picture 52">
            <a:extLst>
              <a:ext uri="{FF2B5EF4-FFF2-40B4-BE49-F238E27FC236}">
                <a16:creationId xmlns:a16="http://schemas.microsoft.com/office/drawing/2014/main" id="{F7EDA6C3-F675-4FC5-BA18-9D8F3503E12D}"/>
              </a:ext>
            </a:extLst>
          </p:cNvPr>
          <p:cNvPicPr>
            <a:picLocks noChangeAspect="1"/>
          </p:cNvPicPr>
          <p:nvPr/>
        </p:nvPicPr>
        <p:blipFill rotWithShape="1">
          <a:blip r:embed="rId47" cstate="print">
            <a:extLst>
              <a:ext uri="{BEBA8EAE-BF5A-486C-A8C5-ECC9F3942E4B}">
                <a14:imgProps xmlns:a14="http://schemas.microsoft.com/office/drawing/2010/main">
                  <a14:imgLayer r:embed="rId48">
                    <a14:imgEffect>
                      <a14:backgroundRemoval t="9783" b="96739" l="14363" r="84553">
                        <a14:foregroundMark x1="84553" y1="38406" x2="84553" y2="38406"/>
                        <a14:foregroundMark x1="61247" y1="65217" x2="61247" y2="65217"/>
                        <a14:foregroundMark x1="53117" y1="91304" x2="53117" y2="91304"/>
                        <a14:foregroundMark x1="53388" y1="97101" x2="53388" y2="97101"/>
                        <a14:foregroundMark x1="35772" y1="64493" x2="35772" y2="64493"/>
                        <a14:foregroundMark x1="36314" y1="63043" x2="36314" y2="63043"/>
                        <a14:foregroundMark x1="36585" y1="63406" x2="36585" y2="63406"/>
                        <a14:foregroundMark x1="14363" y1="47826" x2="14363" y2="47826"/>
                        <a14:foregroundMark x1="50476" y1="51982" x2="50476" y2="51982"/>
                        <a14:foregroundMark x1="42381" y1="39207" x2="42381" y2="39207"/>
                        <a14:foregroundMark x1="32857" y1="29075" x2="32857" y2="29075"/>
                        <a14:foregroundMark x1="35238" y1="30837" x2="35238" y2="30837"/>
                        <a14:foregroundMark x1="36190" y1="33921" x2="36190" y2="33921"/>
                        <a14:foregroundMark x1="26667" y1="21145" x2="26667" y2="21145"/>
                        <a14:foregroundMark x1="36190" y1="31718" x2="36190" y2="31718"/>
                        <a14:foregroundMark x1="37143" y1="31718" x2="37143" y2="31718"/>
                        <a14:foregroundMark x1="30952" y1="22907" x2="30952" y2="22907"/>
                        <a14:foregroundMark x1="27143" y1="22907" x2="27143" y2="22907"/>
                        <a14:foregroundMark x1="43810" y1="43612" x2="43810" y2="43612"/>
                        <a14:foregroundMark x1="44286" y1="44934" x2="44286" y2="44934"/>
                        <a14:foregroundMark x1="40476" y1="40529" x2="40476" y2="40529"/>
                        <a14:foregroundMark x1="41905" y1="41850" x2="41905" y2="41850"/>
                        <a14:foregroundMark x1="38571" y1="37885" x2="38571" y2="37885"/>
                        <a14:foregroundMark x1="36190" y1="36123" x2="36190" y2="36123"/>
                        <a14:foregroundMark x1="58095" y1="61233" x2="58095" y2="61233"/>
                        <a14:foregroundMark x1="57619" y1="58590" x2="57619" y2="58590"/>
                        <a14:foregroundMark x1="59524" y1="63436" x2="59524" y2="63436"/>
                        <a14:foregroundMark x1="64762" y1="69163" x2="64762" y2="69163"/>
                        <a14:foregroundMark x1="63810" y1="67841" x2="63810" y2="67841"/>
                        <a14:foregroundMark x1="58095" y1="62115" x2="58095" y2="62115"/>
                        <a14:foregroundMark x1="56667" y1="59912" x2="56667" y2="59912"/>
                        <a14:foregroundMark x1="62857" y1="64758" x2="62857" y2="64758"/>
                        <a14:foregroundMark x1="61429" y1="63436" x2="61429" y2="63436"/>
                        <a14:backgroundMark x1="47154" y1="55797" x2="47154" y2="55797"/>
                        <a14:backgroundMark x1="56098" y1="62681" x2="56098" y2="62681"/>
                        <a14:backgroundMark x1="57453" y1="64130" x2="57453" y2="64130"/>
                        <a14:backgroundMark x1="62060" y1="68841" x2="62060" y2="68841"/>
                        <a14:backgroundMark x1="63686" y1="70290" x2="63686" y2="70290"/>
                        <a14:backgroundMark x1="37127" y1="64855" x2="37127" y2="64855"/>
                        <a14:backgroundMark x1="27143" y1="42731" x2="27143" y2="42731"/>
                      </a14:backgroundRemoval>
                    </a14:imgEffect>
                  </a14:imgLayer>
                </a14:imgProps>
              </a:ext>
              <a:ext uri="{28A0092B-C50C-407E-A947-70E740481C1C}">
                <a14:useLocalDpi xmlns:a14="http://schemas.microsoft.com/office/drawing/2010/main" val="0"/>
              </a:ext>
            </a:extLst>
          </a:blip>
          <a:srcRect l="11611" r="12809"/>
          <a:stretch/>
        </p:blipFill>
        <p:spPr>
          <a:xfrm>
            <a:off x="4570696" y="1510770"/>
            <a:ext cx="665069" cy="953781"/>
          </a:xfrm>
          <a:prstGeom prst="rect">
            <a:avLst/>
          </a:prstGeom>
        </p:spPr>
      </p:pic>
      <p:pic>
        <p:nvPicPr>
          <p:cNvPr id="54" name="Picture 53">
            <a:extLst>
              <a:ext uri="{FF2B5EF4-FFF2-40B4-BE49-F238E27FC236}">
                <a16:creationId xmlns:a16="http://schemas.microsoft.com/office/drawing/2014/main" id="{5AF76092-B3DE-4ED7-8748-919611FE3CD7}"/>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641683" y="1503184"/>
            <a:ext cx="1235243" cy="943687"/>
          </a:xfrm>
          <a:prstGeom prst="rect">
            <a:avLst/>
          </a:prstGeom>
        </p:spPr>
      </p:pic>
      <p:pic>
        <p:nvPicPr>
          <p:cNvPr id="55" name="Picture 54">
            <a:extLst>
              <a:ext uri="{FF2B5EF4-FFF2-40B4-BE49-F238E27FC236}">
                <a16:creationId xmlns:a16="http://schemas.microsoft.com/office/drawing/2014/main" id="{44730907-D618-4638-A95B-F414923877F7}"/>
              </a:ext>
            </a:extLst>
          </p:cNvPr>
          <p:cNvPicPr>
            <a:picLocks noChangeAspect="1"/>
          </p:cNvPicPr>
          <p:nvPr/>
        </p:nvPicPr>
        <p:blipFill>
          <a:blip r:embed="rId5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1" y="1410911"/>
            <a:ext cx="981075" cy="1096546"/>
          </a:xfrm>
          <a:prstGeom prst="rect">
            <a:avLst/>
          </a:prstGeom>
        </p:spPr>
      </p:pic>
      <p:pic>
        <p:nvPicPr>
          <p:cNvPr id="56" name="Picture 55">
            <a:extLst>
              <a:ext uri="{FF2B5EF4-FFF2-40B4-BE49-F238E27FC236}">
                <a16:creationId xmlns:a16="http://schemas.microsoft.com/office/drawing/2014/main" id="{8CBE6825-8AF1-4F91-BF8E-B6D07512BF28}"/>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1876925" y="1503183"/>
            <a:ext cx="1419431" cy="956851"/>
          </a:xfrm>
          <a:prstGeom prst="rect">
            <a:avLst/>
          </a:prstGeom>
        </p:spPr>
      </p:pic>
      <p:pic>
        <p:nvPicPr>
          <p:cNvPr id="57" name="Picture 56">
            <a:extLst>
              <a:ext uri="{FF2B5EF4-FFF2-40B4-BE49-F238E27FC236}">
                <a16:creationId xmlns:a16="http://schemas.microsoft.com/office/drawing/2014/main" id="{11BF6BFE-501F-4E97-B9A7-E32368891EE3}"/>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3300100" y="1491917"/>
            <a:ext cx="1267440" cy="950580"/>
          </a:xfrm>
          <a:prstGeom prst="rect">
            <a:avLst/>
          </a:prstGeom>
        </p:spPr>
      </p:pic>
      <p:pic>
        <p:nvPicPr>
          <p:cNvPr id="59" name="Picture 58">
            <a:extLst>
              <a:ext uri="{FF2B5EF4-FFF2-40B4-BE49-F238E27FC236}">
                <a16:creationId xmlns:a16="http://schemas.microsoft.com/office/drawing/2014/main" id="{1EF98EB0-0FFE-4101-8823-F3A8C043E22B}"/>
              </a:ext>
            </a:extLst>
          </p:cNvPr>
          <p:cNvPicPr>
            <a:picLocks noChangeAspect="1"/>
          </p:cNvPicPr>
          <p:nvPr/>
        </p:nvPicPr>
        <p:blipFill>
          <a:blip r:embed="rId5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6351" y="4576776"/>
            <a:ext cx="1102627" cy="1100166"/>
          </a:xfrm>
          <a:prstGeom prst="rect">
            <a:avLst/>
          </a:prstGeom>
        </p:spPr>
      </p:pic>
      <p:pic>
        <p:nvPicPr>
          <p:cNvPr id="60" name="Picture 59">
            <a:extLst>
              <a:ext uri="{FF2B5EF4-FFF2-40B4-BE49-F238E27FC236}">
                <a16:creationId xmlns:a16="http://schemas.microsoft.com/office/drawing/2014/main" id="{03EC391D-C747-47CD-9025-481A179C522F}"/>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1913022" y="2448809"/>
            <a:ext cx="1925052" cy="1461452"/>
          </a:xfrm>
          <a:prstGeom prst="rect">
            <a:avLst/>
          </a:prstGeom>
        </p:spPr>
      </p:pic>
      <p:pic>
        <p:nvPicPr>
          <p:cNvPr id="61" name="Picture 60">
            <a:extLst>
              <a:ext uri="{FF2B5EF4-FFF2-40B4-BE49-F238E27FC236}">
                <a16:creationId xmlns:a16="http://schemas.microsoft.com/office/drawing/2014/main" id="{57DACD12-0E06-4F80-AFB1-B387061CC2C8}"/>
              </a:ext>
            </a:extLst>
          </p:cNvPr>
          <p:cNvPicPr>
            <a:picLocks noChangeAspect="1"/>
          </p:cNvPicPr>
          <p:nvPr/>
        </p:nvPicPr>
        <p:blipFill rotWithShape="1">
          <a:blip r:embed="rId55" cstate="print">
            <a:extLst>
              <a:ext uri="{28A0092B-C50C-407E-A947-70E740481C1C}">
                <a14:useLocalDpi xmlns:a14="http://schemas.microsoft.com/office/drawing/2010/main" val="0"/>
              </a:ext>
            </a:extLst>
          </a:blip>
          <a:srcRect t="2581" r="2467"/>
          <a:stretch/>
        </p:blipFill>
        <p:spPr>
          <a:xfrm>
            <a:off x="998620" y="2463607"/>
            <a:ext cx="914929" cy="881172"/>
          </a:xfrm>
          <a:prstGeom prst="rect">
            <a:avLst/>
          </a:prstGeom>
        </p:spPr>
      </p:pic>
      <p:pic>
        <p:nvPicPr>
          <p:cNvPr id="62" name="Picture 61">
            <a:extLst>
              <a:ext uri="{FF2B5EF4-FFF2-40B4-BE49-F238E27FC236}">
                <a16:creationId xmlns:a16="http://schemas.microsoft.com/office/drawing/2014/main" id="{A62EF362-3CD2-41E7-980B-AF7625D7FB04}"/>
              </a:ext>
            </a:extLst>
          </p:cNvPr>
          <p:cNvPicPr>
            <a:picLocks noChangeAspect="1"/>
          </p:cNvPicPr>
          <p:nvPr/>
        </p:nvPicPr>
        <p:blipFill rotWithShape="1">
          <a:blip r:embed="rId56" cstate="print">
            <a:clrChange>
              <a:clrFrom>
                <a:srgbClr val="FFFDFF"/>
              </a:clrFrom>
              <a:clrTo>
                <a:srgbClr val="FFFDFF">
                  <a:alpha val="0"/>
                </a:srgbClr>
              </a:clrTo>
            </a:clrChange>
            <a:extLst>
              <a:ext uri="{28A0092B-C50C-407E-A947-70E740481C1C}">
                <a14:useLocalDpi xmlns:a14="http://schemas.microsoft.com/office/drawing/2010/main" val="0"/>
              </a:ext>
            </a:extLst>
          </a:blip>
          <a:srcRect l="1739"/>
          <a:stretch/>
        </p:blipFill>
        <p:spPr>
          <a:xfrm>
            <a:off x="2393786" y="2800849"/>
            <a:ext cx="950993" cy="668734"/>
          </a:xfrm>
          <a:prstGeom prst="rect">
            <a:avLst/>
          </a:prstGeom>
        </p:spPr>
      </p:pic>
      <p:pic>
        <p:nvPicPr>
          <p:cNvPr id="63" name="Picture 62">
            <a:extLst>
              <a:ext uri="{FF2B5EF4-FFF2-40B4-BE49-F238E27FC236}">
                <a16:creationId xmlns:a16="http://schemas.microsoft.com/office/drawing/2014/main" id="{673B5012-1102-4F87-8A1D-192628BD71C0}"/>
              </a:ext>
            </a:extLst>
          </p:cNvPr>
          <p:cNvPicPr>
            <a:picLocks noChangeAspect="1"/>
          </p:cNvPicPr>
          <p:nvPr/>
        </p:nvPicPr>
        <p:blipFill rotWithShape="1">
          <a:blip r:embed="rId57" cstate="print">
            <a:extLst>
              <a:ext uri="{28A0092B-C50C-407E-A947-70E740481C1C}">
                <a14:useLocalDpi xmlns:a14="http://schemas.microsoft.com/office/drawing/2010/main" val="0"/>
              </a:ext>
            </a:extLst>
          </a:blip>
          <a:srcRect l="1576" t="16350" r="1661" b="16349"/>
          <a:stretch/>
        </p:blipFill>
        <p:spPr>
          <a:xfrm>
            <a:off x="3731832" y="3927782"/>
            <a:ext cx="1059118" cy="736657"/>
          </a:xfrm>
          <a:prstGeom prst="rect">
            <a:avLst/>
          </a:prstGeom>
        </p:spPr>
      </p:pic>
      <p:pic>
        <p:nvPicPr>
          <p:cNvPr id="64" name="Picture 63">
            <a:extLst>
              <a:ext uri="{FF2B5EF4-FFF2-40B4-BE49-F238E27FC236}">
                <a16:creationId xmlns:a16="http://schemas.microsoft.com/office/drawing/2014/main" id="{4BEBE986-EE47-4E19-888D-31170C826F84}"/>
              </a:ext>
            </a:extLst>
          </p:cNvPr>
          <p:cNvPicPr>
            <a:picLocks noChangeAspect="1"/>
          </p:cNvPicPr>
          <p:nvPr/>
        </p:nvPicPr>
        <p:blipFill rotWithShape="1">
          <a:blip r:embed="rId58">
            <a:extLst>
              <a:ext uri="{28A0092B-C50C-407E-A947-70E740481C1C}">
                <a14:useLocalDpi xmlns:a14="http://schemas.microsoft.com/office/drawing/2010/main" val="0"/>
              </a:ext>
            </a:extLst>
          </a:blip>
          <a:srcRect l="15968" r="16476"/>
          <a:stretch/>
        </p:blipFill>
        <p:spPr>
          <a:xfrm>
            <a:off x="3863761" y="2486527"/>
            <a:ext cx="948872" cy="1404580"/>
          </a:xfrm>
          <a:prstGeom prst="rect">
            <a:avLst/>
          </a:prstGeom>
        </p:spPr>
      </p:pic>
      <p:pic>
        <p:nvPicPr>
          <p:cNvPr id="65" name="Picture 64">
            <a:extLst>
              <a:ext uri="{FF2B5EF4-FFF2-40B4-BE49-F238E27FC236}">
                <a16:creationId xmlns:a16="http://schemas.microsoft.com/office/drawing/2014/main" id="{888AB770-4943-4144-8EF4-1D062CD4D9FA}"/>
              </a:ext>
            </a:extLst>
          </p:cNvPr>
          <p:cNvPicPr>
            <a:picLocks noChangeAspect="1"/>
          </p:cNvPicPr>
          <p:nvPr/>
        </p:nvPicPr>
        <p:blipFill>
          <a:blip r:embed="rId59" cstate="print">
            <a:clrChange>
              <a:clrFrom>
                <a:srgbClr val="322014"/>
              </a:clrFrom>
              <a:clrTo>
                <a:srgbClr val="322014">
                  <a:alpha val="0"/>
                </a:srgbClr>
              </a:clrTo>
            </a:clrChange>
            <a:extLst>
              <a:ext uri="{28A0092B-C50C-407E-A947-70E740481C1C}">
                <a14:useLocalDpi xmlns:a14="http://schemas.microsoft.com/office/drawing/2010/main" val="0"/>
              </a:ext>
            </a:extLst>
          </a:blip>
          <a:stretch>
            <a:fillRect/>
          </a:stretch>
        </p:blipFill>
        <p:spPr>
          <a:xfrm>
            <a:off x="2793820" y="6501467"/>
            <a:ext cx="356533" cy="356533"/>
          </a:xfrm>
          <a:prstGeom prst="rect">
            <a:avLst/>
          </a:prstGeom>
        </p:spPr>
      </p:pic>
      <p:pic>
        <p:nvPicPr>
          <p:cNvPr id="66" name="Picture 65">
            <a:extLst>
              <a:ext uri="{FF2B5EF4-FFF2-40B4-BE49-F238E27FC236}">
                <a16:creationId xmlns:a16="http://schemas.microsoft.com/office/drawing/2014/main" id="{954CEE52-69D2-470C-B752-2C30DC904B7D}"/>
              </a:ext>
            </a:extLst>
          </p:cNvPr>
          <p:cNvPicPr>
            <a:picLocks noChangeAspect="1"/>
          </p:cNvPicPr>
          <p:nvPr/>
        </p:nvPicPr>
        <p:blipFill>
          <a:blip r:embed="rId60" cstate="print">
            <a:clrChange>
              <a:clrFrom>
                <a:srgbClr val="C0C0C0"/>
              </a:clrFrom>
              <a:clrTo>
                <a:srgbClr val="C0C0C0">
                  <a:alpha val="0"/>
                </a:srgbClr>
              </a:clrTo>
            </a:clrChange>
            <a:extLst>
              <a:ext uri="{28A0092B-C50C-407E-A947-70E740481C1C}">
                <a14:useLocalDpi xmlns:a14="http://schemas.microsoft.com/office/drawing/2010/main" val="0"/>
              </a:ext>
            </a:extLst>
          </a:blip>
          <a:stretch>
            <a:fillRect/>
          </a:stretch>
        </p:blipFill>
        <p:spPr>
          <a:xfrm>
            <a:off x="1625339" y="3963021"/>
            <a:ext cx="393158" cy="393158"/>
          </a:xfrm>
          <a:prstGeom prst="rect">
            <a:avLst/>
          </a:prstGeom>
        </p:spPr>
      </p:pic>
      <p:pic>
        <p:nvPicPr>
          <p:cNvPr id="67" name="Picture 66">
            <a:extLst>
              <a:ext uri="{FF2B5EF4-FFF2-40B4-BE49-F238E27FC236}">
                <a16:creationId xmlns:a16="http://schemas.microsoft.com/office/drawing/2014/main" id="{9661CF30-9B68-40D5-A35F-537266FD3F98}"/>
              </a:ext>
            </a:extLst>
          </p:cNvPr>
          <p:cNvPicPr>
            <a:picLocks noChangeAspect="1"/>
          </p:cNvPicPr>
          <p:nvPr/>
        </p:nvPicPr>
        <p:blipFill>
          <a:blip r:embed="rId61" cstate="print">
            <a:clrChange>
              <a:clrFrom>
                <a:srgbClr val="7F7F7F"/>
              </a:clrFrom>
              <a:clrTo>
                <a:srgbClr val="7F7F7F">
                  <a:alpha val="0"/>
                </a:srgbClr>
              </a:clrTo>
            </a:clrChange>
            <a:extLst>
              <a:ext uri="{28A0092B-C50C-407E-A947-70E740481C1C}">
                <a14:useLocalDpi xmlns:a14="http://schemas.microsoft.com/office/drawing/2010/main" val="0"/>
              </a:ext>
            </a:extLst>
          </a:blip>
          <a:stretch>
            <a:fillRect/>
          </a:stretch>
        </p:blipFill>
        <p:spPr>
          <a:xfrm>
            <a:off x="759214" y="3367214"/>
            <a:ext cx="684576" cy="677798"/>
          </a:xfrm>
          <a:prstGeom prst="rect">
            <a:avLst/>
          </a:prstGeom>
        </p:spPr>
      </p:pic>
      <p:pic>
        <p:nvPicPr>
          <p:cNvPr id="68" name="Picture 67">
            <a:extLst>
              <a:ext uri="{FF2B5EF4-FFF2-40B4-BE49-F238E27FC236}">
                <a16:creationId xmlns:a16="http://schemas.microsoft.com/office/drawing/2014/main" id="{EA784E7D-8292-41DB-A956-1F0424A5A8EA}"/>
              </a:ext>
            </a:extLst>
          </p:cNvPr>
          <p:cNvPicPr>
            <a:picLocks noChangeAspect="1"/>
          </p:cNvPicPr>
          <p:nvPr/>
        </p:nvPicPr>
        <p:blipFill>
          <a:blip r:embed="rId62" cstate="print">
            <a:clrChange>
              <a:clrFrom>
                <a:srgbClr val="C3C3C3"/>
              </a:clrFrom>
              <a:clrTo>
                <a:srgbClr val="C3C3C3">
                  <a:alpha val="0"/>
                </a:srgbClr>
              </a:clrTo>
            </a:clrChange>
            <a:extLst>
              <a:ext uri="{28A0092B-C50C-407E-A947-70E740481C1C}">
                <a14:useLocalDpi xmlns:a14="http://schemas.microsoft.com/office/drawing/2010/main" val="0"/>
              </a:ext>
            </a:extLst>
          </a:blip>
          <a:stretch>
            <a:fillRect/>
          </a:stretch>
        </p:blipFill>
        <p:spPr>
          <a:xfrm>
            <a:off x="24064" y="3318956"/>
            <a:ext cx="735513" cy="735513"/>
          </a:xfrm>
          <a:prstGeom prst="rect">
            <a:avLst/>
          </a:prstGeom>
        </p:spPr>
      </p:pic>
      <p:pic>
        <p:nvPicPr>
          <p:cNvPr id="69" name="Picture 68">
            <a:extLst>
              <a:ext uri="{FF2B5EF4-FFF2-40B4-BE49-F238E27FC236}">
                <a16:creationId xmlns:a16="http://schemas.microsoft.com/office/drawing/2014/main" id="{F9CFACF5-2560-4DFB-BD0D-AAB6F748ED76}"/>
              </a:ext>
            </a:extLst>
          </p:cNvPr>
          <p:cNvPicPr>
            <a:picLocks noChangeAspect="1"/>
          </p:cNvPicPr>
          <p:nvPr/>
        </p:nvPicPr>
        <p:blipFill>
          <a:blip r:embed="rId63" cstate="print">
            <a:clrChange>
              <a:clrFrom>
                <a:srgbClr val="000040"/>
              </a:clrFrom>
              <a:clrTo>
                <a:srgbClr val="000040">
                  <a:alpha val="0"/>
                </a:srgbClr>
              </a:clrTo>
            </a:clrChange>
            <a:extLst>
              <a:ext uri="{28A0092B-C50C-407E-A947-70E740481C1C}">
                <a14:useLocalDpi xmlns:a14="http://schemas.microsoft.com/office/drawing/2010/main" val="0"/>
              </a:ext>
            </a:extLst>
          </a:blip>
          <a:stretch>
            <a:fillRect/>
          </a:stretch>
        </p:blipFill>
        <p:spPr>
          <a:xfrm>
            <a:off x="4906306" y="4383105"/>
            <a:ext cx="296098" cy="306580"/>
          </a:xfrm>
          <a:prstGeom prst="rect">
            <a:avLst/>
          </a:prstGeom>
        </p:spPr>
      </p:pic>
      <p:pic>
        <p:nvPicPr>
          <p:cNvPr id="70" name="Picture 69">
            <a:extLst>
              <a:ext uri="{FF2B5EF4-FFF2-40B4-BE49-F238E27FC236}">
                <a16:creationId xmlns:a16="http://schemas.microsoft.com/office/drawing/2014/main" id="{FF2320E4-BB7F-4374-8D88-481E91165F0E}"/>
              </a:ext>
            </a:extLst>
          </p:cNvPr>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4295273" y="5215327"/>
            <a:ext cx="695174" cy="334316"/>
          </a:xfrm>
          <a:prstGeom prst="rect">
            <a:avLst/>
          </a:prstGeom>
        </p:spPr>
      </p:pic>
      <p:pic>
        <p:nvPicPr>
          <p:cNvPr id="71" name="Picture 70">
            <a:extLst>
              <a:ext uri="{FF2B5EF4-FFF2-40B4-BE49-F238E27FC236}">
                <a16:creationId xmlns:a16="http://schemas.microsoft.com/office/drawing/2014/main" id="{D05F063F-DC26-4642-AB5A-E083833E1322}"/>
              </a:ext>
            </a:extLst>
          </p:cNvPr>
          <p:cNvPicPr>
            <a:picLocks noChangeAspect="1"/>
          </p:cNvPicPr>
          <p:nvPr/>
        </p:nvPicPr>
        <p:blipFill rotWithShape="1">
          <a:blip r:embed="rId65">
            <a:extLst>
              <a:ext uri="{28A0092B-C50C-407E-A947-70E740481C1C}">
                <a14:useLocalDpi xmlns:a14="http://schemas.microsoft.com/office/drawing/2010/main" val="0"/>
              </a:ext>
            </a:extLst>
          </a:blip>
          <a:srcRect l="-235"/>
          <a:stretch/>
        </p:blipFill>
        <p:spPr>
          <a:xfrm>
            <a:off x="7379495" y="3080086"/>
            <a:ext cx="1764506" cy="1314368"/>
          </a:xfrm>
          <a:prstGeom prst="rect">
            <a:avLst/>
          </a:prstGeom>
        </p:spPr>
      </p:pic>
      <p:pic>
        <p:nvPicPr>
          <p:cNvPr id="72" name="Picture 71">
            <a:extLst>
              <a:ext uri="{FF2B5EF4-FFF2-40B4-BE49-F238E27FC236}">
                <a16:creationId xmlns:a16="http://schemas.microsoft.com/office/drawing/2014/main" id="{1B0AF5BE-46E8-431D-8FD5-BF5219BB7CB6}"/>
              </a:ext>
            </a:extLst>
          </p:cNvPr>
          <p:cNvPicPr>
            <a:picLocks noChangeAspect="1"/>
          </p:cNvPicPr>
          <p:nvPr/>
        </p:nvPicPr>
        <p:blipFill rotWithShape="1">
          <a:blip r:embed="rId66" cstate="print">
            <a:extLst>
              <a:ext uri="{28A0092B-C50C-407E-A947-70E740481C1C}">
                <a14:useLocalDpi xmlns:a14="http://schemas.microsoft.com/office/drawing/2010/main" val="0"/>
              </a:ext>
            </a:extLst>
          </a:blip>
          <a:srcRect l="5566"/>
          <a:stretch/>
        </p:blipFill>
        <p:spPr>
          <a:xfrm>
            <a:off x="2632780" y="3907388"/>
            <a:ext cx="1060916" cy="772896"/>
          </a:xfrm>
          <a:prstGeom prst="rect">
            <a:avLst/>
          </a:prstGeom>
        </p:spPr>
      </p:pic>
      <p:pic>
        <p:nvPicPr>
          <p:cNvPr id="73" name="Picture 72">
            <a:extLst>
              <a:ext uri="{FF2B5EF4-FFF2-40B4-BE49-F238E27FC236}">
                <a16:creationId xmlns:a16="http://schemas.microsoft.com/office/drawing/2014/main" id="{8504120C-8941-4B68-83EF-43E3EFAB3473}"/>
              </a:ext>
            </a:extLst>
          </p:cNvPr>
          <p:cNvPicPr>
            <a:picLocks noChangeAspect="1"/>
          </p:cNvPicPr>
          <p:nvPr/>
        </p:nvPicPr>
        <p:blipFill rotWithShape="1">
          <a:blip r:embed="rId67" cstate="print">
            <a:extLst>
              <a:ext uri="{28A0092B-C50C-407E-A947-70E740481C1C}">
                <a14:useLocalDpi xmlns:a14="http://schemas.microsoft.com/office/drawing/2010/main" val="0"/>
              </a:ext>
            </a:extLst>
          </a:blip>
          <a:srcRect l="2848" t="4302" r="3164" b="5376"/>
          <a:stretch/>
        </p:blipFill>
        <p:spPr>
          <a:xfrm>
            <a:off x="4018547" y="4692316"/>
            <a:ext cx="949350" cy="544294"/>
          </a:xfrm>
          <a:prstGeom prst="rect">
            <a:avLst/>
          </a:prstGeom>
        </p:spPr>
      </p:pic>
      <p:pic>
        <p:nvPicPr>
          <p:cNvPr id="74" name="Picture 73">
            <a:extLst>
              <a:ext uri="{FF2B5EF4-FFF2-40B4-BE49-F238E27FC236}">
                <a16:creationId xmlns:a16="http://schemas.microsoft.com/office/drawing/2014/main" id="{D229DE9C-630F-493B-8353-8BD356B7D402}"/>
              </a:ext>
            </a:extLst>
          </p:cNvPr>
          <p:cNvPicPr>
            <a:picLocks noChangeAspect="1"/>
          </p:cNvPicPr>
          <p:nvPr/>
        </p:nvPicPr>
        <p:blipFill>
          <a:blip r:embed="rId68" cstate="print">
            <a:clrChange>
              <a:clrFrom>
                <a:srgbClr val="000040"/>
              </a:clrFrom>
              <a:clrTo>
                <a:srgbClr val="000040">
                  <a:alpha val="0"/>
                </a:srgbClr>
              </a:clrTo>
            </a:clrChange>
            <a:extLst>
              <a:ext uri="{28A0092B-C50C-407E-A947-70E740481C1C}">
                <a14:useLocalDpi xmlns:a14="http://schemas.microsoft.com/office/drawing/2010/main" val="0"/>
              </a:ext>
            </a:extLst>
          </a:blip>
          <a:stretch>
            <a:fillRect/>
          </a:stretch>
        </p:blipFill>
        <p:spPr>
          <a:xfrm>
            <a:off x="697832" y="6364705"/>
            <a:ext cx="541421" cy="493295"/>
          </a:xfrm>
          <a:prstGeom prst="rect">
            <a:avLst/>
          </a:prstGeom>
        </p:spPr>
      </p:pic>
      <p:pic>
        <p:nvPicPr>
          <p:cNvPr id="75" name="Picture 74">
            <a:extLst>
              <a:ext uri="{FF2B5EF4-FFF2-40B4-BE49-F238E27FC236}">
                <a16:creationId xmlns:a16="http://schemas.microsoft.com/office/drawing/2014/main" id="{EF6065F4-AEFB-4EDA-BCBF-8A8D6C578B8D}"/>
              </a:ext>
            </a:extLst>
          </p:cNvPr>
          <p:cNvPicPr>
            <a:picLocks noChangeAspect="1"/>
          </p:cNvPicPr>
          <p:nvPr/>
        </p:nvPicPr>
        <p:blipFill>
          <a:blip r:embed="rId69" cstate="print">
            <a:clrChange>
              <a:clrFrom>
                <a:srgbClr val="C3C3C3"/>
              </a:clrFrom>
              <a:clrTo>
                <a:srgbClr val="C3C3C3">
                  <a:alpha val="0"/>
                </a:srgbClr>
              </a:clrTo>
            </a:clrChange>
            <a:extLst>
              <a:ext uri="{28A0092B-C50C-407E-A947-70E740481C1C}">
                <a14:useLocalDpi xmlns:a14="http://schemas.microsoft.com/office/drawing/2010/main" val="0"/>
              </a:ext>
            </a:extLst>
          </a:blip>
          <a:stretch>
            <a:fillRect/>
          </a:stretch>
        </p:blipFill>
        <p:spPr>
          <a:xfrm>
            <a:off x="1429605" y="3371233"/>
            <a:ext cx="656571" cy="564118"/>
          </a:xfrm>
          <a:prstGeom prst="rect">
            <a:avLst/>
          </a:prstGeom>
        </p:spPr>
      </p:pic>
      <p:pic>
        <p:nvPicPr>
          <p:cNvPr id="76" name="Picture 75">
            <a:extLst>
              <a:ext uri="{FF2B5EF4-FFF2-40B4-BE49-F238E27FC236}">
                <a16:creationId xmlns:a16="http://schemas.microsoft.com/office/drawing/2014/main" id="{B127809E-87D9-47B9-9A71-9D402385E8F3}"/>
              </a:ext>
            </a:extLst>
          </p:cNvPr>
          <p:cNvPicPr>
            <a:picLocks noChangeAspect="1"/>
          </p:cNvPicPr>
          <p:nvPr/>
        </p:nvPicPr>
        <p:blipFill>
          <a:blip r:embed="rId70" cstate="print">
            <a:clrChange>
              <a:clrFrom>
                <a:srgbClr val="A40000"/>
              </a:clrFrom>
              <a:clrTo>
                <a:srgbClr val="A40000">
                  <a:alpha val="0"/>
                </a:srgbClr>
              </a:clrTo>
            </a:clrChange>
            <a:extLst>
              <a:ext uri="{28A0092B-C50C-407E-A947-70E740481C1C}">
                <a14:useLocalDpi xmlns:a14="http://schemas.microsoft.com/office/drawing/2010/main" val="0"/>
              </a:ext>
            </a:extLst>
          </a:blip>
          <a:stretch>
            <a:fillRect/>
          </a:stretch>
        </p:blipFill>
        <p:spPr>
          <a:xfrm>
            <a:off x="2298551" y="5305076"/>
            <a:ext cx="649832" cy="573701"/>
          </a:xfrm>
          <a:prstGeom prst="rect">
            <a:avLst/>
          </a:prstGeom>
        </p:spPr>
      </p:pic>
      <p:pic>
        <p:nvPicPr>
          <p:cNvPr id="77" name="Picture 76">
            <a:extLst>
              <a:ext uri="{FF2B5EF4-FFF2-40B4-BE49-F238E27FC236}">
                <a16:creationId xmlns:a16="http://schemas.microsoft.com/office/drawing/2014/main" id="{A1D011E3-5EE6-4C92-81BB-6C2CA85E1152}"/>
              </a:ext>
            </a:extLst>
          </p:cNvPr>
          <p:cNvPicPr>
            <a:picLocks noChangeAspect="1"/>
          </p:cNvPicPr>
          <p:nvPr/>
        </p:nvPicPr>
        <p:blipFill>
          <a:blip r:embed="rId71" cstate="print">
            <a:clrChange>
              <a:clrFrom>
                <a:srgbClr val="000040"/>
              </a:clrFrom>
              <a:clrTo>
                <a:srgbClr val="000040">
                  <a:alpha val="0"/>
                </a:srgbClr>
              </a:clrTo>
            </a:clrChange>
            <a:extLst>
              <a:ext uri="{28A0092B-C50C-407E-A947-70E740481C1C}">
                <a14:useLocalDpi xmlns:a14="http://schemas.microsoft.com/office/drawing/2010/main" val="0"/>
              </a:ext>
            </a:extLst>
          </a:blip>
          <a:stretch>
            <a:fillRect/>
          </a:stretch>
        </p:blipFill>
        <p:spPr>
          <a:xfrm>
            <a:off x="1916482" y="3977601"/>
            <a:ext cx="661572" cy="588064"/>
          </a:xfrm>
          <a:prstGeom prst="rect">
            <a:avLst/>
          </a:prstGeom>
        </p:spPr>
      </p:pic>
      <p:pic>
        <p:nvPicPr>
          <p:cNvPr id="78" name="Picture 77">
            <a:extLst>
              <a:ext uri="{FF2B5EF4-FFF2-40B4-BE49-F238E27FC236}">
                <a16:creationId xmlns:a16="http://schemas.microsoft.com/office/drawing/2014/main" id="{2F2A2967-308D-4FC7-A8A9-41BB311B69A0}"/>
              </a:ext>
            </a:extLst>
          </p:cNvPr>
          <p:cNvPicPr>
            <a:picLocks noChangeAspect="1"/>
          </p:cNvPicPr>
          <p:nvPr/>
        </p:nvPicPr>
        <p:blipFill>
          <a:blip r:embed="rId72" cstate="print">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3686423" y="5567362"/>
            <a:ext cx="675689" cy="428803"/>
          </a:xfrm>
          <a:prstGeom prst="rect">
            <a:avLst/>
          </a:prstGeom>
          <a:scene3d>
            <a:camera prst="perspectiveHeroicExtremeRightFacing"/>
            <a:lightRig rig="threePt" dir="t"/>
          </a:scene3d>
        </p:spPr>
      </p:pic>
      <p:pic>
        <p:nvPicPr>
          <p:cNvPr id="80" name="Picture 79">
            <a:extLst>
              <a:ext uri="{FF2B5EF4-FFF2-40B4-BE49-F238E27FC236}">
                <a16:creationId xmlns:a16="http://schemas.microsoft.com/office/drawing/2014/main" id="{7276480F-983B-4856-9C43-5EBE9833D88C}"/>
              </a:ext>
            </a:extLst>
          </p:cNvPr>
          <p:cNvPicPr>
            <a:picLocks noChangeAspect="1"/>
          </p:cNvPicPr>
          <p:nvPr/>
        </p:nvPicPr>
        <p:blipFill>
          <a:blip r:embed="rId73" cstate="print">
            <a:extLst>
              <a:ext uri="{28A0092B-C50C-407E-A947-70E740481C1C}">
                <a14:useLocalDpi xmlns:a14="http://schemas.microsoft.com/office/drawing/2010/main" val="0"/>
              </a:ext>
            </a:extLst>
          </a:blip>
          <a:stretch>
            <a:fillRect/>
          </a:stretch>
        </p:blipFill>
        <p:spPr>
          <a:xfrm>
            <a:off x="0" y="2431256"/>
            <a:ext cx="1002506" cy="935455"/>
          </a:xfrm>
          <a:prstGeom prst="rect">
            <a:avLst/>
          </a:prstGeom>
        </p:spPr>
      </p:pic>
      <p:pic>
        <p:nvPicPr>
          <p:cNvPr id="81" name="Picture 80">
            <a:extLst>
              <a:ext uri="{FF2B5EF4-FFF2-40B4-BE49-F238E27FC236}">
                <a16:creationId xmlns:a16="http://schemas.microsoft.com/office/drawing/2014/main" id="{738E1BB8-C09D-4E16-B371-187B6F9098DB}"/>
              </a:ext>
            </a:extLst>
          </p:cNvPr>
          <p:cNvPicPr>
            <a:picLocks noChangeAspect="1"/>
          </p:cNvPicPr>
          <p:nvPr/>
        </p:nvPicPr>
        <p:blipFill rotWithShape="1">
          <a:blip r:embed="rId74" cstate="print">
            <a:extLst>
              <a:ext uri="{28A0092B-C50C-407E-A947-70E740481C1C}">
                <a14:useLocalDpi xmlns:a14="http://schemas.microsoft.com/office/drawing/2010/main" val="0"/>
              </a:ext>
            </a:extLst>
          </a:blip>
          <a:srcRect l="8077" r="11155" b="3077"/>
          <a:stretch/>
        </p:blipFill>
        <p:spPr>
          <a:xfrm>
            <a:off x="4833938" y="2438401"/>
            <a:ext cx="1325572" cy="1016794"/>
          </a:xfrm>
          <a:prstGeom prst="rect">
            <a:avLst/>
          </a:prstGeom>
        </p:spPr>
      </p:pic>
      <p:pic>
        <p:nvPicPr>
          <p:cNvPr id="82" name="Picture 81">
            <a:extLst>
              <a:ext uri="{FF2B5EF4-FFF2-40B4-BE49-F238E27FC236}">
                <a16:creationId xmlns:a16="http://schemas.microsoft.com/office/drawing/2014/main" id="{29F64B36-98A8-45E8-886D-9ABA083EF27F}"/>
              </a:ext>
            </a:extLst>
          </p:cNvPr>
          <p:cNvPicPr>
            <a:picLocks noChangeAspect="1"/>
          </p:cNvPicPr>
          <p:nvPr/>
        </p:nvPicPr>
        <p:blipFill rotWithShape="1">
          <a:blip r:embed="rId75" cstate="print">
            <a:extLst>
              <a:ext uri="{28A0092B-C50C-407E-A947-70E740481C1C}">
                <a14:useLocalDpi xmlns:a14="http://schemas.microsoft.com/office/drawing/2010/main" val="0"/>
              </a:ext>
            </a:extLst>
          </a:blip>
          <a:srcRect t="1" b="6345"/>
          <a:stretch/>
        </p:blipFill>
        <p:spPr>
          <a:xfrm flipH="1">
            <a:off x="6172200" y="3433763"/>
            <a:ext cx="1214530" cy="957763"/>
          </a:xfrm>
          <a:prstGeom prst="rect">
            <a:avLst/>
          </a:prstGeom>
        </p:spPr>
      </p:pic>
      <p:pic>
        <p:nvPicPr>
          <p:cNvPr id="83" name="Content Placeholder 3">
            <a:extLst>
              <a:ext uri="{FF2B5EF4-FFF2-40B4-BE49-F238E27FC236}">
                <a16:creationId xmlns:a16="http://schemas.microsoft.com/office/drawing/2014/main" id="{E094AC70-49BF-4A02-BD05-DEA7DA2C7912}"/>
              </a:ext>
            </a:extLst>
          </p:cNvPr>
          <p:cNvPicPr>
            <a:picLocks noChangeAspect="1"/>
          </p:cNvPicPr>
          <p:nvPr/>
        </p:nvPicPr>
        <p:blipFill rotWithShape="1">
          <a:blip r:embed="rId76" cstate="print">
            <a:extLst>
              <a:ext uri="{28A0092B-C50C-407E-A947-70E740481C1C}">
                <a14:useLocalDpi xmlns:a14="http://schemas.microsoft.com/office/drawing/2010/main" val="0"/>
              </a:ext>
            </a:extLst>
          </a:blip>
          <a:srcRect r="30000"/>
          <a:stretch/>
        </p:blipFill>
        <p:spPr bwMode="auto">
          <a:xfrm>
            <a:off x="3059895" y="5412580"/>
            <a:ext cx="681926" cy="626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Content Placeholder 3">
            <a:extLst>
              <a:ext uri="{FF2B5EF4-FFF2-40B4-BE49-F238E27FC236}">
                <a16:creationId xmlns:a16="http://schemas.microsoft.com/office/drawing/2014/main" id="{C69A19EC-2438-45AB-B263-BDAF08BDC733}"/>
              </a:ext>
            </a:extLst>
          </p:cNvPr>
          <p:cNvPicPr>
            <a:picLocks noChangeAspect="1"/>
          </p:cNvPicPr>
          <p:nvPr/>
        </p:nvPicPr>
        <p:blipFill rotWithShape="1">
          <a:blip r:embed="rId77" cstate="print">
            <a:extLst>
              <a:ext uri="{28A0092B-C50C-407E-A947-70E740481C1C}">
                <a14:useLocalDpi xmlns:a14="http://schemas.microsoft.com/office/drawing/2010/main" val="0"/>
              </a:ext>
            </a:extLst>
          </a:blip>
          <a:srcRect l="12568" t="7335"/>
          <a:stretch/>
        </p:blipFill>
        <p:spPr bwMode="auto">
          <a:xfrm>
            <a:off x="5269831" y="4360183"/>
            <a:ext cx="1683763" cy="793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83">
            <a:extLst>
              <a:ext uri="{FF2B5EF4-FFF2-40B4-BE49-F238E27FC236}">
                <a16:creationId xmlns:a16="http://schemas.microsoft.com/office/drawing/2014/main" id="{D23F6475-B0A4-43BF-900B-AA0E5C510537}"/>
              </a:ext>
            </a:extLst>
          </p:cNvPr>
          <p:cNvPicPr>
            <a:picLocks noChangeAspect="1"/>
          </p:cNvPicPr>
          <p:nvPr/>
        </p:nvPicPr>
        <p:blipFill>
          <a:blip r:embed="rId78" cstate="print">
            <a:extLst>
              <a:ext uri="{28A0092B-C50C-407E-A947-70E740481C1C}">
                <a14:useLocalDpi xmlns:a14="http://schemas.microsoft.com/office/drawing/2010/main" val="0"/>
              </a:ext>
            </a:extLst>
          </a:blip>
          <a:stretch>
            <a:fillRect/>
          </a:stretch>
        </p:blipFill>
        <p:spPr>
          <a:xfrm>
            <a:off x="5998370" y="5153026"/>
            <a:ext cx="953274" cy="1702654"/>
          </a:xfrm>
          <a:prstGeom prst="rect">
            <a:avLst/>
          </a:prstGeom>
        </p:spPr>
      </p:pic>
      <p:pic>
        <p:nvPicPr>
          <p:cNvPr id="85" name="Picture 84">
            <a:extLst>
              <a:ext uri="{FF2B5EF4-FFF2-40B4-BE49-F238E27FC236}">
                <a16:creationId xmlns:a16="http://schemas.microsoft.com/office/drawing/2014/main" id="{BF583634-D2E8-4AFA-B60C-758A494276B0}"/>
              </a:ext>
            </a:extLst>
          </p:cNvPr>
          <p:cNvPicPr>
            <a:picLocks noChangeAspect="1"/>
          </p:cNvPicPr>
          <p:nvPr/>
        </p:nvPicPr>
        <p:blipFill>
          <a:blip r:embed="rId79" cstate="print">
            <a:extLst>
              <a:ext uri="{28A0092B-C50C-407E-A947-70E740481C1C}">
                <a14:useLocalDpi xmlns:a14="http://schemas.microsoft.com/office/drawing/2010/main" val="0"/>
              </a:ext>
            </a:extLst>
          </a:blip>
          <a:stretch>
            <a:fillRect/>
          </a:stretch>
        </p:blipFill>
        <p:spPr>
          <a:xfrm>
            <a:off x="2461750" y="5851363"/>
            <a:ext cx="717879" cy="717879"/>
          </a:xfrm>
          <a:prstGeom prst="rect">
            <a:avLst/>
          </a:prstGeom>
        </p:spPr>
      </p:pic>
      <p:pic>
        <p:nvPicPr>
          <p:cNvPr id="87" name="Picture 86">
            <a:extLst>
              <a:ext uri="{FF2B5EF4-FFF2-40B4-BE49-F238E27FC236}">
                <a16:creationId xmlns:a16="http://schemas.microsoft.com/office/drawing/2014/main" id="{8705C34A-9C96-41E2-86D3-76270A0A21FD}"/>
              </a:ext>
            </a:extLst>
          </p:cNvPr>
          <p:cNvPicPr>
            <a:picLocks noChangeAspect="1"/>
          </p:cNvPicPr>
          <p:nvPr/>
        </p:nvPicPr>
        <p:blipFill>
          <a:blip r:embed="rId80" cstate="print">
            <a:clrChange>
              <a:clrFrom>
                <a:srgbClr val="252525"/>
              </a:clrFrom>
              <a:clrTo>
                <a:srgbClr val="252525">
                  <a:alpha val="0"/>
                </a:srgbClr>
              </a:clrTo>
            </a:clrChange>
            <a:extLst>
              <a:ext uri="{28A0092B-C50C-407E-A947-70E740481C1C}">
                <a14:useLocalDpi xmlns:a14="http://schemas.microsoft.com/office/drawing/2010/main" val="0"/>
              </a:ext>
            </a:extLst>
          </a:blip>
          <a:stretch>
            <a:fillRect/>
          </a:stretch>
        </p:blipFill>
        <p:spPr>
          <a:xfrm>
            <a:off x="2476492" y="4683208"/>
            <a:ext cx="784680" cy="751545"/>
          </a:xfrm>
          <a:prstGeom prst="rect">
            <a:avLst/>
          </a:prstGeom>
        </p:spPr>
      </p:pic>
      <p:pic>
        <p:nvPicPr>
          <p:cNvPr id="88" name="Content Placeholder 3">
            <a:extLst>
              <a:ext uri="{FF2B5EF4-FFF2-40B4-BE49-F238E27FC236}">
                <a16:creationId xmlns:a16="http://schemas.microsoft.com/office/drawing/2014/main" id="{DA903C26-5677-48C9-A67B-54DDE0F72C78}"/>
              </a:ext>
            </a:extLst>
          </p:cNvPr>
          <p:cNvPicPr>
            <a:picLocks noChangeAspect="1"/>
          </p:cNvPicPr>
          <p:nvPr/>
        </p:nvPicPr>
        <p:blipFill>
          <a:blip r:embed="rId81" cstate="print">
            <a:extLst>
              <a:ext uri="{28A0092B-C50C-407E-A947-70E740481C1C}">
                <a14:useLocalDpi xmlns:a14="http://schemas.microsoft.com/office/drawing/2010/main" val="0"/>
              </a:ext>
            </a:extLst>
          </a:blip>
          <a:stretch>
            <a:fillRect/>
          </a:stretch>
        </p:blipFill>
        <p:spPr bwMode="auto">
          <a:xfrm>
            <a:off x="4832684" y="3453065"/>
            <a:ext cx="1339516" cy="911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88">
            <a:extLst>
              <a:ext uri="{FF2B5EF4-FFF2-40B4-BE49-F238E27FC236}">
                <a16:creationId xmlns:a16="http://schemas.microsoft.com/office/drawing/2014/main" id="{DDB81796-2745-4113-BB45-D6F56FAA71EC}"/>
              </a:ext>
            </a:extLst>
          </p:cNvPr>
          <p:cNvPicPr>
            <a:picLocks noChangeAspect="1"/>
          </p:cNvPicPr>
          <p:nvPr/>
        </p:nvPicPr>
        <p:blipFill rotWithShape="1">
          <a:blip r:embed="rId82" cstate="print">
            <a:extLst>
              <a:ext uri="{28A0092B-C50C-407E-A947-70E740481C1C}">
                <a14:useLocalDpi xmlns:a14="http://schemas.microsoft.com/office/drawing/2010/main" val="0"/>
              </a:ext>
            </a:extLst>
          </a:blip>
          <a:srcRect r="11969"/>
          <a:stretch/>
        </p:blipFill>
        <p:spPr>
          <a:xfrm>
            <a:off x="3220125" y="4688465"/>
            <a:ext cx="791046" cy="718659"/>
          </a:xfrm>
          <a:prstGeom prst="rect">
            <a:avLst/>
          </a:prstGeom>
        </p:spPr>
      </p:pic>
      <p:pic>
        <p:nvPicPr>
          <p:cNvPr id="79" name="Picture 78">
            <a:extLst>
              <a:ext uri="{FF2B5EF4-FFF2-40B4-BE49-F238E27FC236}">
                <a16:creationId xmlns:a16="http://schemas.microsoft.com/office/drawing/2014/main" id="{302863EE-CD30-4158-AD3E-18AE2C679093}"/>
              </a:ext>
            </a:extLst>
          </p:cNvPr>
          <p:cNvPicPr>
            <a:picLocks noChangeAspect="1"/>
          </p:cNvPicPr>
          <p:nvPr/>
        </p:nvPicPr>
        <p:blipFill>
          <a:blip r:embed="rId83" cstate="print">
            <a:clrChange>
              <a:clrFrom>
                <a:srgbClr val="02021A"/>
              </a:clrFrom>
              <a:clrTo>
                <a:srgbClr val="02021A">
                  <a:alpha val="0"/>
                </a:srgbClr>
              </a:clrTo>
            </a:clrChange>
            <a:extLst>
              <a:ext uri="{28A0092B-C50C-407E-A947-70E740481C1C}">
                <a14:useLocalDpi xmlns:a14="http://schemas.microsoft.com/office/drawing/2010/main" val="0"/>
              </a:ext>
            </a:extLst>
          </a:blip>
          <a:stretch>
            <a:fillRect/>
          </a:stretch>
        </p:blipFill>
        <p:spPr>
          <a:xfrm>
            <a:off x="3681663" y="5189618"/>
            <a:ext cx="637674" cy="363278"/>
          </a:xfrm>
          <a:prstGeom prst="rect">
            <a:avLst/>
          </a:prstGeom>
        </p:spPr>
      </p:pic>
      <p:pic>
        <p:nvPicPr>
          <p:cNvPr id="90" name="Picture 89">
            <a:extLst>
              <a:ext uri="{FF2B5EF4-FFF2-40B4-BE49-F238E27FC236}">
                <a16:creationId xmlns:a16="http://schemas.microsoft.com/office/drawing/2014/main" id="{178577CC-D540-44B4-8B71-C97BB2FBFD09}"/>
              </a:ext>
            </a:extLst>
          </p:cNvPr>
          <p:cNvPicPr>
            <a:picLocks noChangeAspect="1"/>
          </p:cNvPicPr>
          <p:nvPr/>
        </p:nvPicPr>
        <p:blipFill rotWithShape="1">
          <a:blip r:embed="rId84" cstate="print">
            <a:extLst>
              <a:ext uri="{28A0092B-C50C-407E-A947-70E740481C1C}">
                <a14:useLocalDpi xmlns:a14="http://schemas.microsoft.com/office/drawing/2010/main" val="0"/>
              </a:ext>
            </a:extLst>
          </a:blip>
          <a:srcRect l="11059" t="6748" r="13719"/>
          <a:stretch/>
        </p:blipFill>
        <p:spPr>
          <a:xfrm rot="60000">
            <a:off x="4966124" y="4713986"/>
            <a:ext cx="353516" cy="436851"/>
          </a:xfrm>
          <a:prstGeom prst="rect">
            <a:avLst/>
          </a:prstGeom>
        </p:spPr>
      </p:pic>
      <p:pic>
        <p:nvPicPr>
          <p:cNvPr id="91" name="Picture 90">
            <a:extLst>
              <a:ext uri="{FF2B5EF4-FFF2-40B4-BE49-F238E27FC236}">
                <a16:creationId xmlns:a16="http://schemas.microsoft.com/office/drawing/2014/main" id="{3657F8E3-13C9-4E8C-B5DC-07C382651F4B}"/>
              </a:ext>
            </a:extLst>
          </p:cNvPr>
          <p:cNvPicPr>
            <a:picLocks noChangeAspect="1"/>
          </p:cNvPicPr>
          <p:nvPr/>
        </p:nvPicPr>
        <p:blipFill rotWithShape="1">
          <a:blip r:embed="rId85" cstate="print">
            <a:extLst>
              <a:ext uri="{28A0092B-C50C-407E-A947-70E740481C1C}">
                <a14:useLocalDpi xmlns:a14="http://schemas.microsoft.com/office/drawing/2010/main" val="0"/>
              </a:ext>
            </a:extLst>
          </a:blip>
          <a:srcRect b="2844"/>
          <a:stretch/>
        </p:blipFill>
        <p:spPr>
          <a:xfrm>
            <a:off x="6160168" y="2442410"/>
            <a:ext cx="1315455" cy="986591"/>
          </a:xfrm>
          <a:prstGeom prst="rect">
            <a:avLst/>
          </a:prstGeom>
        </p:spPr>
      </p:pic>
      <p:pic>
        <p:nvPicPr>
          <p:cNvPr id="92" name="Picture 91">
            <a:extLst>
              <a:ext uri="{FF2B5EF4-FFF2-40B4-BE49-F238E27FC236}">
                <a16:creationId xmlns:a16="http://schemas.microsoft.com/office/drawing/2014/main" id="{E3C7B500-8930-4D74-87A7-93663D639845}"/>
              </a:ext>
            </a:extLst>
          </p:cNvPr>
          <p:cNvPicPr>
            <a:picLocks noChangeAspect="1"/>
          </p:cNvPicPr>
          <p:nvPr/>
        </p:nvPicPr>
        <p:blipFill>
          <a:blip r:embed="rId86" cstate="print">
            <a:extLst>
              <a:ext uri="{28A0092B-C50C-407E-A947-70E740481C1C}">
                <a14:useLocalDpi xmlns:a14="http://schemas.microsoft.com/office/drawing/2010/main" val="0"/>
              </a:ext>
            </a:extLst>
          </a:blip>
          <a:stretch>
            <a:fillRect/>
          </a:stretch>
        </p:blipFill>
        <p:spPr>
          <a:xfrm>
            <a:off x="4910264" y="6036846"/>
            <a:ext cx="1094873" cy="821154"/>
          </a:xfrm>
          <a:prstGeom prst="rect">
            <a:avLst/>
          </a:prstGeom>
        </p:spPr>
      </p:pic>
      <p:pic>
        <p:nvPicPr>
          <p:cNvPr id="93" name="Picture 92">
            <a:extLst>
              <a:ext uri="{FF2B5EF4-FFF2-40B4-BE49-F238E27FC236}">
                <a16:creationId xmlns:a16="http://schemas.microsoft.com/office/drawing/2014/main" id="{6B79A693-A94F-4EDD-ABC2-37ED2D17390C}"/>
              </a:ext>
            </a:extLst>
          </p:cNvPr>
          <p:cNvPicPr>
            <a:picLocks noChangeAspect="1"/>
          </p:cNvPicPr>
          <p:nvPr/>
        </p:nvPicPr>
        <p:blipFill rotWithShape="1">
          <a:blip r:embed="rId87" cstate="print">
            <a:extLst>
              <a:ext uri="{28A0092B-C50C-407E-A947-70E740481C1C}">
                <a14:useLocalDpi xmlns:a14="http://schemas.microsoft.com/office/drawing/2010/main" val="0"/>
              </a:ext>
            </a:extLst>
          </a:blip>
          <a:srcRect l="6691" r="7288"/>
          <a:stretch/>
        </p:blipFill>
        <p:spPr>
          <a:xfrm>
            <a:off x="4295274" y="5546560"/>
            <a:ext cx="673766" cy="505324"/>
          </a:xfrm>
          <a:prstGeom prst="rect">
            <a:avLst/>
          </a:prstGeom>
        </p:spPr>
      </p:pic>
      <p:pic>
        <p:nvPicPr>
          <p:cNvPr id="94" name="Picture 93">
            <a:extLst>
              <a:ext uri="{FF2B5EF4-FFF2-40B4-BE49-F238E27FC236}">
                <a16:creationId xmlns:a16="http://schemas.microsoft.com/office/drawing/2014/main" id="{2D44C926-5B58-4640-B2B8-5C76A8A2A4FB}"/>
              </a:ext>
            </a:extLst>
          </p:cNvPr>
          <p:cNvPicPr>
            <a:picLocks noChangeAspect="1"/>
          </p:cNvPicPr>
          <p:nvPr/>
        </p:nvPicPr>
        <p:blipFill>
          <a:blip r:embed="rId88" cstate="print">
            <a:extLst>
              <a:ext uri="{28A0092B-C50C-407E-A947-70E740481C1C}">
                <a14:useLocalDpi xmlns:a14="http://schemas.microsoft.com/office/drawing/2010/main" val="0"/>
              </a:ext>
            </a:extLst>
          </a:blip>
          <a:stretch>
            <a:fillRect/>
          </a:stretch>
        </p:blipFill>
        <p:spPr>
          <a:xfrm>
            <a:off x="4271210" y="6039853"/>
            <a:ext cx="934203" cy="818147"/>
          </a:xfrm>
          <a:prstGeom prst="rect">
            <a:avLst/>
          </a:prstGeom>
        </p:spPr>
      </p:pic>
      <p:pic>
        <p:nvPicPr>
          <p:cNvPr id="95" name="Picture 94">
            <a:extLst>
              <a:ext uri="{FF2B5EF4-FFF2-40B4-BE49-F238E27FC236}">
                <a16:creationId xmlns:a16="http://schemas.microsoft.com/office/drawing/2014/main" id="{D5E28D4C-F7DB-406A-AB73-61E13FA04D68}"/>
              </a:ext>
            </a:extLst>
          </p:cNvPr>
          <p:cNvPicPr>
            <a:picLocks noChangeAspect="1"/>
          </p:cNvPicPr>
          <p:nvPr/>
        </p:nvPicPr>
        <p:blipFill>
          <a:blip r:embed="rId89" cstate="print">
            <a:extLst>
              <a:ext uri="{28A0092B-C50C-407E-A947-70E740481C1C}">
                <a14:useLocalDpi xmlns:a14="http://schemas.microsoft.com/office/drawing/2010/main" val="0"/>
              </a:ext>
            </a:extLst>
          </a:blip>
          <a:stretch>
            <a:fillRect/>
          </a:stretch>
        </p:blipFill>
        <p:spPr>
          <a:xfrm>
            <a:off x="4969042" y="5149849"/>
            <a:ext cx="1038852" cy="887042"/>
          </a:xfrm>
          <a:prstGeom prst="rect">
            <a:avLst/>
          </a:prstGeom>
        </p:spPr>
      </p:pic>
      <p:pic>
        <p:nvPicPr>
          <p:cNvPr id="96" name="Picture 95">
            <a:extLst>
              <a:ext uri="{FF2B5EF4-FFF2-40B4-BE49-F238E27FC236}">
                <a16:creationId xmlns:a16="http://schemas.microsoft.com/office/drawing/2014/main" id="{FA402508-A494-4F6C-8944-4D9FCED79EDF}"/>
              </a:ext>
            </a:extLst>
          </p:cNvPr>
          <p:cNvPicPr>
            <a:picLocks noChangeAspect="1"/>
          </p:cNvPicPr>
          <p:nvPr/>
        </p:nvPicPr>
        <p:blipFill>
          <a:blip r:embed="rId90" cstate="print">
            <a:extLst>
              <a:ext uri="{28A0092B-C50C-407E-A947-70E740481C1C}">
                <a14:useLocalDpi xmlns:a14="http://schemas.microsoft.com/office/drawing/2010/main" val="0"/>
              </a:ext>
            </a:extLst>
          </a:blip>
          <a:stretch>
            <a:fillRect/>
          </a:stretch>
        </p:blipFill>
        <p:spPr>
          <a:xfrm>
            <a:off x="3176336" y="6039852"/>
            <a:ext cx="1102770" cy="818147"/>
          </a:xfrm>
          <a:prstGeom prst="rect">
            <a:avLst/>
          </a:prstGeom>
        </p:spPr>
      </p:pic>
    </p:spTree>
    <p:extLst>
      <p:ext uri="{BB962C8B-B14F-4D97-AF65-F5344CB8AC3E}">
        <p14:creationId xmlns:p14="http://schemas.microsoft.com/office/powerpoint/2010/main" val="1238098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06820C-C75A-497D-91DA-1597AB25B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310662" y="152400"/>
            <a:ext cx="83058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Evil times are a snare for all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righteous rise with hope from above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Men’s hearts will fail with fearful expectations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calls for souls to expose works of darkness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day of mortal death is more than one’s birth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Many spirits will rise to deceive many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tests our character as we deal with sin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Treasure is found in what the heart desires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Departing evil in fear of the Lord is supernal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For lawlessness the love of many will grow cold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Excuses fail in pursuit of knowing God’s true will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Faith is built on belief beyond wisdom or signs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seeks genuine hearts as He waits nearby</a:t>
            </a: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661619">
            <a:off x="9966" y="1175943"/>
            <a:ext cx="9220200" cy="3612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scene3d>
            <a:sp3d extrusionH="57150" contourW="25400" prstMaterial="matte">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a:ln w="11430"/>
                <a:gradFill>
                  <a:gsLst>
                    <a:gs pos="0">
                      <a:srgbClr val="DDEBCF"/>
                    </a:gs>
                    <a:gs pos="50000">
                      <a:srgbClr val="9CB86E"/>
                    </a:gs>
                    <a:gs pos="100000">
                      <a:srgbClr val="156B13"/>
                    </a:gs>
                  </a:gsLst>
                  <a:lin ang="5400000" scaled="0"/>
                </a:gradFill>
                <a:effectLst>
                  <a:glow rad="101600">
                    <a:schemeClr val="tx1"/>
                  </a:glow>
                  <a:outerShdw blurRad="76200" dist="50800" dir="5400000" algn="tl" rotWithShape="0">
                    <a:srgbClr val="000000">
                      <a:alpha val="65000"/>
                    </a:srgbClr>
                  </a:outerShdw>
                </a:effectLst>
                <a:latin typeface="+mj-lt"/>
                <a:ea typeface="+mj-ea"/>
                <a:cs typeface="+mj-cs"/>
              </a:rPr>
              <a:t>The signs                of our heart can   not hide from God</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0" presetClass="entr" presetSubtype="0" fill="hold" grpId="0" nodeType="clickEffect">
                                  <p:stCondLst>
                                    <p:cond delay="250"/>
                                  </p:stCondLst>
                                  <p:childTnLst>
                                    <p:set>
                                      <p:cBhvr>
                                        <p:cTn id="95" dur="1" fill="hold">
                                          <p:stCondLst>
                                            <p:cond delay="0"/>
                                          </p:stCondLst>
                                        </p:cTn>
                                        <p:tgtEl>
                                          <p:spTgt spid="5"/>
                                        </p:tgtEl>
                                        <p:attrNameLst>
                                          <p:attrName>style.visibility</p:attrName>
                                        </p:attrNameLst>
                                      </p:cBhvr>
                                      <p:to>
                                        <p:strVal val="visible"/>
                                      </p:to>
                                    </p:set>
                                    <p:animEffect transition="in" filter="dissolve">
                                      <p:cBhvr>
                                        <p:cTn id="96" dur="1000">
                                          <p:stCondLst>
                                            <p:cond delay="0"/>
                                          </p:stCondLst>
                                        </p:cTn>
                                        <p:tgtEl>
                                          <p:spTgt spid="5"/>
                                        </p:tgtEl>
                                      </p:cBhvr>
                                    </p:animEffect>
                                    <p:anim to="" calcmode="lin" valueType="num">
                                      <p:cBhvr>
                                        <p:cTn id="97" dur="10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98" dur="1000" fill="hold">
                                          <p:stCondLst>
                                            <p:cond delay="0"/>
                                          </p:stCondLst>
                                        </p:cTn>
                                        <p:tgtEl>
                                          <p:spTgt spid="5"/>
                                        </p:tgtEl>
                                        <p:attrNameLst>
                                          <p:attrName>ppt_h</p:attrName>
                                        </p:attrNameLst>
                                      </p:cBhvr>
                                      <p:tavLst>
                                        <p:tav tm="0">
                                          <p:val>
                                            <p:strVal val="#ppt_h*4"/>
                                          </p:val>
                                        </p:tav>
                                        <p:tav tm="100000">
                                          <p:val>
                                            <p:strVal val="#ppt_h"/>
                                          </p:val>
                                        </p:tav>
                                      </p:tavLst>
                                    </p:anim>
                                  </p:childTnLst>
                                </p:cTn>
                              </p:par>
                              <p:par>
                                <p:cTn id="99" presetID="3" presetClass="emph" presetSubtype="2" fill="hold" nodeType="withEffect">
                                  <p:stCondLst>
                                    <p:cond delay="0"/>
                                  </p:stCondLst>
                                  <p:childTnLst>
                                    <p:animClr clrSpc="rgb" dir="cw">
                                      <p:cBhvr override="childStyle">
                                        <p:cTn id="100" dur="500" fill="hold"/>
                                        <p:tgtEl>
                                          <p:spTgt spid="4">
                                            <p:txEl>
                                              <p:pRg st="12" end="12"/>
                                            </p:txEl>
                                          </p:spTgt>
                                        </p:tgtEl>
                                        <p:attrNameLst>
                                          <p:attrName>style.color</p:attrName>
                                        </p:attrNameLst>
                                      </p:cBhvr>
                                      <p:to>
                                        <a:srgbClr val="E6CDFF"/>
                                      </p:to>
                                    </p:animClr>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2.22222E-6 9.11615E-7 L 0.39392 0.28204 " pathEditMode="relative" rAng="0" ptsTypes="AA">
                                      <p:cBhvr>
                                        <p:cTn id="189" dur="1750" fill="hold"/>
                                        <p:tgtEl>
                                          <p:spTgt spid="4">
                                            <p:txEl>
                                              <p:pRg st="0" end="0"/>
                                            </p:txEl>
                                          </p:spTgt>
                                        </p:tgtEl>
                                        <p:attrNameLst>
                                          <p:attrName>ppt_x</p:attrName>
                                          <p:attrName>ppt_y</p:attrName>
                                        </p:attrNameLst>
                                      </p:cBhvr>
                                      <p:rCtr x="19688" y="14091"/>
                                    </p:animMotion>
                                  </p:childTnLst>
                                </p:cTn>
                              </p:par>
                              <p:par>
                                <p:cTn id="190" presetID="0" presetClass="path" presetSubtype="0" accel="50000" decel="50000" fill="hold" nodeType="withEffect">
                                  <p:stCondLst>
                                    <p:cond delay="0"/>
                                  </p:stCondLst>
                                  <p:childTnLst>
                                    <p:animMotion origin="layout" path="M -2.77778E-7 -4.90514E-6 L 0.27865 0.21218 " pathEditMode="relative" rAng="0" ptsTypes="AA">
                                      <p:cBhvr>
                                        <p:cTn id="191" dur="1750" fill="hold"/>
                                        <p:tgtEl>
                                          <p:spTgt spid="4">
                                            <p:txEl>
                                              <p:pRg st="1" end="1"/>
                                            </p:txEl>
                                          </p:spTgt>
                                        </p:tgtEl>
                                        <p:attrNameLst>
                                          <p:attrName>ppt_x</p:attrName>
                                          <p:attrName>ppt_y</p:attrName>
                                        </p:attrNameLst>
                                      </p:cBhvr>
                                      <p:rCtr x="13924" y="10597"/>
                                    </p:animMotion>
                                  </p:childTnLst>
                                </p:cTn>
                              </p:par>
                              <p:par>
                                <p:cTn id="192" presetID="0" presetClass="path" presetSubtype="0" accel="50000" decel="50000" fill="hold" nodeType="withEffect">
                                  <p:stCondLst>
                                    <p:cond delay="0"/>
                                  </p:stCondLst>
                                  <p:childTnLst>
                                    <p:animMotion origin="layout" path="M 5E-6 0.00023 L 0.23056 0.13883 " pathEditMode="relative" rAng="0" ptsTypes="AA">
                                      <p:cBhvr>
                                        <p:cTn id="193" dur="1750" fill="hold"/>
                                        <p:tgtEl>
                                          <p:spTgt spid="4">
                                            <p:txEl>
                                              <p:pRg st="2" end="2"/>
                                            </p:txEl>
                                          </p:spTgt>
                                        </p:tgtEl>
                                        <p:attrNameLst>
                                          <p:attrName>ppt_x</p:attrName>
                                          <p:attrName>ppt_y</p:attrName>
                                        </p:attrNameLst>
                                      </p:cBhvr>
                                      <p:rCtr x="11528" y="6918"/>
                                    </p:animMotion>
                                  </p:childTnLst>
                                </p:cTn>
                              </p:par>
                              <p:par>
                                <p:cTn id="194" presetID="0" presetClass="path" presetSubtype="0" accel="50000" decel="50000" fill="hold" nodeType="withEffect">
                                  <p:stCondLst>
                                    <p:cond delay="0"/>
                                  </p:stCondLst>
                                  <p:childTnLst>
                                    <p:animMotion origin="layout" path="M -1.38889E-6 0.00023 L 0.22622 0.0664 " pathEditMode="relative" rAng="0" ptsTypes="AA">
                                      <p:cBhvr>
                                        <p:cTn id="195" dur="1750" fill="hold"/>
                                        <p:tgtEl>
                                          <p:spTgt spid="4">
                                            <p:txEl>
                                              <p:pRg st="3" end="3"/>
                                            </p:txEl>
                                          </p:spTgt>
                                        </p:tgtEl>
                                        <p:attrNameLst>
                                          <p:attrName>ppt_x</p:attrName>
                                          <p:attrName>ppt_y</p:attrName>
                                        </p:attrNameLst>
                                      </p:cBhvr>
                                      <p:rCtr x="11302" y="3309"/>
                                    </p:animMotion>
                                  </p:childTnLst>
                                </p:cTn>
                              </p:par>
                              <p:par>
                                <p:cTn id="196" presetID="0" presetClass="path" presetSubtype="0" accel="50000" decel="50000" fill="hold" nodeType="withEffect">
                                  <p:stCondLst>
                                    <p:cond delay="0"/>
                                  </p:stCondLst>
                                  <p:childTnLst>
                                    <p:animMotion origin="layout" path="M -5.55556E-7 0.00093 L 0.21302 -0.00763 " pathEditMode="relative" rAng="0" ptsTypes="AA">
                                      <p:cBhvr>
                                        <p:cTn id="197" dur="1750" fill="hold"/>
                                        <p:tgtEl>
                                          <p:spTgt spid="4">
                                            <p:txEl>
                                              <p:pRg st="4" end="4"/>
                                            </p:txEl>
                                          </p:spTgt>
                                        </p:tgtEl>
                                        <p:attrNameLst>
                                          <p:attrName>ppt_x</p:attrName>
                                          <p:attrName>ppt_y</p:attrName>
                                        </p:attrNameLst>
                                      </p:cBhvr>
                                      <p:rCtr x="10642" y="-440"/>
                                    </p:animMotion>
                                  </p:childTnLst>
                                </p:cTn>
                              </p:par>
                              <p:par>
                                <p:cTn id="198" presetID="0" presetClass="path" presetSubtype="0" accel="50000" decel="50000" fill="hold" nodeType="withEffect">
                                  <p:stCondLst>
                                    <p:cond delay="0"/>
                                  </p:stCondLst>
                                  <p:childTnLst>
                                    <p:animMotion origin="layout" path="M -1.38889E-6 0.00069 L 0.30504 -0.08168 " pathEditMode="relative" rAng="0" ptsTypes="AA">
                                      <p:cBhvr>
                                        <p:cTn id="199" dur="1750" fill="hold"/>
                                        <p:tgtEl>
                                          <p:spTgt spid="4">
                                            <p:txEl>
                                              <p:pRg st="5" end="5"/>
                                            </p:txEl>
                                          </p:spTgt>
                                        </p:tgtEl>
                                        <p:attrNameLst>
                                          <p:attrName>ppt_x</p:attrName>
                                          <p:attrName>ppt_y</p:attrName>
                                        </p:attrNameLst>
                                      </p:cBhvr>
                                      <p:rCtr x="15243" y="-4118"/>
                                    </p:animMotion>
                                  </p:childTnLst>
                                </p:cTn>
                              </p:par>
                              <p:par>
                                <p:cTn id="200" presetID="0" presetClass="path" presetSubtype="0" accel="50000" decel="50000" fill="hold" nodeType="withEffect">
                                  <p:stCondLst>
                                    <p:cond delay="0"/>
                                  </p:stCondLst>
                                  <p:childTnLst>
                                    <p:animMotion origin="layout" path="M -1.11111E-6 0.00046 L 0.26007 -0.15432 " pathEditMode="relative" rAng="0" ptsTypes="AA">
                                      <p:cBhvr>
                                        <p:cTn id="201" dur="1750" fill="hold"/>
                                        <p:tgtEl>
                                          <p:spTgt spid="4">
                                            <p:txEl>
                                              <p:pRg st="6" end="6"/>
                                            </p:txEl>
                                          </p:spTgt>
                                        </p:tgtEl>
                                        <p:attrNameLst>
                                          <p:attrName>ppt_x</p:attrName>
                                          <p:attrName>ppt_y</p:attrName>
                                        </p:attrNameLst>
                                      </p:cBhvr>
                                      <p:rCtr x="13003" y="-7751"/>
                                    </p:animMotion>
                                  </p:childTnLst>
                                </p:cTn>
                              </p:par>
                              <p:par>
                                <p:cTn id="202" presetID="0" presetClass="path" presetSubtype="0" accel="50000" decel="50000" fill="hold" nodeType="withEffect">
                                  <p:stCondLst>
                                    <p:cond delay="0"/>
                                  </p:stCondLst>
                                  <p:childTnLst>
                                    <p:animMotion origin="layout" path="M 1.38889E-6 0.00046 L 0.26094 -0.22767 " pathEditMode="relative" rAng="0" ptsTypes="AA">
                                      <p:cBhvr>
                                        <p:cTn id="203" dur="1750" fill="hold"/>
                                        <p:tgtEl>
                                          <p:spTgt spid="4">
                                            <p:txEl>
                                              <p:pRg st="7" end="7"/>
                                            </p:txEl>
                                          </p:spTgt>
                                        </p:tgtEl>
                                        <p:attrNameLst>
                                          <p:attrName>ppt_x</p:attrName>
                                          <p:attrName>ppt_y</p:attrName>
                                        </p:attrNameLst>
                                      </p:cBhvr>
                                      <p:rCtr x="13038" y="-11407"/>
                                    </p:animMotion>
                                  </p:childTnLst>
                                </p:cTn>
                              </p:par>
                              <p:par>
                                <p:cTn id="204" presetID="0" presetClass="path" presetSubtype="0" accel="50000" decel="50000" fill="hold" nodeType="withEffect">
                                  <p:stCondLst>
                                    <p:cond delay="0"/>
                                  </p:stCondLst>
                                  <p:childTnLst>
                                    <p:animMotion origin="layout" path="M 2.77778E-6 0.0007 L 0.2526 -0.30171 " pathEditMode="relative" rAng="0" ptsTypes="AA">
                                      <p:cBhvr>
                                        <p:cTn id="205" dur="1750" fill="hold"/>
                                        <p:tgtEl>
                                          <p:spTgt spid="4">
                                            <p:txEl>
                                              <p:pRg st="8" end="8"/>
                                            </p:txEl>
                                          </p:spTgt>
                                        </p:tgtEl>
                                        <p:attrNameLst>
                                          <p:attrName>ppt_x</p:attrName>
                                          <p:attrName>ppt_y</p:attrName>
                                        </p:attrNameLst>
                                      </p:cBhvr>
                                      <p:rCtr x="12622" y="-15132"/>
                                    </p:animMotion>
                                  </p:childTnLst>
                                </p:cTn>
                              </p:par>
                              <p:par>
                                <p:cTn id="206" presetID="0" presetClass="path" presetSubtype="0" accel="50000" decel="50000" fill="hold" nodeType="withEffect">
                                  <p:stCondLst>
                                    <p:cond delay="0"/>
                                  </p:stCondLst>
                                  <p:childTnLst>
                                    <p:animMotion origin="layout" path="M 8.33333E-7 0.00046 L 0.22101 -0.37483 " pathEditMode="relative" rAng="0" ptsTypes="AA">
                                      <p:cBhvr>
                                        <p:cTn id="207" dur="1750" fill="hold"/>
                                        <p:tgtEl>
                                          <p:spTgt spid="4">
                                            <p:txEl>
                                              <p:pRg st="9" end="9"/>
                                            </p:txEl>
                                          </p:spTgt>
                                        </p:tgtEl>
                                        <p:attrNameLst>
                                          <p:attrName>ppt_x</p:attrName>
                                          <p:attrName>ppt_y</p:attrName>
                                        </p:attrNameLst>
                                      </p:cBhvr>
                                      <p:rCtr x="11042" y="-18764"/>
                                    </p:animMotion>
                                  </p:childTnLst>
                                </p:cTn>
                              </p:par>
                              <p:par>
                                <p:cTn id="208" presetID="0" presetClass="path" presetSubtype="0" accel="50000" decel="50000" fill="hold" nodeType="withEffect">
                                  <p:stCondLst>
                                    <p:cond delay="0"/>
                                  </p:stCondLst>
                                  <p:childTnLst>
                                    <p:animMotion origin="layout" path="M -3.61111E-6 0.00023 L 0.21615 -0.4475 " pathEditMode="relative" rAng="0" ptsTypes="AA">
                                      <p:cBhvr>
                                        <p:cTn id="209" dur="1750" fill="hold"/>
                                        <p:tgtEl>
                                          <p:spTgt spid="4">
                                            <p:txEl>
                                              <p:pRg st="10" end="10"/>
                                            </p:txEl>
                                          </p:spTgt>
                                        </p:tgtEl>
                                        <p:attrNameLst>
                                          <p:attrName>ppt_x</p:attrName>
                                          <p:attrName>ppt_y</p:attrName>
                                        </p:attrNameLst>
                                      </p:cBhvr>
                                      <p:rCtr x="10799" y="-22387"/>
                                    </p:animMotion>
                                  </p:childTnLst>
                                </p:cTn>
                              </p:par>
                              <p:par>
                                <p:cTn id="210" presetID="0" presetClass="path" presetSubtype="0" accel="50000" decel="50000" fill="hold" nodeType="withEffect">
                                  <p:stCondLst>
                                    <p:cond delay="0"/>
                                  </p:stCondLst>
                                  <p:childTnLst>
                                    <p:animMotion origin="layout" path="M 2.22222E-6 0.0007 L 0.23472 -0.52243 " pathEditMode="relative" rAng="0" ptsTypes="AA">
                                      <p:cBhvr>
                                        <p:cTn id="211" dur="1750" fill="hold"/>
                                        <p:tgtEl>
                                          <p:spTgt spid="4">
                                            <p:txEl>
                                              <p:pRg st="11" end="11"/>
                                            </p:txEl>
                                          </p:spTgt>
                                        </p:tgtEl>
                                        <p:attrNameLst>
                                          <p:attrName>ppt_x</p:attrName>
                                          <p:attrName>ppt_y</p:attrName>
                                        </p:attrNameLst>
                                      </p:cBhvr>
                                      <p:rCtr x="11736" y="-26156"/>
                                    </p:animMotion>
                                  </p:childTnLst>
                                </p:cTn>
                              </p:par>
                              <p:par>
                                <p:cTn id="212" presetID="0" presetClass="path" presetSubtype="0" accel="50000" decel="50000" fill="hold" nodeType="withEffect">
                                  <p:stCondLst>
                                    <p:cond delay="0"/>
                                  </p:stCondLst>
                                  <p:childTnLst>
                                    <p:animMotion origin="layout" path="M -1.11111E-6 0.0007 L 0.24132 -0.59324 " pathEditMode="relative" rAng="0" ptsTypes="AA">
                                      <p:cBhvr>
                                        <p:cTn id="213" dur="1750" fill="hold"/>
                                        <p:tgtEl>
                                          <p:spTgt spid="4">
                                            <p:txEl>
                                              <p:pRg st="12" end="12"/>
                                            </p:txEl>
                                          </p:spTgt>
                                        </p:tgtEl>
                                        <p:attrNameLst>
                                          <p:attrName>ppt_x</p:attrName>
                                          <p:attrName>ppt_y</p:attrName>
                                        </p:attrNameLst>
                                      </p:cBhvr>
                                      <p:rCtr x="12066" y="-29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uiExpand="1" build="allAtOnce"/>
      <p:bldP spid="5" grpId="0"/>
      <p:bldP spid="5"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Arial" charset="0"/>
                <a:ea typeface="+mn-ea"/>
                <a:cs typeface="+mn-cs"/>
              </a:rPr>
              <a:t>Ronald Bert </a:t>
            </a:r>
            <a:r>
              <a:rPr kumimoji="0" lang="en-US" sz="3200" b="0" i="0" u="none" strike="noStrike" kern="1200" cap="none" spc="0" normalizeH="0" baseline="0" noProof="0" dirty="0">
                <a:ln>
                  <a:noFill/>
                </a:ln>
                <a:solidFill>
                  <a:srgbClr val="000000"/>
                </a:solidFill>
                <a:effectLst/>
                <a:uLnTx/>
                <a:uFillTx/>
                <a:latin typeface="Arial" charset="0"/>
                <a:ea typeface="+mn-ea"/>
                <a:cs typeface="+mn-cs"/>
              </a:rPr>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5" y="0"/>
            <a:ext cx="9158515" cy="6868886"/>
          </a:xfrm>
          <a:prstGeom prst="rect">
            <a:avLst/>
          </a:prstGeom>
        </p:spPr>
      </p:pic>
      <p:pic>
        <p:nvPicPr>
          <p:cNvPr id="4" name="Picture 3">
            <a:extLst>
              <a:ext uri="{FF2B5EF4-FFF2-40B4-BE49-F238E27FC236}">
                <a16:creationId xmlns:a16="http://schemas.microsoft.com/office/drawing/2014/main" id="{3F4C04A5-E264-49F7-B78D-C80A781AE1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9182" y="3706618"/>
            <a:ext cx="2454303" cy="3176782"/>
          </a:xfrm>
          <a:prstGeom prst="rect">
            <a:avLst/>
          </a:prstGeom>
        </p:spPr>
      </p:pic>
      <p:pic>
        <p:nvPicPr>
          <p:cNvPr id="5" name="Picture 4">
            <a:extLst>
              <a:ext uri="{FF2B5EF4-FFF2-40B4-BE49-F238E27FC236}">
                <a16:creationId xmlns:a16="http://schemas.microsoft.com/office/drawing/2014/main" id="{643D0DFD-64E6-4F44-AFC4-70291B2A50BA}"/>
              </a:ext>
            </a:extLst>
          </p:cNvPr>
          <p:cNvPicPr>
            <a:picLocks noChangeAspect="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0" y="1510538"/>
            <a:ext cx="9089172" cy="5347462"/>
          </a:xfrm>
          <a:prstGeom prst="rect">
            <a:avLst/>
          </a:prstGeom>
        </p:spPr>
      </p:pic>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25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55" presetClass="exit" presetSubtype="0" fill="hold" nodeType="withEffect">
                                  <p:stCondLst>
                                    <p:cond delay="0"/>
                                  </p:stCondLst>
                                  <p:childTnLst>
                                    <p:anim calcmode="lin" valueType="num">
                                      <p:cBhvr>
                                        <p:cTn id="16" dur="1000"/>
                                        <p:tgtEl>
                                          <p:spTgt spid="4"/>
                                        </p:tgtEl>
                                        <p:attrNameLst>
                                          <p:attrName>ppt_w</p:attrName>
                                        </p:attrNameLst>
                                      </p:cBhvr>
                                      <p:tavLst>
                                        <p:tav tm="0">
                                          <p:val>
                                            <p:strVal val="ppt_w"/>
                                          </p:val>
                                        </p:tav>
                                        <p:tav tm="100000">
                                          <p:val>
                                            <p:strVal val="ppt_w*0.70"/>
                                          </p:val>
                                        </p:tav>
                                      </p:tavLst>
                                    </p:anim>
                                    <p:anim calcmode="lin" valueType="num">
                                      <p:cBhvr>
                                        <p:cTn id="17" dur="1000"/>
                                        <p:tgtEl>
                                          <p:spTgt spid="4"/>
                                        </p:tgtEl>
                                        <p:attrNameLst>
                                          <p:attrName>ppt_h</p:attrName>
                                        </p:attrNameLst>
                                      </p:cBhvr>
                                      <p:tavLst>
                                        <p:tav tm="0">
                                          <p:val>
                                            <p:strVal val="ppt_h"/>
                                          </p:val>
                                        </p:tav>
                                        <p:tav tm="100000">
                                          <p:val>
                                            <p:strVal val="ppt_h"/>
                                          </p:val>
                                        </p:tav>
                                      </p:tavLst>
                                    </p:anim>
                                    <p:animEffect transition="out" filter="fade">
                                      <p:cBhvr>
                                        <p:cTn id="18" dur="1000"/>
                                        <p:tgtEl>
                                          <p:spTgt spid="4"/>
                                        </p:tgtEl>
                                      </p:cBhvr>
                                    </p:animEffect>
                                    <p:set>
                                      <p:cBhvr>
                                        <p:cTn id="1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444" y="0"/>
            <a:ext cx="9444281" cy="6858000"/>
          </a:xfrm>
        </p:spPr>
      </p:pic>
      <p:pic>
        <p:nvPicPr>
          <p:cNvPr id="3" name="Picture 2">
            <a:extLst>
              <a:ext uri="{FF2B5EF4-FFF2-40B4-BE49-F238E27FC236}">
                <a16:creationId xmlns:a16="http://schemas.microsoft.com/office/drawing/2014/main" id="{6175CB10-6990-460E-A948-2FF47A0520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2984157"/>
            <a:ext cx="2895600" cy="3873843"/>
          </a:xfrm>
          <a:prstGeom prst="rect">
            <a:avLst/>
          </a:prstGeom>
        </p:spPr>
      </p:pic>
      <p:pic>
        <p:nvPicPr>
          <p:cNvPr id="9" name="Picture 8">
            <a:extLst>
              <a:ext uri="{FF2B5EF4-FFF2-40B4-BE49-F238E27FC236}">
                <a16:creationId xmlns:a16="http://schemas.microsoft.com/office/drawing/2014/main" id="{4CAFC0AC-10C7-4BFE-8493-4B94ACECF32A}"/>
              </a:ext>
            </a:extLst>
          </p:cNvPr>
          <p:cNvPicPr>
            <a:picLocks noChangeAspect="1"/>
          </p:cNvPicPr>
          <p:nvPr/>
        </p:nvPicPr>
        <p:blipFill>
          <a:blip r:embed="rId5">
            <a:clrChange>
              <a:clrFrom>
                <a:srgbClr val="004101"/>
              </a:clrFrom>
              <a:clrTo>
                <a:srgbClr val="004101">
                  <a:alpha val="0"/>
                </a:srgbClr>
              </a:clrTo>
            </a:clrChange>
            <a:extLst>
              <a:ext uri="{28A0092B-C50C-407E-A947-70E740481C1C}">
                <a14:useLocalDpi xmlns:a14="http://schemas.microsoft.com/office/drawing/2010/main" val="0"/>
              </a:ext>
            </a:extLst>
          </a:blip>
          <a:stretch>
            <a:fillRect/>
          </a:stretch>
        </p:blipFill>
        <p:spPr>
          <a:xfrm>
            <a:off x="1976449" y="3935761"/>
            <a:ext cx="5191102" cy="2958928"/>
          </a:xfrm>
          <a:prstGeom prst="rect">
            <a:avLst/>
          </a:prstGeom>
        </p:spPr>
      </p:pic>
      <p:pic>
        <p:nvPicPr>
          <p:cNvPr id="6" name="Picture 5">
            <a:extLst>
              <a:ext uri="{FF2B5EF4-FFF2-40B4-BE49-F238E27FC236}">
                <a16:creationId xmlns:a16="http://schemas.microsoft.com/office/drawing/2014/main" id="{398ADCDB-24E1-4007-B138-ED474F6AC957}"/>
              </a:ext>
            </a:extLst>
          </p:cNvPr>
          <p:cNvPicPr>
            <a:picLocks noChangeAspect="1"/>
          </p:cNvPicPr>
          <p:nvPr/>
        </p:nvPicPr>
        <p:blipFill>
          <a:blip r:embed="rId6">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2438400" y="3238500"/>
            <a:ext cx="3810000" cy="3619500"/>
          </a:xfrm>
          <a:prstGeom prst="rect">
            <a:avLst/>
          </a:prstGeom>
        </p:spPr>
      </p:pic>
      <p:sp>
        <p:nvSpPr>
          <p:cNvPr id="12" name="TextBox 11">
            <a:extLst>
              <a:ext uri="{FF2B5EF4-FFF2-40B4-BE49-F238E27FC236}">
                <a16:creationId xmlns:a16="http://schemas.microsoft.com/office/drawing/2014/main" id="{19C022E7-6616-4CEB-9FFD-846DAE5D40A8}"/>
              </a:ext>
            </a:extLst>
          </p:cNvPr>
          <p:cNvSpPr txBox="1"/>
          <p:nvPr/>
        </p:nvSpPr>
        <p:spPr>
          <a:xfrm>
            <a:off x="7543800" y="2785608"/>
            <a:ext cx="1600200" cy="707886"/>
          </a:xfrm>
          <a:prstGeom prst="rect">
            <a:avLst/>
          </a:prstGeom>
          <a:noFill/>
        </p:spPr>
        <p:txBody>
          <a:bodyPr wrap="square" rtlCol="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Aharoni" panose="02010803020104030203" pitchFamily="2" charset="-79"/>
                <a:cs typeface="Aharoni" panose="02010803020104030203" pitchFamily="2" charset="-79"/>
              </a:rPr>
              <a:t>Light</a:t>
            </a:r>
          </a:p>
        </p:txBody>
      </p:sp>
      <p:sp>
        <p:nvSpPr>
          <p:cNvPr id="13" name="TextBox 12">
            <a:extLst>
              <a:ext uri="{FF2B5EF4-FFF2-40B4-BE49-F238E27FC236}">
                <a16:creationId xmlns:a16="http://schemas.microsoft.com/office/drawing/2014/main" id="{946C1466-4E18-4B30-88B0-28C02CD490BE}"/>
              </a:ext>
            </a:extLst>
          </p:cNvPr>
          <p:cNvSpPr txBox="1"/>
          <p:nvPr/>
        </p:nvSpPr>
        <p:spPr>
          <a:xfrm>
            <a:off x="0" y="2845378"/>
            <a:ext cx="2667000" cy="707886"/>
          </a:xfrm>
          <a:prstGeom prst="rect">
            <a:avLst/>
          </a:prstGeom>
          <a:noFill/>
        </p:spPr>
        <p:txBody>
          <a:bodyPr wrap="square" rtlCol="0">
            <a:spAutoFit/>
          </a:bodyPr>
          <a:lstStyle/>
          <a:p>
            <a:pPr algn="ctr"/>
            <a:r>
              <a:rPr lang="en-US" sz="4000" b="1" dirty="0">
                <a:ln w="6600">
                  <a:solidFill>
                    <a:schemeClr val="accent2"/>
                  </a:solidFill>
                  <a:prstDash val="solid"/>
                </a:ln>
                <a:solidFill>
                  <a:schemeClr val="bg2">
                    <a:lumMod val="60000"/>
                    <a:lumOff val="40000"/>
                  </a:schemeClr>
                </a:solidFill>
                <a:effectLst>
                  <a:outerShdw dist="38100" dir="2700000" algn="tl" rotWithShape="0">
                    <a:schemeClr val="accent2"/>
                  </a:outerShdw>
                </a:effectLst>
                <a:latin typeface="Aharoni" panose="02010803020104030203" pitchFamily="2" charset="-79"/>
                <a:cs typeface="Aharoni" panose="02010803020104030203" pitchFamily="2" charset="-79"/>
              </a:rPr>
              <a:t>Darkness</a:t>
            </a:r>
          </a:p>
        </p:txBody>
      </p:sp>
    </p:spTree>
    <p:extLst>
      <p:ext uri="{BB962C8B-B14F-4D97-AF65-F5344CB8AC3E}">
        <p14:creationId xmlns:p14="http://schemas.microsoft.com/office/powerpoint/2010/main" val="158085051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xit" presetSubtype="0" accel="100000" fill="hold" nodeType="clickEffect">
                                  <p:stCondLst>
                                    <p:cond delay="0"/>
                                  </p:stCondLst>
                                  <p:childTnLst>
                                    <p:anim calcmode="lin" valueType="num">
                                      <p:cBhvr>
                                        <p:cTn id="12" dur="1000"/>
                                        <p:tgtEl>
                                          <p:spTgt spid="3"/>
                                        </p:tgtEl>
                                        <p:attrNameLst>
                                          <p:attrName>ppt_w</p:attrName>
                                        </p:attrNameLst>
                                      </p:cBhvr>
                                      <p:tavLst>
                                        <p:tav tm="0">
                                          <p:val>
                                            <p:strVal val="ppt_w"/>
                                          </p:val>
                                        </p:tav>
                                        <p:tav tm="100000">
                                          <p:val>
                                            <p:strVal val="ppt_w+.3"/>
                                          </p:val>
                                        </p:tav>
                                      </p:tavLst>
                                    </p:anim>
                                    <p:anim calcmode="lin" valueType="num">
                                      <p:cBhvr>
                                        <p:cTn id="13" dur="1000"/>
                                        <p:tgtEl>
                                          <p:spTgt spid="3"/>
                                        </p:tgtEl>
                                        <p:attrNameLst>
                                          <p:attrName>ppt_h</p:attrName>
                                        </p:attrNameLst>
                                      </p:cBhvr>
                                      <p:tavLst>
                                        <p:tav tm="0">
                                          <p:val>
                                            <p:strVal val="ppt_h"/>
                                          </p:val>
                                        </p:tav>
                                        <p:tav tm="100000">
                                          <p:val>
                                            <p:strVal val="ppt_h"/>
                                          </p:val>
                                        </p:tav>
                                      </p:tavLst>
                                    </p:anim>
                                    <p:animEffect transition="out" filter="fade">
                                      <p:cBhvr>
                                        <p:cTn id="14" dur="1000"/>
                                        <p:tgtEl>
                                          <p:spTgt spid="3"/>
                                        </p:tgtEl>
                                      </p:cBhvr>
                                    </p:animEffect>
                                    <p:set>
                                      <p:cBhvr>
                                        <p:cTn id="15" dur="1" fill="hold">
                                          <p:stCondLst>
                                            <p:cond delay="999"/>
                                          </p:stCondLst>
                                        </p:cTn>
                                        <p:tgtEl>
                                          <p:spTgt spid="3"/>
                                        </p:tgtEl>
                                        <p:attrNameLst>
                                          <p:attrName>style.visibility</p:attrName>
                                        </p:attrNameLst>
                                      </p:cBhvr>
                                      <p:to>
                                        <p:strVal val="hidden"/>
                                      </p:to>
                                    </p:set>
                                  </p:childTnLst>
                                </p:cTn>
                              </p:par>
                              <p:par>
                                <p:cTn id="16" presetID="2" presetClass="entr" presetSubtype="4" fill="hold" nodeType="withEffect">
                                  <p:stCondLst>
                                    <p:cond delay="5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outVertical)">
                                      <p:cBhvr>
                                        <p:cTn id="24" dur="500"/>
                                        <p:tgtEl>
                                          <p:spTgt spid="9"/>
                                        </p:tgtEl>
                                      </p:cBhvr>
                                    </p:animEffect>
                                  </p:childTnLst>
                                </p:cTn>
                              </p:par>
                              <p:par>
                                <p:cTn id="25" presetID="9" presetClass="exit" presetSubtype="0" fill="hold" nodeType="withEffect">
                                  <p:stCondLst>
                                    <p:cond delay="0"/>
                                  </p:stCondLst>
                                  <p:childTnLst>
                                    <p:animEffect transition="out" filter="dissolv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750"/>
                                        <p:tgtEl>
                                          <p:spTgt spid="12"/>
                                        </p:tgtEl>
                                        <p:attrNameLst>
                                          <p:attrName>ppt_x</p:attrName>
                                        </p:attrNameLst>
                                      </p:cBhvr>
                                      <p:tavLst>
                                        <p:tav tm="0">
                                          <p:val>
                                            <p:strVal val="#ppt_x-#ppt_w*1.125000"/>
                                          </p:val>
                                        </p:tav>
                                        <p:tav tm="100000">
                                          <p:val>
                                            <p:strVal val="#ppt_x"/>
                                          </p:val>
                                        </p:tav>
                                      </p:tavLst>
                                    </p:anim>
                                    <p:animEffect transition="in" filter="wipe(right)">
                                      <p:cBhvr>
                                        <p:cTn id="33" dur="750"/>
                                        <p:tgtEl>
                                          <p:spTgt spid="12"/>
                                        </p:tgtEl>
                                      </p:cBhvr>
                                    </p:animEffect>
                                  </p:childTnLst>
                                </p:cTn>
                              </p:par>
                              <p:par>
                                <p:cTn id="34" presetID="12" presetClass="entr" presetSubtype="2" fill="hold" grpId="0" nodeType="withEffect">
                                  <p:stCondLst>
                                    <p:cond delay="5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750"/>
                                        <p:tgtEl>
                                          <p:spTgt spid="13"/>
                                        </p:tgtEl>
                                        <p:attrNameLst>
                                          <p:attrName>ppt_x</p:attrName>
                                        </p:attrNameLst>
                                      </p:cBhvr>
                                      <p:tavLst>
                                        <p:tav tm="0">
                                          <p:val>
                                            <p:strVal val="#ppt_x+#ppt_w*1.125000"/>
                                          </p:val>
                                        </p:tav>
                                        <p:tav tm="100000">
                                          <p:val>
                                            <p:strVal val="#ppt_x"/>
                                          </p:val>
                                        </p:tav>
                                      </p:tavLst>
                                    </p:anim>
                                    <p:animEffect transition="in" filter="wipe(left)">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9286875" cy="6858000"/>
          </a:xfrm>
        </p:spPr>
      </p:pic>
      <p:sp>
        <p:nvSpPr>
          <p:cNvPr id="3" name="TextBox 2">
            <a:extLst>
              <a:ext uri="{FF2B5EF4-FFF2-40B4-BE49-F238E27FC236}">
                <a16:creationId xmlns:a16="http://schemas.microsoft.com/office/drawing/2014/main" id="{22FF810E-2E38-4256-811F-A109913B3C33}"/>
              </a:ext>
            </a:extLst>
          </p:cNvPr>
          <p:cNvSpPr txBox="1"/>
          <p:nvPr/>
        </p:nvSpPr>
        <p:spPr>
          <a:xfrm rot="598815">
            <a:off x="5045988" y="2659473"/>
            <a:ext cx="2602365" cy="637900"/>
          </a:xfrm>
          <a:prstGeom prst="rect">
            <a:avLst/>
          </a:prstGeom>
          <a:solidFill>
            <a:srgbClr val="086D43"/>
          </a:solidFill>
        </p:spPr>
        <p:txBody>
          <a:bodyPr wrap="square" rtlCol="0">
            <a:noAutofit/>
          </a:bodyPr>
          <a:lstStyle/>
          <a:p>
            <a:r>
              <a:rPr lang="en-US" sz="3600" b="1" dirty="0">
                <a:solidFill>
                  <a:schemeClr val="bg1"/>
                </a:solidFill>
                <a:latin typeface="Aharoni" panose="02010803020104030203" pitchFamily="2" charset="-79"/>
                <a:cs typeface="Aharoni" panose="02010803020104030203" pitchFamily="2" charset="-79"/>
              </a:rPr>
              <a:t> </a:t>
            </a:r>
            <a:r>
              <a:rPr lang="en-US" sz="3600" b="1" dirty="0">
                <a:solidFill>
                  <a:schemeClr val="bg1"/>
                </a:solidFill>
                <a:latin typeface="Arial" panose="020B0604020202020204" pitchFamily="34" charset="0"/>
                <a:cs typeface="Arial" panose="020B0604020202020204" pitchFamily="34" charset="0"/>
              </a:rPr>
              <a:t>Honest</a:t>
            </a:r>
          </a:p>
        </p:txBody>
      </p:sp>
      <p:sp>
        <p:nvSpPr>
          <p:cNvPr id="17" name="TextBox 16">
            <a:extLst>
              <a:ext uri="{FF2B5EF4-FFF2-40B4-BE49-F238E27FC236}">
                <a16:creationId xmlns:a16="http://schemas.microsoft.com/office/drawing/2014/main" id="{52DE4CA4-89E0-4C0A-9B7C-4523BB0BD3DE}"/>
              </a:ext>
            </a:extLst>
          </p:cNvPr>
          <p:cNvSpPr txBox="1"/>
          <p:nvPr/>
        </p:nvSpPr>
        <p:spPr>
          <a:xfrm rot="543934">
            <a:off x="2423734" y="2191420"/>
            <a:ext cx="2439709" cy="586977"/>
          </a:xfrm>
          <a:prstGeom prst="rect">
            <a:avLst/>
          </a:prstGeom>
          <a:solidFill>
            <a:srgbClr val="128355"/>
          </a:solidFill>
        </p:spPr>
        <p:txBody>
          <a:bodyPr wrap="square" rtlCol="0">
            <a:noAutofit/>
          </a:bodyPr>
          <a:lstStyle/>
          <a:p>
            <a:r>
              <a:rPr lang="en-US" sz="3600" b="1" dirty="0">
                <a:solidFill>
                  <a:schemeClr val="bg1"/>
                </a:solidFill>
                <a:latin typeface="Arial" panose="020B0604020202020204" pitchFamily="34" charset="0"/>
                <a:cs typeface="Arial" panose="020B0604020202020204" pitchFamily="34" charset="0"/>
              </a:rPr>
              <a:t>Dishonest</a:t>
            </a:r>
          </a:p>
        </p:txBody>
      </p:sp>
      <p:pic>
        <p:nvPicPr>
          <p:cNvPr id="9" name="Picture 8">
            <a:extLst>
              <a:ext uri="{FF2B5EF4-FFF2-40B4-BE49-F238E27FC236}">
                <a16:creationId xmlns:a16="http://schemas.microsoft.com/office/drawing/2014/main" id="{031D5A69-91E2-4A7C-8546-6645091B1C53}"/>
              </a:ext>
            </a:extLst>
          </p:cNvPr>
          <p:cNvPicPr>
            <a:picLocks noChangeAspect="1"/>
          </p:cNvPicPr>
          <p:nvPr/>
        </p:nvPicPr>
        <p:blipFill rotWithShape="1">
          <a:blip r:embed="rId4">
            <a:extLst>
              <a:ext uri="{28A0092B-C50C-407E-A947-70E740481C1C}">
                <a14:useLocalDpi xmlns:a14="http://schemas.microsoft.com/office/drawing/2010/main" val="0"/>
              </a:ext>
            </a:extLst>
          </a:blip>
          <a:srcRect l="14908"/>
          <a:stretch/>
        </p:blipFill>
        <p:spPr>
          <a:xfrm>
            <a:off x="-1" y="4038600"/>
            <a:ext cx="3869903" cy="2971800"/>
          </a:xfrm>
          <a:prstGeom prst="rect">
            <a:avLst/>
          </a:prstGeom>
        </p:spPr>
      </p:pic>
      <p:pic>
        <p:nvPicPr>
          <p:cNvPr id="36" name="Picture 35">
            <a:extLst>
              <a:ext uri="{FF2B5EF4-FFF2-40B4-BE49-F238E27FC236}">
                <a16:creationId xmlns:a16="http://schemas.microsoft.com/office/drawing/2014/main" id="{9CA9A683-E41A-4F01-9F79-196D0F7A6F36}"/>
              </a:ext>
            </a:extLst>
          </p:cNvPr>
          <p:cNvPicPr>
            <a:picLocks noChangeAspect="1"/>
          </p:cNvPicPr>
          <p:nvPr/>
        </p:nvPicPr>
        <p:blipFill rotWithShape="1">
          <a:blip r:embed="rId5">
            <a:extLst>
              <a:ext uri="{28A0092B-C50C-407E-A947-70E740481C1C}">
                <a14:useLocalDpi xmlns:a14="http://schemas.microsoft.com/office/drawing/2010/main" val="0"/>
              </a:ext>
            </a:extLst>
          </a:blip>
          <a:srcRect l="24934"/>
          <a:stretch/>
        </p:blipFill>
        <p:spPr>
          <a:xfrm>
            <a:off x="0" y="0"/>
            <a:ext cx="9144000" cy="6858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 y="4038600"/>
            <a:ext cx="3962400" cy="2971800"/>
          </a:xfrm>
          <a:prstGeom prst="rect">
            <a:avLst/>
          </a:prstGeom>
        </p:spPr>
      </p:pic>
      <p:pic>
        <p:nvPicPr>
          <p:cNvPr id="8" name="Picture 7">
            <a:extLst>
              <a:ext uri="{FF2B5EF4-FFF2-40B4-BE49-F238E27FC236}">
                <a16:creationId xmlns:a16="http://schemas.microsoft.com/office/drawing/2014/main" id="{453FFF77-2C94-40AB-A4AD-FA9A06A7953D}"/>
              </a:ext>
            </a:extLst>
          </p:cNvPr>
          <p:cNvPicPr>
            <a:picLocks noChangeAspect="1"/>
          </p:cNvPicPr>
          <p:nvPr/>
        </p:nvPicPr>
        <p:blipFill>
          <a:blip r:embed="rId7">
            <a:clrChange>
              <a:clrFrom>
                <a:srgbClr val="FFFDF4"/>
              </a:clrFrom>
              <a:clrTo>
                <a:srgbClr val="FFFDF4">
                  <a:alpha val="0"/>
                </a:srgbClr>
              </a:clrTo>
            </a:clrChange>
            <a:extLst>
              <a:ext uri="{28A0092B-C50C-407E-A947-70E740481C1C}">
                <a14:useLocalDpi xmlns:a14="http://schemas.microsoft.com/office/drawing/2010/main" val="0"/>
              </a:ext>
            </a:extLst>
          </a:blip>
          <a:stretch>
            <a:fillRect/>
          </a:stretch>
        </p:blipFill>
        <p:spPr>
          <a:xfrm rot="638972">
            <a:off x="3287167" y="4132708"/>
            <a:ext cx="2857016" cy="2029986"/>
          </a:xfrm>
          <a:prstGeom prst="rect">
            <a:avLst/>
          </a:prstGeom>
        </p:spPr>
      </p:pic>
      <p:sp>
        <p:nvSpPr>
          <p:cNvPr id="24" name="Rectangle 2">
            <a:extLst>
              <a:ext uri="{FF2B5EF4-FFF2-40B4-BE49-F238E27FC236}">
                <a16:creationId xmlns:a16="http://schemas.microsoft.com/office/drawing/2014/main" id="{E98EFA5E-E607-4915-A98E-B0B70FD27FBA}"/>
              </a:ext>
            </a:extLst>
          </p:cNvPr>
          <p:cNvSpPr txBox="1">
            <a:spLocks noChangeArrowheads="1"/>
          </p:cNvSpPr>
          <p:nvPr/>
        </p:nvSpPr>
        <p:spPr bwMode="auto">
          <a:xfrm rot="60000">
            <a:off x="229581" y="187533"/>
            <a:ext cx="8711220" cy="375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For man also does not know his time: Like fish taken in a cruel net, Like birds caught in a snare, So the sons of men are snared in an evil time, When it falls suddenly upon them. </a:t>
            </a:r>
            <a:r>
              <a:rPr lang="en-US" alt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Ecclesiastes 9:12</a:t>
            </a:r>
            <a:r>
              <a:rPr lang="en-US" altLang="en-US" sz="40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a:t>
            </a:r>
          </a:p>
        </p:txBody>
      </p:sp>
      <p:sp>
        <p:nvSpPr>
          <p:cNvPr id="11" name="Rectangle 2">
            <a:extLst>
              <a:ext uri="{FF2B5EF4-FFF2-40B4-BE49-F238E27FC236}">
                <a16:creationId xmlns:a16="http://schemas.microsoft.com/office/drawing/2014/main" id="{FC85BA10-0D7E-426A-855F-D04694B5E200}"/>
              </a:ext>
            </a:extLst>
          </p:cNvPr>
          <p:cNvSpPr txBox="1">
            <a:spLocks noChangeArrowheads="1"/>
          </p:cNvSpPr>
          <p:nvPr/>
        </p:nvSpPr>
        <p:spPr bwMode="auto">
          <a:xfrm>
            <a:off x="457200" y="1134005"/>
            <a:ext cx="8229600" cy="300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The backslider in heart will be filled with his own ways, But a good man will be satisfied from above. </a:t>
            </a:r>
            <a:r>
              <a:rPr lang="en-US" alt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Proverbs 14:14</a:t>
            </a:r>
          </a:p>
        </p:txBody>
      </p:sp>
      <p:sp>
        <p:nvSpPr>
          <p:cNvPr id="12" name="Rectangle 2">
            <a:extLst>
              <a:ext uri="{FF2B5EF4-FFF2-40B4-BE49-F238E27FC236}">
                <a16:creationId xmlns:a16="http://schemas.microsoft.com/office/drawing/2014/main" id="{7715FC13-BEA0-4250-B14A-54394FB0EE24}"/>
              </a:ext>
            </a:extLst>
          </p:cNvPr>
          <p:cNvSpPr txBox="1">
            <a:spLocks noChangeArrowheads="1"/>
          </p:cNvSpPr>
          <p:nvPr/>
        </p:nvSpPr>
        <p:spPr bwMode="auto">
          <a:xfrm rot="610518">
            <a:off x="856828" y="1275822"/>
            <a:ext cx="8229600" cy="300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For a righteous man may fall seven times And rise again, But the wicked shall fall by calamity.   </a:t>
            </a:r>
            <a:r>
              <a:rPr lang="en-US" alt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Proverbs 24:16</a:t>
            </a:r>
            <a:r>
              <a:rPr lang="en-US" altLang="en-US" sz="40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a:t>
            </a:r>
          </a:p>
        </p:txBody>
      </p:sp>
      <p:sp>
        <p:nvSpPr>
          <p:cNvPr id="23" name="Title 1">
            <a:extLst>
              <a:ext uri="{FF2B5EF4-FFF2-40B4-BE49-F238E27FC236}">
                <a16:creationId xmlns:a16="http://schemas.microsoft.com/office/drawing/2014/main" id="{2AEF6F80-902A-431E-87D2-7E012B1844A8}"/>
              </a:ext>
            </a:extLst>
          </p:cNvPr>
          <p:cNvSpPr txBox="1">
            <a:spLocks/>
          </p:cNvSpPr>
          <p:nvPr/>
        </p:nvSpPr>
        <p:spPr>
          <a:xfrm>
            <a:off x="2881198" y="1688419"/>
            <a:ext cx="54283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what will be the sign</a:t>
            </a:r>
          </a:p>
        </p:txBody>
      </p:sp>
      <p:sp>
        <p:nvSpPr>
          <p:cNvPr id="15" name="Rectangle 2">
            <a:extLst>
              <a:ext uri="{FF2B5EF4-FFF2-40B4-BE49-F238E27FC236}">
                <a16:creationId xmlns:a16="http://schemas.microsoft.com/office/drawing/2014/main" id="{D3521929-BA82-40C2-8DEE-2C4CCF373E27}"/>
              </a:ext>
            </a:extLst>
          </p:cNvPr>
          <p:cNvSpPr txBox="1">
            <a:spLocks noChangeArrowheads="1"/>
          </p:cNvSpPr>
          <p:nvPr/>
        </p:nvSpPr>
        <p:spPr bwMode="auto">
          <a:xfrm>
            <a:off x="457200" y="962030"/>
            <a:ext cx="8229600" cy="302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"Tell us, when will these things be? And what will be the sign when all these things will be fulfilled?" </a:t>
            </a:r>
            <a:r>
              <a:rPr 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Mark 13:4 </a:t>
            </a:r>
            <a:endParaRPr lang="en-US" altLang="en-US" sz="36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37" name="Rectangle 2">
            <a:extLst>
              <a:ext uri="{FF2B5EF4-FFF2-40B4-BE49-F238E27FC236}">
                <a16:creationId xmlns:a16="http://schemas.microsoft.com/office/drawing/2014/main" id="{2E6532C8-0A0D-488A-9180-051098E29B3A}"/>
              </a:ext>
            </a:extLst>
          </p:cNvPr>
          <p:cNvSpPr txBox="1">
            <a:spLocks noChangeArrowheads="1"/>
          </p:cNvSpPr>
          <p:nvPr/>
        </p:nvSpPr>
        <p:spPr bwMode="auto">
          <a:xfrm>
            <a:off x="2993618" y="1653817"/>
            <a:ext cx="5193957" cy="961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what will be the sign</a:t>
            </a:r>
            <a:endParaRPr lang="en-US" altLang="en-US" sz="36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pic>
        <p:nvPicPr>
          <p:cNvPr id="7" name="Picture 6">
            <a:extLst>
              <a:ext uri="{FF2B5EF4-FFF2-40B4-BE49-F238E27FC236}">
                <a16:creationId xmlns:a16="http://schemas.microsoft.com/office/drawing/2014/main" id="{95B0091D-CA47-4259-B055-40A41D307E12}"/>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3322" y="5001358"/>
            <a:ext cx="2297623" cy="2313842"/>
          </a:xfrm>
          <a:prstGeom prst="rect">
            <a:avLst/>
          </a:prstGeom>
        </p:spPr>
      </p:pic>
    </p:spTree>
    <p:extLst>
      <p:ext uri="{BB962C8B-B14F-4D97-AF65-F5344CB8AC3E}">
        <p14:creationId xmlns:p14="http://schemas.microsoft.com/office/powerpoint/2010/main" val="2519599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1000" fill="hold"/>
                                        <p:tgtEl>
                                          <p:spTgt spid="24"/>
                                        </p:tgtEl>
                                        <p:attrNameLst>
                                          <p:attrName>ppt_w</p:attrName>
                                        </p:attrNameLst>
                                      </p:cBhvr>
                                      <p:tavLst>
                                        <p:tav tm="0">
                                          <p:val>
                                            <p:fltVal val="0"/>
                                          </p:val>
                                        </p:tav>
                                        <p:tav tm="100000">
                                          <p:val>
                                            <p:strVal val="#ppt_w"/>
                                          </p:val>
                                        </p:tav>
                                      </p:tavLst>
                                    </p:anim>
                                    <p:anim calcmode="lin" valueType="num">
                                      <p:cBhvr>
                                        <p:cTn id="14" dur="1000" fill="hold"/>
                                        <p:tgtEl>
                                          <p:spTgt spid="24"/>
                                        </p:tgtEl>
                                        <p:attrNameLst>
                                          <p:attrName>ppt_h</p:attrName>
                                        </p:attrNameLst>
                                      </p:cBhvr>
                                      <p:tavLst>
                                        <p:tav tm="0">
                                          <p:val>
                                            <p:fltVal val="0"/>
                                          </p:val>
                                        </p:tav>
                                        <p:tav tm="100000">
                                          <p:val>
                                            <p:strVal val="#ppt_h"/>
                                          </p:val>
                                        </p:tav>
                                      </p:tavLst>
                                    </p:anim>
                                  </p:childTnLst>
                                </p:cTn>
                              </p:par>
                              <p:par>
                                <p:cTn id="15" presetID="42" presetClass="path" presetSubtype="0" accel="50000" decel="50000" fill="hold" grpId="2" nodeType="withEffect">
                                  <p:stCondLst>
                                    <p:cond delay="0"/>
                                  </p:stCondLst>
                                  <p:childTnLst>
                                    <p:animMotion origin="layout" path="M 1.11111E-6 -4.44444E-6 L 0.09549 0.49514 " pathEditMode="relative" rAng="0" ptsTypes="AA">
                                      <p:cBhvr>
                                        <p:cTn id="16" dur="1000" spd="-100000" fill="hold"/>
                                        <p:tgtEl>
                                          <p:spTgt spid="24"/>
                                        </p:tgtEl>
                                        <p:attrNameLst>
                                          <p:attrName>ppt_x</p:attrName>
                                          <p:attrName>ppt_y</p:attrName>
                                        </p:attrNameLst>
                                      </p:cBhvr>
                                      <p:rCtr x="4774" y="24745"/>
                                    </p:animMotion>
                                  </p:childTnLst>
                                </p:cTn>
                              </p:par>
                            </p:childTnLst>
                          </p:cTn>
                        </p:par>
                      </p:childTnLst>
                    </p:cTn>
                  </p:par>
                  <p:par>
                    <p:cTn id="17" fill="hold">
                      <p:stCondLst>
                        <p:cond delay="indefinite"/>
                      </p:stCondLst>
                      <p:childTnLst>
                        <p:par>
                          <p:cTn id="18" fill="hold">
                            <p:stCondLst>
                              <p:cond delay="0"/>
                            </p:stCondLst>
                            <p:childTnLst>
                              <p:par>
                                <p:cTn id="19" presetID="50" presetClass="exit" presetSubtype="0" accel="100000" fill="hold" grpId="1" nodeType="clickEffect">
                                  <p:stCondLst>
                                    <p:cond delay="0"/>
                                  </p:stCondLst>
                                  <p:childTnLst>
                                    <p:anim calcmode="lin" valueType="num">
                                      <p:cBhvr>
                                        <p:cTn id="20" dur="750"/>
                                        <p:tgtEl>
                                          <p:spTgt spid="24"/>
                                        </p:tgtEl>
                                        <p:attrNameLst>
                                          <p:attrName>ppt_w</p:attrName>
                                        </p:attrNameLst>
                                      </p:cBhvr>
                                      <p:tavLst>
                                        <p:tav tm="0">
                                          <p:val>
                                            <p:strVal val="ppt_w"/>
                                          </p:val>
                                        </p:tav>
                                        <p:tav tm="100000">
                                          <p:val>
                                            <p:strVal val="ppt_w+.3"/>
                                          </p:val>
                                        </p:tav>
                                      </p:tavLst>
                                    </p:anim>
                                    <p:anim calcmode="lin" valueType="num">
                                      <p:cBhvr>
                                        <p:cTn id="21" dur="750"/>
                                        <p:tgtEl>
                                          <p:spTgt spid="24"/>
                                        </p:tgtEl>
                                        <p:attrNameLst>
                                          <p:attrName>ppt_h</p:attrName>
                                        </p:attrNameLst>
                                      </p:cBhvr>
                                      <p:tavLst>
                                        <p:tav tm="0">
                                          <p:val>
                                            <p:strVal val="ppt_h"/>
                                          </p:val>
                                        </p:tav>
                                        <p:tav tm="100000">
                                          <p:val>
                                            <p:strVal val="ppt_h"/>
                                          </p:val>
                                        </p:tav>
                                      </p:tavLst>
                                    </p:anim>
                                    <p:animEffect transition="out" filter="fade">
                                      <p:cBhvr>
                                        <p:cTn id="22" dur="750"/>
                                        <p:tgtEl>
                                          <p:spTgt spid="24"/>
                                        </p:tgtEl>
                                      </p:cBhvr>
                                    </p:animEffect>
                                    <p:set>
                                      <p:cBhvr>
                                        <p:cTn id="23" dur="1" fill="hold">
                                          <p:stCondLst>
                                            <p:cond delay="749"/>
                                          </p:stCondLst>
                                        </p:cTn>
                                        <p:tgtEl>
                                          <p:spTgt spid="2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right)">
                                      <p:cBhvr>
                                        <p:cTn id="28" dur="500"/>
                                        <p:tgtEl>
                                          <p:spTgt spid="1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out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750" fill="hold"/>
                                        <p:tgtEl>
                                          <p:spTgt spid="9"/>
                                        </p:tgtEl>
                                        <p:attrNameLst>
                                          <p:attrName>ppt_x</p:attrName>
                                        </p:attrNameLst>
                                      </p:cBhvr>
                                      <p:tavLst>
                                        <p:tav tm="0">
                                          <p:val>
                                            <p:strVal val="0-#ppt_w/2"/>
                                          </p:val>
                                        </p:tav>
                                        <p:tav tm="100000">
                                          <p:val>
                                            <p:strVal val="#ppt_x"/>
                                          </p:val>
                                        </p:tav>
                                      </p:tavLst>
                                    </p:anim>
                                    <p:anim calcmode="lin" valueType="num">
                                      <p:cBhvr additive="base">
                                        <p:cTn id="42" dur="750" fill="hold"/>
                                        <p:tgtEl>
                                          <p:spTgt spid="9"/>
                                        </p:tgtEl>
                                        <p:attrNameLst>
                                          <p:attrName>ppt_y</p:attrName>
                                        </p:attrNameLst>
                                      </p:cBhvr>
                                      <p:tavLst>
                                        <p:tav tm="0">
                                          <p:val>
                                            <p:strVal val="#ppt_y"/>
                                          </p:val>
                                        </p:tav>
                                        <p:tav tm="100000">
                                          <p:val>
                                            <p:strVal val="#ppt_y"/>
                                          </p:val>
                                        </p:tav>
                                      </p:tavLst>
                                    </p:anim>
                                  </p:childTnLst>
                                </p:cTn>
                              </p:par>
                              <p:par>
                                <p:cTn id="43" presetID="50" presetClass="exit" presetSubtype="0" accel="100000" fill="hold" grpId="1" nodeType="withEffect">
                                  <p:stCondLst>
                                    <p:cond delay="0"/>
                                  </p:stCondLst>
                                  <p:childTnLst>
                                    <p:anim calcmode="lin" valueType="num">
                                      <p:cBhvr>
                                        <p:cTn id="44" dur="750"/>
                                        <p:tgtEl>
                                          <p:spTgt spid="12"/>
                                        </p:tgtEl>
                                        <p:attrNameLst>
                                          <p:attrName>ppt_w</p:attrName>
                                        </p:attrNameLst>
                                      </p:cBhvr>
                                      <p:tavLst>
                                        <p:tav tm="0">
                                          <p:val>
                                            <p:strVal val="ppt_w"/>
                                          </p:val>
                                        </p:tav>
                                        <p:tav tm="100000">
                                          <p:val>
                                            <p:strVal val="ppt_w+.3"/>
                                          </p:val>
                                        </p:tav>
                                      </p:tavLst>
                                    </p:anim>
                                    <p:anim calcmode="lin" valueType="num">
                                      <p:cBhvr>
                                        <p:cTn id="45" dur="750"/>
                                        <p:tgtEl>
                                          <p:spTgt spid="12"/>
                                        </p:tgtEl>
                                        <p:attrNameLst>
                                          <p:attrName>ppt_h</p:attrName>
                                        </p:attrNameLst>
                                      </p:cBhvr>
                                      <p:tavLst>
                                        <p:tav tm="0">
                                          <p:val>
                                            <p:strVal val="ppt_h"/>
                                          </p:val>
                                        </p:tav>
                                        <p:tav tm="100000">
                                          <p:val>
                                            <p:strVal val="ppt_h"/>
                                          </p:val>
                                        </p:tav>
                                      </p:tavLst>
                                    </p:anim>
                                    <p:animEffect transition="out" filter="fade">
                                      <p:cBhvr>
                                        <p:cTn id="46" dur="750"/>
                                        <p:tgtEl>
                                          <p:spTgt spid="12"/>
                                        </p:tgtEl>
                                      </p:cBhvr>
                                    </p:animEffect>
                                    <p:set>
                                      <p:cBhvr>
                                        <p:cTn id="47" dur="1" fill="hold">
                                          <p:stCondLst>
                                            <p:cond delay="749"/>
                                          </p:stCondLst>
                                        </p:cTn>
                                        <p:tgtEl>
                                          <p:spTgt spid="12"/>
                                        </p:tgtEl>
                                        <p:attrNameLst>
                                          <p:attrName>style.visibility</p:attrName>
                                        </p:attrNameLst>
                                      </p:cBhvr>
                                      <p:to>
                                        <p:strVal val="hidden"/>
                                      </p:to>
                                    </p:set>
                                  </p:childTnLst>
                                </p:cTn>
                              </p:par>
                            </p:childTnLst>
                          </p:cTn>
                        </p:par>
                        <p:par>
                          <p:cTn id="48" fill="hold">
                            <p:stCondLst>
                              <p:cond delay="750"/>
                            </p:stCondLst>
                            <p:childTnLst>
                              <p:par>
                                <p:cTn id="49" presetID="16" presetClass="entr" presetSubtype="37"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arn(outVertic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xit" presetSubtype="0" accel="100000" fill="hold" grpId="1" nodeType="clickEffect">
                                  <p:stCondLst>
                                    <p:cond delay="0"/>
                                  </p:stCondLst>
                                  <p:childTnLst>
                                    <p:anim calcmode="lin" valueType="num">
                                      <p:cBhvr>
                                        <p:cTn id="55" dur="1000"/>
                                        <p:tgtEl>
                                          <p:spTgt spid="11"/>
                                        </p:tgtEl>
                                        <p:attrNameLst>
                                          <p:attrName>ppt_w</p:attrName>
                                        </p:attrNameLst>
                                      </p:cBhvr>
                                      <p:tavLst>
                                        <p:tav tm="0">
                                          <p:val>
                                            <p:strVal val="ppt_w"/>
                                          </p:val>
                                        </p:tav>
                                        <p:tav tm="100000">
                                          <p:val>
                                            <p:strVal val="ppt_w+.3"/>
                                          </p:val>
                                        </p:tav>
                                      </p:tavLst>
                                    </p:anim>
                                    <p:anim calcmode="lin" valueType="num">
                                      <p:cBhvr>
                                        <p:cTn id="56" dur="1000"/>
                                        <p:tgtEl>
                                          <p:spTgt spid="11"/>
                                        </p:tgtEl>
                                        <p:attrNameLst>
                                          <p:attrName>ppt_h</p:attrName>
                                        </p:attrNameLst>
                                      </p:cBhvr>
                                      <p:tavLst>
                                        <p:tav tm="0">
                                          <p:val>
                                            <p:strVal val="ppt_h"/>
                                          </p:val>
                                        </p:tav>
                                        <p:tav tm="100000">
                                          <p:val>
                                            <p:strVal val="ppt_h"/>
                                          </p:val>
                                        </p:tav>
                                      </p:tavLst>
                                    </p:anim>
                                    <p:animEffect transition="out" filter="fade">
                                      <p:cBhvr>
                                        <p:cTn id="57" dur="1000"/>
                                        <p:tgtEl>
                                          <p:spTgt spid="11"/>
                                        </p:tgtEl>
                                      </p:cBhvr>
                                    </p:animEffect>
                                    <p:set>
                                      <p:cBhvr>
                                        <p:cTn id="58" dur="1" fill="hold">
                                          <p:stCondLst>
                                            <p:cond delay="999"/>
                                          </p:stCondLst>
                                        </p:cTn>
                                        <p:tgtEl>
                                          <p:spTgt spid="11"/>
                                        </p:tgtEl>
                                        <p:attrNameLst>
                                          <p:attrName>style.visibility</p:attrName>
                                        </p:attrNameLst>
                                      </p:cBhvr>
                                      <p:to>
                                        <p:strVal val="hidden"/>
                                      </p:to>
                                    </p:set>
                                  </p:childTnLst>
                                </p:cTn>
                              </p:par>
                              <p:par>
                                <p:cTn id="59" presetID="55" presetClass="entr" presetSubtype="0" fill="hold" grpId="0" nodeType="withEffect">
                                  <p:stCondLst>
                                    <p:cond delay="500"/>
                                  </p:stCondLst>
                                  <p:childTnLst>
                                    <p:set>
                                      <p:cBhvr>
                                        <p:cTn id="60" dur="1" fill="hold">
                                          <p:stCondLst>
                                            <p:cond delay="0"/>
                                          </p:stCondLst>
                                        </p:cTn>
                                        <p:tgtEl>
                                          <p:spTgt spid="15"/>
                                        </p:tgtEl>
                                        <p:attrNameLst>
                                          <p:attrName>style.visibility</p:attrName>
                                        </p:attrNameLst>
                                      </p:cBhvr>
                                      <p:to>
                                        <p:strVal val="visible"/>
                                      </p:to>
                                    </p:set>
                                    <p:anim calcmode="lin" valueType="num">
                                      <p:cBhvr>
                                        <p:cTn id="61" dur="1000" fill="hold"/>
                                        <p:tgtEl>
                                          <p:spTgt spid="15"/>
                                        </p:tgtEl>
                                        <p:attrNameLst>
                                          <p:attrName>ppt_w</p:attrName>
                                        </p:attrNameLst>
                                      </p:cBhvr>
                                      <p:tavLst>
                                        <p:tav tm="0">
                                          <p:val>
                                            <p:strVal val="#ppt_w*0.70"/>
                                          </p:val>
                                        </p:tav>
                                        <p:tav tm="100000">
                                          <p:val>
                                            <p:strVal val="#ppt_w"/>
                                          </p:val>
                                        </p:tav>
                                      </p:tavLst>
                                    </p:anim>
                                    <p:anim calcmode="lin" valueType="num">
                                      <p:cBhvr>
                                        <p:cTn id="62" dur="1000" fill="hold"/>
                                        <p:tgtEl>
                                          <p:spTgt spid="15"/>
                                        </p:tgtEl>
                                        <p:attrNameLst>
                                          <p:attrName>ppt_h</p:attrName>
                                        </p:attrNameLst>
                                      </p:cBhvr>
                                      <p:tavLst>
                                        <p:tav tm="0">
                                          <p:val>
                                            <p:strVal val="#ppt_h"/>
                                          </p:val>
                                        </p:tav>
                                        <p:tav tm="100000">
                                          <p:val>
                                            <p:strVal val="#ppt_h"/>
                                          </p:val>
                                        </p:tav>
                                      </p:tavLst>
                                    </p:anim>
                                    <p:animEffect transition="in" filter="fade">
                                      <p:cBhvr>
                                        <p:cTn id="63" dur="10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wipe(left)">
                                      <p:cBhvr>
                                        <p:cTn id="68" dur="500"/>
                                        <p:tgtEl>
                                          <p:spTgt spid="23"/>
                                        </p:tgtEl>
                                      </p:cBhvr>
                                    </p:animEffect>
                                  </p:childTnLst>
                                </p:cTn>
                              </p:par>
                              <p:par>
                                <p:cTn id="69" presetID="18" presetClass="emph" presetSubtype="0" fill="hold" grpId="1" nodeType="withEffect">
                                  <p:stCondLst>
                                    <p:cond delay="0"/>
                                  </p:stCondLst>
                                  <p:childTnLst>
                                    <p:set>
                                      <p:cBhvr override="childStyle">
                                        <p:cTn id="70" dur="500" fill="hold"/>
                                        <p:tgtEl>
                                          <p:spTgt spid="23"/>
                                        </p:tgtEl>
                                        <p:attrNameLst>
                                          <p:attrName>style.textDecorationUnderline</p:attrName>
                                        </p:attrNameLst>
                                      </p:cBhvr>
                                      <p:to>
                                        <p:strVal val="true"/>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additive="base">
                                        <p:cTn id="75" dur="500" fill="hold"/>
                                        <p:tgtEl>
                                          <p:spTgt spid="5"/>
                                        </p:tgtEl>
                                        <p:attrNameLst>
                                          <p:attrName>ppt_x</p:attrName>
                                        </p:attrNameLst>
                                      </p:cBhvr>
                                      <p:tavLst>
                                        <p:tav tm="0">
                                          <p:val>
                                            <p:strVal val="#ppt_x"/>
                                          </p:val>
                                        </p:tav>
                                        <p:tav tm="100000">
                                          <p:val>
                                            <p:strVal val="#ppt_x"/>
                                          </p:val>
                                        </p:tav>
                                      </p:tavLst>
                                    </p:anim>
                                    <p:anim calcmode="lin" valueType="num">
                                      <p:cBhvr additive="base">
                                        <p:cTn id="76" dur="500" fill="hold"/>
                                        <p:tgtEl>
                                          <p:spTgt spid="5"/>
                                        </p:tgtEl>
                                        <p:attrNameLst>
                                          <p:attrName>ppt_y</p:attrName>
                                        </p:attrNameLst>
                                      </p:cBhvr>
                                      <p:tavLst>
                                        <p:tav tm="0">
                                          <p:val>
                                            <p:strVal val="1+#ppt_h/2"/>
                                          </p:val>
                                        </p:tav>
                                        <p:tav tm="100000">
                                          <p:val>
                                            <p:strVal val="#ppt_y"/>
                                          </p:val>
                                        </p:tav>
                                      </p:tavLst>
                                    </p:anim>
                                  </p:childTnLst>
                                </p:cTn>
                              </p:par>
                            </p:childTnLst>
                          </p:cTn>
                        </p:par>
                        <p:par>
                          <p:cTn id="77" fill="hold">
                            <p:stCondLst>
                              <p:cond delay="500"/>
                            </p:stCondLst>
                            <p:childTnLst>
                              <p:par>
                                <p:cTn id="78" presetID="1" presetClass="exit" presetSubtype="0" fill="hold" nodeType="afterEffect">
                                  <p:stCondLst>
                                    <p:cond delay="0"/>
                                  </p:stCondLst>
                                  <p:childTnLst>
                                    <p:set>
                                      <p:cBhvr>
                                        <p:cTn id="79" dur="1" fill="hold">
                                          <p:stCondLst>
                                            <p:cond delay="0"/>
                                          </p:stCondLst>
                                        </p:cTn>
                                        <p:tgtEl>
                                          <p:spTgt spid="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3" presetClass="entr" presetSubtype="16" fill="hold" nodeType="clickEffect">
                                  <p:stCondLst>
                                    <p:cond delay="0"/>
                                  </p:stCondLst>
                                  <p:childTnLst>
                                    <p:set>
                                      <p:cBhvr>
                                        <p:cTn id="83" dur="1" fill="hold">
                                          <p:stCondLst>
                                            <p:cond delay="0"/>
                                          </p:stCondLst>
                                        </p:cTn>
                                        <p:tgtEl>
                                          <p:spTgt spid="7"/>
                                        </p:tgtEl>
                                        <p:attrNameLst>
                                          <p:attrName>style.visibility</p:attrName>
                                        </p:attrNameLst>
                                      </p:cBhvr>
                                      <p:to>
                                        <p:strVal val="visible"/>
                                      </p:to>
                                    </p:set>
                                    <p:anim calcmode="lin" valueType="num">
                                      <p:cBhvr>
                                        <p:cTn id="84" dur="500" fill="hold"/>
                                        <p:tgtEl>
                                          <p:spTgt spid="7"/>
                                        </p:tgtEl>
                                        <p:attrNameLst>
                                          <p:attrName>ppt_w</p:attrName>
                                        </p:attrNameLst>
                                      </p:cBhvr>
                                      <p:tavLst>
                                        <p:tav tm="0">
                                          <p:val>
                                            <p:fltVal val="0"/>
                                          </p:val>
                                        </p:tav>
                                        <p:tav tm="100000">
                                          <p:val>
                                            <p:strVal val="#ppt_w"/>
                                          </p:val>
                                        </p:tav>
                                      </p:tavLst>
                                    </p:anim>
                                    <p:anim calcmode="lin" valueType="num">
                                      <p:cBhvr>
                                        <p:cTn id="85" dur="500" fill="hold"/>
                                        <p:tgtEl>
                                          <p:spTgt spid="7"/>
                                        </p:tgtEl>
                                        <p:attrNameLst>
                                          <p:attrName>ppt_h</p:attrName>
                                        </p:attrNameLst>
                                      </p:cBhvr>
                                      <p:tavLst>
                                        <p:tav tm="0">
                                          <p:val>
                                            <p:fltVal val="0"/>
                                          </p:val>
                                        </p:tav>
                                        <p:tav tm="100000">
                                          <p:val>
                                            <p:strVal val="#ppt_h"/>
                                          </p:val>
                                        </p:tav>
                                      </p:tavLst>
                                    </p:anim>
                                  </p:childTnLst>
                                </p:cTn>
                              </p:par>
                              <p:par>
                                <p:cTn id="86" presetID="0" presetClass="exit" presetSubtype="0" fill="hold" nodeType="withEffect">
                                  <p:stCondLst>
                                    <p:cond delay="500"/>
                                  </p:stCondLst>
                                  <p:childTnLst>
                                    <p:set>
                                      <p:cBhvr>
                                        <p:cTn id="87" dur="1" fill="hold">
                                          <p:stCondLst>
                                            <p:cond delay="999"/>
                                          </p:stCondLst>
                                        </p:cTn>
                                        <p:tgtEl>
                                          <p:spTgt spid="7"/>
                                        </p:tgtEl>
                                        <p:attrNameLst>
                                          <p:attrName>style.visibility</p:attrName>
                                        </p:attrNameLst>
                                      </p:cBhvr>
                                      <p:to>
                                        <p:strVal val="hidden"/>
                                      </p:to>
                                    </p:set>
                                    <p:animEffect transition="out" filter="dissolve">
                                      <p:cBhvr>
                                        <p:cTn id="88" dur="1000">
                                          <p:stCondLst>
                                            <p:cond delay="0"/>
                                          </p:stCondLst>
                                        </p:cTn>
                                        <p:tgtEl>
                                          <p:spTgt spid="7"/>
                                        </p:tgtEl>
                                      </p:cBhvr>
                                    </p:animEffect>
                                    <p:anim to="" calcmode="lin" valueType="num">
                                      <p:cBhvr>
                                        <p:cTn id="89"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90"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91" presetID="42" presetClass="path" presetSubtype="0" accel="50000" decel="50000" fill="hold" nodeType="withEffect">
                                  <p:stCondLst>
                                    <p:cond delay="0"/>
                                  </p:stCondLst>
                                  <p:childTnLst>
                                    <p:animMotion origin="layout" path="M -3.05556E-6 3.33333E-6 L 0.15747 -0.36111 " pathEditMode="relative" rAng="0" ptsTypes="AA">
                                      <p:cBhvr>
                                        <p:cTn id="92" dur="1500" fill="hold"/>
                                        <p:tgtEl>
                                          <p:spTgt spid="7"/>
                                        </p:tgtEl>
                                        <p:attrNameLst>
                                          <p:attrName>ppt_x</p:attrName>
                                          <p:attrName>ppt_y</p:attrName>
                                        </p:attrNameLst>
                                      </p:cBhvr>
                                      <p:rCtr x="7865" y="-18056"/>
                                    </p:animMotion>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additive="base">
                                        <p:cTn id="97" dur="750" fill="hold"/>
                                        <p:tgtEl>
                                          <p:spTgt spid="36"/>
                                        </p:tgtEl>
                                        <p:attrNameLst>
                                          <p:attrName>ppt_x</p:attrName>
                                        </p:attrNameLst>
                                      </p:cBhvr>
                                      <p:tavLst>
                                        <p:tav tm="0">
                                          <p:val>
                                            <p:strVal val="#ppt_x"/>
                                          </p:val>
                                        </p:tav>
                                        <p:tav tm="100000">
                                          <p:val>
                                            <p:strVal val="#ppt_x"/>
                                          </p:val>
                                        </p:tav>
                                      </p:tavLst>
                                    </p:anim>
                                    <p:anim calcmode="lin" valueType="num">
                                      <p:cBhvr additive="base">
                                        <p:cTn id="98" dur="750" fill="hold"/>
                                        <p:tgtEl>
                                          <p:spTgt spid="36"/>
                                        </p:tgtEl>
                                        <p:attrNameLst>
                                          <p:attrName>ppt_y</p:attrName>
                                        </p:attrNameLst>
                                      </p:cBhvr>
                                      <p:tavLst>
                                        <p:tav tm="0">
                                          <p:val>
                                            <p:strVal val="1+#ppt_h/2"/>
                                          </p:val>
                                        </p:tav>
                                        <p:tav tm="100000">
                                          <p:val>
                                            <p:strVal val="#ppt_y"/>
                                          </p:val>
                                        </p:tav>
                                      </p:tavLst>
                                    </p:anim>
                                  </p:childTnLst>
                                </p:cTn>
                              </p:par>
                              <p:par>
                                <p:cTn id="99" presetID="10" presetClass="entr" presetSubtype="0"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fade">
                                      <p:cBhvr>
                                        <p:cTn id="101" dur="250"/>
                                        <p:tgtEl>
                                          <p:spTgt spid="37"/>
                                        </p:tgtEl>
                                      </p:cBhvr>
                                    </p:animEffect>
                                  </p:childTnLst>
                                </p:cTn>
                              </p:par>
                              <p:par>
                                <p:cTn id="102" presetID="42" presetClass="path" presetSubtype="0" accel="50000" decel="50000" fill="hold" nodeType="withEffect">
                                  <p:stCondLst>
                                    <p:cond delay="0"/>
                                  </p:stCondLst>
                                  <p:childTnLst>
                                    <p:animMotion origin="layout" path="M 5E-6 -2.96296E-6 L 0.18837 0.05486 " pathEditMode="relative" rAng="0" ptsTypes="AA">
                                      <p:cBhvr>
                                        <p:cTn id="103" dur="1500" fill="hold"/>
                                        <p:tgtEl>
                                          <p:spTgt spid="8"/>
                                        </p:tgtEl>
                                        <p:attrNameLst>
                                          <p:attrName>ppt_x</p:attrName>
                                          <p:attrName>ppt_y</p:attrName>
                                        </p:attrNameLst>
                                      </p:cBhvr>
                                      <p:rCtr x="9410" y="2731"/>
                                    </p:animMotion>
                                  </p:childTnLst>
                                </p:cTn>
                              </p:par>
                              <p:par>
                                <p:cTn id="104" presetID="8" presetClass="emph" presetSubtype="0" fill="hold" nodeType="withEffect">
                                  <p:stCondLst>
                                    <p:cond delay="0"/>
                                  </p:stCondLst>
                                  <p:childTnLst>
                                    <p:animRot by="-660000">
                                      <p:cBhvr>
                                        <p:cTn id="105" dur="1500" fill="hold"/>
                                        <p:tgtEl>
                                          <p:spTgt spid="8"/>
                                        </p:tgtEl>
                                        <p:attrNameLst>
                                          <p:attrName>r</p:attrName>
                                        </p:attrNameLst>
                                      </p:cBhvr>
                                    </p:animRot>
                                  </p:childTnLst>
                                </p:cTn>
                              </p:par>
                              <p:par>
                                <p:cTn id="106" presetID="42" presetClass="path" presetSubtype="0" accel="50000" decel="50000" fill="hold" nodeType="withEffect">
                                  <p:stCondLst>
                                    <p:cond delay="250"/>
                                  </p:stCondLst>
                                  <p:childTnLst>
                                    <p:animMotion origin="layout" path="M -3.33333E-6 4.44444E-6 L 0.2092 -0.16598 " pathEditMode="relative" rAng="0" ptsTypes="AA">
                                      <p:cBhvr>
                                        <p:cTn id="107" dur="1250" fill="hold"/>
                                        <p:tgtEl>
                                          <p:spTgt spid="5"/>
                                        </p:tgtEl>
                                        <p:attrNameLst>
                                          <p:attrName>ppt_x</p:attrName>
                                          <p:attrName>ppt_y</p:attrName>
                                        </p:attrNameLst>
                                      </p:cBhvr>
                                      <p:rCtr x="10451" y="-8310"/>
                                    </p:animMotion>
                                  </p:childTnLst>
                                </p:cTn>
                              </p:par>
                              <p:par>
                                <p:cTn id="108" presetID="23" presetClass="exit" presetSubtype="32" fill="hold" nodeType="withEffect">
                                  <p:stCondLst>
                                    <p:cond delay="250"/>
                                  </p:stCondLst>
                                  <p:childTnLst>
                                    <p:anim calcmode="lin" valueType="num">
                                      <p:cBhvr>
                                        <p:cTn id="109" dur="1250"/>
                                        <p:tgtEl>
                                          <p:spTgt spid="5"/>
                                        </p:tgtEl>
                                        <p:attrNameLst>
                                          <p:attrName>ppt_w</p:attrName>
                                        </p:attrNameLst>
                                      </p:cBhvr>
                                      <p:tavLst>
                                        <p:tav tm="0">
                                          <p:val>
                                            <p:strVal val="ppt_w"/>
                                          </p:val>
                                        </p:tav>
                                        <p:tav tm="100000">
                                          <p:val>
                                            <p:fltVal val="0"/>
                                          </p:val>
                                        </p:tav>
                                      </p:tavLst>
                                    </p:anim>
                                    <p:anim calcmode="lin" valueType="num">
                                      <p:cBhvr>
                                        <p:cTn id="110" dur="1250"/>
                                        <p:tgtEl>
                                          <p:spTgt spid="5"/>
                                        </p:tgtEl>
                                        <p:attrNameLst>
                                          <p:attrName>ppt_h</p:attrName>
                                        </p:attrNameLst>
                                      </p:cBhvr>
                                      <p:tavLst>
                                        <p:tav tm="0">
                                          <p:val>
                                            <p:strVal val="ppt_h"/>
                                          </p:val>
                                        </p:tav>
                                        <p:tav tm="100000">
                                          <p:val>
                                            <p:fltVal val="0"/>
                                          </p:val>
                                        </p:tav>
                                      </p:tavLst>
                                    </p:anim>
                                    <p:set>
                                      <p:cBhvr>
                                        <p:cTn id="111" dur="1" fill="hold">
                                          <p:stCondLst>
                                            <p:cond delay="1249"/>
                                          </p:stCondLst>
                                        </p:cTn>
                                        <p:tgtEl>
                                          <p:spTgt spid="5"/>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8" presetClass="emph" presetSubtype="0" fill="hold" grpId="3" nodeType="clickEffect">
                                  <p:stCondLst>
                                    <p:cond delay="0"/>
                                  </p:stCondLst>
                                  <p:childTnLst>
                                    <p:animRot by="-1020000">
                                      <p:cBhvr>
                                        <p:cTn id="115" dur="2000" fill="hold"/>
                                        <p:tgtEl>
                                          <p:spTgt spid="37"/>
                                        </p:tgtEl>
                                        <p:attrNameLst>
                                          <p:attrName>r</p:attrName>
                                        </p:attrNameLst>
                                      </p:cBhvr>
                                    </p:animRot>
                                  </p:childTnLst>
                                </p:cTn>
                              </p:par>
                              <p:par>
                                <p:cTn id="116" presetID="6" presetClass="emph" presetSubtype="0" fill="hold" grpId="4" nodeType="withEffect">
                                  <p:stCondLst>
                                    <p:cond delay="0"/>
                                  </p:stCondLst>
                                  <p:childTnLst>
                                    <p:animScale>
                                      <p:cBhvr>
                                        <p:cTn id="117" dur="2000" fill="hold"/>
                                        <p:tgtEl>
                                          <p:spTgt spid="37"/>
                                        </p:tgtEl>
                                      </p:cBhvr>
                                      <p:by x="60000" y="60000"/>
                                    </p:animScale>
                                  </p:childTnLst>
                                </p:cTn>
                              </p:par>
                              <p:par>
                                <p:cTn id="118" presetID="42" presetClass="path" presetSubtype="0" accel="50000" decel="50000" fill="hold" grpId="2" nodeType="withEffect">
                                  <p:stCondLst>
                                    <p:cond delay="0"/>
                                  </p:stCondLst>
                                  <p:childTnLst>
                                    <p:animMotion origin="layout" path="M 1.66667E-6 -1.11111E-6 L -0.44913 0.43704 " pathEditMode="relative" rAng="0" ptsTypes="AA">
                                      <p:cBhvr>
                                        <p:cTn id="119" dur="2000" fill="hold"/>
                                        <p:tgtEl>
                                          <p:spTgt spid="37"/>
                                        </p:tgtEl>
                                        <p:attrNameLst>
                                          <p:attrName>ppt_x</p:attrName>
                                          <p:attrName>ppt_y</p:attrName>
                                        </p:attrNameLst>
                                      </p:cBhvr>
                                      <p:rCtr x="-22465" y="21852"/>
                                    </p:animMotion>
                                  </p:childTnLst>
                                </p:cTn>
                              </p:par>
                              <p:par>
                                <p:cTn id="120" presetID="55" presetClass="exit" presetSubtype="0" fill="hold" grpId="1" nodeType="withEffect">
                                  <p:stCondLst>
                                    <p:cond delay="0"/>
                                  </p:stCondLst>
                                  <p:childTnLst>
                                    <p:anim calcmode="lin" valueType="num">
                                      <p:cBhvr>
                                        <p:cTn id="121" dur="1000"/>
                                        <p:tgtEl>
                                          <p:spTgt spid="15"/>
                                        </p:tgtEl>
                                        <p:attrNameLst>
                                          <p:attrName>ppt_w</p:attrName>
                                        </p:attrNameLst>
                                      </p:cBhvr>
                                      <p:tavLst>
                                        <p:tav tm="0">
                                          <p:val>
                                            <p:strVal val="ppt_w"/>
                                          </p:val>
                                        </p:tav>
                                        <p:tav tm="100000">
                                          <p:val>
                                            <p:strVal val="ppt_w*0.70"/>
                                          </p:val>
                                        </p:tav>
                                      </p:tavLst>
                                    </p:anim>
                                    <p:anim calcmode="lin" valueType="num">
                                      <p:cBhvr>
                                        <p:cTn id="122" dur="1000"/>
                                        <p:tgtEl>
                                          <p:spTgt spid="15"/>
                                        </p:tgtEl>
                                        <p:attrNameLst>
                                          <p:attrName>ppt_h</p:attrName>
                                        </p:attrNameLst>
                                      </p:cBhvr>
                                      <p:tavLst>
                                        <p:tav tm="0">
                                          <p:val>
                                            <p:strVal val="ppt_h"/>
                                          </p:val>
                                        </p:tav>
                                        <p:tav tm="100000">
                                          <p:val>
                                            <p:strVal val="ppt_h"/>
                                          </p:val>
                                        </p:tav>
                                      </p:tavLst>
                                    </p:anim>
                                    <p:animEffect transition="out" filter="fade">
                                      <p:cBhvr>
                                        <p:cTn id="123" dur="1000"/>
                                        <p:tgtEl>
                                          <p:spTgt spid="15"/>
                                        </p:tgtEl>
                                      </p:cBhvr>
                                    </p:animEffect>
                                    <p:set>
                                      <p:cBhvr>
                                        <p:cTn id="124" dur="1" fill="hold">
                                          <p:stCondLst>
                                            <p:cond delay="999"/>
                                          </p:stCondLst>
                                        </p:cTn>
                                        <p:tgtEl>
                                          <p:spTgt spid="15"/>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250"/>
                                        <p:tgtEl>
                                          <p:spTgt spid="23"/>
                                        </p:tgtEl>
                                      </p:cBhvr>
                                    </p:animEffect>
                                    <p:set>
                                      <p:cBhvr>
                                        <p:cTn id="127" dur="1" fill="hold">
                                          <p:stCondLst>
                                            <p:cond delay="24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24" grpId="0"/>
      <p:bldP spid="24" grpId="1"/>
      <p:bldP spid="24" grpId="2"/>
      <p:bldP spid="11" grpId="0"/>
      <p:bldP spid="11" grpId="1"/>
      <p:bldP spid="12" grpId="0"/>
      <p:bldP spid="12" grpId="1"/>
      <p:bldP spid="23" grpId="0"/>
      <p:bldP spid="23" grpId="1"/>
      <p:bldP spid="23" grpId="2"/>
      <p:bldP spid="15" grpId="0"/>
      <p:bldP spid="15" grpId="1"/>
      <p:bldP spid="37" grpId="0"/>
      <p:bldP spid="37" grpId="2"/>
      <p:bldP spid="37" grpId="3"/>
      <p:bldP spid="37" grpId="4"/>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98930AF-57F1-499A-8E91-4DCDF471CA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750" y="-36987"/>
            <a:ext cx="10350749" cy="6894988"/>
          </a:xfrm>
          <a:prstGeom prst="rect">
            <a:avLst/>
          </a:prstGeom>
        </p:spPr>
      </p:pic>
      <p:sp>
        <p:nvSpPr>
          <p:cNvPr id="20" name="Title 1">
            <a:extLst>
              <a:ext uri="{FF2B5EF4-FFF2-40B4-BE49-F238E27FC236}">
                <a16:creationId xmlns:a16="http://schemas.microsoft.com/office/drawing/2014/main" id="{E56739D9-BF3B-4C72-8224-858CF18E9114}"/>
              </a:ext>
            </a:extLst>
          </p:cNvPr>
          <p:cNvSpPr txBox="1">
            <a:spLocks/>
          </p:cNvSpPr>
          <p:nvPr/>
        </p:nvSpPr>
        <p:spPr>
          <a:xfrm>
            <a:off x="430438" y="1003412"/>
            <a:ext cx="323668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latter times</a:t>
            </a:r>
          </a:p>
        </p:txBody>
      </p:sp>
      <p:sp>
        <p:nvSpPr>
          <p:cNvPr id="22" name="Title 1">
            <a:extLst>
              <a:ext uri="{FF2B5EF4-FFF2-40B4-BE49-F238E27FC236}">
                <a16:creationId xmlns:a16="http://schemas.microsoft.com/office/drawing/2014/main" id="{428C0A38-254C-4501-9906-EC5C77303B2C}"/>
              </a:ext>
            </a:extLst>
          </p:cNvPr>
          <p:cNvSpPr txBox="1">
            <a:spLocks/>
          </p:cNvSpPr>
          <p:nvPr/>
        </p:nvSpPr>
        <p:spPr>
          <a:xfrm>
            <a:off x="556304" y="2707028"/>
            <a:ext cx="64298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7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hearts failing them from fear</a:t>
            </a:r>
          </a:p>
        </p:txBody>
      </p:sp>
      <p:sp>
        <p:nvSpPr>
          <p:cNvPr id="25" name="Rectangle 2">
            <a:extLst>
              <a:ext uri="{FF2B5EF4-FFF2-40B4-BE49-F238E27FC236}">
                <a16:creationId xmlns:a16="http://schemas.microsoft.com/office/drawing/2014/main" id="{36DFB484-D2B1-45C8-A460-E8D28C308B54}"/>
              </a:ext>
            </a:extLst>
          </p:cNvPr>
          <p:cNvSpPr>
            <a:spLocks noGrp="1" noChangeArrowheads="1"/>
          </p:cNvSpPr>
          <p:nvPr>
            <p:ph type="title"/>
          </p:nvPr>
        </p:nvSpPr>
        <p:spPr>
          <a:xfrm>
            <a:off x="358346" y="432486"/>
            <a:ext cx="8427308" cy="5993027"/>
          </a:xfrm>
        </p:spPr>
        <p:txBody>
          <a:bodyPr>
            <a:scene3d>
              <a:camera prst="orthographicFront"/>
              <a:lightRig rig="flat" dir="t"/>
            </a:scene3d>
            <a:sp3d extrusionH="57150" prstMaterial="plastic">
              <a:bevelT w="38100" h="38100"/>
            </a:sp3d>
          </a:bodyPr>
          <a:lstStyle/>
          <a:p>
            <a:pPr eaLnBrk="1" hangingPunct="1"/>
            <a:r>
              <a:rPr lang="en-US" altLang="en-US" sz="3700"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"And there will be signs in the sun,                in the moon, and in the stars; and on the earth distress of nations, with perplexity, the sea and the waves roaring; men's hearts failing them from fear and the expectation of those things which are coming on the earth, for the powers of heaven will be shaken. Then they will see the Son of Man coming in a cloud with power and great glory." </a:t>
            </a:r>
            <a:r>
              <a:rPr lang="en-US" altLang="en-US" sz="3200" b="1" i="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Luke 21:25-27 </a:t>
            </a:r>
          </a:p>
        </p:txBody>
      </p:sp>
      <p:sp>
        <p:nvSpPr>
          <p:cNvPr id="13" name="Rectangle 2">
            <a:extLst>
              <a:ext uri="{FF2B5EF4-FFF2-40B4-BE49-F238E27FC236}">
                <a16:creationId xmlns:a16="http://schemas.microsoft.com/office/drawing/2014/main" id="{E0DA9299-498D-4904-9D08-9BFE33FF1CC2}"/>
              </a:ext>
            </a:extLst>
          </p:cNvPr>
          <p:cNvSpPr txBox="1">
            <a:spLocks noChangeArrowheads="1"/>
          </p:cNvSpPr>
          <p:nvPr/>
        </p:nvSpPr>
        <p:spPr bwMode="auto">
          <a:xfrm>
            <a:off x="312057" y="448128"/>
            <a:ext cx="8519886" cy="5961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Now the Spirit expressly says that                 in latter times some will depart from the faith, giving heed to deceiving spirits and doctrines of demons, speaking lies in hypocrisy, having their own conscience seared with a hot iron, forbidding to marry, and commanding to abstain from foods which God created to be received with thanksgiving by those who believe and know the truth.</a:t>
            </a:r>
            <a:r>
              <a:rPr kumimoji="0" lang="en-US" altLang="en-US" sz="4400" b="1" i="0" u="none" strike="noStrike" kern="0" cap="none" spc="0" normalizeH="0" baseline="0" noProof="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 1</a:t>
            </a:r>
            <a:r>
              <a:rPr kumimoji="0" lang="en-US" altLang="en-US" sz="3200" b="1" i="1" u="none" strike="noStrike" kern="0" cap="none" spc="0" normalizeH="0" baseline="30000" noProof="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st</a:t>
            </a:r>
            <a:r>
              <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127000">
                    <a:srgbClr val="000000"/>
                  </a:glow>
                  <a:outerShdw blurRad="50800" algn="tl" rotWithShape="0">
                    <a:srgbClr val="000000"/>
                  </a:outerShdw>
                </a:effectLst>
                <a:uLnTx/>
                <a:uFillTx/>
                <a:latin typeface="Calibri" panose="020F0502020204030204" pitchFamily="34" charset="0"/>
                <a:ea typeface="+mj-ea"/>
                <a:cs typeface="+mj-cs"/>
              </a:rPr>
              <a:t> Timothy 4:1-3</a:t>
            </a:r>
          </a:p>
        </p:txBody>
      </p:sp>
      <p:sp>
        <p:nvSpPr>
          <p:cNvPr id="21" name="Rectangle 20">
            <a:extLst>
              <a:ext uri="{FF2B5EF4-FFF2-40B4-BE49-F238E27FC236}">
                <a16:creationId xmlns:a16="http://schemas.microsoft.com/office/drawing/2014/main" id="{A7E95A13-ACA0-4284-8295-B541357DDD66}"/>
              </a:ext>
            </a:extLst>
          </p:cNvPr>
          <p:cNvSpPr>
            <a:spLocks noChangeArrowheads="1"/>
          </p:cNvSpPr>
          <p:nvPr/>
        </p:nvSpPr>
        <p:spPr bwMode="auto">
          <a:xfrm>
            <a:off x="489630" y="96871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26" name="Rectangle 2">
            <a:extLst>
              <a:ext uri="{FF2B5EF4-FFF2-40B4-BE49-F238E27FC236}">
                <a16:creationId xmlns:a16="http://schemas.microsoft.com/office/drawing/2014/main" id="{EDCC70D2-3635-4E33-A54E-E8EA92A00120}"/>
              </a:ext>
            </a:extLst>
          </p:cNvPr>
          <p:cNvSpPr txBox="1">
            <a:spLocks noChangeArrowheads="1"/>
          </p:cNvSpPr>
          <p:nvPr/>
        </p:nvSpPr>
        <p:spPr bwMode="auto">
          <a:xfrm>
            <a:off x="1001485" y="1900464"/>
            <a:ext cx="7416801" cy="3057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FF0000"/>
                </a:solidFill>
                <a:effectLst>
                  <a:glow rad="88900">
                    <a:srgbClr val="FFC000"/>
                  </a:glow>
                  <a:outerShdw blurRad="50800" algn="tl" rotWithShape="0">
                    <a:srgbClr val="000000"/>
                  </a:outerShdw>
                </a:effectLst>
                <a:uLnTx/>
                <a:uFillTx/>
                <a:latin typeface="Calibri" panose="020F0502020204030204" pitchFamily="34" charset="0"/>
                <a:ea typeface="+mj-ea"/>
                <a:cs typeface="+mj-cs"/>
              </a:rPr>
              <a:t>◦</a:t>
            </a:r>
            <a:r>
              <a:rPr kumimoji="0" lang="en-US" altLang="en-US" sz="3600" b="1" i="0" u="none" strike="noStrike" kern="0" cap="none" spc="0" normalizeH="0" baseline="0" noProof="0" dirty="0">
                <a:ln w="17780" cmpd="sng">
                  <a:solidFill>
                    <a:srgbClr val="FFFFFF"/>
                  </a:solidFill>
                  <a:prstDash val="solid"/>
                  <a:miter lim="800000"/>
                </a:ln>
                <a:solidFill>
                  <a:srgbClr val="FF0000"/>
                </a:solidFill>
                <a:effectLst>
                  <a:glow rad="889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600" b="1" i="0" u="none" strike="noStrike" kern="0" cap="none" spc="0" normalizeH="0" baseline="0" noProof="0" dirty="0">
                <a:ln w="17780" cmpd="sng">
                  <a:solidFill>
                    <a:srgbClr val="FFFFFF"/>
                  </a:solidFill>
                  <a:prstDash val="solid"/>
                  <a:miter lim="800000"/>
                </a:ln>
                <a:solidFill>
                  <a:srgbClr val="FFC000"/>
                </a:solidFill>
                <a:effectLst>
                  <a:glow rad="88900">
                    <a:srgbClr val="000000"/>
                  </a:glow>
                  <a:outerShdw blurRad="50800" algn="tl" rotWithShape="0">
                    <a:srgbClr val="000000"/>
                  </a:outerShdw>
                </a:effectLst>
                <a:uLnTx/>
                <a:uFillTx/>
                <a:latin typeface="Calibri" panose="020F0502020204030204" pitchFamily="34" charset="0"/>
                <a:ea typeface="+mj-ea"/>
                <a:cs typeface="+mj-cs"/>
              </a:rPr>
              <a:t>deceiving spirits and doctrines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FF0000"/>
                </a:solidFill>
                <a:effectLst>
                  <a:glow rad="88900">
                    <a:srgbClr val="FFC000"/>
                  </a:glow>
                  <a:outerShdw blurRad="50800" algn="tl" rotWithShape="0">
                    <a:srgbClr val="000000"/>
                  </a:outerShdw>
                </a:effectLst>
                <a:uLnTx/>
                <a:uFillTx/>
                <a:latin typeface="Calibri" panose="020F0502020204030204" pitchFamily="34" charset="0"/>
                <a:ea typeface="+mj-ea"/>
                <a:cs typeface="+mj-cs"/>
              </a:rPr>
              <a:t>◦</a:t>
            </a:r>
            <a:r>
              <a:rPr kumimoji="0" lang="en-US" altLang="en-US" sz="3600" b="1" i="0" u="none" strike="noStrike" kern="0" cap="none" spc="0" normalizeH="0" baseline="0" noProof="0" dirty="0">
                <a:ln w="17780" cmpd="sng">
                  <a:solidFill>
                    <a:srgbClr val="FFFFFF"/>
                  </a:solidFill>
                  <a:prstDash val="solid"/>
                  <a:miter lim="800000"/>
                </a:ln>
                <a:solidFill>
                  <a:srgbClr val="FFC000"/>
                </a:solidFill>
                <a:effectLst>
                  <a:glow rad="88900">
                    <a:srgbClr val="000000"/>
                  </a:glow>
                  <a:outerShdw blurRad="50800" algn="tl" rotWithShape="0">
                    <a:srgbClr val="000000"/>
                  </a:outerShdw>
                </a:effectLst>
                <a:uLnTx/>
                <a:uFillTx/>
                <a:latin typeface="Calibri" panose="020F0502020204030204" pitchFamily="34" charset="0"/>
                <a:ea typeface="+mj-ea"/>
                <a:cs typeface="+mj-cs"/>
              </a:rPr>
              <a:t>  speaking lies in hypocrisy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FF0000"/>
                </a:solidFill>
                <a:effectLst>
                  <a:glow rad="88900">
                    <a:srgbClr val="FFC000"/>
                  </a:glow>
                  <a:outerShdw blurRad="50800" algn="tl" rotWithShape="0">
                    <a:srgbClr val="000000"/>
                  </a:outerShdw>
                </a:effectLst>
                <a:uLnTx/>
                <a:uFillTx/>
                <a:latin typeface="Calibri" panose="020F0502020204030204" pitchFamily="34" charset="0"/>
                <a:ea typeface="+mj-ea"/>
                <a:cs typeface="+mj-cs"/>
              </a:rPr>
              <a:t>◦ </a:t>
            </a:r>
            <a:r>
              <a:rPr kumimoji="0" lang="en-US" altLang="en-US" sz="3600" b="1" i="0" u="none" strike="noStrike" kern="0" cap="none" spc="0" normalizeH="0" baseline="0" noProof="0" dirty="0">
                <a:ln w="17780" cmpd="sng">
                  <a:solidFill>
                    <a:srgbClr val="FFFFFF"/>
                  </a:solidFill>
                  <a:prstDash val="solid"/>
                  <a:miter lim="800000"/>
                </a:ln>
                <a:solidFill>
                  <a:srgbClr val="FFC000"/>
                </a:solidFill>
                <a:effectLst>
                  <a:glow rad="88900">
                    <a:srgbClr val="000000"/>
                  </a:glow>
                  <a:outerShdw blurRad="50800" algn="tl" rotWithShape="0">
                    <a:srgbClr val="000000"/>
                  </a:outerShdw>
                </a:effectLst>
                <a:uLnTx/>
                <a:uFillTx/>
                <a:latin typeface="Calibri" panose="020F0502020204030204" pitchFamily="34" charset="0"/>
                <a:ea typeface="+mj-ea"/>
                <a:cs typeface="+mj-cs"/>
              </a:rPr>
              <a:t> having conscience seared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FF0000"/>
                </a:solidFill>
                <a:effectLst>
                  <a:glow rad="88900">
                    <a:srgbClr val="FFC000"/>
                  </a:glow>
                  <a:outerShdw blurRad="50800" algn="tl" rotWithShape="0">
                    <a:srgbClr val="000000"/>
                  </a:outerShdw>
                </a:effectLst>
                <a:uLnTx/>
                <a:uFillTx/>
                <a:latin typeface="Calibri" panose="020F0502020204030204" pitchFamily="34" charset="0"/>
                <a:ea typeface="+mj-ea"/>
                <a:cs typeface="+mj-cs"/>
              </a:rPr>
              <a:t>◦</a:t>
            </a:r>
            <a:r>
              <a:rPr kumimoji="0" lang="en-US" altLang="en-US" sz="3600" b="1" i="0" u="none" strike="noStrike" kern="0" cap="none" spc="0" normalizeH="0" baseline="0" noProof="0" dirty="0">
                <a:ln w="17780" cmpd="sng">
                  <a:solidFill>
                    <a:srgbClr val="FFFFFF"/>
                  </a:solidFill>
                  <a:prstDash val="solid"/>
                  <a:miter lim="800000"/>
                </a:ln>
                <a:solidFill>
                  <a:srgbClr val="FFC000"/>
                </a:solidFill>
                <a:effectLst>
                  <a:glow rad="889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600" b="1" i="0"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forbidding</a:t>
            </a:r>
            <a:r>
              <a:rPr kumimoji="0" lang="en-US" altLang="en-US" sz="3600" b="1" i="0" u="none" strike="noStrike" kern="0" cap="none" spc="0" normalizeH="0" baseline="0" noProof="0" dirty="0">
                <a:ln w="17780" cmpd="sng">
                  <a:solidFill>
                    <a:srgbClr val="FFFFFF"/>
                  </a:solidFill>
                  <a:prstDash val="solid"/>
                  <a:miter lim="800000"/>
                </a:ln>
                <a:solidFill>
                  <a:srgbClr val="FFC000"/>
                </a:solidFill>
                <a:effectLst>
                  <a:glow rad="88900">
                    <a:srgbClr val="000000"/>
                  </a:glow>
                  <a:outerShdw blurRad="50800" algn="tl" rotWithShape="0">
                    <a:srgbClr val="000000"/>
                  </a:outerShdw>
                </a:effectLst>
                <a:uLnTx/>
                <a:uFillTx/>
                <a:latin typeface="Calibri" panose="020F0502020204030204" pitchFamily="34" charset="0"/>
                <a:ea typeface="+mj-ea"/>
                <a:cs typeface="+mj-cs"/>
              </a:rPr>
              <a:t> to marry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FF0000"/>
                </a:solidFill>
                <a:effectLst>
                  <a:glow rad="88900">
                    <a:srgbClr val="FFC000"/>
                  </a:glow>
                  <a:outerShdw blurRad="50800" algn="tl" rotWithShape="0">
                    <a:srgbClr val="000000"/>
                  </a:outerShdw>
                </a:effectLst>
                <a:uLnTx/>
                <a:uFillTx/>
                <a:latin typeface="Calibri" panose="020F0502020204030204" pitchFamily="34" charset="0"/>
                <a:ea typeface="+mj-ea"/>
                <a:cs typeface="+mj-cs"/>
              </a:rPr>
              <a:t>◦</a:t>
            </a:r>
            <a:r>
              <a:rPr kumimoji="0" lang="en-US" altLang="en-US" sz="3600" b="1" i="0" u="none" strike="noStrike" kern="0" cap="none" spc="0" normalizeH="0" baseline="0" noProof="0" dirty="0">
                <a:ln w="17780" cmpd="sng">
                  <a:solidFill>
                    <a:srgbClr val="FFFFFF"/>
                  </a:solidFill>
                  <a:prstDash val="solid"/>
                  <a:miter lim="800000"/>
                </a:ln>
                <a:solidFill>
                  <a:srgbClr val="FF0000"/>
                </a:solidFill>
                <a:effectLst>
                  <a:glow rad="88900">
                    <a:srgbClr val="000000"/>
                  </a:glow>
                  <a:outerShdw blurRad="50800" algn="tl" rotWithShape="0">
                    <a:srgbClr val="000000"/>
                  </a:outerShdw>
                </a:effectLst>
                <a:uLnTx/>
                <a:uFillTx/>
                <a:latin typeface="Calibri" panose="020F0502020204030204" pitchFamily="34" charset="0"/>
                <a:ea typeface="+mj-ea"/>
                <a:cs typeface="+mj-cs"/>
              </a:rPr>
              <a:t> </a:t>
            </a:r>
            <a:r>
              <a:rPr kumimoji="0" lang="en-US" altLang="en-US" sz="3600" b="1" i="0" u="none" strike="noStrike" kern="0" cap="none" spc="0" normalizeH="0" baseline="0" noProof="0" dirty="0">
                <a:ln w="17780" cmpd="sng">
                  <a:solidFill>
                    <a:srgbClr val="FFFFFF"/>
                  </a:solidFill>
                  <a:prstDash val="solid"/>
                  <a:miter lim="800000"/>
                </a:ln>
                <a:solidFill>
                  <a:srgbClr val="FFC000"/>
                </a:solidFill>
                <a:effectLst>
                  <a:glow rad="88900">
                    <a:srgbClr val="000000"/>
                  </a:glow>
                  <a:outerShdw blurRad="50800" algn="tl" rotWithShape="0">
                    <a:srgbClr val="000000"/>
                  </a:outerShdw>
                </a:effectLst>
                <a:uLnTx/>
                <a:uFillTx/>
                <a:latin typeface="Calibri" panose="020F0502020204030204" pitchFamily="34" charset="0"/>
                <a:ea typeface="+mj-ea"/>
                <a:cs typeface="+mj-cs"/>
              </a:rPr>
              <a:t> commanding to abstain from foods</a:t>
            </a:r>
            <a:endParaRPr kumimoji="0" lang="en-US" altLang="en-US" sz="3200" b="1" i="1" u="none" strike="noStrike" kern="0" cap="none" spc="0" normalizeH="0" baseline="0" noProof="0" dirty="0">
              <a:ln w="17780" cmpd="sng">
                <a:solidFill>
                  <a:srgbClr val="FFFFFF"/>
                </a:solidFill>
                <a:prstDash val="solid"/>
                <a:miter lim="800000"/>
              </a:ln>
              <a:solidFill>
                <a:srgbClr val="FFC000"/>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7" name="Rectangle 2">
            <a:extLst>
              <a:ext uri="{FF2B5EF4-FFF2-40B4-BE49-F238E27FC236}">
                <a16:creationId xmlns:a16="http://schemas.microsoft.com/office/drawing/2014/main" id="{D49CEADD-41B7-46D5-AA71-E9F46B544416}"/>
              </a:ext>
            </a:extLst>
          </p:cNvPr>
          <p:cNvSpPr txBox="1">
            <a:spLocks noChangeArrowheads="1"/>
          </p:cNvSpPr>
          <p:nvPr/>
        </p:nvSpPr>
        <p:spPr bwMode="auto">
          <a:xfrm>
            <a:off x="4305389" y="1659650"/>
            <a:ext cx="4434708" cy="66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FFC000"/>
                </a:solidFill>
                <a:effectLst>
                  <a:glow rad="88900">
                    <a:srgbClr val="000000"/>
                  </a:glow>
                  <a:outerShdw blurRad="50800" algn="tl" rotWithShape="0">
                    <a:srgbClr val="000000"/>
                  </a:outerShdw>
                </a:effectLst>
                <a:uLnTx/>
                <a:uFillTx/>
                <a:latin typeface="Calibri" panose="020F0502020204030204" pitchFamily="34" charset="0"/>
                <a:ea typeface="+mj-ea"/>
                <a:cs typeface="+mj-cs"/>
              </a:rPr>
              <a:t>deceiving spirits and</a:t>
            </a:r>
            <a:endParaRPr kumimoji="0" lang="en-US" altLang="en-US" sz="3600" b="1" i="1" u="none" strike="noStrike" kern="0" cap="none" spc="0" normalizeH="0" baseline="0" noProof="0" dirty="0">
              <a:ln w="17780" cmpd="sng">
                <a:solidFill>
                  <a:srgbClr val="FFFFFF"/>
                </a:solidFill>
                <a:prstDash val="solid"/>
                <a:miter lim="800000"/>
              </a:ln>
              <a:solidFill>
                <a:srgbClr val="FFC000"/>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8" name="Rectangle 2">
            <a:extLst>
              <a:ext uri="{FF2B5EF4-FFF2-40B4-BE49-F238E27FC236}">
                <a16:creationId xmlns:a16="http://schemas.microsoft.com/office/drawing/2014/main" id="{D875C7AF-79E0-4616-908B-9D0A6F41DD60}"/>
              </a:ext>
            </a:extLst>
          </p:cNvPr>
          <p:cNvSpPr txBox="1">
            <a:spLocks noChangeArrowheads="1"/>
          </p:cNvSpPr>
          <p:nvPr/>
        </p:nvSpPr>
        <p:spPr bwMode="auto">
          <a:xfrm>
            <a:off x="815638" y="2211191"/>
            <a:ext cx="2286594" cy="66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FFC000"/>
                </a:solidFill>
                <a:effectLst>
                  <a:glow rad="88900">
                    <a:srgbClr val="000000"/>
                  </a:glow>
                  <a:outerShdw blurRad="50800" algn="tl" rotWithShape="0">
                    <a:srgbClr val="000000"/>
                  </a:outerShdw>
                </a:effectLst>
                <a:uLnTx/>
                <a:uFillTx/>
                <a:latin typeface="Calibri" panose="020F0502020204030204" pitchFamily="34" charset="0"/>
                <a:ea typeface="+mj-ea"/>
                <a:cs typeface="+mj-cs"/>
              </a:rPr>
              <a:t>doctrines</a:t>
            </a:r>
            <a:endParaRPr kumimoji="0" lang="en-US" altLang="en-US" sz="3600" b="1" i="1" u="none" strike="noStrike" kern="0" cap="none" spc="0" normalizeH="0" baseline="0" noProof="0" dirty="0">
              <a:ln w="17780" cmpd="sng">
                <a:solidFill>
                  <a:srgbClr val="FFFFFF"/>
                </a:solidFill>
                <a:prstDash val="solid"/>
                <a:miter lim="800000"/>
              </a:ln>
              <a:solidFill>
                <a:srgbClr val="FFC000"/>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9" name="Rectangle 2">
            <a:extLst>
              <a:ext uri="{FF2B5EF4-FFF2-40B4-BE49-F238E27FC236}">
                <a16:creationId xmlns:a16="http://schemas.microsoft.com/office/drawing/2014/main" id="{AD9BD188-9C8E-4F4F-A17F-753D6CFF9AB2}"/>
              </a:ext>
            </a:extLst>
          </p:cNvPr>
          <p:cNvSpPr txBox="1">
            <a:spLocks noChangeArrowheads="1"/>
          </p:cNvSpPr>
          <p:nvPr/>
        </p:nvSpPr>
        <p:spPr bwMode="auto">
          <a:xfrm>
            <a:off x="5004340" y="2208810"/>
            <a:ext cx="3254027" cy="66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FFC000"/>
                </a:solidFill>
                <a:effectLst>
                  <a:glow rad="88900">
                    <a:srgbClr val="000000"/>
                  </a:glow>
                  <a:outerShdw blurRad="50800" algn="tl" rotWithShape="0">
                    <a:srgbClr val="000000"/>
                  </a:outerShdw>
                </a:effectLst>
                <a:uLnTx/>
                <a:uFillTx/>
                <a:latin typeface="Calibri" panose="020F0502020204030204" pitchFamily="34" charset="0"/>
                <a:ea typeface="+mj-ea"/>
                <a:cs typeface="+mj-cs"/>
              </a:rPr>
              <a:t>speaking lies in</a:t>
            </a:r>
            <a:endParaRPr kumimoji="0" lang="en-US" altLang="en-US" sz="3600" b="1" i="1" u="none" strike="noStrike" kern="0" cap="none" spc="0" normalizeH="0" baseline="0" noProof="0" dirty="0">
              <a:ln w="17780" cmpd="sng">
                <a:solidFill>
                  <a:srgbClr val="FFFFFF"/>
                </a:solidFill>
                <a:prstDash val="solid"/>
                <a:miter lim="800000"/>
              </a:ln>
              <a:solidFill>
                <a:srgbClr val="FFC000"/>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0" name="Rectangle 2">
            <a:extLst>
              <a:ext uri="{FF2B5EF4-FFF2-40B4-BE49-F238E27FC236}">
                <a16:creationId xmlns:a16="http://schemas.microsoft.com/office/drawing/2014/main" id="{07313E11-87C9-4870-BAE3-35DC530C0271}"/>
              </a:ext>
            </a:extLst>
          </p:cNvPr>
          <p:cNvSpPr txBox="1">
            <a:spLocks noChangeArrowheads="1"/>
          </p:cNvSpPr>
          <p:nvPr/>
        </p:nvSpPr>
        <p:spPr bwMode="auto">
          <a:xfrm>
            <a:off x="709047" y="2757443"/>
            <a:ext cx="2118667" cy="66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FFC000"/>
                </a:solidFill>
                <a:effectLst>
                  <a:glow rad="88900">
                    <a:srgbClr val="000000"/>
                  </a:glow>
                  <a:outerShdw blurRad="50800" algn="tl" rotWithShape="0">
                    <a:srgbClr val="000000"/>
                  </a:outerShdw>
                </a:effectLst>
                <a:uLnTx/>
                <a:uFillTx/>
                <a:latin typeface="Calibri" panose="020F0502020204030204" pitchFamily="34" charset="0"/>
                <a:ea typeface="+mj-ea"/>
                <a:cs typeface="+mj-cs"/>
              </a:rPr>
              <a:t>hypocrisy</a:t>
            </a:r>
            <a:endParaRPr kumimoji="0" lang="en-US" altLang="en-US" sz="3600" b="1" i="1" u="none" strike="noStrike" kern="0" cap="none" spc="0" normalizeH="0" baseline="0" noProof="0" dirty="0">
              <a:ln w="17780" cmpd="sng">
                <a:solidFill>
                  <a:srgbClr val="FFFFFF"/>
                </a:solidFill>
                <a:prstDash val="solid"/>
                <a:miter lim="800000"/>
              </a:ln>
              <a:solidFill>
                <a:srgbClr val="FFC000"/>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1" name="Rectangle 2">
            <a:extLst>
              <a:ext uri="{FF2B5EF4-FFF2-40B4-BE49-F238E27FC236}">
                <a16:creationId xmlns:a16="http://schemas.microsoft.com/office/drawing/2014/main" id="{53AF4D77-F1B6-44C8-9E1B-1C94A646FF0B}"/>
              </a:ext>
            </a:extLst>
          </p:cNvPr>
          <p:cNvSpPr txBox="1">
            <a:spLocks noChangeArrowheads="1"/>
          </p:cNvSpPr>
          <p:nvPr/>
        </p:nvSpPr>
        <p:spPr bwMode="auto">
          <a:xfrm>
            <a:off x="2719024" y="2764586"/>
            <a:ext cx="1629570" cy="66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FFC000"/>
                </a:solidFill>
                <a:effectLst>
                  <a:glow rad="88900">
                    <a:srgbClr val="000000"/>
                  </a:glow>
                  <a:outerShdw blurRad="50800" algn="tl" rotWithShape="0">
                    <a:srgbClr val="000000"/>
                  </a:outerShdw>
                </a:effectLst>
                <a:uLnTx/>
                <a:uFillTx/>
                <a:latin typeface="Calibri" panose="020F0502020204030204" pitchFamily="34" charset="0"/>
                <a:ea typeface="+mj-ea"/>
                <a:cs typeface="+mj-cs"/>
              </a:rPr>
              <a:t>having</a:t>
            </a:r>
            <a:endParaRPr kumimoji="0" lang="en-US" altLang="en-US" sz="3600" b="1" i="1" u="none" strike="noStrike" kern="0" cap="none" spc="0" normalizeH="0" baseline="0" noProof="0" dirty="0">
              <a:ln w="17780" cmpd="sng">
                <a:solidFill>
                  <a:srgbClr val="FFFFFF"/>
                </a:solidFill>
                <a:prstDash val="solid"/>
                <a:miter lim="800000"/>
              </a:ln>
              <a:solidFill>
                <a:srgbClr val="FFC000"/>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2" name="Rectangle 2">
            <a:extLst>
              <a:ext uri="{FF2B5EF4-FFF2-40B4-BE49-F238E27FC236}">
                <a16:creationId xmlns:a16="http://schemas.microsoft.com/office/drawing/2014/main" id="{F492F827-C343-48D2-93D1-C14CC373F3F3}"/>
              </a:ext>
            </a:extLst>
          </p:cNvPr>
          <p:cNvSpPr txBox="1">
            <a:spLocks noChangeArrowheads="1"/>
          </p:cNvSpPr>
          <p:nvPr/>
        </p:nvSpPr>
        <p:spPr bwMode="auto">
          <a:xfrm>
            <a:off x="6009738" y="2757009"/>
            <a:ext cx="2480174" cy="66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rPr>
              <a:t>conscience</a:t>
            </a:r>
            <a:endParaRPr kumimoji="0" lang="en-US" altLang="en-US" sz="3600" b="1" i="1" u="none" strike="noStrike" kern="0" cap="none" spc="0" normalizeH="0" baseline="0" noProof="0" dirty="0">
              <a:ln w="17780" cmpd="sng">
                <a:solidFill>
                  <a:srgbClr val="FFFFFF"/>
                </a:solidFill>
                <a:prstDash val="solid"/>
                <a:miter lim="800000"/>
              </a:ln>
              <a:solidFill>
                <a:srgbClr val="FFC000"/>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3" name="Rectangle 2">
            <a:extLst>
              <a:ext uri="{FF2B5EF4-FFF2-40B4-BE49-F238E27FC236}">
                <a16:creationId xmlns:a16="http://schemas.microsoft.com/office/drawing/2014/main" id="{A6542608-494E-4A73-8405-70D5932E446B}"/>
              </a:ext>
            </a:extLst>
          </p:cNvPr>
          <p:cNvSpPr txBox="1">
            <a:spLocks noChangeArrowheads="1"/>
          </p:cNvSpPr>
          <p:nvPr/>
        </p:nvSpPr>
        <p:spPr bwMode="auto">
          <a:xfrm>
            <a:off x="323962" y="3308713"/>
            <a:ext cx="1512612" cy="66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FFC000"/>
                </a:solidFill>
                <a:effectLst>
                  <a:glow rad="88900">
                    <a:srgbClr val="000000"/>
                  </a:glow>
                  <a:outerShdw blurRad="50800" algn="tl" rotWithShape="0">
                    <a:srgbClr val="000000"/>
                  </a:outerShdw>
                </a:effectLst>
                <a:uLnTx/>
                <a:uFillTx/>
                <a:latin typeface="Calibri" panose="020F0502020204030204" pitchFamily="34" charset="0"/>
                <a:ea typeface="+mj-ea"/>
                <a:cs typeface="+mj-cs"/>
              </a:rPr>
              <a:t>seared</a:t>
            </a:r>
            <a:endParaRPr kumimoji="0" lang="en-US" altLang="en-US" sz="3600" b="1" i="1" u="none" strike="noStrike" kern="0" cap="none" spc="0" normalizeH="0" baseline="0" noProof="0" dirty="0">
              <a:ln w="17780" cmpd="sng">
                <a:solidFill>
                  <a:srgbClr val="FFFFFF"/>
                </a:solidFill>
                <a:prstDash val="solid"/>
                <a:miter lim="800000"/>
              </a:ln>
              <a:solidFill>
                <a:srgbClr val="FFC000"/>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4" name="Rectangle 2">
            <a:extLst>
              <a:ext uri="{FF2B5EF4-FFF2-40B4-BE49-F238E27FC236}">
                <a16:creationId xmlns:a16="http://schemas.microsoft.com/office/drawing/2014/main" id="{D9C168B1-E441-47E5-96FA-B73F9873FF60}"/>
              </a:ext>
            </a:extLst>
          </p:cNvPr>
          <p:cNvSpPr txBox="1">
            <a:spLocks noChangeArrowheads="1"/>
          </p:cNvSpPr>
          <p:nvPr/>
        </p:nvSpPr>
        <p:spPr bwMode="auto">
          <a:xfrm>
            <a:off x="4714647" y="3308601"/>
            <a:ext cx="4011263" cy="66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FFC000"/>
                </a:solidFill>
                <a:effectLst>
                  <a:glow rad="88900">
                    <a:srgbClr val="000000"/>
                  </a:glow>
                  <a:outerShdw blurRad="50800" algn="tl" rotWithShape="0">
                    <a:srgbClr val="000000"/>
                  </a:outerShdw>
                </a:effectLst>
                <a:uLnTx/>
                <a:uFillTx/>
                <a:latin typeface="Calibri" panose="020F0502020204030204" pitchFamily="34" charset="0"/>
                <a:ea typeface="+mj-ea"/>
                <a:cs typeface="+mj-cs"/>
              </a:rPr>
              <a:t>forbidding to marry</a:t>
            </a:r>
            <a:endParaRPr kumimoji="0" lang="en-US" altLang="en-US" sz="3600" b="1" i="1" u="none" strike="noStrike" kern="0" cap="none" spc="0" normalizeH="0" baseline="0" noProof="0" dirty="0">
              <a:ln w="17780" cmpd="sng">
                <a:solidFill>
                  <a:srgbClr val="FFFFFF"/>
                </a:solidFill>
                <a:prstDash val="solid"/>
                <a:miter lim="800000"/>
              </a:ln>
              <a:solidFill>
                <a:srgbClr val="FFC000"/>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5" name="Rectangle 2">
            <a:extLst>
              <a:ext uri="{FF2B5EF4-FFF2-40B4-BE49-F238E27FC236}">
                <a16:creationId xmlns:a16="http://schemas.microsoft.com/office/drawing/2014/main" id="{D6F283E8-614D-4204-B1C6-59DE1FD9C1C2}"/>
              </a:ext>
            </a:extLst>
          </p:cNvPr>
          <p:cNvSpPr txBox="1">
            <a:spLocks noChangeArrowheads="1"/>
          </p:cNvSpPr>
          <p:nvPr/>
        </p:nvSpPr>
        <p:spPr bwMode="auto">
          <a:xfrm>
            <a:off x="1488004" y="3859072"/>
            <a:ext cx="6985679" cy="66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7780" cmpd="sng">
                  <a:solidFill>
                    <a:srgbClr val="FFFFFF"/>
                  </a:solidFill>
                  <a:prstDash val="solid"/>
                  <a:miter lim="800000"/>
                </a:ln>
                <a:solidFill>
                  <a:srgbClr val="FFC000"/>
                </a:solidFill>
                <a:effectLst>
                  <a:glow rad="88900">
                    <a:srgbClr val="000000"/>
                  </a:glow>
                  <a:outerShdw blurRad="50800" algn="tl" rotWithShape="0">
                    <a:srgbClr val="000000"/>
                  </a:outerShdw>
                </a:effectLst>
                <a:uLnTx/>
                <a:uFillTx/>
                <a:latin typeface="Calibri" panose="020F0502020204030204" pitchFamily="34" charset="0"/>
                <a:ea typeface="+mj-ea"/>
                <a:cs typeface="+mj-cs"/>
              </a:rPr>
              <a:t>commanding to abstain from foods</a:t>
            </a:r>
            <a:endParaRPr kumimoji="0" lang="en-US" altLang="en-US" sz="3600" b="1" i="1" u="none" strike="noStrike" kern="0" cap="none" spc="0" normalizeH="0" baseline="0" noProof="0" dirty="0">
              <a:ln w="17780" cmpd="sng">
                <a:solidFill>
                  <a:srgbClr val="FFFFFF"/>
                </a:solidFill>
                <a:prstDash val="solid"/>
                <a:miter lim="800000"/>
              </a:ln>
              <a:solidFill>
                <a:srgbClr val="FFC000"/>
              </a:solidFill>
              <a:effectLst>
                <a:glow rad="889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8" name="Picture 17">
            <a:extLst>
              <a:ext uri="{FF2B5EF4-FFF2-40B4-BE49-F238E27FC236}">
                <a16:creationId xmlns:a16="http://schemas.microsoft.com/office/drawing/2014/main" id="{6893D863-B4C5-4D37-ABAB-608BE0C02E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735" y="16433"/>
            <a:ext cx="7146389" cy="6841567"/>
          </a:xfrm>
          <a:prstGeom prst="rect">
            <a:avLst/>
          </a:prstGeom>
        </p:spPr>
      </p:pic>
      <p:sp>
        <p:nvSpPr>
          <p:cNvPr id="19" name="Oval 18">
            <a:extLst>
              <a:ext uri="{FF2B5EF4-FFF2-40B4-BE49-F238E27FC236}">
                <a16:creationId xmlns:a16="http://schemas.microsoft.com/office/drawing/2014/main" id="{1BEFF21C-435E-40FE-AA97-4FEE4A6CFD25}"/>
              </a:ext>
            </a:extLst>
          </p:cNvPr>
          <p:cNvSpPr/>
          <p:nvPr/>
        </p:nvSpPr>
        <p:spPr>
          <a:xfrm>
            <a:off x="2264897" y="773728"/>
            <a:ext cx="4965896" cy="5036233"/>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03771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ppt_x</p:attrName>
                                        </p:attrNameLst>
                                      </p:cBhvr>
                                      <p:tavLst>
                                        <p:tav tm="0">
                                          <p:val>
                                            <p:strVal val="#ppt_x-#ppt_w/2"/>
                                          </p:val>
                                        </p:tav>
                                        <p:tav tm="100000">
                                          <p:val>
                                            <p:strVal val="#ppt_x"/>
                                          </p:val>
                                        </p:tav>
                                      </p:tavLst>
                                    </p:anim>
                                    <p:anim calcmode="lin" valueType="num">
                                      <p:cBhvr>
                                        <p:cTn id="8" dur="500" fill="hold"/>
                                        <p:tgtEl>
                                          <p:spTgt spid="25"/>
                                        </p:tgtEl>
                                        <p:attrNameLst>
                                          <p:attrName>ppt_y</p:attrName>
                                        </p:attrNameLst>
                                      </p:cBhvr>
                                      <p:tavLst>
                                        <p:tav tm="0">
                                          <p:val>
                                            <p:strVal val="#ppt_y"/>
                                          </p:val>
                                        </p:tav>
                                        <p:tav tm="100000">
                                          <p:val>
                                            <p:strVal val="#ppt_y"/>
                                          </p:val>
                                        </p:tav>
                                      </p:tavLst>
                                    </p:anim>
                                    <p:anim calcmode="lin" valueType="num">
                                      <p:cBhvr>
                                        <p:cTn id="9" dur="500" fill="hold"/>
                                        <p:tgtEl>
                                          <p:spTgt spid="25"/>
                                        </p:tgtEl>
                                        <p:attrNameLst>
                                          <p:attrName>ppt_w</p:attrName>
                                        </p:attrNameLst>
                                      </p:cBhvr>
                                      <p:tavLst>
                                        <p:tav tm="0">
                                          <p:val>
                                            <p:fltVal val="0"/>
                                          </p:val>
                                        </p:tav>
                                        <p:tav tm="100000">
                                          <p:val>
                                            <p:strVal val="#ppt_w"/>
                                          </p:val>
                                        </p:tav>
                                      </p:tavLst>
                                    </p:anim>
                                    <p:anim calcmode="lin" valueType="num">
                                      <p:cBhvr>
                                        <p:cTn id="10"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par>
                                <p:cTn id="16" presetID="18" presetClass="emph" presetSubtype="0" fill="hold" grpId="1" nodeType="withEffect">
                                  <p:stCondLst>
                                    <p:cond delay="0"/>
                                  </p:stCondLst>
                                  <p:childTnLst>
                                    <p:set>
                                      <p:cBhvr override="childStyle">
                                        <p:cTn id="17" dur="500" fill="hold"/>
                                        <p:tgtEl>
                                          <p:spTgt spid="22"/>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750"/>
                                  </p:stCondLst>
                                  <p:childTnLst>
                                    <p:set>
                                      <p:cBhvr>
                                        <p:cTn id="21" dur="1" fill="hold">
                                          <p:stCondLst>
                                            <p:cond delay="0"/>
                                          </p:stCondLst>
                                        </p:cTn>
                                        <p:tgtEl>
                                          <p:spTgt spid="13"/>
                                        </p:tgtEl>
                                        <p:attrNameLst>
                                          <p:attrName>style.visibility</p:attrName>
                                        </p:attrNameLst>
                                      </p:cBhvr>
                                      <p:to>
                                        <p:strVal val="visible"/>
                                      </p:to>
                                    </p:set>
                                    <p:animEffect transition="in" filter="barn(outVertical)">
                                      <p:cBhvr>
                                        <p:cTn id="22" dur="500"/>
                                        <p:tgtEl>
                                          <p:spTgt spid="13"/>
                                        </p:tgtEl>
                                      </p:cBhvr>
                                    </p:animEffect>
                                  </p:childTnLst>
                                </p:cTn>
                              </p:par>
                              <p:par>
                                <p:cTn id="23" presetID="50" presetClass="exit" presetSubtype="0" accel="100000" fill="hold" grpId="1" nodeType="withEffect">
                                  <p:stCondLst>
                                    <p:cond delay="0"/>
                                  </p:stCondLst>
                                  <p:childTnLst>
                                    <p:anim calcmode="lin" valueType="num">
                                      <p:cBhvr>
                                        <p:cTn id="24" dur="1000"/>
                                        <p:tgtEl>
                                          <p:spTgt spid="25"/>
                                        </p:tgtEl>
                                        <p:attrNameLst>
                                          <p:attrName>ppt_w</p:attrName>
                                        </p:attrNameLst>
                                      </p:cBhvr>
                                      <p:tavLst>
                                        <p:tav tm="0">
                                          <p:val>
                                            <p:strVal val="ppt_w"/>
                                          </p:val>
                                        </p:tav>
                                        <p:tav tm="100000">
                                          <p:val>
                                            <p:strVal val="ppt_w+.3"/>
                                          </p:val>
                                        </p:tav>
                                      </p:tavLst>
                                    </p:anim>
                                    <p:anim calcmode="lin" valueType="num">
                                      <p:cBhvr>
                                        <p:cTn id="25" dur="1000"/>
                                        <p:tgtEl>
                                          <p:spTgt spid="25"/>
                                        </p:tgtEl>
                                        <p:attrNameLst>
                                          <p:attrName>ppt_h</p:attrName>
                                        </p:attrNameLst>
                                      </p:cBhvr>
                                      <p:tavLst>
                                        <p:tav tm="0">
                                          <p:val>
                                            <p:strVal val="ppt_h"/>
                                          </p:val>
                                        </p:tav>
                                        <p:tav tm="100000">
                                          <p:val>
                                            <p:strVal val="ppt_h"/>
                                          </p:val>
                                        </p:tav>
                                      </p:tavLst>
                                    </p:anim>
                                    <p:animEffect transition="out" filter="fade">
                                      <p:cBhvr>
                                        <p:cTn id="26" dur="1000"/>
                                        <p:tgtEl>
                                          <p:spTgt spid="25"/>
                                        </p:tgtEl>
                                      </p:cBhvr>
                                    </p:animEffect>
                                    <p:set>
                                      <p:cBhvr>
                                        <p:cTn id="27" dur="1" fill="hold">
                                          <p:stCondLst>
                                            <p:cond delay="999"/>
                                          </p:stCondLst>
                                        </p:cTn>
                                        <p:tgtEl>
                                          <p:spTgt spid="25"/>
                                        </p:tgtEl>
                                        <p:attrNameLst>
                                          <p:attrName>style.visibility</p:attrName>
                                        </p:attrNameLst>
                                      </p:cBhvr>
                                      <p:to>
                                        <p:strVal val="hidden"/>
                                      </p:to>
                                    </p:set>
                                  </p:childTnLst>
                                </p:cTn>
                              </p:par>
                              <p:par>
                                <p:cTn id="28" presetID="10" presetClass="exit" presetSubtype="0" fill="hold" grpId="2" nodeType="withEffect">
                                  <p:stCondLst>
                                    <p:cond delay="0"/>
                                  </p:stCondLst>
                                  <p:childTnLst>
                                    <p:animEffect transition="out" filter="fade">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par>
                                <p:cTn id="36" presetID="18" presetClass="emph" presetSubtype="0" fill="hold" grpId="1" nodeType="withEffect">
                                  <p:stCondLst>
                                    <p:cond delay="0"/>
                                  </p:stCondLst>
                                  <p:childTnLst>
                                    <p:set>
                                      <p:cBhvr override="childStyle">
                                        <p:cTn id="37" dur="500" fill="hold"/>
                                        <p:tgtEl>
                                          <p:spTgt spid="20"/>
                                        </p:tgtEl>
                                        <p:attrNameLst>
                                          <p:attrName>style.textDecorationUnderline</p:attrName>
                                        </p:attrNameLst>
                                      </p:cBhvr>
                                      <p:to>
                                        <p:strVal val="true"/>
                                      </p:to>
                                    </p:set>
                                  </p:childTnLst>
                                </p:cTn>
                              </p:par>
                            </p:childTnLst>
                          </p:cTn>
                        </p:par>
                        <p:par>
                          <p:cTn id="38" fill="hold">
                            <p:stCondLst>
                              <p:cond delay="500"/>
                            </p:stCondLst>
                            <p:childTnLst>
                              <p:par>
                                <p:cTn id="39" presetID="0" presetClass="entr" presetSubtype="0"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dissolve">
                                      <p:cBhvr>
                                        <p:cTn id="41" dur="500">
                                          <p:stCondLst>
                                            <p:cond delay="0"/>
                                          </p:stCondLst>
                                        </p:cTn>
                                        <p:tgtEl>
                                          <p:spTgt spid="21"/>
                                        </p:tgtEl>
                                      </p:cBhvr>
                                    </p:animEffect>
                                    <p:anim to="" calcmode="lin" valueType="num">
                                      <p:cBhvr>
                                        <p:cTn id="42"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1"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250"/>
                                        <p:tgtEl>
                                          <p:spTgt spid="27"/>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250"/>
                                        <p:tgtEl>
                                          <p:spTgt spid="28"/>
                                        </p:tgtEl>
                                      </p:cBhvr>
                                    </p:animEffect>
                                  </p:childTnLst>
                                </p:cTn>
                              </p:par>
                              <p:par>
                                <p:cTn id="52" presetID="10" presetClass="entr" presetSubtype="0" fill="hold" grpId="1"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250"/>
                                        <p:tgtEl>
                                          <p:spTgt spid="29"/>
                                        </p:tgtEl>
                                      </p:cBhvr>
                                    </p:animEffect>
                                  </p:childTnLst>
                                </p:cTn>
                              </p:par>
                              <p:par>
                                <p:cTn id="55" presetID="10" presetClass="entr" presetSubtype="0" fill="hold" grpId="1"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250"/>
                                        <p:tgtEl>
                                          <p:spTgt spid="30"/>
                                        </p:tgtEl>
                                      </p:cBhvr>
                                    </p:animEffect>
                                  </p:childTnLst>
                                </p:cTn>
                              </p:par>
                              <p:par>
                                <p:cTn id="58" presetID="10" presetClass="entr" presetSubtype="0" fill="hold" grpId="1"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250"/>
                                        <p:tgtEl>
                                          <p:spTgt spid="31"/>
                                        </p:tgtEl>
                                      </p:cBhvr>
                                    </p:animEffect>
                                  </p:childTnLst>
                                </p:cTn>
                              </p:par>
                              <p:par>
                                <p:cTn id="61" presetID="10" presetClass="entr" presetSubtype="0" fill="hold" grpId="1"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250"/>
                                        <p:tgtEl>
                                          <p:spTgt spid="32"/>
                                        </p:tgtEl>
                                      </p:cBhvr>
                                    </p:animEffect>
                                  </p:childTnLst>
                                </p:cTn>
                              </p:par>
                              <p:par>
                                <p:cTn id="64" presetID="10" presetClass="entr" presetSubtype="0" fill="hold" grpId="1"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250"/>
                                        <p:tgtEl>
                                          <p:spTgt spid="33"/>
                                        </p:tgtEl>
                                      </p:cBhvr>
                                    </p:animEffect>
                                  </p:childTnLst>
                                </p:cTn>
                              </p:par>
                              <p:par>
                                <p:cTn id="67" presetID="10" presetClass="entr" presetSubtype="0" fill="hold" grpId="1"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250"/>
                                        <p:tgtEl>
                                          <p:spTgt spid="34"/>
                                        </p:tgtEl>
                                      </p:cBhvr>
                                    </p:animEffect>
                                  </p:childTnLst>
                                </p:cTn>
                              </p:par>
                              <p:par>
                                <p:cTn id="70" presetID="10" presetClass="entr" presetSubtype="0" fill="hold" grpId="1"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250"/>
                                        <p:tgtEl>
                                          <p:spTgt spid="35"/>
                                        </p:tgtEl>
                                      </p:cBhvr>
                                    </p:animEffect>
                                  </p:childTnLst>
                                </p:cTn>
                              </p:par>
                              <p:par>
                                <p:cTn id="73" presetID="42" presetClass="path" presetSubtype="0" accel="50000" decel="50000" fill="hold" grpId="0" nodeType="withEffect">
                                  <p:stCondLst>
                                    <p:cond delay="0"/>
                                  </p:stCondLst>
                                  <p:childTnLst>
                                    <p:animMotion origin="layout" path="M 1.94444E-6 2.22222E-6 L -0.34063 0.04977 " pathEditMode="relative" rAng="0" ptsTypes="AA">
                                      <p:cBhvr>
                                        <p:cTn id="74" dur="2000" fill="hold"/>
                                        <p:tgtEl>
                                          <p:spTgt spid="27"/>
                                        </p:tgtEl>
                                        <p:attrNameLst>
                                          <p:attrName>ppt_x</p:attrName>
                                          <p:attrName>ppt_y</p:attrName>
                                        </p:attrNameLst>
                                      </p:cBhvr>
                                      <p:rCtr x="-17031" y="2477"/>
                                    </p:animMotion>
                                  </p:childTnLst>
                                </p:cTn>
                              </p:par>
                              <p:par>
                                <p:cTn id="75" presetID="42" presetClass="path" presetSubtype="0" accel="50000" decel="50000" fill="hold" grpId="0" nodeType="withEffect">
                                  <p:stCondLst>
                                    <p:cond delay="0"/>
                                  </p:stCondLst>
                                  <p:childTnLst>
                                    <p:animMotion origin="layout" path="M 3.88889E-6 -3.33333E-6 L 0.47934 -0.03125 " pathEditMode="relative" rAng="0" ptsTypes="AA">
                                      <p:cBhvr>
                                        <p:cTn id="76" dur="2000" fill="hold"/>
                                        <p:tgtEl>
                                          <p:spTgt spid="28"/>
                                        </p:tgtEl>
                                        <p:attrNameLst>
                                          <p:attrName>ppt_x</p:attrName>
                                          <p:attrName>ppt_y</p:attrName>
                                        </p:attrNameLst>
                                      </p:cBhvr>
                                      <p:rCtr x="23958" y="-1574"/>
                                    </p:animMotion>
                                  </p:childTnLst>
                                </p:cTn>
                              </p:par>
                              <p:par>
                                <p:cTn id="77" presetID="42" presetClass="path" presetSubtype="0" accel="50000" decel="50000" fill="hold" grpId="0" nodeType="withEffect">
                                  <p:stCondLst>
                                    <p:cond delay="0"/>
                                  </p:stCondLst>
                                  <p:childTnLst>
                                    <p:animMotion origin="layout" path="M -3.61111E-6 -3.7037E-7 L -0.40746 0.04977 " pathEditMode="relative" rAng="0" ptsTypes="AA">
                                      <p:cBhvr>
                                        <p:cTn id="78" dur="2000" fill="hold"/>
                                        <p:tgtEl>
                                          <p:spTgt spid="29"/>
                                        </p:tgtEl>
                                        <p:attrNameLst>
                                          <p:attrName>ppt_x</p:attrName>
                                          <p:attrName>ppt_y</p:attrName>
                                        </p:attrNameLst>
                                      </p:cBhvr>
                                      <p:rCtr x="-20382" y="2477"/>
                                    </p:animMotion>
                                  </p:childTnLst>
                                </p:cTn>
                              </p:par>
                              <p:par>
                                <p:cTn id="79" presetID="42" presetClass="path" presetSubtype="0" accel="50000" decel="50000" fill="hold" grpId="0" nodeType="withEffect">
                                  <p:stCondLst>
                                    <p:cond delay="0"/>
                                  </p:stCondLst>
                                  <p:childTnLst>
                                    <p:animMotion origin="layout" path="M -2.77778E-6 -2.96296E-6 L 0.39254 -0.03032 " pathEditMode="relative" rAng="0" ptsTypes="AA">
                                      <p:cBhvr>
                                        <p:cTn id="80" dur="2000" fill="hold"/>
                                        <p:tgtEl>
                                          <p:spTgt spid="30"/>
                                        </p:tgtEl>
                                        <p:attrNameLst>
                                          <p:attrName>ppt_x</p:attrName>
                                          <p:attrName>ppt_y</p:attrName>
                                        </p:attrNameLst>
                                      </p:cBhvr>
                                      <p:rCtr x="19618" y="-1528"/>
                                    </p:animMotion>
                                  </p:childTnLst>
                                </p:cTn>
                              </p:par>
                              <p:par>
                                <p:cTn id="81" presetID="42" presetClass="path" presetSubtype="0" accel="50000" decel="50000" fill="hold" grpId="0" nodeType="withEffect">
                                  <p:stCondLst>
                                    <p:cond delay="0"/>
                                  </p:stCondLst>
                                  <p:childTnLst>
                                    <p:animMotion origin="layout" path="M 1.66667E-6 1.11111E-6 L -0.15781 0.04884 " pathEditMode="relative" rAng="0" ptsTypes="AA">
                                      <p:cBhvr>
                                        <p:cTn id="82" dur="2000" fill="hold"/>
                                        <p:tgtEl>
                                          <p:spTgt spid="31"/>
                                        </p:tgtEl>
                                        <p:attrNameLst>
                                          <p:attrName>ppt_x</p:attrName>
                                          <p:attrName>ppt_y</p:attrName>
                                        </p:attrNameLst>
                                      </p:cBhvr>
                                      <p:rCtr x="-7899" y="2431"/>
                                    </p:animMotion>
                                  </p:childTnLst>
                                </p:cTn>
                              </p:par>
                              <p:par>
                                <p:cTn id="83" presetID="42" presetClass="path" presetSubtype="0" accel="50000" decel="50000" fill="hold" grpId="0" nodeType="withEffect">
                                  <p:stCondLst>
                                    <p:cond delay="0"/>
                                  </p:stCondLst>
                                  <p:childTnLst>
                                    <p:animMotion origin="layout" path="M -1.94444E-6 -2.96296E-6 L -0.36996 0.04954 " pathEditMode="relative" rAng="0" ptsTypes="AA">
                                      <p:cBhvr>
                                        <p:cTn id="84" dur="2000" fill="hold"/>
                                        <p:tgtEl>
                                          <p:spTgt spid="32"/>
                                        </p:tgtEl>
                                        <p:attrNameLst>
                                          <p:attrName>ppt_x</p:attrName>
                                          <p:attrName>ppt_y</p:attrName>
                                        </p:attrNameLst>
                                      </p:cBhvr>
                                      <p:rCtr x="-18507" y="2477"/>
                                    </p:animMotion>
                                  </p:childTnLst>
                                </p:cTn>
                              </p:par>
                              <p:par>
                                <p:cTn id="85" presetID="42" presetClass="path" presetSubtype="0" accel="50000" decel="50000" fill="hold" grpId="0" nodeType="withEffect">
                                  <p:stCondLst>
                                    <p:cond delay="0"/>
                                  </p:stCondLst>
                                  <p:childTnLst>
                                    <p:animMotion origin="layout" path="M 4.44444E-6 2.96296E-6 L 0.49861 -0.03125 " pathEditMode="relative" rAng="0" ptsTypes="AA">
                                      <p:cBhvr>
                                        <p:cTn id="86" dur="2000" fill="hold"/>
                                        <p:tgtEl>
                                          <p:spTgt spid="33"/>
                                        </p:tgtEl>
                                        <p:attrNameLst>
                                          <p:attrName>ppt_x</p:attrName>
                                          <p:attrName>ppt_y</p:attrName>
                                        </p:attrNameLst>
                                      </p:cBhvr>
                                      <p:rCtr x="24931" y="-1574"/>
                                    </p:animMotion>
                                  </p:childTnLst>
                                </p:cTn>
                              </p:par>
                              <p:par>
                                <p:cTn id="87" presetID="42" presetClass="path" presetSubtype="0" accel="50000" decel="50000" fill="hold" grpId="0" nodeType="withEffect">
                                  <p:stCondLst>
                                    <p:cond delay="0"/>
                                  </p:stCondLst>
                                  <p:childTnLst>
                                    <p:animMotion origin="layout" path="M 4.16667E-6 2.96296E-6 L -0.37118 0.04907 " pathEditMode="relative" rAng="0" ptsTypes="AA">
                                      <p:cBhvr>
                                        <p:cTn id="88" dur="2000" fill="hold"/>
                                        <p:tgtEl>
                                          <p:spTgt spid="34"/>
                                        </p:tgtEl>
                                        <p:attrNameLst>
                                          <p:attrName>ppt_x</p:attrName>
                                          <p:attrName>ppt_y</p:attrName>
                                        </p:attrNameLst>
                                      </p:cBhvr>
                                      <p:rCtr x="-18559" y="2454"/>
                                    </p:animMotion>
                                  </p:childTnLst>
                                </p:cTn>
                              </p:par>
                              <p:par>
                                <p:cTn id="89" presetID="42" presetClass="path" presetSubtype="0" accel="50000" decel="50000" fill="hold" grpId="0" nodeType="withEffect">
                                  <p:stCondLst>
                                    <p:cond delay="0"/>
                                  </p:stCondLst>
                                  <p:childTnLst>
                                    <p:animMotion origin="layout" path="M 1.94444E-6 -1.11111E-6 L -0.01962 0.04977 " pathEditMode="relative" rAng="0" ptsTypes="AA">
                                      <p:cBhvr>
                                        <p:cTn id="90" dur="2000" fill="hold"/>
                                        <p:tgtEl>
                                          <p:spTgt spid="35"/>
                                        </p:tgtEl>
                                        <p:attrNameLst>
                                          <p:attrName>ppt_x</p:attrName>
                                          <p:attrName>ppt_y</p:attrName>
                                        </p:attrNameLst>
                                      </p:cBhvr>
                                      <p:rCtr x="-990" y="2477"/>
                                    </p:animMotion>
                                  </p:childTnLst>
                                </p:cTn>
                              </p:par>
                              <p:par>
                                <p:cTn id="91" presetID="10" presetClass="exit" presetSubtype="0" fill="hold" grpId="1" nodeType="withEffect">
                                  <p:stCondLst>
                                    <p:cond delay="0"/>
                                  </p:stCondLst>
                                  <p:childTnLst>
                                    <p:animEffect transition="out" filter="fade">
                                      <p:cBhvr>
                                        <p:cTn id="92" dur="1250"/>
                                        <p:tgtEl>
                                          <p:spTgt spid="13"/>
                                        </p:tgtEl>
                                      </p:cBhvr>
                                    </p:animEffect>
                                    <p:set>
                                      <p:cBhvr>
                                        <p:cTn id="93" dur="1" fill="hold">
                                          <p:stCondLst>
                                            <p:cond delay="1249"/>
                                          </p:stCondLst>
                                        </p:cTn>
                                        <p:tgtEl>
                                          <p:spTgt spid="13"/>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500"/>
                                        <p:tgtEl>
                                          <p:spTgt spid="20"/>
                                        </p:tgtEl>
                                      </p:cBhvr>
                                    </p:animEffect>
                                    <p:set>
                                      <p:cBhvr>
                                        <p:cTn id="96" dur="1" fill="hold">
                                          <p:stCondLst>
                                            <p:cond delay="499"/>
                                          </p:stCondLst>
                                        </p:cTn>
                                        <p:tgtEl>
                                          <p:spTgt spid="20"/>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250"/>
                                        <p:tgtEl>
                                          <p:spTgt spid="21"/>
                                        </p:tgtEl>
                                      </p:cBhvr>
                                    </p:animEffect>
                                    <p:set>
                                      <p:cBhvr>
                                        <p:cTn id="99" dur="1" fill="hold">
                                          <p:stCondLst>
                                            <p:cond delay="249"/>
                                          </p:stCondLst>
                                        </p:cTn>
                                        <p:tgtEl>
                                          <p:spTgt spid="21"/>
                                        </p:tgtEl>
                                        <p:attrNameLst>
                                          <p:attrName>style.visibility</p:attrName>
                                        </p:attrNameLst>
                                      </p:cBhvr>
                                      <p:to>
                                        <p:strVal val="hidden"/>
                                      </p:to>
                                    </p:set>
                                  </p:childTnLst>
                                </p:cTn>
                              </p:par>
                            </p:childTnLst>
                          </p:cTn>
                        </p:par>
                        <p:par>
                          <p:cTn id="100" fill="hold">
                            <p:stCondLst>
                              <p:cond delay="2000"/>
                            </p:stCondLst>
                            <p:childTnLst>
                              <p:par>
                                <p:cTn id="101" presetID="10" presetClass="entr" presetSubtype="0" fill="hold" grpId="0" nodeType="after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fade">
                                      <p:cBhvr>
                                        <p:cTn id="103" dur="250"/>
                                        <p:tgtEl>
                                          <p:spTgt spid="26"/>
                                        </p:tgtEl>
                                      </p:cBhvr>
                                    </p:animEffect>
                                  </p:childTnLst>
                                </p:cTn>
                              </p:par>
                              <p:par>
                                <p:cTn id="104" presetID="10" presetClass="exit" presetSubtype="0" fill="hold" grpId="2" nodeType="withEffect">
                                  <p:stCondLst>
                                    <p:cond delay="0"/>
                                  </p:stCondLst>
                                  <p:childTnLst>
                                    <p:animEffect transition="out" filter="fade">
                                      <p:cBhvr>
                                        <p:cTn id="105" dur="500"/>
                                        <p:tgtEl>
                                          <p:spTgt spid="27"/>
                                        </p:tgtEl>
                                      </p:cBhvr>
                                    </p:animEffect>
                                    <p:set>
                                      <p:cBhvr>
                                        <p:cTn id="106" dur="1" fill="hold">
                                          <p:stCondLst>
                                            <p:cond delay="499"/>
                                          </p:stCondLst>
                                        </p:cTn>
                                        <p:tgtEl>
                                          <p:spTgt spid="27"/>
                                        </p:tgtEl>
                                        <p:attrNameLst>
                                          <p:attrName>style.visibility</p:attrName>
                                        </p:attrNameLst>
                                      </p:cBhvr>
                                      <p:to>
                                        <p:strVal val="hidden"/>
                                      </p:to>
                                    </p:set>
                                  </p:childTnLst>
                                </p:cTn>
                              </p:par>
                              <p:par>
                                <p:cTn id="107" presetID="10" presetClass="exit" presetSubtype="0" fill="hold" grpId="2" nodeType="withEffect">
                                  <p:stCondLst>
                                    <p:cond delay="0"/>
                                  </p:stCondLst>
                                  <p:childTnLst>
                                    <p:animEffect transition="out" filter="fade">
                                      <p:cBhvr>
                                        <p:cTn id="108" dur="500"/>
                                        <p:tgtEl>
                                          <p:spTgt spid="28"/>
                                        </p:tgtEl>
                                      </p:cBhvr>
                                    </p:animEffect>
                                    <p:set>
                                      <p:cBhvr>
                                        <p:cTn id="109" dur="1" fill="hold">
                                          <p:stCondLst>
                                            <p:cond delay="499"/>
                                          </p:stCondLst>
                                        </p:cTn>
                                        <p:tgtEl>
                                          <p:spTgt spid="28"/>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29"/>
                                        </p:tgtEl>
                                      </p:cBhvr>
                                    </p:animEffect>
                                    <p:set>
                                      <p:cBhvr>
                                        <p:cTn id="112" dur="1" fill="hold">
                                          <p:stCondLst>
                                            <p:cond delay="499"/>
                                          </p:stCondLst>
                                        </p:cTn>
                                        <p:tgtEl>
                                          <p:spTgt spid="29"/>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par>
                                <p:cTn id="116" presetID="10" presetClass="exit" presetSubtype="0" fill="hold" grpId="2" nodeType="withEffect">
                                  <p:stCondLst>
                                    <p:cond delay="0"/>
                                  </p:stCondLst>
                                  <p:childTnLst>
                                    <p:animEffect transition="out" filter="fade">
                                      <p:cBhvr>
                                        <p:cTn id="117" dur="500"/>
                                        <p:tgtEl>
                                          <p:spTgt spid="31"/>
                                        </p:tgtEl>
                                      </p:cBhvr>
                                    </p:animEffect>
                                    <p:set>
                                      <p:cBhvr>
                                        <p:cTn id="118" dur="1" fill="hold">
                                          <p:stCondLst>
                                            <p:cond delay="499"/>
                                          </p:stCondLst>
                                        </p:cTn>
                                        <p:tgtEl>
                                          <p:spTgt spid="31"/>
                                        </p:tgtEl>
                                        <p:attrNameLst>
                                          <p:attrName>style.visibility</p:attrName>
                                        </p:attrNameLst>
                                      </p:cBhvr>
                                      <p:to>
                                        <p:strVal val="hidden"/>
                                      </p:to>
                                    </p:set>
                                  </p:childTnLst>
                                </p:cTn>
                              </p:par>
                              <p:par>
                                <p:cTn id="119" presetID="10" presetClass="exit" presetSubtype="0" fill="hold" grpId="2" nodeType="withEffect">
                                  <p:stCondLst>
                                    <p:cond delay="0"/>
                                  </p:stCondLst>
                                  <p:childTnLst>
                                    <p:animEffect transition="out" filter="fade">
                                      <p:cBhvr>
                                        <p:cTn id="120" dur="500"/>
                                        <p:tgtEl>
                                          <p:spTgt spid="32"/>
                                        </p:tgtEl>
                                      </p:cBhvr>
                                    </p:animEffect>
                                    <p:set>
                                      <p:cBhvr>
                                        <p:cTn id="121" dur="1" fill="hold">
                                          <p:stCondLst>
                                            <p:cond delay="499"/>
                                          </p:stCondLst>
                                        </p:cTn>
                                        <p:tgtEl>
                                          <p:spTgt spid="32"/>
                                        </p:tgtEl>
                                        <p:attrNameLst>
                                          <p:attrName>style.visibility</p:attrName>
                                        </p:attrNameLst>
                                      </p:cBhvr>
                                      <p:to>
                                        <p:strVal val="hidden"/>
                                      </p:to>
                                    </p:set>
                                  </p:childTnLst>
                                </p:cTn>
                              </p:par>
                              <p:par>
                                <p:cTn id="122" presetID="10" presetClass="exit" presetSubtype="0" fill="hold" grpId="2" nodeType="withEffect">
                                  <p:stCondLst>
                                    <p:cond delay="0"/>
                                  </p:stCondLst>
                                  <p:childTnLst>
                                    <p:animEffect transition="out" filter="fade">
                                      <p:cBhvr>
                                        <p:cTn id="123" dur="500"/>
                                        <p:tgtEl>
                                          <p:spTgt spid="33"/>
                                        </p:tgtEl>
                                      </p:cBhvr>
                                    </p:animEffect>
                                    <p:set>
                                      <p:cBhvr>
                                        <p:cTn id="124" dur="1" fill="hold">
                                          <p:stCondLst>
                                            <p:cond delay="499"/>
                                          </p:stCondLst>
                                        </p:cTn>
                                        <p:tgtEl>
                                          <p:spTgt spid="33"/>
                                        </p:tgtEl>
                                        <p:attrNameLst>
                                          <p:attrName>style.visibility</p:attrName>
                                        </p:attrNameLst>
                                      </p:cBhvr>
                                      <p:to>
                                        <p:strVal val="hidden"/>
                                      </p:to>
                                    </p:set>
                                  </p:childTnLst>
                                </p:cTn>
                              </p:par>
                              <p:par>
                                <p:cTn id="125" presetID="10" presetClass="exit" presetSubtype="0" fill="hold" grpId="2" nodeType="withEffect">
                                  <p:stCondLst>
                                    <p:cond delay="0"/>
                                  </p:stCondLst>
                                  <p:childTnLst>
                                    <p:animEffect transition="out" filter="fade">
                                      <p:cBhvr>
                                        <p:cTn id="126" dur="500"/>
                                        <p:tgtEl>
                                          <p:spTgt spid="34"/>
                                        </p:tgtEl>
                                      </p:cBhvr>
                                    </p:animEffect>
                                    <p:set>
                                      <p:cBhvr>
                                        <p:cTn id="127" dur="1" fill="hold">
                                          <p:stCondLst>
                                            <p:cond delay="499"/>
                                          </p:stCondLst>
                                        </p:cTn>
                                        <p:tgtEl>
                                          <p:spTgt spid="34"/>
                                        </p:tgtEl>
                                        <p:attrNameLst>
                                          <p:attrName>style.visibility</p:attrName>
                                        </p:attrNameLst>
                                      </p:cBhvr>
                                      <p:to>
                                        <p:strVal val="hidden"/>
                                      </p:to>
                                    </p:set>
                                  </p:childTnLst>
                                </p:cTn>
                              </p:par>
                              <p:par>
                                <p:cTn id="128" presetID="10" presetClass="exit" presetSubtype="0" fill="hold" grpId="2" nodeType="withEffect">
                                  <p:stCondLst>
                                    <p:cond delay="0"/>
                                  </p:stCondLst>
                                  <p:childTnLst>
                                    <p:animEffect transition="out" filter="fade">
                                      <p:cBhvr>
                                        <p:cTn id="129" dur="500"/>
                                        <p:tgtEl>
                                          <p:spTgt spid="35"/>
                                        </p:tgtEl>
                                      </p:cBhvr>
                                    </p:animEffect>
                                    <p:set>
                                      <p:cBhvr>
                                        <p:cTn id="130" dur="1" fill="hold">
                                          <p:stCondLst>
                                            <p:cond delay="499"/>
                                          </p:stCondLst>
                                        </p:cTn>
                                        <p:tgtEl>
                                          <p:spTgt spid="35"/>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52" presetClass="exit" presetSubtype="0" fill="hold" grpId="1" nodeType="clickEffect">
                                  <p:stCondLst>
                                    <p:cond delay="0"/>
                                  </p:stCondLst>
                                  <p:childTnLst>
                                    <p:animScale>
                                      <p:cBhvr>
                                        <p:cTn id="134" dur="1000" accel="50000">
                                          <p:stCondLst>
                                            <p:cond delay="0"/>
                                          </p:stCondLst>
                                        </p:cTn>
                                        <p:tgtEl>
                                          <p:spTgt spid="2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35" dur="1000" accel="50000">
                                          <p:stCondLst>
                                            <p:cond delay="0"/>
                                          </p:stCondLst>
                                        </p:cTn>
                                        <p:tgtEl>
                                          <p:spTgt spid="26"/>
                                        </p:tgtEl>
                                        <p:attrNameLst>
                                          <p:attrName>ppt_x</p:attrName>
                                          <p:attrName>ppt_y</p:attrName>
                                        </p:attrNameLst>
                                      </p:cBhvr>
                                    </p:animMotion>
                                    <p:animEffect transition="out" filter="fade">
                                      <p:cBhvr>
                                        <p:cTn id="136" dur="1000"/>
                                        <p:tgtEl>
                                          <p:spTgt spid="26"/>
                                        </p:tgtEl>
                                      </p:cBhvr>
                                    </p:animEffect>
                                    <p:set>
                                      <p:cBhvr>
                                        <p:cTn id="137" dur="1" fill="hold">
                                          <p:stCondLst>
                                            <p:cond delay="999"/>
                                          </p:stCondLst>
                                        </p:cTn>
                                        <p:tgtEl>
                                          <p:spTgt spid="26"/>
                                        </p:tgtEl>
                                        <p:attrNameLst>
                                          <p:attrName>style.visibility</p:attrName>
                                        </p:attrNameLst>
                                      </p:cBhvr>
                                      <p:to>
                                        <p:strVal val="hidden"/>
                                      </p:to>
                                    </p:set>
                                  </p:childTnLst>
                                </p:cTn>
                              </p:par>
                              <p:par>
                                <p:cTn id="138" presetID="6" presetClass="entr" presetSubtype="32" fill="hold" nodeType="withEffect">
                                  <p:stCondLst>
                                    <p:cond delay="250"/>
                                  </p:stCondLst>
                                  <p:childTnLst>
                                    <p:set>
                                      <p:cBhvr>
                                        <p:cTn id="139" dur="1" fill="hold">
                                          <p:stCondLst>
                                            <p:cond delay="0"/>
                                          </p:stCondLst>
                                        </p:cTn>
                                        <p:tgtEl>
                                          <p:spTgt spid="18"/>
                                        </p:tgtEl>
                                        <p:attrNameLst>
                                          <p:attrName>style.visibility</p:attrName>
                                        </p:attrNameLst>
                                      </p:cBhvr>
                                      <p:to>
                                        <p:strVal val="visible"/>
                                      </p:to>
                                    </p:set>
                                    <p:animEffect transition="in" filter="circle(out)">
                                      <p:cBhvr>
                                        <p:cTn id="140" dur="1250"/>
                                        <p:tgtEl>
                                          <p:spTgt spid="18"/>
                                        </p:tgtEl>
                                      </p:cBhvr>
                                    </p:animEffect>
                                  </p:childTnLst>
                                </p:cTn>
                              </p:par>
                            </p:childTnLst>
                          </p:cTn>
                        </p:par>
                      </p:childTnLst>
                    </p:cTn>
                  </p:par>
                  <p:par>
                    <p:cTn id="141" fill="hold">
                      <p:stCondLst>
                        <p:cond delay="indefinite"/>
                      </p:stCondLst>
                      <p:childTnLst>
                        <p:par>
                          <p:cTn id="142" fill="hold">
                            <p:stCondLst>
                              <p:cond delay="0"/>
                            </p:stCondLst>
                            <p:childTnLst>
                              <p:par>
                                <p:cTn id="143" presetID="23" presetClass="entr" presetSubtype="16" fill="hold" grpId="0" nodeType="clickEffect">
                                  <p:stCondLst>
                                    <p:cond delay="0"/>
                                  </p:stCondLst>
                                  <p:childTnLst>
                                    <p:set>
                                      <p:cBhvr>
                                        <p:cTn id="144" dur="1" fill="hold">
                                          <p:stCondLst>
                                            <p:cond delay="0"/>
                                          </p:stCondLst>
                                        </p:cTn>
                                        <p:tgtEl>
                                          <p:spTgt spid="19"/>
                                        </p:tgtEl>
                                        <p:attrNameLst>
                                          <p:attrName>style.visibility</p:attrName>
                                        </p:attrNameLst>
                                      </p:cBhvr>
                                      <p:to>
                                        <p:strVal val="visible"/>
                                      </p:to>
                                    </p:set>
                                    <p:anim calcmode="lin" valueType="num">
                                      <p:cBhvr>
                                        <p:cTn id="145" dur="1500" fill="hold"/>
                                        <p:tgtEl>
                                          <p:spTgt spid="19"/>
                                        </p:tgtEl>
                                        <p:attrNameLst>
                                          <p:attrName>ppt_w</p:attrName>
                                        </p:attrNameLst>
                                      </p:cBhvr>
                                      <p:tavLst>
                                        <p:tav tm="0">
                                          <p:val>
                                            <p:fltVal val="0"/>
                                          </p:val>
                                        </p:tav>
                                        <p:tav tm="100000">
                                          <p:val>
                                            <p:strVal val="#ppt_w"/>
                                          </p:val>
                                        </p:tav>
                                      </p:tavLst>
                                    </p:anim>
                                    <p:anim calcmode="lin" valueType="num">
                                      <p:cBhvr>
                                        <p:cTn id="146" dur="1500" fill="hold"/>
                                        <p:tgtEl>
                                          <p:spTgt spid="19"/>
                                        </p:tgtEl>
                                        <p:attrNameLst>
                                          <p:attrName>ppt_h</p:attrName>
                                        </p:attrNameLst>
                                      </p:cBhvr>
                                      <p:tavLst>
                                        <p:tav tm="0">
                                          <p:val>
                                            <p:fltVal val="0"/>
                                          </p:val>
                                        </p:tav>
                                        <p:tav tm="100000">
                                          <p:val>
                                            <p:strVal val="#ppt_h"/>
                                          </p:val>
                                        </p:tav>
                                      </p:tavLst>
                                    </p:anim>
                                  </p:childTnLst>
                                </p:cTn>
                              </p:par>
                              <p:par>
                                <p:cTn id="147" presetID="8" presetClass="emph" presetSubtype="0" fill="hold" grpId="1" nodeType="withEffect">
                                  <p:stCondLst>
                                    <p:cond delay="0"/>
                                  </p:stCondLst>
                                  <p:childTnLst>
                                    <p:animRot by="21600000">
                                      <p:cBhvr>
                                        <p:cTn id="148" dur="15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0" grpId="2"/>
      <p:bldP spid="22" grpId="0"/>
      <p:bldP spid="22" grpId="1"/>
      <p:bldP spid="22" grpId="2"/>
      <p:bldP spid="25" grpId="0"/>
      <p:bldP spid="25" grpId="1"/>
      <p:bldP spid="13" grpId="0"/>
      <p:bldP spid="13" grpId="1"/>
      <p:bldP spid="21" grpId="0"/>
      <p:bldP spid="21" grpId="1"/>
      <p:bldP spid="26" grpId="0"/>
      <p:bldP spid="26" grpId="1"/>
      <p:bldP spid="27" grpId="0"/>
      <p:bldP spid="27" grpId="1"/>
      <p:bldP spid="27" grpId="2"/>
      <p:bldP spid="28" grpId="0"/>
      <p:bldP spid="28" grpId="1"/>
      <p:bldP spid="28" grpId="2"/>
      <p:bldP spid="29" grpId="0"/>
      <p:bldP spid="29" grpId="1"/>
      <p:bldP spid="29" grpId="2"/>
      <p:bldP spid="30" grpId="0"/>
      <p:bldP spid="30" grpId="1"/>
      <p:bldP spid="30" grpId="2"/>
      <p:bldP spid="31" grpId="0"/>
      <p:bldP spid="31" grpId="1"/>
      <p:bldP spid="31" grpId="2"/>
      <p:bldP spid="32" grpId="0"/>
      <p:bldP spid="32" grpId="1"/>
      <p:bldP spid="32" grpId="2"/>
      <p:bldP spid="33" grpId="0"/>
      <p:bldP spid="33" grpId="1"/>
      <p:bldP spid="33" grpId="2"/>
      <p:bldP spid="34" grpId="0"/>
      <p:bldP spid="34" grpId="1"/>
      <p:bldP spid="34" grpId="2"/>
      <p:bldP spid="35" grpId="0"/>
      <p:bldP spid="35" grpId="1"/>
      <p:bldP spid="35" grpId="2"/>
      <p:bldP spid="19" grpId="0" animBg="1"/>
      <p:bldP spid="1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15507D-1032-4912-8E96-FA49710B3F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9" name="Rectangle 2">
            <a:extLst>
              <a:ext uri="{FF2B5EF4-FFF2-40B4-BE49-F238E27FC236}">
                <a16:creationId xmlns:a16="http://schemas.microsoft.com/office/drawing/2014/main" id="{649F37D2-53B1-4ABC-B1CF-26BDF736D5BE}"/>
              </a:ext>
            </a:extLst>
          </p:cNvPr>
          <p:cNvSpPr txBox="1">
            <a:spLocks noChangeArrowheads="1"/>
          </p:cNvSpPr>
          <p:nvPr/>
        </p:nvSpPr>
        <p:spPr bwMode="auto">
          <a:xfrm>
            <a:off x="29028" y="1857829"/>
            <a:ext cx="7823200" cy="294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1500" b="1" i="0" u="none" strike="noStrike" kern="1200" cap="none" spc="0" normalizeH="0" baseline="0" noProof="0" dirty="0" err="1">
                <a:ln w="17780" cmpd="sng">
                  <a:solidFill>
                    <a:sysClr val="windowText" lastClr="000000"/>
                  </a:solidFill>
                  <a:prstDash val="solid"/>
                  <a:miter lim="800000"/>
                </a:ln>
                <a:solidFill>
                  <a:schemeClr val="tx1"/>
                </a:solidFill>
                <a:effectLst>
                  <a:glow rad="190500">
                    <a:srgbClr val="000000"/>
                  </a:glow>
                  <a:outerShdw blurRad="50800" algn="tl" rotWithShape="0">
                    <a:srgbClr val="000000"/>
                  </a:outerShdw>
                </a:effectLst>
                <a:uLnTx/>
                <a:uFillTx/>
                <a:latin typeface="Calibri" panose="020F0502020204030204" pitchFamily="34" charset="0"/>
                <a:ea typeface="+mj-ea"/>
                <a:cs typeface="+mj-cs"/>
              </a:rPr>
              <a:t>Coexis</a:t>
            </a:r>
            <a:endParaRPr kumimoji="0" lang="en-US" altLang="en-US" sz="21500" b="1" i="1" u="none" strike="noStrike" kern="0" cap="none" spc="0" normalizeH="0" baseline="0" noProof="0" dirty="0">
              <a:ln w="17780" cmpd="sng">
                <a:solidFill>
                  <a:sysClr val="windowText" lastClr="000000"/>
                </a:solidFill>
                <a:prstDash val="solid"/>
                <a:miter lim="800000"/>
              </a:ln>
              <a:solidFill>
                <a:schemeClr val="tx1"/>
              </a:solidFill>
              <a:effectLst>
                <a:glow rad="1905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Title 1">
            <a:extLst>
              <a:ext uri="{FF2B5EF4-FFF2-40B4-BE49-F238E27FC236}">
                <a16:creationId xmlns:a16="http://schemas.microsoft.com/office/drawing/2014/main" id="{1B0FCA96-5678-4DFD-94A8-D23236A167E8}"/>
              </a:ext>
            </a:extLst>
          </p:cNvPr>
          <p:cNvSpPr txBox="1">
            <a:spLocks/>
          </p:cNvSpPr>
          <p:nvPr/>
        </p:nvSpPr>
        <p:spPr>
          <a:xfrm>
            <a:off x="1734648" y="2910124"/>
            <a:ext cx="578182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FF"/>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one heart and one way</a:t>
            </a:r>
          </a:p>
        </p:txBody>
      </p:sp>
      <p:sp>
        <p:nvSpPr>
          <p:cNvPr id="7" name="Rectangle 2">
            <a:extLst>
              <a:ext uri="{FF2B5EF4-FFF2-40B4-BE49-F238E27FC236}">
                <a16:creationId xmlns:a16="http://schemas.microsoft.com/office/drawing/2014/main" id="{AD8EE296-817A-4179-9A10-6596855DE5F3}"/>
              </a:ext>
            </a:extLst>
          </p:cNvPr>
          <p:cNvSpPr txBox="1">
            <a:spLocks noChangeArrowheads="1"/>
          </p:cNvSpPr>
          <p:nvPr/>
        </p:nvSpPr>
        <p:spPr bwMode="auto">
          <a:xfrm>
            <a:off x="457200" y="1587132"/>
            <a:ext cx="8229600" cy="420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'They shall be My people, and         I will be their God; then I will give them one heart and one way, that they may fear Me forever, for the good of them and their children after them.' </a:t>
            </a:r>
            <a:r>
              <a:rPr 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Jeremiah 32:38-39</a:t>
            </a:r>
            <a:endParaRPr lang="en-US" altLang="en-US" sz="36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11" name="Rectangle 10">
            <a:extLst>
              <a:ext uri="{FF2B5EF4-FFF2-40B4-BE49-F238E27FC236}">
                <a16:creationId xmlns:a16="http://schemas.microsoft.com/office/drawing/2014/main" id="{C7BED235-5F06-48E4-B935-C9E3CBFEEDC5}"/>
              </a:ext>
            </a:extLst>
          </p:cNvPr>
          <p:cNvSpPr>
            <a:spLocks noChangeArrowheads="1"/>
          </p:cNvSpPr>
          <p:nvPr/>
        </p:nvSpPr>
        <p:spPr bwMode="auto">
          <a:xfrm>
            <a:off x="5111637" y="2894239"/>
            <a:ext cx="242025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one way</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0" name="Rectangle 2">
            <a:extLst>
              <a:ext uri="{FF2B5EF4-FFF2-40B4-BE49-F238E27FC236}">
                <a16:creationId xmlns:a16="http://schemas.microsoft.com/office/drawing/2014/main" id="{5FD8E008-A66F-4CF0-B813-2D26661B16C0}"/>
              </a:ext>
            </a:extLst>
          </p:cNvPr>
          <p:cNvSpPr>
            <a:spLocks noGrp="1" noChangeArrowheads="1"/>
          </p:cNvSpPr>
          <p:nvPr>
            <p:ph type="title"/>
          </p:nvPr>
        </p:nvSpPr>
        <p:spPr>
          <a:xfrm>
            <a:off x="876300" y="1433010"/>
            <a:ext cx="7391400" cy="315742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And have no fellowship      with the unfruitful works of darkness, but rather expose them. </a:t>
            </a:r>
            <a:r>
              <a:rPr lang="en-US" altLang="en-US" sz="3200" b="1" i="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Ephesians 5:11</a:t>
            </a:r>
          </a:p>
        </p:txBody>
      </p:sp>
      <p:sp>
        <p:nvSpPr>
          <p:cNvPr id="12" name="Rectangle 11">
            <a:extLst>
              <a:ext uri="{FF2B5EF4-FFF2-40B4-BE49-F238E27FC236}">
                <a16:creationId xmlns:a16="http://schemas.microsoft.com/office/drawing/2014/main" id="{6C53AC95-65EE-4EED-B606-576E1AD6365F}"/>
              </a:ext>
            </a:extLst>
          </p:cNvPr>
          <p:cNvSpPr>
            <a:spLocks noChangeArrowheads="1"/>
          </p:cNvSpPr>
          <p:nvPr/>
        </p:nvSpPr>
        <p:spPr bwMode="auto">
          <a:xfrm>
            <a:off x="5111637" y="2894239"/>
            <a:ext cx="242025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rPr>
              <a:t>one way</a:t>
            </a:r>
            <a:endParaRPr kumimoji="0" lang="en-US" sz="4410" b="1" i="1"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endParaRPr>
          </a:p>
        </p:txBody>
      </p:sp>
      <p:sp>
        <p:nvSpPr>
          <p:cNvPr id="13" name="Rectangle 12">
            <a:extLst>
              <a:ext uri="{FF2B5EF4-FFF2-40B4-BE49-F238E27FC236}">
                <a16:creationId xmlns:a16="http://schemas.microsoft.com/office/drawing/2014/main" id="{EB78DB02-0ACD-48CE-B4C2-06849C7E6661}"/>
              </a:ext>
            </a:extLst>
          </p:cNvPr>
          <p:cNvSpPr>
            <a:spLocks noChangeArrowheads="1"/>
          </p:cNvSpPr>
          <p:nvPr/>
        </p:nvSpPr>
        <p:spPr bwMode="auto">
          <a:xfrm>
            <a:off x="1645919" y="3577046"/>
            <a:ext cx="2390503"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900" b="1" i="0" u="none" strike="noStrike" kern="1200" cap="none" spc="0" normalizeH="0" baseline="0" noProof="0" dirty="0">
                <a:ln>
                  <a:noFill/>
                </a:ln>
                <a:solidFill>
                  <a:schemeClr val="bg1"/>
                </a:solidFill>
                <a:effectLst>
                  <a:glow rad="127000">
                    <a:schemeClr val="tx1">
                      <a:alpha val="99000"/>
                    </a:schemeClr>
                  </a:glow>
                </a:effectLst>
                <a:uLnTx/>
                <a:uFillTx/>
                <a:latin typeface="Balloon" pitchFamily="2" charset="0"/>
                <a:cs typeface="Aharoni" panose="02010803020104030203" pitchFamily="2" charset="-79"/>
              </a:rPr>
              <a:t>Respect</a:t>
            </a:r>
            <a:endParaRPr kumimoji="0" lang="en-US" altLang="en-US" sz="4900" b="1" i="1" u="none" strike="noStrike" kern="1200" cap="none" spc="0" normalizeH="0" baseline="0" noProof="0" dirty="0">
              <a:ln>
                <a:noFill/>
              </a:ln>
              <a:solidFill>
                <a:schemeClr val="bg1"/>
              </a:solidFill>
              <a:effectLst>
                <a:glow rad="127000">
                  <a:schemeClr val="tx1">
                    <a:alpha val="99000"/>
                  </a:schemeClr>
                </a:glow>
              </a:effectLst>
              <a:uLnTx/>
              <a:uFillTx/>
              <a:latin typeface="Balloon" pitchFamily="2" charset="0"/>
              <a:cs typeface="Aharoni" panose="02010803020104030203" pitchFamily="2" charset="-79"/>
            </a:endParaRPr>
          </a:p>
        </p:txBody>
      </p:sp>
    </p:spTree>
    <p:extLst>
      <p:ext uri="{BB962C8B-B14F-4D97-AF65-F5344CB8AC3E}">
        <p14:creationId xmlns:p14="http://schemas.microsoft.com/office/powerpoint/2010/main" val="21912628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15" dur="10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16" dur="10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25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18" presetClass="emph" presetSubtype="0" fill="hold" grpId="1" nodeType="withEffect">
                                  <p:stCondLst>
                                    <p:cond delay="250"/>
                                  </p:stCondLst>
                                  <p:childTnLst>
                                    <p:set>
                                      <p:cBhvr override="childStyle">
                                        <p:cTn id="24" dur="500" fill="hold"/>
                                        <p:tgtEl>
                                          <p:spTgt spid="8"/>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250"/>
                                        <p:tgtEl>
                                          <p:spTgt spid="9"/>
                                        </p:tgtEl>
                                      </p:cBhvr>
                                    </p:animEffect>
                                  </p:childTnLst>
                                </p:cTn>
                              </p:par>
                              <p:par>
                                <p:cTn id="28" presetID="50" presetClass="exit" presetSubtype="0" accel="100000" fill="hold" grpId="1" nodeType="withEffect">
                                  <p:stCondLst>
                                    <p:cond delay="0"/>
                                  </p:stCondLst>
                                  <p:childTnLst>
                                    <p:anim calcmode="lin" valueType="num">
                                      <p:cBhvr>
                                        <p:cTn id="29" dur="1000"/>
                                        <p:tgtEl>
                                          <p:spTgt spid="13"/>
                                        </p:tgtEl>
                                        <p:attrNameLst>
                                          <p:attrName>ppt_w</p:attrName>
                                        </p:attrNameLst>
                                      </p:cBhvr>
                                      <p:tavLst>
                                        <p:tav tm="0">
                                          <p:val>
                                            <p:strVal val="ppt_w"/>
                                          </p:val>
                                        </p:tav>
                                        <p:tav tm="100000">
                                          <p:val>
                                            <p:strVal val="ppt_w+.3"/>
                                          </p:val>
                                        </p:tav>
                                      </p:tavLst>
                                    </p:anim>
                                    <p:anim calcmode="lin" valueType="num">
                                      <p:cBhvr>
                                        <p:cTn id="30" dur="1000"/>
                                        <p:tgtEl>
                                          <p:spTgt spid="13"/>
                                        </p:tgtEl>
                                        <p:attrNameLst>
                                          <p:attrName>ppt_h</p:attrName>
                                        </p:attrNameLst>
                                      </p:cBhvr>
                                      <p:tavLst>
                                        <p:tav tm="0">
                                          <p:val>
                                            <p:strVal val="ppt_h"/>
                                          </p:val>
                                        </p:tav>
                                        <p:tav tm="100000">
                                          <p:val>
                                            <p:strVal val="ppt_h"/>
                                          </p:val>
                                        </p:tav>
                                      </p:tavLst>
                                    </p:anim>
                                    <p:animEffect transition="out" filter="fade">
                                      <p:cBhvr>
                                        <p:cTn id="31" dur="1000"/>
                                        <p:tgtEl>
                                          <p:spTgt spid="13"/>
                                        </p:tgtEl>
                                      </p:cBhvr>
                                    </p:animEffect>
                                    <p:set>
                                      <p:cBhvr>
                                        <p:cTn id="32" dur="1" fill="hold">
                                          <p:stCondLst>
                                            <p:cond delay="999"/>
                                          </p:stCondLst>
                                        </p:cTn>
                                        <p:tgtEl>
                                          <p:spTgt spid="13"/>
                                        </p:tgtEl>
                                        <p:attrNameLst>
                                          <p:attrName>style.visibility</p:attrName>
                                        </p:attrNameLst>
                                      </p:cBhvr>
                                      <p:to>
                                        <p:strVal val="hidden"/>
                                      </p:to>
                                    </p:set>
                                  </p:childTnLst>
                                </p:cTn>
                              </p:par>
                              <p:par>
                                <p:cTn id="33" presetID="0" presetClass="entr" presetSubtype="0" fill="hold" grpId="0" nodeType="withEffect">
                                  <p:stCondLst>
                                    <p:cond delay="500"/>
                                  </p:stCondLst>
                                  <p:iterate type="lt">
                                    <p:tmPct val="10000"/>
                                  </p:iterate>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stCondLst>
                                            <p:cond delay="0"/>
                                          </p:stCondLst>
                                        </p:cTn>
                                        <p:tgtEl>
                                          <p:spTgt spid="11"/>
                                        </p:tgtEl>
                                      </p:cBhvr>
                                    </p:animEffect>
                                    <p:anim to="" calcmode="lin" valueType="num">
                                      <p:cBhvr>
                                        <p:cTn id="36"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38" fill="hold">
                            <p:stCondLst>
                              <p:cond delay="1250"/>
                            </p:stCondLst>
                            <p:childTnLst>
                              <p:par>
                                <p:cTn id="39" presetID="26" presetClass="emph" presetSubtype="0" fill="hold" grpId="1" nodeType="afterEffect">
                                  <p:stCondLst>
                                    <p:cond delay="0"/>
                                  </p:stCondLst>
                                  <p:iterate type="lt">
                                    <p:tmPct val="0"/>
                                  </p:iterate>
                                  <p:childTnLst>
                                    <p:animEffect transition="out" filter="fade">
                                      <p:cBhvr>
                                        <p:cTn id="40" dur="500" tmFilter="0, 0; .2, .5; .8, .5; 1, 0"/>
                                        <p:tgtEl>
                                          <p:spTgt spid="11"/>
                                        </p:tgtEl>
                                      </p:cBhvr>
                                    </p:animEffect>
                                    <p:animScale>
                                      <p:cBhvr>
                                        <p:cTn id="41" dur="250" autoRev="1" fill="hold"/>
                                        <p:tgtEl>
                                          <p:spTgt spid="11"/>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17" presetClass="entr" presetSubtype="10" fill="hold" grpId="0" nodeType="clickEffect">
                                  <p:stCondLst>
                                    <p:cond delay="100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strVal val="#ppt_h"/>
                                          </p:val>
                                        </p:tav>
                                        <p:tav tm="100000">
                                          <p:val>
                                            <p:strVal val="#ppt_h"/>
                                          </p:val>
                                        </p:tav>
                                      </p:tavLst>
                                    </p:anim>
                                  </p:childTnLst>
                                </p:cTn>
                              </p:par>
                              <p:par>
                                <p:cTn id="48" presetID="55" presetClass="exit" presetSubtype="0" fill="hold" grpId="1" nodeType="withEffect">
                                  <p:stCondLst>
                                    <p:cond delay="0"/>
                                  </p:stCondLst>
                                  <p:childTnLst>
                                    <p:anim calcmode="lin" valueType="num">
                                      <p:cBhvr>
                                        <p:cTn id="49" dur="1000"/>
                                        <p:tgtEl>
                                          <p:spTgt spid="7"/>
                                        </p:tgtEl>
                                        <p:attrNameLst>
                                          <p:attrName>ppt_w</p:attrName>
                                        </p:attrNameLst>
                                      </p:cBhvr>
                                      <p:tavLst>
                                        <p:tav tm="0">
                                          <p:val>
                                            <p:strVal val="ppt_w"/>
                                          </p:val>
                                        </p:tav>
                                        <p:tav tm="100000">
                                          <p:val>
                                            <p:strVal val="ppt_w*0.70"/>
                                          </p:val>
                                        </p:tav>
                                      </p:tavLst>
                                    </p:anim>
                                    <p:anim calcmode="lin" valueType="num">
                                      <p:cBhvr>
                                        <p:cTn id="50" dur="1000"/>
                                        <p:tgtEl>
                                          <p:spTgt spid="7"/>
                                        </p:tgtEl>
                                        <p:attrNameLst>
                                          <p:attrName>ppt_h</p:attrName>
                                        </p:attrNameLst>
                                      </p:cBhvr>
                                      <p:tavLst>
                                        <p:tav tm="0">
                                          <p:val>
                                            <p:strVal val="ppt_h"/>
                                          </p:val>
                                        </p:tav>
                                        <p:tav tm="100000">
                                          <p:val>
                                            <p:strVal val="ppt_h"/>
                                          </p:val>
                                        </p:tav>
                                      </p:tavLst>
                                    </p:anim>
                                    <p:animEffect transition="out" filter="fade">
                                      <p:cBhvr>
                                        <p:cTn id="51" dur="1000"/>
                                        <p:tgtEl>
                                          <p:spTgt spid="7"/>
                                        </p:tgtEl>
                                      </p:cBhvr>
                                    </p:animEffect>
                                    <p:set>
                                      <p:cBhvr>
                                        <p:cTn id="52" dur="1" fill="hold">
                                          <p:stCondLst>
                                            <p:cond delay="999"/>
                                          </p:stCondLst>
                                        </p:cTn>
                                        <p:tgtEl>
                                          <p:spTgt spid="7"/>
                                        </p:tgtEl>
                                        <p:attrNameLst>
                                          <p:attrName>style.visibility</p:attrName>
                                        </p:attrNameLst>
                                      </p:cBhvr>
                                      <p:to>
                                        <p:strVal val="hidden"/>
                                      </p:to>
                                    </p:set>
                                  </p:childTnLst>
                                </p:cTn>
                              </p:par>
                              <p:par>
                                <p:cTn id="53" presetID="10" presetClass="exit" presetSubtype="0" fill="hold" grpId="2" nodeType="withEffect">
                                  <p:stCondLst>
                                    <p:cond delay="0"/>
                                  </p:stCondLst>
                                  <p:iterate type="lt">
                                    <p:tmPct val="0"/>
                                  </p:iterate>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250"/>
                                        <p:tgtEl>
                                          <p:spTgt spid="8"/>
                                        </p:tgtEl>
                                      </p:cBhvr>
                                    </p:animEffect>
                                    <p:set>
                                      <p:cBhvr>
                                        <p:cTn id="58" dur="1" fill="hold">
                                          <p:stCondLst>
                                            <p:cond delay="249"/>
                                          </p:stCondLst>
                                        </p:cTn>
                                        <p:tgtEl>
                                          <p:spTgt spid="8"/>
                                        </p:tgtEl>
                                        <p:attrNameLst>
                                          <p:attrName>style.visibility</p:attrName>
                                        </p:attrNameLst>
                                      </p:cBhvr>
                                      <p:to>
                                        <p:strVal val="hidden"/>
                                      </p:to>
                                    </p:set>
                                  </p:childTnLst>
                                </p:cTn>
                              </p:par>
                              <p:par>
                                <p:cTn id="59" presetID="10" presetClass="entr" presetSubtype="0" fill="hold" grpId="1"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250"/>
                                        <p:tgtEl>
                                          <p:spTgt spid="12"/>
                                        </p:tgtEl>
                                      </p:cBhvr>
                                    </p:animEffect>
                                  </p:childTnLst>
                                </p:cTn>
                              </p:par>
                              <p:par>
                                <p:cTn id="62" presetID="0" presetClass="path" presetSubtype="0" accel="50000" decel="50000" fill="hold" grpId="0" nodeType="withEffect">
                                  <p:stCondLst>
                                    <p:cond delay="0"/>
                                  </p:stCondLst>
                                  <p:childTnLst>
                                    <p:animMotion origin="layout" path="M 5.55556E-7 -0.00023 C -0.02083 0.00231 -0.04149 0.00486 -0.06719 -0.00347 C -0.09288 -0.01204 -0.13455 -0.02801 -0.15417 -0.05093 C -0.17396 -0.07361 -0.17951 -0.10093 -0.18559 -0.14028 C -0.19184 -0.1794 -0.19149 -0.24445 -0.19132 -0.29769 " pathEditMode="relative" rAng="0" ptsTypes="AAAAA">
                                      <p:cBhvr>
                                        <p:cTn id="63" dur="1500" fill="hold"/>
                                        <p:tgtEl>
                                          <p:spTgt spid="12"/>
                                        </p:tgtEl>
                                        <p:attrNameLst>
                                          <p:attrName>ppt_x</p:attrName>
                                          <p:attrName>ppt_y</p:attrName>
                                        </p:attrNameLst>
                                      </p:cBhvr>
                                      <p:rCtr x="-9566" y="-14745"/>
                                    </p:animMotion>
                                  </p:childTnLst>
                                </p:cTn>
                              </p:par>
                            </p:childTnLst>
                          </p:cTn>
                        </p:par>
                        <p:par>
                          <p:cTn id="64" fill="hold">
                            <p:stCondLst>
                              <p:cond delay="1500"/>
                            </p:stCondLst>
                            <p:childTnLst>
                              <p:par>
                                <p:cTn id="65" presetID="6" presetClass="emph" presetSubtype="0" fill="hold" grpId="2" nodeType="afterEffect">
                                  <p:stCondLst>
                                    <p:cond delay="0"/>
                                  </p:stCondLst>
                                  <p:childTnLst>
                                    <p:animScale>
                                      <p:cBhvr>
                                        <p:cTn id="66" dur="1750" fill="hold"/>
                                        <p:tgtEl>
                                          <p:spTgt spid="12"/>
                                        </p:tgtEl>
                                      </p:cBhvr>
                                      <p:by x="170000" y="100000"/>
                                    </p:animScale>
                                  </p:childTnLst>
                                </p:cTn>
                              </p:par>
                              <p:par>
                                <p:cTn id="67" presetID="6" presetClass="emph" presetSubtype="0" fill="hold" grpId="3" nodeType="withEffect">
                                  <p:stCondLst>
                                    <p:cond delay="500"/>
                                  </p:stCondLst>
                                  <p:childTnLst>
                                    <p:animScale>
                                      <p:cBhvr>
                                        <p:cTn id="68" dur="1250" fill="hold"/>
                                        <p:tgtEl>
                                          <p:spTgt spid="12"/>
                                        </p:tgtEl>
                                      </p:cBhvr>
                                      <p:by x="100000" y="150000"/>
                                    </p:animScale>
                                  </p:childTnLst>
                                </p:cTn>
                              </p:par>
                              <p:par>
                                <p:cTn id="69" presetID="10" presetClass="exit" presetSubtype="0" fill="hold" grpId="4" nodeType="withEffect">
                                  <p:stCondLst>
                                    <p:cond delay="1000"/>
                                  </p:stCondLst>
                                  <p:childTnLst>
                                    <p:animEffect transition="out" filter="fade">
                                      <p:cBhvr>
                                        <p:cTn id="70" dur="750"/>
                                        <p:tgtEl>
                                          <p:spTgt spid="12"/>
                                        </p:tgtEl>
                                      </p:cBhvr>
                                    </p:animEffect>
                                    <p:set>
                                      <p:cBhvr>
                                        <p:cTn id="71" dur="1" fill="hold">
                                          <p:stCondLst>
                                            <p:cond delay="7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8" grpId="1"/>
      <p:bldP spid="8" grpId="2"/>
      <p:bldP spid="7" grpId="0"/>
      <p:bldP spid="7" grpId="1"/>
      <p:bldP spid="11" grpId="0"/>
      <p:bldP spid="11" grpId="1"/>
      <p:bldP spid="11" grpId="2"/>
      <p:bldP spid="10" grpId="0"/>
      <p:bldP spid="12" grpId="0"/>
      <p:bldP spid="12" grpId="1"/>
      <p:bldP spid="12" grpId="2"/>
      <p:bldP spid="12" grpId="3"/>
      <p:bldP spid="12" grpId="4"/>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487424-6858-493A-A895-604F11F4D4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963508"/>
          </a:xfrm>
          <a:prstGeom prst="rect">
            <a:avLst/>
          </a:prstGeom>
        </p:spPr>
      </p:pic>
      <p:pic>
        <p:nvPicPr>
          <p:cNvPr id="11" name="Picture 10">
            <a:extLst>
              <a:ext uri="{FF2B5EF4-FFF2-40B4-BE49-F238E27FC236}">
                <a16:creationId xmlns:a16="http://schemas.microsoft.com/office/drawing/2014/main" id="{46DCAC17-D941-4720-A3C2-3B272544E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878284">
            <a:off x="632766" y="1555347"/>
            <a:ext cx="2402863" cy="2402863"/>
          </a:xfrm>
          <a:prstGeom prst="rect">
            <a:avLst/>
          </a:prstGeom>
        </p:spPr>
      </p:pic>
      <p:pic>
        <p:nvPicPr>
          <p:cNvPr id="19" name="Picture 18">
            <a:extLst>
              <a:ext uri="{FF2B5EF4-FFF2-40B4-BE49-F238E27FC236}">
                <a16:creationId xmlns:a16="http://schemas.microsoft.com/office/drawing/2014/main" id="{334B83A1-8BFC-4DA3-83C0-A5DD3DF38693}"/>
              </a:ext>
            </a:extLst>
          </p:cNvPr>
          <p:cNvPicPr>
            <a:picLocks noChangeAspect="1"/>
          </p:cNvPicPr>
          <p:nvPr/>
        </p:nvPicPr>
        <p:blipFill>
          <a:blip r:embed="rId4">
            <a:clrChange>
              <a:clrFrom>
                <a:srgbClr val="000034"/>
              </a:clrFrom>
              <a:clrTo>
                <a:srgbClr val="000034">
                  <a:alpha val="0"/>
                </a:srgbClr>
              </a:clrTo>
            </a:clrChange>
            <a:extLst>
              <a:ext uri="{28A0092B-C50C-407E-A947-70E740481C1C}">
                <a14:useLocalDpi xmlns:a14="http://schemas.microsoft.com/office/drawing/2010/main" val="0"/>
              </a:ext>
            </a:extLst>
          </a:blip>
          <a:stretch>
            <a:fillRect/>
          </a:stretch>
        </p:blipFill>
        <p:spPr>
          <a:xfrm>
            <a:off x="158496" y="1044447"/>
            <a:ext cx="3371647" cy="3386699"/>
          </a:xfrm>
          <a:prstGeom prst="rect">
            <a:avLst/>
          </a:prstGeom>
        </p:spPr>
      </p:pic>
      <p:pic>
        <p:nvPicPr>
          <p:cNvPr id="22" name="Picture 21">
            <a:extLst>
              <a:ext uri="{FF2B5EF4-FFF2-40B4-BE49-F238E27FC236}">
                <a16:creationId xmlns:a16="http://schemas.microsoft.com/office/drawing/2014/main" id="{8AEC1CE5-4C7F-4F0C-87E9-3842BDEBE280}"/>
              </a:ext>
            </a:extLst>
          </p:cNvPr>
          <p:cNvPicPr>
            <a:picLocks noChangeAspect="1"/>
          </p:cNvPicPr>
          <p:nvPr/>
        </p:nvPicPr>
        <p:blipFill>
          <a:blip r:embed="rId5" cstate="print">
            <a:clrChange>
              <a:clrFrom>
                <a:srgbClr val="000040"/>
              </a:clrFrom>
              <a:clrTo>
                <a:srgbClr val="000040">
                  <a:alpha val="0"/>
                </a:srgbClr>
              </a:clrTo>
            </a:clrChange>
            <a:extLst>
              <a:ext uri="{28A0092B-C50C-407E-A947-70E740481C1C}">
                <a14:useLocalDpi xmlns:a14="http://schemas.microsoft.com/office/drawing/2010/main" val="0"/>
              </a:ext>
            </a:extLst>
          </a:blip>
          <a:stretch>
            <a:fillRect/>
          </a:stretch>
        </p:blipFill>
        <p:spPr>
          <a:xfrm>
            <a:off x="130628" y="1045029"/>
            <a:ext cx="3422722" cy="3374571"/>
          </a:xfrm>
          <a:prstGeom prst="rect">
            <a:avLst/>
          </a:prstGeom>
        </p:spPr>
      </p:pic>
      <p:pic>
        <p:nvPicPr>
          <p:cNvPr id="26" name="Picture 25">
            <a:extLst>
              <a:ext uri="{FF2B5EF4-FFF2-40B4-BE49-F238E27FC236}">
                <a16:creationId xmlns:a16="http://schemas.microsoft.com/office/drawing/2014/main" id="{5A99F718-41A8-4AC8-8793-7198261229A7}"/>
              </a:ext>
            </a:extLst>
          </p:cNvPr>
          <p:cNvPicPr>
            <a:picLocks noChangeAspect="1"/>
          </p:cNvPicPr>
          <p:nvPr/>
        </p:nvPicPr>
        <p:blipFill>
          <a:blip r:embed="rId6">
            <a:clrChange>
              <a:clrFrom>
                <a:srgbClr val="000040"/>
              </a:clrFrom>
              <a:clrTo>
                <a:srgbClr val="000040">
                  <a:alpha val="0"/>
                </a:srgbClr>
              </a:clrTo>
            </a:clrChange>
            <a:extLst>
              <a:ext uri="{28A0092B-C50C-407E-A947-70E740481C1C}">
                <a14:useLocalDpi xmlns:a14="http://schemas.microsoft.com/office/drawing/2010/main" val="0"/>
              </a:ext>
            </a:extLst>
          </a:blip>
          <a:stretch>
            <a:fillRect/>
          </a:stretch>
        </p:blipFill>
        <p:spPr>
          <a:xfrm>
            <a:off x="148072" y="1076525"/>
            <a:ext cx="3347864" cy="3347864"/>
          </a:xfrm>
          <a:prstGeom prst="rect">
            <a:avLst/>
          </a:prstGeom>
        </p:spPr>
      </p:pic>
      <p:pic>
        <p:nvPicPr>
          <p:cNvPr id="5" name="Picture 4">
            <a:extLst>
              <a:ext uri="{FF2B5EF4-FFF2-40B4-BE49-F238E27FC236}">
                <a16:creationId xmlns:a16="http://schemas.microsoft.com/office/drawing/2014/main" id="{B8661ADF-6F52-4657-BD28-19DCC45CFC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333" y="265729"/>
            <a:ext cx="3398634" cy="4190097"/>
          </a:xfrm>
          <a:prstGeom prst="rect">
            <a:avLst/>
          </a:prstGeom>
        </p:spPr>
      </p:pic>
      <p:pic>
        <p:nvPicPr>
          <p:cNvPr id="18" name="Picture 17">
            <a:extLst>
              <a:ext uri="{FF2B5EF4-FFF2-40B4-BE49-F238E27FC236}">
                <a16:creationId xmlns:a16="http://schemas.microsoft.com/office/drawing/2014/main" id="{8175668C-A504-4E98-8210-37A9791C5BC8}"/>
              </a:ext>
            </a:extLst>
          </p:cNvPr>
          <p:cNvPicPr>
            <a:picLocks noChangeAspect="1"/>
          </p:cNvPicPr>
          <p:nvPr/>
        </p:nvPicPr>
        <p:blipFill>
          <a:blip r:embed="rId8">
            <a:clrChange>
              <a:clrFrom>
                <a:srgbClr val="010042"/>
              </a:clrFrom>
              <a:clrTo>
                <a:srgbClr val="010042">
                  <a:alpha val="0"/>
                </a:srgbClr>
              </a:clrTo>
            </a:clrChange>
            <a:extLst>
              <a:ext uri="{28A0092B-C50C-407E-A947-70E740481C1C}">
                <a14:useLocalDpi xmlns:a14="http://schemas.microsoft.com/office/drawing/2010/main" val="0"/>
              </a:ext>
            </a:extLst>
          </a:blip>
          <a:stretch>
            <a:fillRect/>
          </a:stretch>
        </p:blipFill>
        <p:spPr>
          <a:xfrm rot="60000">
            <a:off x="291491" y="309045"/>
            <a:ext cx="3326587" cy="3000596"/>
          </a:xfrm>
          <a:prstGeom prst="rect">
            <a:avLst/>
          </a:prstGeom>
        </p:spPr>
      </p:pic>
      <p:sp>
        <p:nvSpPr>
          <p:cNvPr id="33" name="Rectangle 32">
            <a:extLst>
              <a:ext uri="{FF2B5EF4-FFF2-40B4-BE49-F238E27FC236}">
                <a16:creationId xmlns:a16="http://schemas.microsoft.com/office/drawing/2014/main" id="{140E746E-59DC-49FC-9EA7-AE6B47862674}"/>
              </a:ext>
            </a:extLst>
          </p:cNvPr>
          <p:cNvSpPr/>
          <p:nvPr/>
        </p:nvSpPr>
        <p:spPr>
          <a:xfrm rot="18881299">
            <a:off x="896678" y="1815677"/>
            <a:ext cx="1893193" cy="1815638"/>
          </a:xfrm>
          <a:prstGeom prst="rect">
            <a:avLst/>
          </a:prstGeom>
          <a:solidFill>
            <a:srgbClr val="FFDF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6527599E-621F-4230-96F4-26C1AAC26C0C}"/>
              </a:ext>
            </a:extLst>
          </p:cNvPr>
          <p:cNvPicPr>
            <a:picLocks noChangeAspect="1"/>
          </p:cNvPicPr>
          <p:nvPr/>
        </p:nvPicPr>
        <p:blipFill>
          <a:blip r:embed="rId9">
            <a:clrChange>
              <a:clrFrom>
                <a:srgbClr val="010080"/>
              </a:clrFrom>
              <a:clrTo>
                <a:srgbClr val="010080">
                  <a:alpha val="0"/>
                </a:srgbClr>
              </a:clrTo>
            </a:clrChange>
            <a:extLst>
              <a:ext uri="{28A0092B-C50C-407E-A947-70E740481C1C}">
                <a14:useLocalDpi xmlns:a14="http://schemas.microsoft.com/office/drawing/2010/main" val="0"/>
              </a:ext>
            </a:extLst>
          </a:blip>
          <a:stretch>
            <a:fillRect/>
          </a:stretch>
        </p:blipFill>
        <p:spPr>
          <a:xfrm>
            <a:off x="159658" y="1074057"/>
            <a:ext cx="3360056" cy="3360056"/>
          </a:xfrm>
          <a:prstGeom prst="rect">
            <a:avLst/>
          </a:prstGeom>
        </p:spPr>
      </p:pic>
      <p:pic>
        <p:nvPicPr>
          <p:cNvPr id="20" name="Picture 19">
            <a:extLst>
              <a:ext uri="{FF2B5EF4-FFF2-40B4-BE49-F238E27FC236}">
                <a16:creationId xmlns:a16="http://schemas.microsoft.com/office/drawing/2014/main" id="{400CA37F-A73B-47EB-8450-A5841EA1FECB}"/>
              </a:ext>
            </a:extLst>
          </p:cNvPr>
          <p:cNvPicPr>
            <a:picLocks noChangeAspect="1"/>
          </p:cNvPicPr>
          <p:nvPr/>
        </p:nvPicPr>
        <p:blipFill>
          <a:blip r:embed="rId10">
            <a:clrChange>
              <a:clrFrom>
                <a:srgbClr val="141B4F"/>
              </a:clrFrom>
              <a:clrTo>
                <a:srgbClr val="141B4F">
                  <a:alpha val="0"/>
                </a:srgbClr>
              </a:clrTo>
            </a:clrChange>
            <a:extLst>
              <a:ext uri="{28A0092B-C50C-407E-A947-70E740481C1C}">
                <a14:useLocalDpi xmlns:a14="http://schemas.microsoft.com/office/drawing/2010/main" val="0"/>
              </a:ext>
            </a:extLst>
          </a:blip>
          <a:stretch>
            <a:fillRect/>
          </a:stretch>
        </p:blipFill>
        <p:spPr>
          <a:xfrm>
            <a:off x="237245" y="265731"/>
            <a:ext cx="6953250" cy="4781550"/>
          </a:xfrm>
          <a:prstGeom prst="rect">
            <a:avLst/>
          </a:prstGeom>
        </p:spPr>
      </p:pic>
      <p:sp>
        <p:nvSpPr>
          <p:cNvPr id="21" name="Rectangle 2">
            <a:extLst>
              <a:ext uri="{FF2B5EF4-FFF2-40B4-BE49-F238E27FC236}">
                <a16:creationId xmlns:a16="http://schemas.microsoft.com/office/drawing/2014/main" id="{6A8FA2E6-9A94-422D-95BA-E1CBBEF89C1A}"/>
              </a:ext>
            </a:extLst>
          </p:cNvPr>
          <p:cNvSpPr>
            <a:spLocks noGrp="1" noChangeArrowheads="1"/>
          </p:cNvSpPr>
          <p:nvPr>
            <p:ph type="title"/>
          </p:nvPr>
        </p:nvSpPr>
        <p:spPr>
          <a:xfrm>
            <a:off x="348342" y="377370"/>
            <a:ext cx="6676571" cy="4528459"/>
          </a:xfrm>
          <a:solidFill>
            <a:srgbClr val="CFCBC5"/>
          </a:solidFill>
        </p:spPr>
        <p:txBody>
          <a:bodyPr lIns="0" rIns="0">
            <a:scene3d>
              <a:camera prst="orthographicFront"/>
              <a:lightRig rig="glow" dir="t"/>
            </a:scene3d>
            <a:sp3d extrusionH="57150" contourW="12700" prstMaterial="matte">
              <a:bevelT w="38100" h="38100" prst="angle"/>
              <a:contourClr>
                <a:srgbClr val="F6E5A0"/>
              </a:contourClr>
            </a:sp3d>
          </a:bodyPr>
          <a:lstStyle/>
          <a:p>
            <a:pPr eaLnBrk="1" hangingPunct="1"/>
            <a:r>
              <a:rPr lang="en-US" altLang="en-US" sz="4700" b="1" kern="1200" spc="50" dirty="0">
                <a:ln w="1143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A good name is better    than precious ointment, And the day of death than the day of one's birth;          </a:t>
            </a:r>
            <a:r>
              <a:rPr lang="en-US" altLang="en-US" sz="3200" b="1" i="1" kern="1200" spc="50" dirty="0">
                <a:ln w="1143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 Ecclesiastes 7:1 </a:t>
            </a:r>
            <a:r>
              <a:rPr lang="en-US" altLang="en-US" b="1" i="1" kern="1200" spc="50" dirty="0">
                <a:ln w="1143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1016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 </a:t>
            </a:r>
          </a:p>
        </p:txBody>
      </p:sp>
      <p:pic>
        <p:nvPicPr>
          <p:cNvPr id="13" name="Picture 12">
            <a:extLst>
              <a:ext uri="{FF2B5EF4-FFF2-40B4-BE49-F238E27FC236}">
                <a16:creationId xmlns:a16="http://schemas.microsoft.com/office/drawing/2014/main" id="{A9987692-153E-4BE2-8FCB-9505C2B12494}"/>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068" y="900332"/>
            <a:ext cx="3713870" cy="3713870"/>
          </a:xfrm>
          <a:prstGeom prst="rect">
            <a:avLst/>
          </a:prstGeom>
        </p:spPr>
      </p:pic>
      <p:pic>
        <p:nvPicPr>
          <p:cNvPr id="15" name="Picture 14">
            <a:extLst>
              <a:ext uri="{FF2B5EF4-FFF2-40B4-BE49-F238E27FC236}">
                <a16:creationId xmlns:a16="http://schemas.microsoft.com/office/drawing/2014/main" id="{072495B4-13CC-4CDD-936C-C8024F9AC92E}"/>
              </a:ext>
            </a:extLst>
          </p:cNvPr>
          <p:cNvPicPr>
            <a:picLocks noChangeAspect="1"/>
          </p:cNvPicPr>
          <p:nvPr/>
        </p:nvPicPr>
        <p:blipFill>
          <a:blip r:embed="rId12">
            <a:clrChange>
              <a:clrFrom>
                <a:srgbClr val="00003F"/>
              </a:clrFrom>
              <a:clrTo>
                <a:srgbClr val="00003F">
                  <a:alpha val="0"/>
                </a:srgbClr>
              </a:clrTo>
            </a:clrChange>
            <a:extLst>
              <a:ext uri="{28A0092B-C50C-407E-A947-70E740481C1C}">
                <a14:useLocalDpi xmlns:a14="http://schemas.microsoft.com/office/drawing/2010/main" val="0"/>
              </a:ext>
            </a:extLst>
          </a:blip>
          <a:stretch>
            <a:fillRect/>
          </a:stretch>
        </p:blipFill>
        <p:spPr>
          <a:xfrm>
            <a:off x="653143" y="4732443"/>
            <a:ext cx="2193435" cy="2208356"/>
          </a:xfrm>
          <a:prstGeom prst="rect">
            <a:avLst/>
          </a:prstGeom>
        </p:spPr>
      </p:pic>
      <p:sp>
        <p:nvSpPr>
          <p:cNvPr id="16" name="Rectangle 2">
            <a:extLst>
              <a:ext uri="{FF2B5EF4-FFF2-40B4-BE49-F238E27FC236}">
                <a16:creationId xmlns:a16="http://schemas.microsoft.com/office/drawing/2014/main" id="{74E054BE-8C63-4677-8982-2597D92AE916}"/>
              </a:ext>
            </a:extLst>
          </p:cNvPr>
          <p:cNvSpPr txBox="1">
            <a:spLocks noChangeArrowheads="1"/>
          </p:cNvSpPr>
          <p:nvPr/>
        </p:nvSpPr>
        <p:spPr bwMode="auto">
          <a:xfrm>
            <a:off x="3733802" y="2285999"/>
            <a:ext cx="4484914" cy="4016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The way of life winds upward for the wise, That he may turn away from hell below. </a:t>
            </a:r>
            <a:r>
              <a:rPr lang="en-US" altLang="en-US" sz="32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 Proverbs 15:24 </a:t>
            </a:r>
          </a:p>
        </p:txBody>
      </p:sp>
      <p:sp>
        <p:nvSpPr>
          <p:cNvPr id="17" name="Rectangle 2">
            <a:extLst>
              <a:ext uri="{FF2B5EF4-FFF2-40B4-BE49-F238E27FC236}">
                <a16:creationId xmlns:a16="http://schemas.microsoft.com/office/drawing/2014/main" id="{6757B4FA-FE8A-46CB-826B-B21C7C64A068}"/>
              </a:ext>
            </a:extLst>
          </p:cNvPr>
          <p:cNvSpPr txBox="1">
            <a:spLocks noChangeArrowheads="1"/>
          </p:cNvSpPr>
          <p:nvPr/>
        </p:nvSpPr>
        <p:spPr bwMode="auto">
          <a:xfrm>
            <a:off x="3735154" y="2369288"/>
            <a:ext cx="4484914" cy="66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 way of life</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24" name="Rectangle 2">
            <a:extLst>
              <a:ext uri="{FF2B5EF4-FFF2-40B4-BE49-F238E27FC236}">
                <a16:creationId xmlns:a16="http://schemas.microsoft.com/office/drawing/2014/main" id="{DCDF08AE-A34B-4B27-8FBE-445BC6093A49}"/>
              </a:ext>
            </a:extLst>
          </p:cNvPr>
          <p:cNvSpPr txBox="1">
            <a:spLocks noChangeArrowheads="1"/>
          </p:cNvSpPr>
          <p:nvPr/>
        </p:nvSpPr>
        <p:spPr bwMode="auto">
          <a:xfrm>
            <a:off x="5015651" y="4388334"/>
            <a:ext cx="1683286" cy="66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turn</a:t>
            </a:r>
            <a:endPar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58811139"/>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100"/>
                                  </p:stCondLst>
                                  <p:childTnLst>
                                    <p:set>
                                      <p:cBhvr>
                                        <p:cTn id="6" dur="1" fill="hold">
                                          <p:stCondLst>
                                            <p:cond delay="0"/>
                                          </p:stCondLst>
                                        </p:cTn>
                                        <p:tgtEl>
                                          <p:spTgt spid="19"/>
                                        </p:tgtEl>
                                        <p:attrNameLst>
                                          <p:attrName>style.visibility</p:attrName>
                                        </p:attrNameLst>
                                      </p:cBhvr>
                                      <p:to>
                                        <p:strVal val="visible"/>
                                      </p:to>
                                    </p:set>
                                    <p:anim calcmode="lin" valueType="num">
                                      <p:cBhvr>
                                        <p:cTn id="7" dur="2000" fill="hold"/>
                                        <p:tgtEl>
                                          <p:spTgt spid="19"/>
                                        </p:tgtEl>
                                        <p:attrNameLst>
                                          <p:attrName>ppt_w</p:attrName>
                                        </p:attrNameLst>
                                      </p:cBhvr>
                                      <p:tavLst>
                                        <p:tav tm="0" fmla="#ppt_w*sin(2.5*pi*$)">
                                          <p:val>
                                            <p:fltVal val="0"/>
                                          </p:val>
                                        </p:tav>
                                        <p:tav tm="100000">
                                          <p:val>
                                            <p:fltVal val="1"/>
                                          </p:val>
                                        </p:tav>
                                      </p:tavLst>
                                    </p:anim>
                                    <p:anim calcmode="lin" valueType="num">
                                      <p:cBhvr>
                                        <p:cTn id="8"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75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500" fill="hold"/>
                                        <p:tgtEl>
                                          <p:spTgt spid="22"/>
                                        </p:tgtEl>
                                        <p:attrNameLst>
                                          <p:attrName>ppt_w</p:attrName>
                                        </p:attrNameLst>
                                      </p:cBhvr>
                                      <p:tavLst>
                                        <p:tav tm="0" fmla="#ppt_w*sin(2.5*pi*$)">
                                          <p:val>
                                            <p:fltVal val="0"/>
                                          </p:val>
                                        </p:tav>
                                        <p:tav tm="100000">
                                          <p:val>
                                            <p:fltVal val="1"/>
                                          </p:val>
                                        </p:tav>
                                      </p:tavLst>
                                    </p:anim>
                                    <p:anim calcmode="lin" valueType="num">
                                      <p:cBhvr>
                                        <p:cTn id="14" dur="1500" fill="hold"/>
                                        <p:tgtEl>
                                          <p:spTgt spid="22"/>
                                        </p:tgtEl>
                                        <p:attrNameLst>
                                          <p:attrName>ppt_h</p:attrName>
                                        </p:attrNameLst>
                                      </p:cBhvr>
                                      <p:tavLst>
                                        <p:tav tm="0">
                                          <p:val>
                                            <p:strVal val="#ppt_h"/>
                                          </p:val>
                                        </p:tav>
                                        <p:tav tm="100000">
                                          <p:val>
                                            <p:strVal val="#ppt_h"/>
                                          </p:val>
                                        </p:tav>
                                      </p:tavLst>
                                    </p:anim>
                                  </p:childTnLst>
                                </p:cTn>
                              </p:par>
                              <p:par>
                                <p:cTn id="15" presetID="45" presetClass="exit" presetSubtype="0" fill="hold" nodeType="withEffect">
                                  <p:stCondLst>
                                    <p:cond delay="0"/>
                                  </p:stCondLst>
                                  <p:childTnLst>
                                    <p:animEffect transition="out" filter="fade">
                                      <p:cBhvr>
                                        <p:cTn id="16" dur="1750"/>
                                        <p:tgtEl>
                                          <p:spTgt spid="19"/>
                                        </p:tgtEl>
                                      </p:cBhvr>
                                    </p:animEffect>
                                    <p:anim calcmode="lin" valueType="num">
                                      <p:cBhvr>
                                        <p:cTn id="17" dur="1750"/>
                                        <p:tgtEl>
                                          <p:spTgt spid="1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 dur="1750"/>
                                        <p:tgtEl>
                                          <p:spTgt spid="19"/>
                                        </p:tgtEl>
                                        <p:attrNameLst>
                                          <p:attrName>ppt_h</p:attrName>
                                        </p:attrNameLst>
                                      </p:cBhvr>
                                      <p:tavLst>
                                        <p:tav tm="0">
                                          <p:val>
                                            <p:strVal val="ppt_h"/>
                                          </p:val>
                                        </p:tav>
                                        <p:tav tm="100000">
                                          <p:val>
                                            <p:strVal val="ppt_h"/>
                                          </p:val>
                                        </p:tav>
                                      </p:tavLst>
                                    </p:anim>
                                    <p:set>
                                      <p:cBhvr>
                                        <p:cTn id="19" dur="1" fill="hold">
                                          <p:stCondLst>
                                            <p:cond delay="1749"/>
                                          </p:stCondLst>
                                        </p:cTn>
                                        <p:tgtEl>
                                          <p:spTgt spid="1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140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childTnLst>
                                </p:cTn>
                              </p:par>
                              <p:par>
                                <p:cTn id="26" presetID="19" presetClass="exit" presetSubtype="10" fill="hold" nodeType="withEffect">
                                  <p:stCondLst>
                                    <p:cond delay="0"/>
                                  </p:stCondLst>
                                  <p:childTnLst>
                                    <p:anim calcmode="lin" valueType="num">
                                      <p:cBhvr>
                                        <p:cTn id="27" dur="1500"/>
                                        <p:tgtEl>
                                          <p:spTgt spid="22"/>
                                        </p:tgtEl>
                                        <p:attrNameLst>
                                          <p:attrName>ppt_h</p:attrName>
                                        </p:attrNameLst>
                                      </p:cBhvr>
                                      <p:tavLst>
                                        <p:tav tm="0">
                                          <p:val>
                                            <p:strVal val="ppt_h"/>
                                          </p:val>
                                        </p:tav>
                                        <p:tav tm="100000">
                                          <p:val>
                                            <p:strVal val="ppt_h"/>
                                          </p:val>
                                        </p:tav>
                                      </p:tavLst>
                                    </p:anim>
                                    <p:anim calcmode="lin" valueType="num">
                                      <p:cBhvr>
                                        <p:cTn id="28" dur="1500"/>
                                        <p:tgtEl>
                                          <p:spTgt spid="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29" dur="1" fill="hold">
                                          <p:stCondLst>
                                            <p:cond delay="1499"/>
                                          </p:stCondLst>
                                        </p:cTn>
                                        <p:tgtEl>
                                          <p:spTgt spid="2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8" presetClass="entr" presetSubtype="32"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diamond(out)">
                                      <p:cBhvr>
                                        <p:cTn id="34" dur="1000"/>
                                        <p:tgtEl>
                                          <p:spTgt spid="26"/>
                                        </p:tgtEl>
                                      </p:cBhvr>
                                    </p:animEffect>
                                  </p:childTnLst>
                                </p:cTn>
                              </p:par>
                            </p:childTnLst>
                          </p:cTn>
                        </p:par>
                        <p:par>
                          <p:cTn id="35" fill="hold">
                            <p:stCondLst>
                              <p:cond delay="1000"/>
                            </p:stCondLst>
                            <p:childTnLst>
                              <p:par>
                                <p:cTn id="36" presetID="1" presetClass="exit" presetSubtype="0" fill="hold" nodeType="after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nodeType="clickEffect">
                                  <p:stCondLst>
                                    <p:cond delay="1500"/>
                                  </p:stCondLst>
                                  <p:childTnLst>
                                    <p:set>
                                      <p:cBhvr>
                                        <p:cTn id="41" dur="1" fill="hold">
                                          <p:stCondLst>
                                            <p:cond delay="0"/>
                                          </p:stCondLst>
                                        </p:cTn>
                                        <p:tgtEl>
                                          <p:spTgt spid="5"/>
                                        </p:tgtEl>
                                        <p:attrNameLst>
                                          <p:attrName>style.visibility</p:attrName>
                                        </p:attrNameLst>
                                      </p:cBhvr>
                                      <p:to>
                                        <p:strVal val="visible"/>
                                      </p:to>
                                    </p:set>
                                    <p:animEffect transition="in" filter="circle(out)">
                                      <p:cBhvr>
                                        <p:cTn id="42" dur="1000"/>
                                        <p:tgtEl>
                                          <p:spTgt spid="5"/>
                                        </p:tgtEl>
                                      </p:cBhvr>
                                    </p:animEffect>
                                  </p:childTnLst>
                                </p:cTn>
                              </p:par>
                              <p:par>
                                <p:cTn id="43" presetID="19" presetClass="exit" presetSubtype="10" fill="hold" nodeType="withEffect">
                                  <p:stCondLst>
                                    <p:cond delay="0"/>
                                  </p:stCondLst>
                                  <p:childTnLst>
                                    <p:anim calcmode="lin" valueType="num">
                                      <p:cBhvr>
                                        <p:cTn id="44" dur="2000"/>
                                        <p:tgtEl>
                                          <p:spTgt spid="26"/>
                                        </p:tgtEl>
                                        <p:attrNameLst>
                                          <p:attrName>ppt_h</p:attrName>
                                        </p:attrNameLst>
                                      </p:cBhvr>
                                      <p:tavLst>
                                        <p:tav tm="0">
                                          <p:val>
                                            <p:strVal val="ppt_h"/>
                                          </p:val>
                                        </p:tav>
                                        <p:tav tm="100000">
                                          <p:val>
                                            <p:strVal val="ppt_h"/>
                                          </p:val>
                                        </p:tav>
                                      </p:tavLst>
                                    </p:anim>
                                    <p:anim calcmode="lin" valueType="num">
                                      <p:cBhvr>
                                        <p:cTn id="45" dur="2000"/>
                                        <p:tgtEl>
                                          <p:spTgt spid="2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46" dur="1" fill="hold">
                                          <p:stCondLst>
                                            <p:cond delay="1999"/>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diamond(in)">
                                      <p:cBhvr>
                                        <p:cTn id="51" dur="75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3" presetClass="exit" presetSubtype="32" fill="hold" nodeType="clickEffect">
                                  <p:stCondLst>
                                    <p:cond delay="0"/>
                                  </p:stCondLst>
                                  <p:childTnLst>
                                    <p:anim calcmode="lin" valueType="num">
                                      <p:cBhvr>
                                        <p:cTn id="55" dur="1250"/>
                                        <p:tgtEl>
                                          <p:spTgt spid="5"/>
                                        </p:tgtEl>
                                        <p:attrNameLst>
                                          <p:attrName>ppt_w</p:attrName>
                                        </p:attrNameLst>
                                      </p:cBhvr>
                                      <p:tavLst>
                                        <p:tav tm="0">
                                          <p:val>
                                            <p:strVal val="ppt_w"/>
                                          </p:val>
                                        </p:tav>
                                        <p:tav tm="100000">
                                          <p:val>
                                            <p:fltVal val="0"/>
                                          </p:val>
                                        </p:tav>
                                      </p:tavLst>
                                    </p:anim>
                                    <p:anim calcmode="lin" valueType="num">
                                      <p:cBhvr>
                                        <p:cTn id="56" dur="1250"/>
                                        <p:tgtEl>
                                          <p:spTgt spid="5"/>
                                        </p:tgtEl>
                                        <p:attrNameLst>
                                          <p:attrName>ppt_h</p:attrName>
                                        </p:attrNameLst>
                                      </p:cBhvr>
                                      <p:tavLst>
                                        <p:tav tm="0">
                                          <p:val>
                                            <p:strVal val="ppt_h"/>
                                          </p:val>
                                        </p:tav>
                                        <p:tav tm="100000">
                                          <p:val>
                                            <p:fltVal val="0"/>
                                          </p:val>
                                        </p:tav>
                                      </p:tavLst>
                                    </p:anim>
                                    <p:set>
                                      <p:cBhvr>
                                        <p:cTn id="57" dur="1" fill="hold">
                                          <p:stCondLst>
                                            <p:cond delay="1249"/>
                                          </p:stCondLst>
                                        </p:cTn>
                                        <p:tgtEl>
                                          <p:spTgt spid="5"/>
                                        </p:tgtEl>
                                        <p:attrNameLst>
                                          <p:attrName>style.visibility</p:attrName>
                                        </p:attrNameLst>
                                      </p:cBhvr>
                                      <p:to>
                                        <p:strVal val="hidden"/>
                                      </p:to>
                                    </p:set>
                                  </p:childTnLst>
                                </p:cTn>
                              </p:par>
                              <p:par>
                                <p:cTn id="58" presetID="23" presetClass="exit" presetSubtype="32" fill="hold" nodeType="withEffect">
                                  <p:stCondLst>
                                    <p:cond delay="0"/>
                                  </p:stCondLst>
                                  <p:childTnLst>
                                    <p:anim calcmode="lin" valueType="num">
                                      <p:cBhvr>
                                        <p:cTn id="59" dur="1250"/>
                                        <p:tgtEl>
                                          <p:spTgt spid="18"/>
                                        </p:tgtEl>
                                        <p:attrNameLst>
                                          <p:attrName>ppt_w</p:attrName>
                                        </p:attrNameLst>
                                      </p:cBhvr>
                                      <p:tavLst>
                                        <p:tav tm="0">
                                          <p:val>
                                            <p:strVal val="ppt_w"/>
                                          </p:val>
                                        </p:tav>
                                        <p:tav tm="100000">
                                          <p:val>
                                            <p:fltVal val="0"/>
                                          </p:val>
                                        </p:tav>
                                      </p:tavLst>
                                    </p:anim>
                                    <p:anim calcmode="lin" valueType="num">
                                      <p:cBhvr>
                                        <p:cTn id="60" dur="1250"/>
                                        <p:tgtEl>
                                          <p:spTgt spid="18"/>
                                        </p:tgtEl>
                                        <p:attrNameLst>
                                          <p:attrName>ppt_h</p:attrName>
                                        </p:attrNameLst>
                                      </p:cBhvr>
                                      <p:tavLst>
                                        <p:tav tm="0">
                                          <p:val>
                                            <p:strVal val="ppt_h"/>
                                          </p:val>
                                        </p:tav>
                                        <p:tav tm="100000">
                                          <p:val>
                                            <p:fltVal val="0"/>
                                          </p:val>
                                        </p:tav>
                                      </p:tavLst>
                                    </p:anim>
                                    <p:set>
                                      <p:cBhvr>
                                        <p:cTn id="61" dur="1" fill="hold">
                                          <p:stCondLst>
                                            <p:cond delay="1249"/>
                                          </p:stCondLst>
                                        </p:cTn>
                                        <p:tgtEl>
                                          <p:spTgt spid="18"/>
                                        </p:tgtEl>
                                        <p:attrNameLst>
                                          <p:attrName>style.visibility</p:attrName>
                                        </p:attrNameLst>
                                      </p:cBhvr>
                                      <p:to>
                                        <p:strVal val="hidden"/>
                                      </p:to>
                                    </p:set>
                                  </p:childTnLst>
                                </p:cTn>
                              </p:par>
                              <p:par>
                                <p:cTn id="62" presetID="42" presetClass="path" presetSubtype="0" accel="50000" decel="50000" fill="hold" nodeType="withEffect">
                                  <p:stCondLst>
                                    <p:cond delay="0"/>
                                  </p:stCondLst>
                                  <p:childTnLst>
                                    <p:animMotion origin="layout" path="M 4.44444E-6 -2.96296E-6 L -0.00105 0.05579 " pathEditMode="relative" rAng="0" ptsTypes="AA">
                                      <p:cBhvr>
                                        <p:cTn id="63" dur="1250" fill="hold"/>
                                        <p:tgtEl>
                                          <p:spTgt spid="5"/>
                                        </p:tgtEl>
                                        <p:attrNameLst>
                                          <p:attrName>ppt_x</p:attrName>
                                          <p:attrName>ppt_y</p:attrName>
                                        </p:attrNameLst>
                                      </p:cBhvr>
                                      <p:rCtr x="-52" y="2778"/>
                                    </p:animMotion>
                                  </p:childTnLst>
                                </p:cTn>
                              </p:par>
                              <p:par>
                                <p:cTn id="64" presetID="42" presetClass="path" presetSubtype="0" accel="50000" decel="50000" fill="hold" nodeType="withEffect">
                                  <p:stCondLst>
                                    <p:cond delay="0"/>
                                  </p:stCondLst>
                                  <p:childTnLst>
                                    <p:animMotion origin="layout" path="M 4.72222E-6 1.11111E-6 L -0.00278 0.15116 " pathEditMode="relative" rAng="0" ptsTypes="AA">
                                      <p:cBhvr>
                                        <p:cTn id="65" dur="1250" fill="hold"/>
                                        <p:tgtEl>
                                          <p:spTgt spid="18"/>
                                        </p:tgtEl>
                                        <p:attrNameLst>
                                          <p:attrName>ppt_x</p:attrName>
                                          <p:attrName>ppt_y</p:attrName>
                                        </p:attrNameLst>
                                      </p:cBhvr>
                                      <p:rCtr x="-139" y="7546"/>
                                    </p:animMotion>
                                  </p:childTnLst>
                                </p:cTn>
                              </p:par>
                              <p:par>
                                <p:cTn id="66" presetID="23" presetClass="entr" presetSubtype="16" fill="hold" nodeType="withEffect">
                                  <p:stCondLst>
                                    <p:cond delay="750"/>
                                  </p:stCondLst>
                                  <p:childTnLst>
                                    <p:set>
                                      <p:cBhvr>
                                        <p:cTn id="67" dur="1" fill="hold">
                                          <p:stCondLst>
                                            <p:cond delay="0"/>
                                          </p:stCondLst>
                                        </p:cTn>
                                        <p:tgtEl>
                                          <p:spTgt spid="20"/>
                                        </p:tgtEl>
                                        <p:attrNameLst>
                                          <p:attrName>style.visibility</p:attrName>
                                        </p:attrNameLst>
                                      </p:cBhvr>
                                      <p:to>
                                        <p:strVal val="visible"/>
                                      </p:to>
                                    </p:set>
                                    <p:anim calcmode="lin" valueType="num">
                                      <p:cBhvr>
                                        <p:cTn id="68" dur="1000" fill="hold"/>
                                        <p:tgtEl>
                                          <p:spTgt spid="20"/>
                                        </p:tgtEl>
                                        <p:attrNameLst>
                                          <p:attrName>ppt_w</p:attrName>
                                        </p:attrNameLst>
                                      </p:cBhvr>
                                      <p:tavLst>
                                        <p:tav tm="0">
                                          <p:val>
                                            <p:fltVal val="0"/>
                                          </p:val>
                                        </p:tav>
                                        <p:tav tm="100000">
                                          <p:val>
                                            <p:strVal val="#ppt_w"/>
                                          </p:val>
                                        </p:tav>
                                      </p:tavLst>
                                    </p:anim>
                                    <p:anim calcmode="lin" valueType="num">
                                      <p:cBhvr>
                                        <p:cTn id="69" dur="1000" fill="hold"/>
                                        <p:tgtEl>
                                          <p:spTgt spid="20"/>
                                        </p:tgtEl>
                                        <p:attrNameLst>
                                          <p:attrName>ppt_h</p:attrName>
                                        </p:attrNameLst>
                                      </p:cBhvr>
                                      <p:tavLst>
                                        <p:tav tm="0">
                                          <p:val>
                                            <p:fltVal val="0"/>
                                          </p:val>
                                        </p:tav>
                                        <p:tav tm="100000">
                                          <p:val>
                                            <p:strVal val="#ppt_h"/>
                                          </p:val>
                                        </p:tav>
                                      </p:tavLst>
                                    </p:anim>
                                  </p:childTnLst>
                                </p:cTn>
                              </p:par>
                              <p:par>
                                <p:cTn id="70" presetID="42" presetClass="path" presetSubtype="0" accel="50000" decel="50000" fill="hold" nodeType="withEffect">
                                  <p:stCondLst>
                                    <p:cond delay="750"/>
                                  </p:stCondLst>
                                  <p:childTnLst>
                                    <p:animMotion origin="layout" path="M 3.61111E-6 1.48148E-6 L -0.21389 0.00694 " pathEditMode="relative" rAng="0" ptsTypes="AA">
                                      <p:cBhvr>
                                        <p:cTn id="71" dur="1000" spd="-100000" fill="hold"/>
                                        <p:tgtEl>
                                          <p:spTgt spid="20"/>
                                        </p:tgtEl>
                                        <p:attrNameLst>
                                          <p:attrName>ppt_x</p:attrName>
                                          <p:attrName>ppt_y</p:attrName>
                                        </p:attrNameLst>
                                      </p:cBhvr>
                                      <p:rCtr x="-10694" y="347"/>
                                    </p:animMotion>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left)">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xit" presetSubtype="32" fill="hold" grpId="1" nodeType="clickEffect">
                                  <p:stCondLst>
                                    <p:cond delay="0"/>
                                  </p:stCondLst>
                                  <p:childTnLst>
                                    <p:anim calcmode="lin" valueType="num">
                                      <p:cBhvr>
                                        <p:cTn id="80" dur="500"/>
                                        <p:tgtEl>
                                          <p:spTgt spid="21"/>
                                        </p:tgtEl>
                                        <p:attrNameLst>
                                          <p:attrName>ppt_w</p:attrName>
                                        </p:attrNameLst>
                                      </p:cBhvr>
                                      <p:tavLst>
                                        <p:tav tm="0">
                                          <p:val>
                                            <p:strVal val="ppt_w"/>
                                          </p:val>
                                        </p:tav>
                                        <p:tav tm="100000">
                                          <p:val>
                                            <p:fltVal val="0"/>
                                          </p:val>
                                        </p:tav>
                                      </p:tavLst>
                                    </p:anim>
                                    <p:anim calcmode="lin" valueType="num">
                                      <p:cBhvr>
                                        <p:cTn id="81" dur="500"/>
                                        <p:tgtEl>
                                          <p:spTgt spid="21"/>
                                        </p:tgtEl>
                                        <p:attrNameLst>
                                          <p:attrName>ppt_h</p:attrName>
                                        </p:attrNameLst>
                                      </p:cBhvr>
                                      <p:tavLst>
                                        <p:tav tm="0">
                                          <p:val>
                                            <p:strVal val="ppt_h"/>
                                          </p:val>
                                        </p:tav>
                                        <p:tav tm="100000">
                                          <p:val>
                                            <p:fltVal val="0"/>
                                          </p:val>
                                        </p:tav>
                                      </p:tavLst>
                                    </p:anim>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2" presetClass="exit" presetSubtype="8" fill="hold" nodeType="withEffect">
                                  <p:stCondLst>
                                    <p:cond delay="400"/>
                                  </p:stCondLst>
                                  <p:childTnLst>
                                    <p:anim calcmode="lin" valueType="num">
                                      <p:cBhvr additive="base">
                                        <p:cTn id="85" dur="750"/>
                                        <p:tgtEl>
                                          <p:spTgt spid="20"/>
                                        </p:tgtEl>
                                        <p:attrNameLst>
                                          <p:attrName>ppt_x</p:attrName>
                                        </p:attrNameLst>
                                      </p:cBhvr>
                                      <p:tavLst>
                                        <p:tav tm="0">
                                          <p:val>
                                            <p:strVal val="#ppt_x"/>
                                          </p:val>
                                        </p:tav>
                                        <p:tav tm="100000">
                                          <p:val>
                                            <p:strVal val="#ppt_x-#ppt_w*1.125000"/>
                                          </p:val>
                                        </p:tav>
                                      </p:tavLst>
                                    </p:anim>
                                    <p:animEffect transition="out" filter="wipe(left)">
                                      <p:cBhvr>
                                        <p:cTn id="86" dur="750"/>
                                        <p:tgtEl>
                                          <p:spTgt spid="20"/>
                                        </p:tgtEl>
                                      </p:cBhvr>
                                    </p:animEffect>
                                    <p:set>
                                      <p:cBhvr>
                                        <p:cTn id="87" dur="1" fill="hold">
                                          <p:stCondLst>
                                            <p:cond delay="749"/>
                                          </p:stCondLst>
                                        </p:cTn>
                                        <p:tgtEl>
                                          <p:spTgt spid="20"/>
                                        </p:tgtEl>
                                        <p:attrNameLst>
                                          <p:attrName>style.visibility</p:attrName>
                                        </p:attrNameLst>
                                      </p:cBhvr>
                                      <p:to>
                                        <p:strVal val="hidden"/>
                                      </p:to>
                                    </p:set>
                                  </p:childTnLst>
                                </p:cTn>
                              </p:par>
                              <p:par>
                                <p:cTn id="88" presetID="1" presetClass="entr" presetSubtype="0" fill="hold" nodeType="withEffect">
                                  <p:stCondLst>
                                    <p:cond delay="500"/>
                                  </p:stCondLst>
                                  <p:childTnLst>
                                    <p:set>
                                      <p:cBhvr>
                                        <p:cTn id="89" dur="1" fill="hold">
                                          <p:stCondLst>
                                            <p:cond delay="0"/>
                                          </p:stCondLst>
                                        </p:cTn>
                                        <p:tgtEl>
                                          <p:spTgt spid="32"/>
                                        </p:tgtEl>
                                        <p:attrNameLst>
                                          <p:attrName>style.visibility</p:attrName>
                                        </p:attrNameLst>
                                      </p:cBhvr>
                                      <p:to>
                                        <p:strVal val="visible"/>
                                      </p:to>
                                    </p:set>
                                  </p:childTnLst>
                                </p:cTn>
                              </p:par>
                              <p:par>
                                <p:cTn id="90" presetID="1" presetClass="entr" presetSubtype="0" fill="hold" grpId="0" nodeType="withEffect">
                                  <p:stCondLst>
                                    <p:cond delay="500"/>
                                  </p:stCondLst>
                                  <p:childTnLst>
                                    <p:set>
                                      <p:cBhvr>
                                        <p:cTn id="91" dur="1" fill="hold">
                                          <p:stCondLst>
                                            <p:cond delay="0"/>
                                          </p:stCondLst>
                                        </p:cTn>
                                        <p:tgtEl>
                                          <p:spTgt spid="33"/>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15"/>
                                        </p:tgtEl>
                                        <p:attrNameLst>
                                          <p:attrName>style.visibility</p:attrName>
                                        </p:attrNameLst>
                                      </p:cBhvr>
                                      <p:to>
                                        <p:strVal val="visible"/>
                                      </p:to>
                                    </p:set>
                                    <p:anim calcmode="lin" valueType="num">
                                      <p:cBhvr additive="base">
                                        <p:cTn id="96" dur="500" fill="hold"/>
                                        <p:tgtEl>
                                          <p:spTgt spid="15"/>
                                        </p:tgtEl>
                                        <p:attrNameLst>
                                          <p:attrName>ppt_x</p:attrName>
                                        </p:attrNameLst>
                                      </p:cBhvr>
                                      <p:tavLst>
                                        <p:tav tm="0">
                                          <p:val>
                                            <p:strVal val="#ppt_x"/>
                                          </p:val>
                                        </p:tav>
                                        <p:tav tm="100000">
                                          <p:val>
                                            <p:strVal val="#ppt_x"/>
                                          </p:val>
                                        </p:tav>
                                      </p:tavLst>
                                    </p:anim>
                                    <p:anim calcmode="lin" valueType="num">
                                      <p:cBhvr additive="base">
                                        <p:cTn id="97" dur="500" fill="hold"/>
                                        <p:tgtEl>
                                          <p:spTgt spid="15"/>
                                        </p:tgtEl>
                                        <p:attrNameLst>
                                          <p:attrName>ppt_y</p:attrName>
                                        </p:attrNameLst>
                                      </p:cBhvr>
                                      <p:tavLst>
                                        <p:tav tm="0">
                                          <p:val>
                                            <p:strVal val="1+#ppt_h/2"/>
                                          </p:val>
                                        </p:tav>
                                        <p:tav tm="100000">
                                          <p:val>
                                            <p:strVal val="#ppt_y"/>
                                          </p:val>
                                        </p:tav>
                                      </p:tavLst>
                                    </p:anim>
                                  </p:childTnLst>
                                </p:cTn>
                              </p:par>
                            </p:childTnLst>
                          </p:cTn>
                        </p:par>
                        <p:par>
                          <p:cTn id="98" fill="hold">
                            <p:stCondLst>
                              <p:cond delay="500"/>
                            </p:stCondLst>
                            <p:childTnLst>
                              <p:par>
                                <p:cTn id="99" presetID="15" presetClass="entr" presetSubtype="0" fill="hold" grpId="0" nodeType="afterEffect">
                                  <p:stCondLst>
                                    <p:cond delay="50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1250" fill="hold"/>
                                        <p:tgtEl>
                                          <p:spTgt spid="16"/>
                                        </p:tgtEl>
                                        <p:attrNameLst>
                                          <p:attrName>ppt_w</p:attrName>
                                        </p:attrNameLst>
                                      </p:cBhvr>
                                      <p:tavLst>
                                        <p:tav tm="0">
                                          <p:val>
                                            <p:fltVal val="0"/>
                                          </p:val>
                                        </p:tav>
                                        <p:tav tm="100000">
                                          <p:val>
                                            <p:strVal val="#ppt_w"/>
                                          </p:val>
                                        </p:tav>
                                      </p:tavLst>
                                    </p:anim>
                                    <p:anim calcmode="lin" valueType="num">
                                      <p:cBhvr>
                                        <p:cTn id="102" dur="1250" fill="hold"/>
                                        <p:tgtEl>
                                          <p:spTgt spid="16"/>
                                        </p:tgtEl>
                                        <p:attrNameLst>
                                          <p:attrName>ppt_h</p:attrName>
                                        </p:attrNameLst>
                                      </p:cBhvr>
                                      <p:tavLst>
                                        <p:tav tm="0">
                                          <p:val>
                                            <p:fltVal val="0"/>
                                          </p:val>
                                        </p:tav>
                                        <p:tav tm="100000">
                                          <p:val>
                                            <p:strVal val="#ppt_h"/>
                                          </p:val>
                                        </p:tav>
                                      </p:tavLst>
                                    </p:anim>
                                    <p:anim calcmode="lin" valueType="num">
                                      <p:cBhvr>
                                        <p:cTn id="103" dur="12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4" dur="12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1" nodeType="click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fade">
                                      <p:cBhvr>
                                        <p:cTn id="109" dur="250"/>
                                        <p:tgtEl>
                                          <p:spTgt spid="17"/>
                                        </p:tgtEl>
                                      </p:cBhvr>
                                    </p:animEffect>
                                  </p:childTnLst>
                                </p:cTn>
                              </p:par>
                              <p:par>
                                <p:cTn id="110" presetID="10" presetClass="entr" presetSubtype="0" fill="hold" grpId="1" nodeType="withEffect">
                                  <p:stCondLst>
                                    <p:cond delay="0"/>
                                  </p:stCondLst>
                                  <p:childTnLst>
                                    <p:set>
                                      <p:cBhvr>
                                        <p:cTn id="111" dur="1" fill="hold">
                                          <p:stCondLst>
                                            <p:cond delay="0"/>
                                          </p:stCondLst>
                                        </p:cTn>
                                        <p:tgtEl>
                                          <p:spTgt spid="24"/>
                                        </p:tgtEl>
                                        <p:attrNameLst>
                                          <p:attrName>style.visibility</p:attrName>
                                        </p:attrNameLst>
                                      </p:cBhvr>
                                      <p:to>
                                        <p:strVal val="visible"/>
                                      </p:to>
                                    </p:set>
                                    <p:animEffect transition="in" filter="fade">
                                      <p:cBhvr>
                                        <p:cTn id="112" dur="250"/>
                                        <p:tgtEl>
                                          <p:spTgt spid="24"/>
                                        </p:tgtEl>
                                      </p:cBhvr>
                                    </p:animEffect>
                                  </p:childTnLst>
                                </p:cTn>
                              </p:par>
                              <p:par>
                                <p:cTn id="113" presetID="0" presetClass="path" presetSubtype="0" accel="50000" decel="50000" fill="hold" grpId="0" nodeType="withEffect">
                                  <p:stCondLst>
                                    <p:cond delay="0"/>
                                  </p:stCondLst>
                                  <p:childTnLst>
                                    <p:animMotion origin="layout" path="M -0.00052 5.55112E-17 C -0.00243 -0.03241 -0.00278 -0.03449 -0.00712 -0.06273 C -0.01546 -0.11806 -0.01927 -0.12639 -0.0441 -0.15856 C -0.06893 -0.19167 -0.11702 -0.2294 -0.15643 -0.25301 C -0.19601 -0.27708 -0.23351 -0.28981 -0.28125 -0.30023 C -0.32917 -0.31204 -0.38525 -0.31574 -0.44063 -0.31921 " pathEditMode="relative" rAng="0" ptsTypes="AAAAAA">
                                      <p:cBhvr>
                                        <p:cTn id="114" dur="2000" fill="hold"/>
                                        <p:tgtEl>
                                          <p:spTgt spid="17"/>
                                        </p:tgtEl>
                                        <p:attrNameLst>
                                          <p:attrName>ppt_x</p:attrName>
                                          <p:attrName>ppt_y</p:attrName>
                                        </p:attrNameLst>
                                      </p:cBhvr>
                                      <p:rCtr x="-22014" y="-15972"/>
                                    </p:animMotion>
                                  </p:childTnLst>
                                </p:cTn>
                              </p:par>
                              <p:par>
                                <p:cTn id="115" presetID="42" presetClass="path" presetSubtype="0" accel="50000" decel="50000" fill="hold" grpId="0" nodeType="withEffect">
                                  <p:stCondLst>
                                    <p:cond delay="0"/>
                                  </p:stCondLst>
                                  <p:childTnLst>
                                    <p:animMotion origin="layout" path="M -1.38889E-6 -4.44444E-6 L -0.4408 0.1301 " pathEditMode="relative" rAng="0" ptsTypes="AA">
                                      <p:cBhvr>
                                        <p:cTn id="116" dur="2000" fill="hold"/>
                                        <p:tgtEl>
                                          <p:spTgt spid="24"/>
                                        </p:tgtEl>
                                        <p:attrNameLst>
                                          <p:attrName>ppt_x</p:attrName>
                                          <p:attrName>ppt_y</p:attrName>
                                        </p:attrNameLst>
                                      </p:cBhvr>
                                      <p:rCtr x="-22049" y="6505"/>
                                    </p:animMotion>
                                  </p:childTnLst>
                                </p:cTn>
                              </p:par>
                              <p:par>
                                <p:cTn id="117" presetID="3" presetClass="emph" presetSubtype="2" fill="hold" grpId="3" nodeType="withEffect">
                                  <p:stCondLst>
                                    <p:cond delay="0"/>
                                  </p:stCondLst>
                                  <p:childTnLst>
                                    <p:animClr clrSpc="rgb" dir="cw">
                                      <p:cBhvr override="childStyle">
                                        <p:cTn id="118" dur="2000" fill="hold"/>
                                        <p:tgtEl>
                                          <p:spTgt spid="24"/>
                                        </p:tgtEl>
                                        <p:attrNameLst>
                                          <p:attrName>style.color</p:attrName>
                                        </p:attrNameLst>
                                      </p:cBhvr>
                                      <p:to>
                                        <a:srgbClr val="FF0000"/>
                                      </p:to>
                                    </p:animClr>
                                  </p:childTnLst>
                                </p:cTn>
                              </p:par>
                              <p:par>
                                <p:cTn id="119" presetID="3" presetClass="emph" presetSubtype="2" fill="hold" grpId="2" nodeType="withEffect">
                                  <p:stCondLst>
                                    <p:cond delay="0"/>
                                  </p:stCondLst>
                                  <p:childTnLst>
                                    <p:animClr clrSpc="rgb" dir="cw">
                                      <p:cBhvr override="childStyle">
                                        <p:cTn id="120" dur="2000" fill="hold"/>
                                        <p:tgtEl>
                                          <p:spTgt spid="17"/>
                                        </p:tgtEl>
                                        <p:attrNameLst>
                                          <p:attrName>style.color</p:attrName>
                                        </p:attrNameLst>
                                      </p:cBhvr>
                                      <p:to>
                                        <a:srgbClr val="66FF33"/>
                                      </p:to>
                                    </p:animClr>
                                  </p:childTnLst>
                                </p:cTn>
                              </p:par>
                              <p:par>
                                <p:cTn id="121" presetID="10" presetClass="exit" presetSubtype="0" fill="hold" grpId="1" nodeType="withEffect">
                                  <p:stCondLst>
                                    <p:cond delay="0"/>
                                  </p:stCondLst>
                                  <p:childTnLst>
                                    <p:animEffect transition="out" filter="fade">
                                      <p:cBhvr>
                                        <p:cTn id="122" dur="1250"/>
                                        <p:tgtEl>
                                          <p:spTgt spid="16"/>
                                        </p:tgtEl>
                                      </p:cBhvr>
                                    </p:animEffect>
                                    <p:set>
                                      <p:cBhvr>
                                        <p:cTn id="123" dur="1" fill="hold">
                                          <p:stCondLst>
                                            <p:cond delay="1249"/>
                                          </p:stCondLst>
                                        </p:cTn>
                                        <p:tgtEl>
                                          <p:spTgt spid="16"/>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23" presetClass="entr" presetSubtype="16" fill="hold" nodeType="clickEffect">
                                  <p:stCondLst>
                                    <p:cond delay="500"/>
                                  </p:stCondLst>
                                  <p:childTnLst>
                                    <p:set>
                                      <p:cBhvr>
                                        <p:cTn id="127" dur="1" fill="hold">
                                          <p:stCondLst>
                                            <p:cond delay="0"/>
                                          </p:stCondLst>
                                        </p:cTn>
                                        <p:tgtEl>
                                          <p:spTgt spid="13"/>
                                        </p:tgtEl>
                                        <p:attrNameLst>
                                          <p:attrName>style.visibility</p:attrName>
                                        </p:attrNameLst>
                                      </p:cBhvr>
                                      <p:to>
                                        <p:strVal val="visible"/>
                                      </p:to>
                                    </p:set>
                                    <p:anim calcmode="lin" valueType="num">
                                      <p:cBhvr>
                                        <p:cTn id="128" dur="500" fill="hold"/>
                                        <p:tgtEl>
                                          <p:spTgt spid="13"/>
                                        </p:tgtEl>
                                        <p:attrNameLst>
                                          <p:attrName>ppt_w</p:attrName>
                                        </p:attrNameLst>
                                      </p:cBhvr>
                                      <p:tavLst>
                                        <p:tav tm="0">
                                          <p:val>
                                            <p:fltVal val="0"/>
                                          </p:val>
                                        </p:tav>
                                        <p:tav tm="100000">
                                          <p:val>
                                            <p:strVal val="#ppt_w"/>
                                          </p:val>
                                        </p:tav>
                                      </p:tavLst>
                                    </p:anim>
                                    <p:anim calcmode="lin" valueType="num">
                                      <p:cBhvr>
                                        <p:cTn id="129" dur="500" fill="hold"/>
                                        <p:tgtEl>
                                          <p:spTgt spid="13"/>
                                        </p:tgtEl>
                                        <p:attrNameLst>
                                          <p:attrName>ppt_h</p:attrName>
                                        </p:attrNameLst>
                                      </p:cBhvr>
                                      <p:tavLst>
                                        <p:tav tm="0">
                                          <p:val>
                                            <p:fltVal val="0"/>
                                          </p:val>
                                        </p:tav>
                                        <p:tav tm="100000">
                                          <p:val>
                                            <p:strVal val="#ppt_h"/>
                                          </p:val>
                                        </p:tav>
                                      </p:tavLst>
                                    </p:anim>
                                  </p:childTnLst>
                                </p:cTn>
                              </p:par>
                              <p:par>
                                <p:cTn id="130" presetID="23" presetClass="exit" presetSubtype="32" fill="hold" nodeType="withEffect">
                                  <p:stCondLst>
                                    <p:cond delay="500"/>
                                  </p:stCondLst>
                                  <p:childTnLst>
                                    <p:anim calcmode="lin" valueType="num">
                                      <p:cBhvr>
                                        <p:cTn id="131" dur="500"/>
                                        <p:tgtEl>
                                          <p:spTgt spid="32"/>
                                        </p:tgtEl>
                                        <p:attrNameLst>
                                          <p:attrName>ppt_w</p:attrName>
                                        </p:attrNameLst>
                                      </p:cBhvr>
                                      <p:tavLst>
                                        <p:tav tm="0">
                                          <p:val>
                                            <p:strVal val="ppt_w"/>
                                          </p:val>
                                        </p:tav>
                                        <p:tav tm="100000">
                                          <p:val>
                                            <p:fltVal val="0"/>
                                          </p:val>
                                        </p:tav>
                                      </p:tavLst>
                                    </p:anim>
                                    <p:anim calcmode="lin" valueType="num">
                                      <p:cBhvr>
                                        <p:cTn id="132" dur="500"/>
                                        <p:tgtEl>
                                          <p:spTgt spid="32"/>
                                        </p:tgtEl>
                                        <p:attrNameLst>
                                          <p:attrName>ppt_h</p:attrName>
                                        </p:attrNameLst>
                                      </p:cBhvr>
                                      <p:tavLst>
                                        <p:tav tm="0">
                                          <p:val>
                                            <p:strVal val="ppt_h"/>
                                          </p:val>
                                        </p:tav>
                                        <p:tav tm="100000">
                                          <p:val>
                                            <p:fltVal val="0"/>
                                          </p:val>
                                        </p:tav>
                                      </p:tavLst>
                                    </p:anim>
                                    <p:set>
                                      <p:cBhvr>
                                        <p:cTn id="133" dur="1" fill="hold">
                                          <p:stCondLst>
                                            <p:cond delay="499"/>
                                          </p:stCondLst>
                                        </p:cTn>
                                        <p:tgtEl>
                                          <p:spTgt spid="32"/>
                                        </p:tgtEl>
                                        <p:attrNameLst>
                                          <p:attrName>style.visibility</p:attrName>
                                        </p:attrNameLst>
                                      </p:cBhvr>
                                      <p:to>
                                        <p:strVal val="hidden"/>
                                      </p:to>
                                    </p:set>
                                  </p:childTnLst>
                                </p:cTn>
                              </p:par>
                              <p:par>
                                <p:cTn id="134" presetID="42" presetClass="exit" presetSubtype="0" fill="hold" grpId="2" nodeType="withEffect">
                                  <p:stCondLst>
                                    <p:cond delay="0"/>
                                  </p:stCondLst>
                                  <p:childTnLst>
                                    <p:animEffect transition="out" filter="fade">
                                      <p:cBhvr>
                                        <p:cTn id="135" dur="1000"/>
                                        <p:tgtEl>
                                          <p:spTgt spid="24"/>
                                        </p:tgtEl>
                                      </p:cBhvr>
                                    </p:animEffect>
                                    <p:anim calcmode="lin" valueType="num">
                                      <p:cBhvr>
                                        <p:cTn id="136" dur="1000"/>
                                        <p:tgtEl>
                                          <p:spTgt spid="24"/>
                                        </p:tgtEl>
                                        <p:attrNameLst>
                                          <p:attrName>ppt_x</p:attrName>
                                        </p:attrNameLst>
                                      </p:cBhvr>
                                      <p:tavLst>
                                        <p:tav tm="0">
                                          <p:val>
                                            <p:strVal val="ppt_x"/>
                                          </p:val>
                                        </p:tav>
                                        <p:tav tm="100000">
                                          <p:val>
                                            <p:strVal val="ppt_x"/>
                                          </p:val>
                                        </p:tav>
                                      </p:tavLst>
                                    </p:anim>
                                    <p:anim calcmode="lin" valueType="num">
                                      <p:cBhvr>
                                        <p:cTn id="137" dur="1000"/>
                                        <p:tgtEl>
                                          <p:spTgt spid="24"/>
                                        </p:tgtEl>
                                        <p:attrNameLst>
                                          <p:attrName>ppt_y</p:attrName>
                                        </p:attrNameLst>
                                      </p:cBhvr>
                                      <p:tavLst>
                                        <p:tav tm="0">
                                          <p:val>
                                            <p:strVal val="ppt_y"/>
                                          </p:val>
                                        </p:tav>
                                        <p:tav tm="100000">
                                          <p:val>
                                            <p:strVal val="ppt_y+.1"/>
                                          </p:val>
                                        </p:tav>
                                      </p:tavLst>
                                    </p:anim>
                                    <p:set>
                                      <p:cBhvr>
                                        <p:cTn id="138" dur="1" fill="hold">
                                          <p:stCondLst>
                                            <p:cond delay="999"/>
                                          </p:stCondLst>
                                        </p:cTn>
                                        <p:tgtEl>
                                          <p:spTgt spid="24"/>
                                        </p:tgtEl>
                                        <p:attrNameLst>
                                          <p:attrName>style.visibility</p:attrName>
                                        </p:attrNameLst>
                                      </p:cBhvr>
                                      <p:to>
                                        <p:strVal val="hidden"/>
                                      </p:to>
                                    </p:set>
                                  </p:childTnLst>
                                </p:cTn>
                              </p:par>
                              <p:par>
                                <p:cTn id="139" presetID="42" presetClass="exit" presetSubtype="0" fill="hold" nodeType="withEffect">
                                  <p:stCondLst>
                                    <p:cond delay="0"/>
                                  </p:stCondLst>
                                  <p:childTnLst>
                                    <p:animEffect transition="out" filter="fade">
                                      <p:cBhvr>
                                        <p:cTn id="140" dur="1000"/>
                                        <p:tgtEl>
                                          <p:spTgt spid="15"/>
                                        </p:tgtEl>
                                      </p:cBhvr>
                                    </p:animEffect>
                                    <p:anim calcmode="lin" valueType="num">
                                      <p:cBhvr>
                                        <p:cTn id="141" dur="1000"/>
                                        <p:tgtEl>
                                          <p:spTgt spid="15"/>
                                        </p:tgtEl>
                                        <p:attrNameLst>
                                          <p:attrName>ppt_x</p:attrName>
                                        </p:attrNameLst>
                                      </p:cBhvr>
                                      <p:tavLst>
                                        <p:tav tm="0">
                                          <p:val>
                                            <p:strVal val="ppt_x"/>
                                          </p:val>
                                        </p:tav>
                                        <p:tav tm="100000">
                                          <p:val>
                                            <p:strVal val="ppt_x"/>
                                          </p:val>
                                        </p:tav>
                                      </p:tavLst>
                                    </p:anim>
                                    <p:anim calcmode="lin" valueType="num">
                                      <p:cBhvr>
                                        <p:cTn id="142" dur="1000"/>
                                        <p:tgtEl>
                                          <p:spTgt spid="15"/>
                                        </p:tgtEl>
                                        <p:attrNameLst>
                                          <p:attrName>ppt_y</p:attrName>
                                        </p:attrNameLst>
                                      </p:cBhvr>
                                      <p:tavLst>
                                        <p:tav tm="0">
                                          <p:val>
                                            <p:strVal val="ppt_y"/>
                                          </p:val>
                                        </p:tav>
                                        <p:tav tm="100000">
                                          <p:val>
                                            <p:strVal val="ppt_y+.1"/>
                                          </p:val>
                                        </p:tav>
                                      </p:tavLst>
                                    </p:anim>
                                    <p:set>
                                      <p:cBhvr>
                                        <p:cTn id="143"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1" grpId="0" animBg="1"/>
      <p:bldP spid="21" grpId="1" animBg="1"/>
      <p:bldP spid="16" grpId="0"/>
      <p:bldP spid="16" grpId="1"/>
      <p:bldP spid="17" grpId="0"/>
      <p:bldP spid="17" grpId="1"/>
      <p:bldP spid="17" grpId="2"/>
      <p:bldP spid="24" grpId="0"/>
      <p:bldP spid="24" grpId="1"/>
      <p:bldP spid="24" grpId="2"/>
      <p:bldP spid="24" grpId="3"/>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4E61BE-4C97-4224-B912-CEA04DE6DE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50140" cy="6858000"/>
          </a:xfrm>
          <a:prstGeom prst="rect">
            <a:avLst/>
          </a:prstGeom>
        </p:spPr>
      </p:pic>
      <p:pic>
        <p:nvPicPr>
          <p:cNvPr id="6" name="Picture 5">
            <a:extLst>
              <a:ext uri="{FF2B5EF4-FFF2-40B4-BE49-F238E27FC236}">
                <a16:creationId xmlns:a16="http://schemas.microsoft.com/office/drawing/2014/main" id="{DF21B562-C07D-495C-AEA5-211B038082ED}"/>
              </a:ext>
            </a:extLst>
          </p:cNvPr>
          <p:cNvPicPr>
            <a:picLocks noChangeAspect="1"/>
          </p:cNvPicPr>
          <p:nvPr/>
        </p:nvPicPr>
        <p:blipFill rotWithShape="1">
          <a:blip r:embed="rId4">
            <a:extLst>
              <a:ext uri="{28A0092B-C50C-407E-A947-70E740481C1C}">
                <a14:useLocalDpi xmlns:a14="http://schemas.microsoft.com/office/drawing/2010/main" val="0"/>
              </a:ext>
            </a:extLst>
          </a:blip>
          <a:srcRect l="24991" r="23206"/>
          <a:stretch/>
        </p:blipFill>
        <p:spPr>
          <a:xfrm>
            <a:off x="0" y="2975429"/>
            <a:ext cx="2685143" cy="3882571"/>
          </a:xfrm>
          <a:prstGeom prst="rect">
            <a:avLst/>
          </a:prstGeom>
        </p:spPr>
      </p:pic>
      <p:pic>
        <p:nvPicPr>
          <p:cNvPr id="4" name="Picture 3">
            <a:extLst>
              <a:ext uri="{FF2B5EF4-FFF2-40B4-BE49-F238E27FC236}">
                <a16:creationId xmlns:a16="http://schemas.microsoft.com/office/drawing/2014/main" id="{E804B0AA-7F6C-4F95-BEB4-18A1B77430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6" y="16805"/>
            <a:ext cx="4462186" cy="2958623"/>
          </a:xfrm>
          <a:prstGeom prst="rect">
            <a:avLst/>
          </a:prstGeom>
        </p:spPr>
      </p:pic>
      <p:pic>
        <p:nvPicPr>
          <p:cNvPr id="12" name="Picture 11">
            <a:extLst>
              <a:ext uri="{FF2B5EF4-FFF2-40B4-BE49-F238E27FC236}">
                <a16:creationId xmlns:a16="http://schemas.microsoft.com/office/drawing/2014/main" id="{BA870220-7211-4FDD-8D4A-66FEF77734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5194" y="3429000"/>
            <a:ext cx="5198806" cy="3429000"/>
          </a:xfrm>
          <a:prstGeom prst="rect">
            <a:avLst/>
          </a:prstGeom>
        </p:spPr>
      </p:pic>
      <p:pic>
        <p:nvPicPr>
          <p:cNvPr id="14" name="Picture 13">
            <a:extLst>
              <a:ext uri="{FF2B5EF4-FFF2-40B4-BE49-F238E27FC236}">
                <a16:creationId xmlns:a16="http://schemas.microsoft.com/office/drawing/2014/main" id="{CC796001-CACB-47E1-909B-6EA80B81CC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9320" y="3425372"/>
            <a:ext cx="2618166" cy="3449434"/>
          </a:xfrm>
          <a:prstGeom prst="rect">
            <a:avLst/>
          </a:prstGeom>
        </p:spPr>
      </p:pic>
      <p:pic>
        <p:nvPicPr>
          <p:cNvPr id="11" name="Picture 10">
            <a:extLst>
              <a:ext uri="{FF2B5EF4-FFF2-40B4-BE49-F238E27FC236}">
                <a16:creationId xmlns:a16="http://schemas.microsoft.com/office/drawing/2014/main" id="{B454FB15-3E33-41D9-B42E-F263B1A24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2382" y="14514"/>
            <a:ext cx="2515256" cy="3409569"/>
          </a:xfrm>
          <a:prstGeom prst="rect">
            <a:avLst/>
          </a:prstGeom>
        </p:spPr>
      </p:pic>
      <p:pic>
        <p:nvPicPr>
          <p:cNvPr id="3" name="Picture 2">
            <a:extLst>
              <a:ext uri="{FF2B5EF4-FFF2-40B4-BE49-F238E27FC236}">
                <a16:creationId xmlns:a16="http://schemas.microsoft.com/office/drawing/2014/main" id="{C6F2E762-9660-4D2D-9898-4D29162F0186}"/>
              </a:ext>
            </a:extLst>
          </p:cNvPr>
          <p:cNvPicPr>
            <a:picLocks noChangeAspect="1"/>
          </p:cNvPicPr>
          <p:nvPr/>
        </p:nvPicPr>
        <p:blipFill rotWithShape="1">
          <a:blip r:embed="rId9">
            <a:extLst>
              <a:ext uri="{28A0092B-C50C-407E-A947-70E740481C1C}">
                <a14:useLocalDpi xmlns:a14="http://schemas.microsoft.com/office/drawing/2010/main" val="0"/>
              </a:ext>
            </a:extLst>
          </a:blip>
          <a:srcRect b="57123"/>
          <a:stretch/>
        </p:blipFill>
        <p:spPr>
          <a:xfrm>
            <a:off x="3820247" y="7342"/>
            <a:ext cx="2797391" cy="1386029"/>
          </a:xfrm>
          <a:prstGeom prst="rect">
            <a:avLst/>
          </a:prstGeom>
        </p:spPr>
      </p:pic>
      <p:pic>
        <p:nvPicPr>
          <p:cNvPr id="10" name="Picture 9">
            <a:extLst>
              <a:ext uri="{FF2B5EF4-FFF2-40B4-BE49-F238E27FC236}">
                <a16:creationId xmlns:a16="http://schemas.microsoft.com/office/drawing/2014/main" id="{94D18958-B51C-40D0-AB83-554C7CC2DE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17638" y="0"/>
            <a:ext cx="2515256" cy="3429000"/>
          </a:xfrm>
          <a:prstGeom prst="rect">
            <a:avLst/>
          </a:prstGeom>
        </p:spPr>
      </p:pic>
      <p:pic>
        <p:nvPicPr>
          <p:cNvPr id="19" name="Picture 18">
            <a:extLst>
              <a:ext uri="{FF2B5EF4-FFF2-40B4-BE49-F238E27FC236}">
                <a16:creationId xmlns:a16="http://schemas.microsoft.com/office/drawing/2014/main" id="{51008578-E876-42AA-866C-9D5E813C817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68482" y="3409530"/>
            <a:ext cx="2677531" cy="3429000"/>
          </a:xfrm>
          <a:prstGeom prst="rect">
            <a:avLst/>
          </a:prstGeom>
        </p:spPr>
      </p:pic>
      <p:sp>
        <p:nvSpPr>
          <p:cNvPr id="9" name="TextBox 8">
            <a:extLst>
              <a:ext uri="{FF2B5EF4-FFF2-40B4-BE49-F238E27FC236}">
                <a16:creationId xmlns:a16="http://schemas.microsoft.com/office/drawing/2014/main" id="{19F6B489-821A-4E83-948D-977AC8FD9679}"/>
              </a:ext>
            </a:extLst>
          </p:cNvPr>
          <p:cNvSpPr txBox="1"/>
          <p:nvPr/>
        </p:nvSpPr>
        <p:spPr>
          <a:xfrm>
            <a:off x="5947597" y="5967672"/>
            <a:ext cx="2939143" cy="707886"/>
          </a:xfrm>
          <a:prstGeom prst="rect">
            <a:avLst/>
          </a:prstGeom>
          <a:noFill/>
        </p:spPr>
        <p:txBody>
          <a:bodyPr wrap="square" rtlCol="0">
            <a:spAutoFit/>
            <a:scene3d>
              <a:camera prst="orthographicFront"/>
              <a:lightRig rig="flat" dir="t"/>
            </a:scene3d>
            <a:sp3d extrusionH="57150" prstMaterial="plastic">
              <a:bevelT w="38100" h="38100"/>
            </a:sp3d>
          </a:bodyPr>
          <a:lstStyle/>
          <a:p>
            <a:pPr algn="ctr"/>
            <a:r>
              <a:rPr lang="en-US" sz="4000" b="1" dirty="0">
                <a:solidFill>
                  <a:srgbClr val="FF0000"/>
                </a:solidFill>
                <a:effectLst>
                  <a:glow rad="127000">
                    <a:schemeClr val="tx1"/>
                  </a:glow>
                </a:effectLst>
              </a:rPr>
              <a:t>Jonestown</a:t>
            </a:r>
          </a:p>
        </p:txBody>
      </p:sp>
      <p:sp>
        <p:nvSpPr>
          <p:cNvPr id="16" name="TextBox 15">
            <a:extLst>
              <a:ext uri="{FF2B5EF4-FFF2-40B4-BE49-F238E27FC236}">
                <a16:creationId xmlns:a16="http://schemas.microsoft.com/office/drawing/2014/main" id="{A1F7BD3E-D44D-4A35-9A2B-092E3A2FC46A}"/>
              </a:ext>
            </a:extLst>
          </p:cNvPr>
          <p:cNvSpPr txBox="1"/>
          <p:nvPr/>
        </p:nvSpPr>
        <p:spPr>
          <a:xfrm>
            <a:off x="2086701" y="-9464"/>
            <a:ext cx="1922522" cy="707886"/>
          </a:xfrm>
          <a:prstGeom prst="rect">
            <a:avLst/>
          </a:prstGeom>
          <a:noFill/>
        </p:spPr>
        <p:txBody>
          <a:bodyPr wrap="square" rtlCol="0">
            <a:spAutoFit/>
            <a:scene3d>
              <a:camera prst="orthographicFront"/>
              <a:lightRig rig="flat" dir="t"/>
            </a:scene3d>
            <a:sp3d extrusionH="57150" prstMaterial="plastic">
              <a:bevelT w="38100" h="38100"/>
            </a:sp3d>
          </a:bodyPr>
          <a:lstStyle/>
          <a:p>
            <a:pPr algn="ctr"/>
            <a:r>
              <a:rPr lang="en-US" sz="4000" b="1" dirty="0">
                <a:solidFill>
                  <a:srgbClr val="FF0000"/>
                </a:solidFill>
                <a:effectLst>
                  <a:glow rad="127000">
                    <a:schemeClr val="tx1"/>
                  </a:glow>
                </a:effectLst>
              </a:rPr>
              <a:t>Waco</a:t>
            </a:r>
          </a:p>
        </p:txBody>
      </p:sp>
      <p:sp>
        <p:nvSpPr>
          <p:cNvPr id="15" name="Rectangle 2">
            <a:extLst>
              <a:ext uri="{FF2B5EF4-FFF2-40B4-BE49-F238E27FC236}">
                <a16:creationId xmlns:a16="http://schemas.microsoft.com/office/drawing/2014/main" id="{28EB5704-F81D-4CFC-8CBF-C11AEB7A47BB}"/>
              </a:ext>
            </a:extLst>
          </p:cNvPr>
          <p:cNvSpPr txBox="1">
            <a:spLocks noChangeArrowheads="1"/>
          </p:cNvSpPr>
          <p:nvPr/>
        </p:nvSpPr>
        <p:spPr bwMode="auto">
          <a:xfrm>
            <a:off x="685800" y="2310833"/>
            <a:ext cx="7772400" cy="2236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"Then many false prophets    will rise up and deceive many." </a:t>
            </a:r>
            <a:r>
              <a:rPr lang="en-US" altLang="en-US" sz="3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Matthew 24:11</a:t>
            </a:r>
            <a:r>
              <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
        <p:nvSpPr>
          <p:cNvPr id="20" name="Rectangle 2">
            <a:extLst>
              <a:ext uri="{FF2B5EF4-FFF2-40B4-BE49-F238E27FC236}">
                <a16:creationId xmlns:a16="http://schemas.microsoft.com/office/drawing/2014/main" id="{65859B62-D70C-49EE-BB52-83BA5E330BDF}"/>
              </a:ext>
            </a:extLst>
          </p:cNvPr>
          <p:cNvSpPr txBox="1">
            <a:spLocks noChangeArrowheads="1"/>
          </p:cNvSpPr>
          <p:nvPr/>
        </p:nvSpPr>
        <p:spPr bwMode="auto">
          <a:xfrm>
            <a:off x="439954" y="900753"/>
            <a:ext cx="8229600" cy="5150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prstMaterial="matte">
              <a:bevelT w="57150" h="38100" prst="artDeco"/>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000" b="1" spc="50" dirty="0">
                <a:ln w="11430"/>
                <a:gradFill>
                  <a:gsLst>
                    <a:gs pos="0">
                      <a:srgbClr val="000082"/>
                    </a:gs>
                    <a:gs pos="11000">
                      <a:srgbClr val="66008F"/>
                    </a:gs>
                    <a:gs pos="22000">
                      <a:srgbClr val="BA0066"/>
                    </a:gs>
                    <a:gs pos="53000">
                      <a:srgbClr val="FF0000"/>
                    </a:gs>
                    <a:gs pos="96000">
                      <a:srgbClr val="FFFF00"/>
                    </a:gs>
                    <a:gs pos="70000">
                      <a:srgbClr val="FF8200"/>
                    </a:gs>
                  </a:gsLst>
                  <a:lin ang="5400000" scaled="0"/>
                </a:gradFill>
                <a:effectLst>
                  <a:glow rad="190500">
                    <a:schemeClr val="bg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Beloved, do not believe every </a:t>
            </a:r>
            <a:r>
              <a:rPr lang="en-US" altLang="en-US" sz="5000" b="1" spc="50" dirty="0">
                <a:ln w="11430"/>
                <a:gradFill>
                  <a:gsLst>
                    <a:gs pos="0">
                      <a:srgbClr val="000082"/>
                    </a:gs>
                    <a:gs pos="11000">
                      <a:srgbClr val="66008F"/>
                    </a:gs>
                    <a:gs pos="22000">
                      <a:srgbClr val="BA0066"/>
                    </a:gs>
                    <a:gs pos="53000">
                      <a:srgbClr val="FF0000"/>
                    </a:gs>
                    <a:gs pos="96000">
                      <a:srgbClr val="FFFF00"/>
                    </a:gs>
                    <a:gs pos="70000">
                      <a:srgbClr val="FF8200"/>
                    </a:gs>
                  </a:gsLst>
                  <a:lin ang="5400000" scaled="0"/>
                </a:gradFill>
                <a:effectLst>
                  <a:glow rad="152400">
                    <a:schemeClr val="bg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spirit, but test the spirits, whether they are of God; </a:t>
            </a:r>
            <a:r>
              <a:rPr lang="en-US" altLang="en-US" sz="5000" b="1" spc="50" dirty="0">
                <a:ln w="11430"/>
                <a:gradFill>
                  <a:gsLst>
                    <a:gs pos="0">
                      <a:srgbClr val="000082"/>
                    </a:gs>
                    <a:gs pos="11000">
                      <a:srgbClr val="66008F"/>
                    </a:gs>
                    <a:gs pos="22000">
                      <a:srgbClr val="BA0066"/>
                    </a:gs>
                    <a:gs pos="53000">
                      <a:srgbClr val="FF0000"/>
                    </a:gs>
                    <a:gs pos="96000">
                      <a:srgbClr val="FFFF00"/>
                    </a:gs>
                    <a:gs pos="70000">
                      <a:srgbClr val="FF8200"/>
                    </a:gs>
                  </a:gsLst>
                  <a:lin ang="5400000" scaled="0"/>
                </a:gradFill>
                <a:effectLst>
                  <a:glow rad="190500">
                    <a:schemeClr val="bg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because many false prophets have gone out into the world.     </a:t>
            </a:r>
            <a:r>
              <a:rPr lang="en-US" altLang="en-US" sz="3200" b="1" i="1" spc="50" dirty="0">
                <a:ln w="11430"/>
                <a:gradFill>
                  <a:gsLst>
                    <a:gs pos="0">
                      <a:srgbClr val="000082"/>
                    </a:gs>
                    <a:gs pos="11000">
                      <a:srgbClr val="66008F"/>
                    </a:gs>
                    <a:gs pos="22000">
                      <a:srgbClr val="BA0066"/>
                    </a:gs>
                    <a:gs pos="53000">
                      <a:srgbClr val="FF0000"/>
                    </a:gs>
                    <a:gs pos="96000">
                      <a:srgbClr val="FFFF00"/>
                    </a:gs>
                    <a:gs pos="70000">
                      <a:srgbClr val="FF8200"/>
                    </a:gs>
                  </a:gsLst>
                  <a:lin ang="5400000" scaled="0"/>
                </a:gradFill>
                <a:effectLst>
                  <a:glow rad="190500">
                    <a:schemeClr val="bg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 1</a:t>
            </a:r>
            <a:r>
              <a:rPr lang="en-US" altLang="en-US" sz="3200" b="1" i="1" spc="50" baseline="30000" dirty="0">
                <a:ln w="11430"/>
                <a:gradFill>
                  <a:gsLst>
                    <a:gs pos="0">
                      <a:srgbClr val="000082"/>
                    </a:gs>
                    <a:gs pos="11000">
                      <a:srgbClr val="66008F"/>
                    </a:gs>
                    <a:gs pos="22000">
                      <a:srgbClr val="BA0066"/>
                    </a:gs>
                    <a:gs pos="53000">
                      <a:srgbClr val="FF0000"/>
                    </a:gs>
                    <a:gs pos="96000">
                      <a:srgbClr val="FFFF00"/>
                    </a:gs>
                    <a:gs pos="70000">
                      <a:srgbClr val="FF8200"/>
                    </a:gs>
                  </a:gsLst>
                  <a:lin ang="5400000" scaled="0"/>
                </a:gradFill>
                <a:effectLst>
                  <a:glow rad="190500">
                    <a:schemeClr val="bg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st</a:t>
            </a:r>
            <a:r>
              <a:rPr lang="en-US" altLang="en-US" sz="3200" b="1" i="1" spc="50" dirty="0">
                <a:ln w="11430"/>
                <a:gradFill>
                  <a:gsLst>
                    <a:gs pos="0">
                      <a:srgbClr val="000082"/>
                    </a:gs>
                    <a:gs pos="11000">
                      <a:srgbClr val="66008F"/>
                    </a:gs>
                    <a:gs pos="22000">
                      <a:srgbClr val="BA0066"/>
                    </a:gs>
                    <a:gs pos="53000">
                      <a:srgbClr val="FF0000"/>
                    </a:gs>
                    <a:gs pos="96000">
                      <a:srgbClr val="FFFF00"/>
                    </a:gs>
                    <a:gs pos="70000">
                      <a:srgbClr val="FF8200"/>
                    </a:gs>
                  </a:gsLst>
                  <a:lin ang="5400000" scaled="0"/>
                </a:gradFill>
                <a:effectLst>
                  <a:glow rad="190500">
                    <a:schemeClr val="bg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 John 4:1  </a:t>
            </a:r>
          </a:p>
        </p:txBody>
      </p:sp>
      <p:sp>
        <p:nvSpPr>
          <p:cNvPr id="8" name="Rectangle 2">
            <a:extLst>
              <a:ext uri="{FF2B5EF4-FFF2-40B4-BE49-F238E27FC236}">
                <a16:creationId xmlns:a16="http://schemas.microsoft.com/office/drawing/2014/main" id="{C93EF4D1-BD8E-47F4-B5BD-F7DECD7CA231}"/>
              </a:ext>
            </a:extLst>
          </p:cNvPr>
          <p:cNvSpPr txBox="1">
            <a:spLocks noChangeArrowheads="1"/>
          </p:cNvSpPr>
          <p:nvPr/>
        </p:nvSpPr>
        <p:spPr bwMode="auto">
          <a:xfrm>
            <a:off x="439954" y="928045"/>
            <a:ext cx="8229600" cy="5082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prstMaterial="matte">
              <a:bevelT w="57150" h="38100" prst="artDeco"/>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000" b="1" spc="50" dirty="0">
                <a:ln w="11430"/>
                <a:gradFill>
                  <a:gsLst>
                    <a:gs pos="0">
                      <a:srgbClr val="000082"/>
                    </a:gs>
                    <a:gs pos="11000">
                      <a:srgbClr val="66008F"/>
                    </a:gs>
                    <a:gs pos="22000">
                      <a:srgbClr val="BA0066"/>
                    </a:gs>
                    <a:gs pos="53000">
                      <a:srgbClr val="FF0000"/>
                    </a:gs>
                    <a:gs pos="96000">
                      <a:srgbClr val="FFFF00"/>
                    </a:gs>
                    <a:gs pos="70000">
                      <a:srgbClr val="FF8200"/>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Beloved, do not believe every spirit, but test the spirits, whether they are of God; because many false prophets have gone out into the world.     </a:t>
            </a:r>
            <a:r>
              <a:rPr lang="en-US" altLang="en-US" sz="3200" b="1" i="1" spc="50" dirty="0">
                <a:ln w="11430"/>
                <a:gradFill>
                  <a:gsLst>
                    <a:gs pos="0">
                      <a:srgbClr val="000082"/>
                    </a:gs>
                    <a:gs pos="11000">
                      <a:srgbClr val="66008F"/>
                    </a:gs>
                    <a:gs pos="22000">
                      <a:srgbClr val="BA0066"/>
                    </a:gs>
                    <a:gs pos="53000">
                      <a:srgbClr val="FF0000"/>
                    </a:gs>
                    <a:gs pos="96000">
                      <a:srgbClr val="FFFF00"/>
                    </a:gs>
                    <a:gs pos="70000">
                      <a:srgbClr val="FF8200"/>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 1</a:t>
            </a:r>
            <a:r>
              <a:rPr lang="en-US" altLang="en-US" sz="3200" b="1" i="1" spc="50" baseline="30000" dirty="0">
                <a:ln w="11430"/>
                <a:gradFill>
                  <a:gsLst>
                    <a:gs pos="0">
                      <a:srgbClr val="000082"/>
                    </a:gs>
                    <a:gs pos="11000">
                      <a:srgbClr val="66008F"/>
                    </a:gs>
                    <a:gs pos="22000">
                      <a:srgbClr val="BA0066"/>
                    </a:gs>
                    <a:gs pos="53000">
                      <a:srgbClr val="FF0000"/>
                    </a:gs>
                    <a:gs pos="96000">
                      <a:srgbClr val="FFFF00"/>
                    </a:gs>
                    <a:gs pos="70000">
                      <a:srgbClr val="FF8200"/>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st</a:t>
            </a:r>
            <a:r>
              <a:rPr lang="en-US" altLang="en-US" sz="3200" b="1" i="1" spc="50" dirty="0">
                <a:ln w="11430"/>
                <a:gradFill>
                  <a:gsLst>
                    <a:gs pos="0">
                      <a:srgbClr val="000082"/>
                    </a:gs>
                    <a:gs pos="11000">
                      <a:srgbClr val="66008F"/>
                    </a:gs>
                    <a:gs pos="22000">
                      <a:srgbClr val="BA0066"/>
                    </a:gs>
                    <a:gs pos="53000">
                      <a:srgbClr val="FF0000"/>
                    </a:gs>
                    <a:gs pos="96000">
                      <a:srgbClr val="FFFF00"/>
                    </a:gs>
                    <a:gs pos="70000">
                      <a:srgbClr val="FF8200"/>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 John 4:1  </a:t>
            </a:r>
          </a:p>
        </p:txBody>
      </p:sp>
      <p:sp>
        <p:nvSpPr>
          <p:cNvPr id="22" name="Rectangle 2">
            <a:extLst>
              <a:ext uri="{FF2B5EF4-FFF2-40B4-BE49-F238E27FC236}">
                <a16:creationId xmlns:a16="http://schemas.microsoft.com/office/drawing/2014/main" id="{B077A79B-0160-4D0B-B785-DF4730CF197C}"/>
              </a:ext>
            </a:extLst>
          </p:cNvPr>
          <p:cNvSpPr txBox="1">
            <a:spLocks noChangeArrowheads="1"/>
          </p:cNvSpPr>
          <p:nvPr/>
        </p:nvSpPr>
        <p:spPr bwMode="auto">
          <a:xfrm>
            <a:off x="307298" y="348029"/>
            <a:ext cx="4654446" cy="6161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190500">
                    <a:schemeClr val="bg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"But when you hear of wars      and rumors of wars, do not be troubled; for such things must happen, but the end is not yet."     </a:t>
            </a:r>
            <a:r>
              <a:rPr lang="en-US" altLang="en-US" sz="3200" b="1" i="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190500">
                    <a:schemeClr val="bg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 Mark 13:7</a:t>
            </a:r>
            <a:r>
              <a:rPr lang="en-US" altLang="en-US" b="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190500">
                    <a:schemeClr val="bg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  </a:t>
            </a:r>
          </a:p>
        </p:txBody>
      </p:sp>
      <p:sp>
        <p:nvSpPr>
          <p:cNvPr id="7" name="Rectangle 2">
            <a:extLst>
              <a:ext uri="{FF2B5EF4-FFF2-40B4-BE49-F238E27FC236}">
                <a16:creationId xmlns:a16="http://schemas.microsoft.com/office/drawing/2014/main" id="{6182B170-DC9A-41A3-857A-974DE5CF0348}"/>
              </a:ext>
            </a:extLst>
          </p:cNvPr>
          <p:cNvSpPr>
            <a:spLocks noGrp="1" noChangeArrowheads="1"/>
          </p:cNvSpPr>
          <p:nvPr>
            <p:ph type="title"/>
          </p:nvPr>
        </p:nvSpPr>
        <p:spPr>
          <a:xfrm>
            <a:off x="307298" y="348029"/>
            <a:ext cx="4654446" cy="6161941"/>
          </a:xfrm>
        </p:spPr>
        <p:txBody>
          <a:bodyPr>
            <a:scene3d>
              <a:camera prst="orthographicFront"/>
              <a:lightRig rig="flat" dir="t"/>
            </a:scene3d>
            <a:sp3d extrusionH="57150" prstMaterial="plastic">
              <a:bevelT w="38100" h="38100"/>
            </a:sp3d>
          </a:bodyPr>
          <a:lstStyle/>
          <a:p>
            <a:pPr eaLnBrk="1" hangingPunct="1"/>
            <a:r>
              <a:rPr lang="en-US" altLang="en-US" b="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1270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"But when you hear of wars      and rumors of wars, do not be troubled; for such </a:t>
            </a:r>
            <a:r>
              <a:rPr lang="en-US" altLang="en-US" b="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889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things must </a:t>
            </a:r>
            <a:r>
              <a:rPr lang="en-US" altLang="en-US" b="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1270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happen, but the end is not yet."     </a:t>
            </a:r>
            <a:r>
              <a:rPr lang="en-US" altLang="en-US" sz="3200" b="1" i="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1270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 Mark 13:7</a:t>
            </a:r>
            <a:r>
              <a:rPr lang="en-US" altLang="en-US" b="1" kern="1200" spc="50"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1270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  </a:t>
            </a:r>
          </a:p>
        </p:txBody>
      </p:sp>
      <p:sp>
        <p:nvSpPr>
          <p:cNvPr id="21" name="Rectangle 2">
            <a:extLst>
              <a:ext uri="{FF2B5EF4-FFF2-40B4-BE49-F238E27FC236}">
                <a16:creationId xmlns:a16="http://schemas.microsoft.com/office/drawing/2014/main" id="{DBD5E668-C29F-4BD3-9F7B-13188059FB0E}"/>
              </a:ext>
            </a:extLst>
          </p:cNvPr>
          <p:cNvSpPr txBox="1">
            <a:spLocks noChangeArrowheads="1"/>
          </p:cNvSpPr>
          <p:nvPr/>
        </p:nvSpPr>
        <p:spPr bwMode="auto">
          <a:xfrm>
            <a:off x="423472" y="4623126"/>
            <a:ext cx="8297055" cy="164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spc="50" dirty="0">
                <a:ln w="1143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190500">
                    <a:schemeClr val="bg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"But he who endures to the end shall be saved." </a:t>
            </a:r>
            <a:r>
              <a:rPr lang="en-US" altLang="en-US" sz="3200" b="1" i="1" spc="50" dirty="0">
                <a:ln w="1143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190500">
                    <a:schemeClr val="bg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 Matthew 24:13</a:t>
            </a:r>
          </a:p>
        </p:txBody>
      </p:sp>
      <p:sp>
        <p:nvSpPr>
          <p:cNvPr id="17" name="Rectangle 2">
            <a:extLst>
              <a:ext uri="{FF2B5EF4-FFF2-40B4-BE49-F238E27FC236}">
                <a16:creationId xmlns:a16="http://schemas.microsoft.com/office/drawing/2014/main" id="{C4412AEE-6968-4913-930A-3E9A5197C8A9}"/>
              </a:ext>
            </a:extLst>
          </p:cNvPr>
          <p:cNvSpPr txBox="1">
            <a:spLocks noChangeArrowheads="1"/>
          </p:cNvSpPr>
          <p:nvPr/>
        </p:nvSpPr>
        <p:spPr bwMode="auto">
          <a:xfrm>
            <a:off x="423472" y="4623126"/>
            <a:ext cx="8297055" cy="164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spc="50" dirty="0">
                <a:ln w="1143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1270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"But he who endures to the end shall be saved." </a:t>
            </a:r>
            <a:r>
              <a:rPr lang="en-US" altLang="en-US" sz="3200" b="1" i="1" spc="50" dirty="0">
                <a:ln w="1143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glow rad="127000">
                    <a:schemeClr val="tx1"/>
                  </a:glow>
                  <a:outerShdw blurRad="76200" dist="50800" dir="5400000" algn="tl" rotWithShape="0">
                    <a:srgbClr val="000000">
                      <a:alpha val="65000"/>
                    </a:srgbClr>
                  </a:outerShdw>
                </a:effectLst>
                <a:latin typeface="Calibri" panose="020F0502020204030204" pitchFamily="34" charset="0"/>
                <a:cs typeface="Calibri" panose="020F0502020204030204" pitchFamily="34" charset="0"/>
              </a:rPr>
              <a:t>— Matthew 24:13</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0" presetClass="entr" presetSubtype="0" fill="hold" nodeType="withEffect">
                                  <p:stCondLst>
                                    <p:cond delay="50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stCondLst>
                                            <p:cond delay="0"/>
                                          </p:stCondLst>
                                        </p:cTn>
                                        <p:tgtEl>
                                          <p:spTgt spid="11"/>
                                        </p:tgtEl>
                                      </p:cBhvr>
                                    </p:animEffect>
                                    <p:anim to="" calcmode="lin" valueType="num">
                                      <p:cBhvr>
                                        <p:cTn id="28"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1+#ppt_w/2"/>
                                          </p:val>
                                        </p:tav>
                                        <p:tav tm="100000">
                                          <p:val>
                                            <p:strVal val="#ppt_x"/>
                                          </p:val>
                                        </p:tav>
                                      </p:tavLst>
                                    </p:anim>
                                    <p:anim calcmode="lin" valueType="num">
                                      <p:cBhvr additive="base">
                                        <p:cTn id="35" dur="500" fill="hold"/>
                                        <p:tgtEl>
                                          <p:spTgt spid="9"/>
                                        </p:tgtEl>
                                        <p:attrNameLst>
                                          <p:attrName>ppt_y</p:attrName>
                                        </p:attrNameLst>
                                      </p:cBhvr>
                                      <p:tavLst>
                                        <p:tav tm="0">
                                          <p:val>
                                            <p:strVal val="#ppt_y"/>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0-#ppt_h/2"/>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750" fill="hold"/>
                                        <p:tgtEl>
                                          <p:spTgt spid="3"/>
                                        </p:tgtEl>
                                        <p:attrNameLst>
                                          <p:attrName>ppt_x</p:attrName>
                                        </p:attrNameLst>
                                      </p:cBhvr>
                                      <p:tavLst>
                                        <p:tav tm="0">
                                          <p:val>
                                            <p:strVal val="1+#ppt_w/2"/>
                                          </p:val>
                                        </p:tav>
                                        <p:tav tm="100000">
                                          <p:val>
                                            <p:strVal val="#ppt_x"/>
                                          </p:val>
                                        </p:tav>
                                      </p:tavLst>
                                    </p:anim>
                                    <p:anim calcmode="lin" valueType="num">
                                      <p:cBhvr additive="base">
                                        <p:cTn id="43"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1000" fill="hold"/>
                                        <p:tgtEl>
                                          <p:spTgt spid="15"/>
                                        </p:tgtEl>
                                        <p:attrNameLst>
                                          <p:attrName>ppt_w</p:attrName>
                                        </p:attrNameLst>
                                      </p:cBhvr>
                                      <p:tavLst>
                                        <p:tav tm="0">
                                          <p:val>
                                            <p:strVal val="#ppt_w*0.70"/>
                                          </p:val>
                                        </p:tav>
                                        <p:tav tm="100000">
                                          <p:val>
                                            <p:strVal val="#ppt_w"/>
                                          </p:val>
                                        </p:tav>
                                      </p:tavLst>
                                    </p:anim>
                                    <p:anim calcmode="lin" valueType="num">
                                      <p:cBhvr>
                                        <p:cTn id="55" dur="1000" fill="hold"/>
                                        <p:tgtEl>
                                          <p:spTgt spid="15"/>
                                        </p:tgtEl>
                                        <p:attrNameLst>
                                          <p:attrName>ppt_h</p:attrName>
                                        </p:attrNameLst>
                                      </p:cBhvr>
                                      <p:tavLst>
                                        <p:tav tm="0">
                                          <p:val>
                                            <p:strVal val="#ppt_h"/>
                                          </p:val>
                                        </p:tav>
                                        <p:tav tm="100000">
                                          <p:val>
                                            <p:strVal val="#ppt_h"/>
                                          </p:val>
                                        </p:tav>
                                      </p:tavLst>
                                    </p:anim>
                                    <p:animEffect transition="in" filter="fade">
                                      <p:cBhvr>
                                        <p:cTn id="56" dur="10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750"/>
                                  </p:stCondLst>
                                  <p:childTnLst>
                                    <p:set>
                                      <p:cBhvr>
                                        <p:cTn id="60" dur="1" fill="hold">
                                          <p:stCondLst>
                                            <p:cond delay="0"/>
                                          </p:stCondLst>
                                        </p:cTn>
                                        <p:tgtEl>
                                          <p:spTgt spid="8"/>
                                        </p:tgtEl>
                                        <p:attrNameLst>
                                          <p:attrName>style.visibility</p:attrName>
                                        </p:attrNameLst>
                                      </p:cBhvr>
                                      <p:to>
                                        <p:strVal val="visible"/>
                                      </p:to>
                                    </p:set>
                                    <p:anim calcmode="lin" valueType="num">
                                      <p:cBhvr>
                                        <p:cTn id="61" dur="500" fill="hold"/>
                                        <p:tgtEl>
                                          <p:spTgt spid="8"/>
                                        </p:tgtEl>
                                        <p:attrNameLst>
                                          <p:attrName>ppt_w</p:attrName>
                                        </p:attrNameLst>
                                      </p:cBhvr>
                                      <p:tavLst>
                                        <p:tav tm="0">
                                          <p:val>
                                            <p:fltVal val="0"/>
                                          </p:val>
                                        </p:tav>
                                        <p:tav tm="100000">
                                          <p:val>
                                            <p:strVal val="#ppt_w"/>
                                          </p:val>
                                        </p:tav>
                                      </p:tavLst>
                                    </p:anim>
                                    <p:anim calcmode="lin" valueType="num">
                                      <p:cBhvr>
                                        <p:cTn id="62" dur="500" fill="hold"/>
                                        <p:tgtEl>
                                          <p:spTgt spid="8"/>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750"/>
                                  </p:stCondLst>
                                  <p:childTnLst>
                                    <p:set>
                                      <p:cBhvr>
                                        <p:cTn id="64" dur="1" fill="hold">
                                          <p:stCondLst>
                                            <p:cond delay="0"/>
                                          </p:stCondLst>
                                        </p:cTn>
                                        <p:tgtEl>
                                          <p:spTgt spid="20"/>
                                        </p:tgtEl>
                                        <p:attrNameLst>
                                          <p:attrName>style.visibility</p:attrName>
                                        </p:attrNameLst>
                                      </p:cBhvr>
                                      <p:to>
                                        <p:strVal val="visible"/>
                                      </p:to>
                                    </p:set>
                                    <p:anim calcmode="lin" valueType="num">
                                      <p:cBhvr>
                                        <p:cTn id="65" dur="500" fill="hold"/>
                                        <p:tgtEl>
                                          <p:spTgt spid="20"/>
                                        </p:tgtEl>
                                        <p:attrNameLst>
                                          <p:attrName>ppt_w</p:attrName>
                                        </p:attrNameLst>
                                      </p:cBhvr>
                                      <p:tavLst>
                                        <p:tav tm="0">
                                          <p:val>
                                            <p:fltVal val="0"/>
                                          </p:val>
                                        </p:tav>
                                        <p:tav tm="100000">
                                          <p:val>
                                            <p:strVal val="#ppt_w"/>
                                          </p:val>
                                        </p:tav>
                                      </p:tavLst>
                                    </p:anim>
                                    <p:anim calcmode="lin" valueType="num">
                                      <p:cBhvr>
                                        <p:cTn id="66" dur="500" fill="hold"/>
                                        <p:tgtEl>
                                          <p:spTgt spid="20"/>
                                        </p:tgtEl>
                                        <p:attrNameLst>
                                          <p:attrName>ppt_h</p:attrName>
                                        </p:attrNameLst>
                                      </p:cBhvr>
                                      <p:tavLst>
                                        <p:tav tm="0">
                                          <p:val>
                                            <p:fltVal val="0"/>
                                          </p:val>
                                        </p:tav>
                                        <p:tav tm="100000">
                                          <p:val>
                                            <p:strVal val="#ppt_h"/>
                                          </p:val>
                                        </p:tav>
                                      </p:tavLst>
                                    </p:anim>
                                  </p:childTnLst>
                                </p:cTn>
                              </p:par>
                              <p:par>
                                <p:cTn id="67" presetID="50" presetClass="exit" presetSubtype="0" accel="100000" fill="hold" grpId="1" nodeType="withEffect">
                                  <p:stCondLst>
                                    <p:cond delay="0"/>
                                  </p:stCondLst>
                                  <p:childTnLst>
                                    <p:anim calcmode="lin" valueType="num">
                                      <p:cBhvr>
                                        <p:cTn id="68" dur="1000"/>
                                        <p:tgtEl>
                                          <p:spTgt spid="15"/>
                                        </p:tgtEl>
                                        <p:attrNameLst>
                                          <p:attrName>ppt_w</p:attrName>
                                        </p:attrNameLst>
                                      </p:cBhvr>
                                      <p:tavLst>
                                        <p:tav tm="0">
                                          <p:val>
                                            <p:strVal val="ppt_w"/>
                                          </p:val>
                                        </p:tav>
                                        <p:tav tm="100000">
                                          <p:val>
                                            <p:strVal val="ppt_w+.3"/>
                                          </p:val>
                                        </p:tav>
                                      </p:tavLst>
                                    </p:anim>
                                    <p:anim calcmode="lin" valueType="num">
                                      <p:cBhvr>
                                        <p:cTn id="69" dur="1000"/>
                                        <p:tgtEl>
                                          <p:spTgt spid="15"/>
                                        </p:tgtEl>
                                        <p:attrNameLst>
                                          <p:attrName>ppt_h</p:attrName>
                                        </p:attrNameLst>
                                      </p:cBhvr>
                                      <p:tavLst>
                                        <p:tav tm="0">
                                          <p:val>
                                            <p:strVal val="ppt_h"/>
                                          </p:val>
                                        </p:tav>
                                        <p:tav tm="100000">
                                          <p:val>
                                            <p:strVal val="ppt_h"/>
                                          </p:val>
                                        </p:tav>
                                      </p:tavLst>
                                    </p:anim>
                                    <p:animEffect transition="out" filter="fade">
                                      <p:cBhvr>
                                        <p:cTn id="70" dur="1000"/>
                                        <p:tgtEl>
                                          <p:spTgt spid="15"/>
                                        </p:tgtEl>
                                      </p:cBhvr>
                                    </p:animEffect>
                                    <p:set>
                                      <p:cBhvr>
                                        <p:cTn id="71" dur="1" fill="hold">
                                          <p:stCondLst>
                                            <p:cond delay="999"/>
                                          </p:stCondLst>
                                        </p:cTn>
                                        <p:tgtEl>
                                          <p:spTgt spid="15"/>
                                        </p:tgtEl>
                                        <p:attrNameLst>
                                          <p:attrName>style.visibility</p:attrName>
                                        </p:attrNameLst>
                                      </p:cBhvr>
                                      <p:to>
                                        <p:strVal val="hidden"/>
                                      </p:to>
                                    </p:set>
                                  </p:childTnLst>
                                </p:cTn>
                              </p:par>
                              <p:par>
                                <p:cTn id="72" presetID="2" presetClass="exit" presetSubtype="12" fill="hold" nodeType="withEffect">
                                  <p:stCondLst>
                                    <p:cond delay="0"/>
                                  </p:stCondLst>
                                  <p:childTnLst>
                                    <p:anim calcmode="lin" valueType="num">
                                      <p:cBhvr additive="base">
                                        <p:cTn id="73" dur="500"/>
                                        <p:tgtEl>
                                          <p:spTgt spid="6"/>
                                        </p:tgtEl>
                                        <p:attrNameLst>
                                          <p:attrName>ppt_x</p:attrName>
                                        </p:attrNameLst>
                                      </p:cBhvr>
                                      <p:tavLst>
                                        <p:tav tm="0">
                                          <p:val>
                                            <p:strVal val="ppt_x"/>
                                          </p:val>
                                        </p:tav>
                                        <p:tav tm="100000">
                                          <p:val>
                                            <p:strVal val="0-ppt_w/2"/>
                                          </p:val>
                                        </p:tav>
                                      </p:tavLst>
                                    </p:anim>
                                    <p:anim calcmode="lin" valueType="num">
                                      <p:cBhvr additive="base">
                                        <p:cTn id="74" dur="500"/>
                                        <p:tgtEl>
                                          <p:spTgt spid="6"/>
                                        </p:tgtEl>
                                        <p:attrNameLst>
                                          <p:attrName>ppt_y</p:attrName>
                                        </p:attrNameLst>
                                      </p:cBhvr>
                                      <p:tavLst>
                                        <p:tav tm="0">
                                          <p:val>
                                            <p:strVal val="ppt_y"/>
                                          </p:val>
                                        </p:tav>
                                        <p:tav tm="100000">
                                          <p:val>
                                            <p:strVal val="1+ppt_h/2"/>
                                          </p:val>
                                        </p:tav>
                                      </p:tavLst>
                                    </p:anim>
                                    <p:set>
                                      <p:cBhvr>
                                        <p:cTn id="75" dur="1" fill="hold">
                                          <p:stCondLst>
                                            <p:cond delay="499"/>
                                          </p:stCondLst>
                                        </p:cTn>
                                        <p:tgtEl>
                                          <p:spTgt spid="6"/>
                                        </p:tgtEl>
                                        <p:attrNameLst>
                                          <p:attrName>style.visibility</p:attrName>
                                        </p:attrNameLst>
                                      </p:cBhvr>
                                      <p:to>
                                        <p:strVal val="hidden"/>
                                      </p:to>
                                    </p:set>
                                  </p:childTnLst>
                                </p:cTn>
                              </p:par>
                              <p:par>
                                <p:cTn id="76" presetID="2" presetClass="exit" presetSubtype="3" fill="hold" nodeType="withEffect">
                                  <p:stCondLst>
                                    <p:cond delay="0"/>
                                  </p:stCondLst>
                                  <p:childTnLst>
                                    <p:anim calcmode="lin" valueType="num">
                                      <p:cBhvr additive="base">
                                        <p:cTn id="77" dur="500"/>
                                        <p:tgtEl>
                                          <p:spTgt spid="10"/>
                                        </p:tgtEl>
                                        <p:attrNameLst>
                                          <p:attrName>ppt_x</p:attrName>
                                        </p:attrNameLst>
                                      </p:cBhvr>
                                      <p:tavLst>
                                        <p:tav tm="0">
                                          <p:val>
                                            <p:strVal val="ppt_x"/>
                                          </p:val>
                                        </p:tav>
                                        <p:tav tm="100000">
                                          <p:val>
                                            <p:strVal val="1+ppt_w/2"/>
                                          </p:val>
                                        </p:tav>
                                      </p:tavLst>
                                    </p:anim>
                                    <p:anim calcmode="lin" valueType="num">
                                      <p:cBhvr additive="base">
                                        <p:cTn id="78" dur="500"/>
                                        <p:tgtEl>
                                          <p:spTgt spid="10"/>
                                        </p:tgtEl>
                                        <p:attrNameLst>
                                          <p:attrName>ppt_y</p:attrName>
                                        </p:attrNameLst>
                                      </p:cBhvr>
                                      <p:tavLst>
                                        <p:tav tm="0">
                                          <p:val>
                                            <p:strVal val="ppt_y"/>
                                          </p:val>
                                        </p:tav>
                                        <p:tav tm="100000">
                                          <p:val>
                                            <p:strVal val="0-ppt_h/2"/>
                                          </p:val>
                                        </p:tav>
                                      </p:tavLst>
                                    </p:anim>
                                    <p:set>
                                      <p:cBhvr>
                                        <p:cTn id="79" dur="1" fill="hold">
                                          <p:stCondLst>
                                            <p:cond delay="499"/>
                                          </p:stCondLst>
                                        </p:cTn>
                                        <p:tgtEl>
                                          <p:spTgt spid="10"/>
                                        </p:tgtEl>
                                        <p:attrNameLst>
                                          <p:attrName>style.visibility</p:attrName>
                                        </p:attrNameLst>
                                      </p:cBhvr>
                                      <p:to>
                                        <p:strVal val="hidden"/>
                                      </p:to>
                                    </p:set>
                                  </p:childTnLst>
                                </p:cTn>
                              </p:par>
                              <p:par>
                                <p:cTn id="80" presetID="2" presetClass="exit" presetSubtype="9" fill="hold" nodeType="withEffect">
                                  <p:stCondLst>
                                    <p:cond delay="0"/>
                                  </p:stCondLst>
                                  <p:childTnLst>
                                    <p:anim calcmode="lin" valueType="num">
                                      <p:cBhvr additive="base">
                                        <p:cTn id="81" dur="500"/>
                                        <p:tgtEl>
                                          <p:spTgt spid="4"/>
                                        </p:tgtEl>
                                        <p:attrNameLst>
                                          <p:attrName>ppt_x</p:attrName>
                                        </p:attrNameLst>
                                      </p:cBhvr>
                                      <p:tavLst>
                                        <p:tav tm="0">
                                          <p:val>
                                            <p:strVal val="ppt_x"/>
                                          </p:val>
                                        </p:tav>
                                        <p:tav tm="100000">
                                          <p:val>
                                            <p:strVal val="0-ppt_w/2"/>
                                          </p:val>
                                        </p:tav>
                                      </p:tavLst>
                                    </p:anim>
                                    <p:anim calcmode="lin" valueType="num">
                                      <p:cBhvr additive="base">
                                        <p:cTn id="82" dur="500"/>
                                        <p:tgtEl>
                                          <p:spTgt spid="4"/>
                                        </p:tgtEl>
                                        <p:attrNameLst>
                                          <p:attrName>ppt_y</p:attrName>
                                        </p:attrNameLst>
                                      </p:cBhvr>
                                      <p:tavLst>
                                        <p:tav tm="0">
                                          <p:val>
                                            <p:strVal val="ppt_y"/>
                                          </p:val>
                                        </p:tav>
                                        <p:tav tm="100000">
                                          <p:val>
                                            <p:strVal val="0-ppt_h/2"/>
                                          </p:val>
                                        </p:tav>
                                      </p:tavLst>
                                    </p:anim>
                                    <p:set>
                                      <p:cBhvr>
                                        <p:cTn id="83" dur="1" fill="hold">
                                          <p:stCondLst>
                                            <p:cond delay="499"/>
                                          </p:stCondLst>
                                        </p:cTn>
                                        <p:tgtEl>
                                          <p:spTgt spid="4"/>
                                        </p:tgtEl>
                                        <p:attrNameLst>
                                          <p:attrName>style.visibility</p:attrName>
                                        </p:attrNameLst>
                                      </p:cBhvr>
                                      <p:to>
                                        <p:strVal val="hidden"/>
                                      </p:to>
                                    </p:set>
                                  </p:childTnLst>
                                </p:cTn>
                              </p:par>
                              <p:par>
                                <p:cTn id="84" presetID="2" presetClass="exit" presetSubtype="6" fill="hold" nodeType="withEffect">
                                  <p:stCondLst>
                                    <p:cond delay="0"/>
                                  </p:stCondLst>
                                  <p:childTnLst>
                                    <p:anim calcmode="lin" valueType="num">
                                      <p:cBhvr additive="base">
                                        <p:cTn id="85" dur="500"/>
                                        <p:tgtEl>
                                          <p:spTgt spid="12"/>
                                        </p:tgtEl>
                                        <p:attrNameLst>
                                          <p:attrName>ppt_x</p:attrName>
                                        </p:attrNameLst>
                                      </p:cBhvr>
                                      <p:tavLst>
                                        <p:tav tm="0">
                                          <p:val>
                                            <p:strVal val="ppt_x"/>
                                          </p:val>
                                        </p:tav>
                                        <p:tav tm="100000">
                                          <p:val>
                                            <p:strVal val="1+ppt_w/2"/>
                                          </p:val>
                                        </p:tav>
                                      </p:tavLst>
                                    </p:anim>
                                    <p:anim calcmode="lin" valueType="num">
                                      <p:cBhvr additive="base">
                                        <p:cTn id="86" dur="500"/>
                                        <p:tgtEl>
                                          <p:spTgt spid="12"/>
                                        </p:tgtEl>
                                        <p:attrNameLst>
                                          <p:attrName>ppt_y</p:attrName>
                                        </p:attrNameLst>
                                      </p:cBhvr>
                                      <p:tavLst>
                                        <p:tav tm="0">
                                          <p:val>
                                            <p:strVal val="ppt_y"/>
                                          </p:val>
                                        </p:tav>
                                        <p:tav tm="100000">
                                          <p:val>
                                            <p:strVal val="1+ppt_h/2"/>
                                          </p:val>
                                        </p:tav>
                                      </p:tavLst>
                                    </p:anim>
                                    <p:set>
                                      <p:cBhvr>
                                        <p:cTn id="87" dur="1" fill="hold">
                                          <p:stCondLst>
                                            <p:cond delay="499"/>
                                          </p:stCondLst>
                                        </p:cTn>
                                        <p:tgtEl>
                                          <p:spTgt spid="12"/>
                                        </p:tgtEl>
                                        <p:attrNameLst>
                                          <p:attrName>style.visibility</p:attrName>
                                        </p:attrNameLst>
                                      </p:cBhvr>
                                      <p:to>
                                        <p:strVal val="hidden"/>
                                      </p:to>
                                    </p:set>
                                  </p:childTnLst>
                                </p:cTn>
                              </p:par>
                              <p:par>
                                <p:cTn id="88" presetID="2" presetClass="exit" presetSubtype="4" fill="hold" nodeType="withEffect">
                                  <p:stCondLst>
                                    <p:cond delay="0"/>
                                  </p:stCondLst>
                                  <p:childTnLst>
                                    <p:anim calcmode="lin" valueType="num">
                                      <p:cBhvr additive="base">
                                        <p:cTn id="89" dur="500"/>
                                        <p:tgtEl>
                                          <p:spTgt spid="14"/>
                                        </p:tgtEl>
                                        <p:attrNameLst>
                                          <p:attrName>ppt_x</p:attrName>
                                        </p:attrNameLst>
                                      </p:cBhvr>
                                      <p:tavLst>
                                        <p:tav tm="0">
                                          <p:val>
                                            <p:strVal val="ppt_x"/>
                                          </p:val>
                                        </p:tav>
                                        <p:tav tm="100000">
                                          <p:val>
                                            <p:strVal val="ppt_x"/>
                                          </p:val>
                                        </p:tav>
                                      </p:tavLst>
                                    </p:anim>
                                    <p:anim calcmode="lin" valueType="num">
                                      <p:cBhvr additive="base">
                                        <p:cTn id="90" dur="500"/>
                                        <p:tgtEl>
                                          <p:spTgt spid="14"/>
                                        </p:tgtEl>
                                        <p:attrNameLst>
                                          <p:attrName>ppt_y</p:attrName>
                                        </p:attrNameLst>
                                      </p:cBhvr>
                                      <p:tavLst>
                                        <p:tav tm="0">
                                          <p:val>
                                            <p:strVal val="ppt_y"/>
                                          </p:val>
                                        </p:tav>
                                        <p:tav tm="100000">
                                          <p:val>
                                            <p:strVal val="1+ppt_h/2"/>
                                          </p:val>
                                        </p:tav>
                                      </p:tavLst>
                                    </p:anim>
                                    <p:set>
                                      <p:cBhvr>
                                        <p:cTn id="91" dur="1" fill="hold">
                                          <p:stCondLst>
                                            <p:cond delay="499"/>
                                          </p:stCondLst>
                                        </p:cTn>
                                        <p:tgtEl>
                                          <p:spTgt spid="14"/>
                                        </p:tgtEl>
                                        <p:attrNameLst>
                                          <p:attrName>style.visibility</p:attrName>
                                        </p:attrNameLst>
                                      </p:cBhvr>
                                      <p:to>
                                        <p:strVal val="hidden"/>
                                      </p:to>
                                    </p:set>
                                  </p:childTnLst>
                                </p:cTn>
                              </p:par>
                              <p:par>
                                <p:cTn id="92" presetID="2" presetClass="exit" presetSubtype="1" fill="hold" nodeType="withEffect">
                                  <p:stCondLst>
                                    <p:cond delay="0"/>
                                  </p:stCondLst>
                                  <p:childTnLst>
                                    <p:anim calcmode="lin" valueType="num">
                                      <p:cBhvr additive="base">
                                        <p:cTn id="93" dur="500"/>
                                        <p:tgtEl>
                                          <p:spTgt spid="3"/>
                                        </p:tgtEl>
                                        <p:attrNameLst>
                                          <p:attrName>ppt_x</p:attrName>
                                        </p:attrNameLst>
                                      </p:cBhvr>
                                      <p:tavLst>
                                        <p:tav tm="0">
                                          <p:val>
                                            <p:strVal val="ppt_x"/>
                                          </p:val>
                                        </p:tav>
                                        <p:tav tm="100000">
                                          <p:val>
                                            <p:strVal val="ppt_x"/>
                                          </p:val>
                                        </p:tav>
                                      </p:tavLst>
                                    </p:anim>
                                    <p:anim calcmode="lin" valueType="num">
                                      <p:cBhvr additive="base">
                                        <p:cTn id="94" dur="500"/>
                                        <p:tgtEl>
                                          <p:spTgt spid="3"/>
                                        </p:tgtEl>
                                        <p:attrNameLst>
                                          <p:attrName>ppt_y</p:attrName>
                                        </p:attrNameLst>
                                      </p:cBhvr>
                                      <p:tavLst>
                                        <p:tav tm="0">
                                          <p:val>
                                            <p:strVal val="ppt_y"/>
                                          </p:val>
                                        </p:tav>
                                        <p:tav tm="100000">
                                          <p:val>
                                            <p:strVal val="0-ppt_h/2"/>
                                          </p:val>
                                        </p:tav>
                                      </p:tavLst>
                                    </p:anim>
                                    <p:set>
                                      <p:cBhvr>
                                        <p:cTn id="95" dur="1" fill="hold">
                                          <p:stCondLst>
                                            <p:cond delay="499"/>
                                          </p:stCondLst>
                                        </p:cTn>
                                        <p:tgtEl>
                                          <p:spTgt spid="3"/>
                                        </p:tgtEl>
                                        <p:attrNameLst>
                                          <p:attrName>style.visibility</p:attrName>
                                        </p:attrNameLst>
                                      </p:cBhvr>
                                      <p:to>
                                        <p:strVal val="hidden"/>
                                      </p:to>
                                    </p:set>
                                  </p:childTnLst>
                                </p:cTn>
                              </p:par>
                              <p:par>
                                <p:cTn id="96" presetID="2" presetClass="exit" presetSubtype="1" fill="hold" grpId="1" nodeType="withEffect">
                                  <p:stCondLst>
                                    <p:cond delay="0"/>
                                  </p:stCondLst>
                                  <p:childTnLst>
                                    <p:anim calcmode="lin" valueType="num">
                                      <p:cBhvr additive="base">
                                        <p:cTn id="97" dur="500"/>
                                        <p:tgtEl>
                                          <p:spTgt spid="16"/>
                                        </p:tgtEl>
                                        <p:attrNameLst>
                                          <p:attrName>ppt_x</p:attrName>
                                        </p:attrNameLst>
                                      </p:cBhvr>
                                      <p:tavLst>
                                        <p:tav tm="0">
                                          <p:val>
                                            <p:strVal val="ppt_x"/>
                                          </p:val>
                                        </p:tav>
                                        <p:tav tm="100000">
                                          <p:val>
                                            <p:strVal val="ppt_x"/>
                                          </p:val>
                                        </p:tav>
                                      </p:tavLst>
                                    </p:anim>
                                    <p:anim calcmode="lin" valueType="num">
                                      <p:cBhvr additive="base">
                                        <p:cTn id="98" dur="500"/>
                                        <p:tgtEl>
                                          <p:spTgt spid="16"/>
                                        </p:tgtEl>
                                        <p:attrNameLst>
                                          <p:attrName>ppt_y</p:attrName>
                                        </p:attrNameLst>
                                      </p:cBhvr>
                                      <p:tavLst>
                                        <p:tav tm="0">
                                          <p:val>
                                            <p:strVal val="ppt_y"/>
                                          </p:val>
                                        </p:tav>
                                        <p:tav tm="100000">
                                          <p:val>
                                            <p:strVal val="0-ppt_h/2"/>
                                          </p:val>
                                        </p:tav>
                                      </p:tavLst>
                                    </p:anim>
                                    <p:set>
                                      <p:cBhvr>
                                        <p:cTn id="99" dur="1" fill="hold">
                                          <p:stCondLst>
                                            <p:cond delay="499"/>
                                          </p:stCondLst>
                                        </p:cTn>
                                        <p:tgtEl>
                                          <p:spTgt spid="16"/>
                                        </p:tgtEl>
                                        <p:attrNameLst>
                                          <p:attrName>style.visibility</p:attrName>
                                        </p:attrNameLst>
                                      </p:cBhvr>
                                      <p:to>
                                        <p:strVal val="hidden"/>
                                      </p:to>
                                    </p:set>
                                  </p:childTnLst>
                                </p:cTn>
                              </p:par>
                              <p:par>
                                <p:cTn id="100" presetID="2" presetClass="exit" presetSubtype="2" fill="hold" grpId="1" nodeType="withEffect">
                                  <p:stCondLst>
                                    <p:cond delay="0"/>
                                  </p:stCondLst>
                                  <p:childTnLst>
                                    <p:anim calcmode="lin" valueType="num">
                                      <p:cBhvr additive="base">
                                        <p:cTn id="101" dur="500"/>
                                        <p:tgtEl>
                                          <p:spTgt spid="9"/>
                                        </p:tgtEl>
                                        <p:attrNameLst>
                                          <p:attrName>ppt_x</p:attrName>
                                        </p:attrNameLst>
                                      </p:cBhvr>
                                      <p:tavLst>
                                        <p:tav tm="0">
                                          <p:val>
                                            <p:strVal val="ppt_x"/>
                                          </p:val>
                                        </p:tav>
                                        <p:tav tm="100000">
                                          <p:val>
                                            <p:strVal val="1+ppt_w/2"/>
                                          </p:val>
                                        </p:tav>
                                      </p:tavLst>
                                    </p:anim>
                                    <p:anim calcmode="lin" valueType="num">
                                      <p:cBhvr additive="base">
                                        <p:cTn id="102" dur="500"/>
                                        <p:tgtEl>
                                          <p:spTgt spid="9"/>
                                        </p:tgtEl>
                                        <p:attrNameLst>
                                          <p:attrName>ppt_y</p:attrName>
                                        </p:attrNameLst>
                                      </p:cBhvr>
                                      <p:tavLst>
                                        <p:tav tm="0">
                                          <p:val>
                                            <p:strVal val="ppt_y"/>
                                          </p:val>
                                        </p:tav>
                                        <p:tav tm="100000">
                                          <p:val>
                                            <p:strVal val="ppt_y"/>
                                          </p:val>
                                        </p:tav>
                                      </p:tavLst>
                                    </p:anim>
                                    <p:set>
                                      <p:cBhvr>
                                        <p:cTn id="103" dur="1" fill="hold">
                                          <p:stCondLst>
                                            <p:cond delay="499"/>
                                          </p:stCondLst>
                                        </p:cTn>
                                        <p:tgtEl>
                                          <p:spTgt spid="9"/>
                                        </p:tgtEl>
                                        <p:attrNameLst>
                                          <p:attrName>style.visibility</p:attrName>
                                        </p:attrNameLst>
                                      </p:cBhvr>
                                      <p:to>
                                        <p:strVal val="hidden"/>
                                      </p:to>
                                    </p:set>
                                  </p:childTnLst>
                                </p:cTn>
                              </p:par>
                              <p:par>
                                <p:cTn id="104" presetID="2" presetClass="exit" presetSubtype="4" fill="hold" nodeType="withEffect">
                                  <p:stCondLst>
                                    <p:cond delay="0"/>
                                  </p:stCondLst>
                                  <p:childTnLst>
                                    <p:anim calcmode="lin" valueType="num">
                                      <p:cBhvr additive="base">
                                        <p:cTn id="105" dur="500"/>
                                        <p:tgtEl>
                                          <p:spTgt spid="19"/>
                                        </p:tgtEl>
                                        <p:attrNameLst>
                                          <p:attrName>ppt_x</p:attrName>
                                        </p:attrNameLst>
                                      </p:cBhvr>
                                      <p:tavLst>
                                        <p:tav tm="0">
                                          <p:val>
                                            <p:strVal val="ppt_x"/>
                                          </p:val>
                                        </p:tav>
                                        <p:tav tm="100000">
                                          <p:val>
                                            <p:strVal val="ppt_x"/>
                                          </p:val>
                                        </p:tav>
                                      </p:tavLst>
                                    </p:anim>
                                    <p:anim calcmode="lin" valueType="num">
                                      <p:cBhvr additive="base">
                                        <p:cTn id="106" dur="500"/>
                                        <p:tgtEl>
                                          <p:spTgt spid="19"/>
                                        </p:tgtEl>
                                        <p:attrNameLst>
                                          <p:attrName>ppt_y</p:attrName>
                                        </p:attrNameLst>
                                      </p:cBhvr>
                                      <p:tavLst>
                                        <p:tav tm="0">
                                          <p:val>
                                            <p:strVal val="ppt_y"/>
                                          </p:val>
                                        </p:tav>
                                        <p:tav tm="100000">
                                          <p:val>
                                            <p:strVal val="1+ppt_h/2"/>
                                          </p:val>
                                        </p:tav>
                                      </p:tavLst>
                                    </p:anim>
                                    <p:set>
                                      <p:cBhvr>
                                        <p:cTn id="107" dur="1" fill="hold">
                                          <p:stCondLst>
                                            <p:cond delay="499"/>
                                          </p:stCondLst>
                                        </p:cTn>
                                        <p:tgtEl>
                                          <p:spTgt spid="19"/>
                                        </p:tgtEl>
                                        <p:attrNameLst>
                                          <p:attrName>style.visibility</p:attrName>
                                        </p:attrNameLst>
                                      </p:cBhvr>
                                      <p:to>
                                        <p:strVal val="hidden"/>
                                      </p:to>
                                    </p:set>
                                  </p:childTnLst>
                                </p:cTn>
                              </p:par>
                              <p:par>
                                <p:cTn id="108" presetID="0" presetClass="exit" presetSubtype="0" fill="hold" nodeType="withEffect">
                                  <p:stCondLst>
                                    <p:cond delay="0"/>
                                  </p:stCondLst>
                                  <p:childTnLst>
                                    <p:set>
                                      <p:cBhvr>
                                        <p:cTn id="109" dur="1" fill="hold">
                                          <p:stCondLst>
                                            <p:cond delay="999"/>
                                          </p:stCondLst>
                                        </p:cTn>
                                        <p:tgtEl>
                                          <p:spTgt spid="11"/>
                                        </p:tgtEl>
                                        <p:attrNameLst>
                                          <p:attrName>style.visibility</p:attrName>
                                        </p:attrNameLst>
                                      </p:cBhvr>
                                      <p:to>
                                        <p:strVal val="hidden"/>
                                      </p:to>
                                    </p:set>
                                    <p:animEffect transition="out" filter="dissolve">
                                      <p:cBhvr>
                                        <p:cTn id="110" dur="1000">
                                          <p:stCondLst>
                                            <p:cond delay="0"/>
                                          </p:stCondLst>
                                        </p:cTn>
                                        <p:tgtEl>
                                          <p:spTgt spid="11"/>
                                        </p:tgtEl>
                                      </p:cBhvr>
                                    </p:animEffect>
                                    <p:anim to="" calcmode="lin" valueType="num">
                                      <p:cBhvr>
                                        <p:cTn id="111" dur="100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112" dur="1000" fill="hold">
                                          <p:stCondLst>
                                            <p:cond delay="0"/>
                                          </p:stCondLst>
                                        </p:cTn>
                                        <p:tgtEl>
                                          <p:spTgt spid="11"/>
                                        </p:tgtEl>
                                        <p:attrNameLst>
                                          <p:attrName>ppt_h</p:attrName>
                                        </p:attrNameLst>
                                      </p:cBhvr>
                                      <p:tavLst>
                                        <p:tav tm="0">
                                          <p:val>
                                            <p:strVal val="#ppt_h"/>
                                          </p:val>
                                        </p:tav>
                                        <p:tav tm="100000">
                                          <p:val>
                                            <p:strVal val="#ppt_h*4"/>
                                          </p:val>
                                        </p:tav>
                                      </p:tavLst>
                                    </p:anim>
                                  </p:childTnLst>
                                </p:cTn>
                              </p:par>
                              <p:par>
                                <p:cTn id="113" presetID="42" presetClass="path" presetSubtype="0" accel="50000" decel="50000" fill="hold" nodeType="withEffect">
                                  <p:stCondLst>
                                    <p:cond delay="0"/>
                                  </p:stCondLst>
                                  <p:childTnLst>
                                    <p:animMotion origin="layout" path="M -1.11111E-6 -4.44444E-6 L -0.08663 0.25973 " pathEditMode="relative" rAng="0" ptsTypes="AA">
                                      <p:cBhvr>
                                        <p:cTn id="114" dur="1000" fill="hold"/>
                                        <p:tgtEl>
                                          <p:spTgt spid="11"/>
                                        </p:tgtEl>
                                        <p:attrNameLst>
                                          <p:attrName>ppt_x</p:attrName>
                                          <p:attrName>ppt_y</p:attrName>
                                        </p:attrNameLst>
                                      </p:cBhvr>
                                      <p:rCtr x="-4340" y="12986"/>
                                    </p:animMotion>
                                  </p:childTnLst>
                                </p:cTn>
                              </p:par>
                            </p:childTnLst>
                          </p:cTn>
                        </p:par>
                      </p:childTnLst>
                    </p:cTn>
                  </p:par>
                  <p:par>
                    <p:cTn id="115" fill="hold">
                      <p:stCondLst>
                        <p:cond delay="indefinite"/>
                      </p:stCondLst>
                      <p:childTnLst>
                        <p:par>
                          <p:cTn id="116" fill="hold">
                            <p:stCondLst>
                              <p:cond delay="0"/>
                            </p:stCondLst>
                            <p:childTnLst>
                              <p:par>
                                <p:cTn id="117" presetID="12" presetClass="entr" presetSubtype="8" fill="hold" grpId="0" nodeType="clickEffect">
                                  <p:stCondLst>
                                    <p:cond delay="250"/>
                                  </p:stCondLst>
                                  <p:childTnLst>
                                    <p:set>
                                      <p:cBhvr>
                                        <p:cTn id="118" dur="1" fill="hold">
                                          <p:stCondLst>
                                            <p:cond delay="0"/>
                                          </p:stCondLst>
                                        </p:cTn>
                                        <p:tgtEl>
                                          <p:spTgt spid="7"/>
                                        </p:tgtEl>
                                        <p:attrNameLst>
                                          <p:attrName>style.visibility</p:attrName>
                                        </p:attrNameLst>
                                      </p:cBhvr>
                                      <p:to>
                                        <p:strVal val="visible"/>
                                      </p:to>
                                    </p:set>
                                    <p:anim calcmode="lin" valueType="num">
                                      <p:cBhvr additive="base">
                                        <p:cTn id="119" dur="500"/>
                                        <p:tgtEl>
                                          <p:spTgt spid="7"/>
                                        </p:tgtEl>
                                        <p:attrNameLst>
                                          <p:attrName>ppt_x</p:attrName>
                                        </p:attrNameLst>
                                      </p:cBhvr>
                                      <p:tavLst>
                                        <p:tav tm="0">
                                          <p:val>
                                            <p:strVal val="#ppt_x-#ppt_w*1.125000"/>
                                          </p:val>
                                        </p:tav>
                                        <p:tav tm="100000">
                                          <p:val>
                                            <p:strVal val="#ppt_x"/>
                                          </p:val>
                                        </p:tav>
                                      </p:tavLst>
                                    </p:anim>
                                    <p:animEffect transition="in" filter="wipe(right)">
                                      <p:cBhvr>
                                        <p:cTn id="120" dur="500"/>
                                        <p:tgtEl>
                                          <p:spTgt spid="7"/>
                                        </p:tgtEl>
                                      </p:cBhvr>
                                    </p:animEffect>
                                  </p:childTnLst>
                                </p:cTn>
                              </p:par>
                              <p:par>
                                <p:cTn id="121" presetID="12" presetClass="entr" presetSubtype="8" fill="hold" grpId="0" nodeType="withEffect">
                                  <p:stCondLst>
                                    <p:cond delay="250"/>
                                  </p:stCondLst>
                                  <p:childTnLst>
                                    <p:set>
                                      <p:cBhvr>
                                        <p:cTn id="122" dur="1" fill="hold">
                                          <p:stCondLst>
                                            <p:cond delay="0"/>
                                          </p:stCondLst>
                                        </p:cTn>
                                        <p:tgtEl>
                                          <p:spTgt spid="22"/>
                                        </p:tgtEl>
                                        <p:attrNameLst>
                                          <p:attrName>style.visibility</p:attrName>
                                        </p:attrNameLst>
                                      </p:cBhvr>
                                      <p:to>
                                        <p:strVal val="visible"/>
                                      </p:to>
                                    </p:set>
                                    <p:anim calcmode="lin" valueType="num">
                                      <p:cBhvr additive="base">
                                        <p:cTn id="123" dur="500"/>
                                        <p:tgtEl>
                                          <p:spTgt spid="22"/>
                                        </p:tgtEl>
                                        <p:attrNameLst>
                                          <p:attrName>ppt_x</p:attrName>
                                        </p:attrNameLst>
                                      </p:cBhvr>
                                      <p:tavLst>
                                        <p:tav tm="0">
                                          <p:val>
                                            <p:strVal val="#ppt_x-#ppt_w*1.125000"/>
                                          </p:val>
                                        </p:tav>
                                        <p:tav tm="100000">
                                          <p:val>
                                            <p:strVal val="#ppt_x"/>
                                          </p:val>
                                        </p:tav>
                                      </p:tavLst>
                                    </p:anim>
                                    <p:animEffect transition="in" filter="wipe(right)">
                                      <p:cBhvr>
                                        <p:cTn id="124" dur="500"/>
                                        <p:tgtEl>
                                          <p:spTgt spid="22"/>
                                        </p:tgtEl>
                                      </p:cBhvr>
                                    </p:animEffect>
                                  </p:childTnLst>
                                </p:cTn>
                              </p:par>
                              <p:par>
                                <p:cTn id="125" presetID="52" presetClass="exit" presetSubtype="0" fill="hold" grpId="1" nodeType="withEffect">
                                  <p:stCondLst>
                                    <p:cond delay="0"/>
                                  </p:stCondLst>
                                  <p:childTnLst>
                                    <p:animScale>
                                      <p:cBhvr>
                                        <p:cTn id="126" dur="1000" accel="50000">
                                          <p:stCondLst>
                                            <p:cond delay="0"/>
                                          </p:stCondLst>
                                        </p:cTn>
                                        <p:tgtEl>
                                          <p:spTgt spid="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7" dur="1000" accel="50000">
                                          <p:stCondLst>
                                            <p:cond delay="0"/>
                                          </p:stCondLst>
                                        </p:cTn>
                                        <p:tgtEl>
                                          <p:spTgt spid="8"/>
                                        </p:tgtEl>
                                        <p:attrNameLst>
                                          <p:attrName>ppt_x</p:attrName>
                                          <p:attrName>ppt_y</p:attrName>
                                        </p:attrNameLst>
                                      </p:cBhvr>
                                    </p:animMotion>
                                    <p:animEffect transition="out" filter="fade">
                                      <p:cBhvr>
                                        <p:cTn id="128" dur="1000"/>
                                        <p:tgtEl>
                                          <p:spTgt spid="8"/>
                                        </p:tgtEl>
                                      </p:cBhvr>
                                    </p:animEffect>
                                    <p:set>
                                      <p:cBhvr>
                                        <p:cTn id="129" dur="1" fill="hold">
                                          <p:stCondLst>
                                            <p:cond delay="999"/>
                                          </p:stCondLst>
                                        </p:cTn>
                                        <p:tgtEl>
                                          <p:spTgt spid="8"/>
                                        </p:tgtEl>
                                        <p:attrNameLst>
                                          <p:attrName>style.visibility</p:attrName>
                                        </p:attrNameLst>
                                      </p:cBhvr>
                                      <p:to>
                                        <p:strVal val="hidden"/>
                                      </p:to>
                                    </p:set>
                                  </p:childTnLst>
                                </p:cTn>
                              </p:par>
                              <p:par>
                                <p:cTn id="130" presetID="52" presetClass="exit" presetSubtype="0" fill="hold" grpId="1" nodeType="withEffect">
                                  <p:stCondLst>
                                    <p:cond delay="0"/>
                                  </p:stCondLst>
                                  <p:childTnLst>
                                    <p:animScale>
                                      <p:cBhvr>
                                        <p:cTn id="131" dur="1000" accel="50000">
                                          <p:stCondLst>
                                            <p:cond delay="0"/>
                                          </p:stCondLst>
                                        </p:cTn>
                                        <p:tgtEl>
                                          <p:spTgt spid="20"/>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32" dur="1000" accel="50000">
                                          <p:stCondLst>
                                            <p:cond delay="0"/>
                                          </p:stCondLst>
                                        </p:cTn>
                                        <p:tgtEl>
                                          <p:spTgt spid="20"/>
                                        </p:tgtEl>
                                        <p:attrNameLst>
                                          <p:attrName>ppt_x</p:attrName>
                                          <p:attrName>ppt_y</p:attrName>
                                        </p:attrNameLst>
                                      </p:cBhvr>
                                    </p:animMotion>
                                    <p:animEffect transition="out" filter="fade">
                                      <p:cBhvr>
                                        <p:cTn id="133" dur="1000"/>
                                        <p:tgtEl>
                                          <p:spTgt spid="20"/>
                                        </p:tgtEl>
                                      </p:cBhvr>
                                    </p:animEffect>
                                    <p:set>
                                      <p:cBhvr>
                                        <p:cTn id="134" dur="1" fill="hold">
                                          <p:stCondLst>
                                            <p:cond delay="999"/>
                                          </p:stCondLst>
                                        </p:cTn>
                                        <p:tgtEl>
                                          <p:spTgt spid="20"/>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42" presetClass="entr" presetSubtype="0" fill="hold" grpId="0" nodeType="clickEffect">
                                  <p:stCondLst>
                                    <p:cond delay="0"/>
                                  </p:stCondLst>
                                  <p:childTnLst>
                                    <p:set>
                                      <p:cBhvr>
                                        <p:cTn id="138" dur="1" fill="hold">
                                          <p:stCondLst>
                                            <p:cond delay="0"/>
                                          </p:stCondLst>
                                        </p:cTn>
                                        <p:tgtEl>
                                          <p:spTgt spid="17"/>
                                        </p:tgtEl>
                                        <p:attrNameLst>
                                          <p:attrName>style.visibility</p:attrName>
                                        </p:attrNameLst>
                                      </p:cBhvr>
                                      <p:to>
                                        <p:strVal val="visible"/>
                                      </p:to>
                                    </p:set>
                                    <p:animEffect transition="in" filter="fade">
                                      <p:cBhvr>
                                        <p:cTn id="139" dur="1000"/>
                                        <p:tgtEl>
                                          <p:spTgt spid="17"/>
                                        </p:tgtEl>
                                      </p:cBhvr>
                                    </p:animEffect>
                                    <p:anim calcmode="lin" valueType="num">
                                      <p:cBhvr>
                                        <p:cTn id="140" dur="1000" fill="hold"/>
                                        <p:tgtEl>
                                          <p:spTgt spid="17"/>
                                        </p:tgtEl>
                                        <p:attrNameLst>
                                          <p:attrName>ppt_x</p:attrName>
                                        </p:attrNameLst>
                                      </p:cBhvr>
                                      <p:tavLst>
                                        <p:tav tm="0">
                                          <p:val>
                                            <p:strVal val="#ppt_x"/>
                                          </p:val>
                                        </p:tav>
                                        <p:tav tm="100000">
                                          <p:val>
                                            <p:strVal val="#ppt_x"/>
                                          </p:val>
                                        </p:tav>
                                      </p:tavLst>
                                    </p:anim>
                                    <p:anim calcmode="lin" valueType="num">
                                      <p:cBhvr>
                                        <p:cTn id="141" dur="1000" fill="hold"/>
                                        <p:tgtEl>
                                          <p:spTgt spid="17"/>
                                        </p:tgtEl>
                                        <p:attrNameLst>
                                          <p:attrName>ppt_y</p:attrName>
                                        </p:attrNameLst>
                                      </p:cBhvr>
                                      <p:tavLst>
                                        <p:tav tm="0">
                                          <p:val>
                                            <p:strVal val="#ppt_y+.1"/>
                                          </p:val>
                                        </p:tav>
                                        <p:tav tm="100000">
                                          <p:val>
                                            <p:strVal val="#ppt_y"/>
                                          </p:val>
                                        </p:tav>
                                      </p:tavLst>
                                    </p:anim>
                                  </p:childTnLst>
                                </p:cTn>
                              </p:par>
                              <p:par>
                                <p:cTn id="142" presetID="42" presetClass="entr" presetSubtype="0" fill="hold" grpId="0" nodeType="withEffect">
                                  <p:stCondLst>
                                    <p:cond delay="0"/>
                                  </p:stCondLst>
                                  <p:childTnLst>
                                    <p:set>
                                      <p:cBhvr>
                                        <p:cTn id="143" dur="1" fill="hold">
                                          <p:stCondLst>
                                            <p:cond delay="0"/>
                                          </p:stCondLst>
                                        </p:cTn>
                                        <p:tgtEl>
                                          <p:spTgt spid="21"/>
                                        </p:tgtEl>
                                        <p:attrNameLst>
                                          <p:attrName>style.visibility</p:attrName>
                                        </p:attrNameLst>
                                      </p:cBhvr>
                                      <p:to>
                                        <p:strVal val="visible"/>
                                      </p:to>
                                    </p:set>
                                    <p:animEffect transition="in" filter="fade">
                                      <p:cBhvr>
                                        <p:cTn id="144" dur="1000"/>
                                        <p:tgtEl>
                                          <p:spTgt spid="21"/>
                                        </p:tgtEl>
                                      </p:cBhvr>
                                    </p:animEffect>
                                    <p:anim calcmode="lin" valueType="num">
                                      <p:cBhvr>
                                        <p:cTn id="145" dur="1000" fill="hold"/>
                                        <p:tgtEl>
                                          <p:spTgt spid="21"/>
                                        </p:tgtEl>
                                        <p:attrNameLst>
                                          <p:attrName>ppt_x</p:attrName>
                                        </p:attrNameLst>
                                      </p:cBhvr>
                                      <p:tavLst>
                                        <p:tav tm="0">
                                          <p:val>
                                            <p:strVal val="#ppt_x"/>
                                          </p:val>
                                        </p:tav>
                                        <p:tav tm="100000">
                                          <p:val>
                                            <p:strVal val="#ppt_x"/>
                                          </p:val>
                                        </p:tav>
                                      </p:tavLst>
                                    </p:anim>
                                    <p:anim calcmode="lin" valueType="num">
                                      <p:cBhvr>
                                        <p:cTn id="146" dur="1000" fill="hold"/>
                                        <p:tgtEl>
                                          <p:spTgt spid="21"/>
                                        </p:tgtEl>
                                        <p:attrNameLst>
                                          <p:attrName>ppt_y</p:attrName>
                                        </p:attrNameLst>
                                      </p:cBhvr>
                                      <p:tavLst>
                                        <p:tav tm="0">
                                          <p:val>
                                            <p:strVal val="#ppt_y+.1"/>
                                          </p:val>
                                        </p:tav>
                                        <p:tav tm="100000">
                                          <p:val>
                                            <p:strVal val="#ppt_y"/>
                                          </p:val>
                                        </p:tav>
                                      </p:tavLst>
                                    </p:anim>
                                  </p:childTnLst>
                                </p:cTn>
                              </p:par>
                              <p:par>
                                <p:cTn id="147" presetID="12" presetClass="exit" presetSubtype="2" fill="hold" grpId="1" nodeType="withEffect">
                                  <p:stCondLst>
                                    <p:cond delay="0"/>
                                  </p:stCondLst>
                                  <p:childTnLst>
                                    <p:anim calcmode="lin" valueType="num">
                                      <p:cBhvr additive="base">
                                        <p:cTn id="148" dur="500"/>
                                        <p:tgtEl>
                                          <p:spTgt spid="7"/>
                                        </p:tgtEl>
                                        <p:attrNameLst>
                                          <p:attrName>ppt_x</p:attrName>
                                        </p:attrNameLst>
                                      </p:cBhvr>
                                      <p:tavLst>
                                        <p:tav tm="0">
                                          <p:val>
                                            <p:strVal val="#ppt_x"/>
                                          </p:val>
                                        </p:tav>
                                        <p:tav tm="100000">
                                          <p:val>
                                            <p:strVal val="#ppt_x+#ppt_w*1.125000"/>
                                          </p:val>
                                        </p:tav>
                                      </p:tavLst>
                                    </p:anim>
                                    <p:animEffect transition="out" filter="wipe(right)">
                                      <p:cBhvr>
                                        <p:cTn id="149" dur="500"/>
                                        <p:tgtEl>
                                          <p:spTgt spid="7"/>
                                        </p:tgtEl>
                                      </p:cBhvr>
                                    </p:animEffect>
                                    <p:set>
                                      <p:cBhvr>
                                        <p:cTn id="150" dur="1" fill="hold">
                                          <p:stCondLst>
                                            <p:cond delay="499"/>
                                          </p:stCondLst>
                                        </p:cTn>
                                        <p:tgtEl>
                                          <p:spTgt spid="7"/>
                                        </p:tgtEl>
                                        <p:attrNameLst>
                                          <p:attrName>style.visibility</p:attrName>
                                        </p:attrNameLst>
                                      </p:cBhvr>
                                      <p:to>
                                        <p:strVal val="hidden"/>
                                      </p:to>
                                    </p:set>
                                  </p:childTnLst>
                                </p:cTn>
                              </p:par>
                              <p:par>
                                <p:cTn id="151" presetID="12" presetClass="exit" presetSubtype="2" fill="hold" grpId="1" nodeType="withEffect">
                                  <p:stCondLst>
                                    <p:cond delay="0"/>
                                  </p:stCondLst>
                                  <p:childTnLst>
                                    <p:anim calcmode="lin" valueType="num">
                                      <p:cBhvr additive="base">
                                        <p:cTn id="152" dur="500"/>
                                        <p:tgtEl>
                                          <p:spTgt spid="22"/>
                                        </p:tgtEl>
                                        <p:attrNameLst>
                                          <p:attrName>ppt_x</p:attrName>
                                        </p:attrNameLst>
                                      </p:cBhvr>
                                      <p:tavLst>
                                        <p:tav tm="0">
                                          <p:val>
                                            <p:strVal val="#ppt_x"/>
                                          </p:val>
                                        </p:tav>
                                        <p:tav tm="100000">
                                          <p:val>
                                            <p:strVal val="#ppt_x+#ppt_w*1.125000"/>
                                          </p:val>
                                        </p:tav>
                                      </p:tavLst>
                                    </p:anim>
                                    <p:animEffect transition="out" filter="wipe(right)">
                                      <p:cBhvr>
                                        <p:cTn id="153" dur="500"/>
                                        <p:tgtEl>
                                          <p:spTgt spid="22"/>
                                        </p:tgtEl>
                                      </p:cBhvr>
                                    </p:animEffect>
                                    <p:set>
                                      <p:cBhvr>
                                        <p:cTn id="154"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6" grpId="0"/>
      <p:bldP spid="16" grpId="1"/>
      <p:bldP spid="15" grpId="0"/>
      <p:bldP spid="15" grpId="1"/>
      <p:bldP spid="20" grpId="0"/>
      <p:bldP spid="20" grpId="1"/>
      <p:bldP spid="8" grpId="0"/>
      <p:bldP spid="8" grpId="1"/>
      <p:bldP spid="22" grpId="0"/>
      <p:bldP spid="22" grpId="1"/>
      <p:bldP spid="7" grpId="0"/>
      <p:bldP spid="7" grpId="1"/>
      <p:bldP spid="21" grpId="0"/>
      <p:bldP spid="17"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5318</TotalTime>
  <Words>1885</Words>
  <Application>Microsoft Office PowerPoint</Application>
  <PresentationFormat>On-screen Show (4:3)</PresentationFormat>
  <Paragraphs>173</Paragraphs>
  <Slides>25</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Aharoni</vt:lpstr>
      <vt:lpstr>Arial</vt:lpstr>
      <vt:lpstr>Balloon</vt:lpstr>
      <vt:lpstr>Calibri</vt:lpstr>
      <vt:lpstr>Default Design</vt:lpstr>
      <vt:lpstr>`</vt:lpstr>
      <vt:lpstr>PowerPoint Presentation</vt:lpstr>
      <vt:lpstr>PowerPoint Presentation</vt:lpstr>
      <vt:lpstr>PowerPoint Presentation</vt:lpstr>
      <vt:lpstr>PowerPoint Presentation</vt:lpstr>
      <vt:lpstr>"And there will be signs in the sun,                in the moon, and in the stars; and on the earth distress of nations, with perplexity, the sea and the waves roaring; men's hearts failing them from fear and the expectation of those things which are coming on the earth, for the powers of heaven will be shaken. Then they will see the Son of Man coming in a cloud with power and great glory." — Luke 21:25-27 </vt:lpstr>
      <vt:lpstr>And have no fellowship      with the unfruitful works of darkness, but rather expose them. — Ephesians 5:11</vt:lpstr>
      <vt:lpstr>A good name is better    than precious ointment, And the day of death than the day of one's birth;          — Ecclesiastes 7:1  </vt:lpstr>
      <vt:lpstr>"But when you hear of wars      and rumors of wars, do not be troubled; for such things must happen, but the end is not yet."     — Mark 13:7  </vt:lpstr>
      <vt:lpstr>PowerPoint Presentation</vt:lpstr>
      <vt:lpstr>PowerPoint Presentation</vt:lpstr>
      <vt:lpstr>Do you not know that to whom you present yourselves slaves to obey, you are that one's slaves             whom you obey, whether                                of sin leading to death, or of  obedience leading to righteousness? — Romans 6:16 </vt:lpstr>
      <vt:lpstr>"And because lawlessness will abound, the love of many will grow cold." — Matthew 24:12</vt:lpstr>
      <vt:lpstr>"Strive to enter through the narrow gate, for many, I say to you, will seek to enter and will not be able." — Luke 13:24  </vt:lpstr>
      <vt:lpstr>Then Jesus said to him,        "Unless you people see signs and wonders, you will by no means believe." — John 4:48 </vt:lpstr>
      <vt:lpstr>Then some of the scribes and Pharisees answered, saying, "Teacher, we want to see a sign from You." But He answered     and said to them, "An evil and adulterous generation seeks after a sign, and no sign will be given to it except the sign of the prophet Jonah. — Matthew 12:38-39 </vt:lpstr>
      <vt:lpstr>"I set My rainbow in the cloud, and it shall be for the sign of the covenant between Me and the earth." — Genesis 9:13 </vt:lpstr>
      <vt:lpstr>"And as it was in the days of Noah, so it will be also in the days of the Son of Man: They ate, they drank, they married wives, they were given in marriage, until the day that Noah entered the ark, and the flood came and destroyed them all. Likewise as it was also in the days of Lot: They ate, they drank, they bought, they sold, they planted, they built; but on the day that Lot went out of Sodom it rained fire and brimstone from heaven and destroyed them all. Even so will it be in the day when the Son of Man is revealed." — Luke 17:26-30 </vt:lpstr>
      <vt:lpstr>"Then the sign of the Son of Man will appear in heaven, and then all the tribes of the earth will mourn, and they will see the Son of Man coming on the clouds of heaven with power and great glory. And He will send His angels with a great sound of a trumpet, and they will gather together His elect from the four winds, from one end of heaven to the other." — Matthew 24:30-31 </vt:lpstr>
      <vt:lpstr>Seek the LORD while He may be found, Call upon Him while He is near. — Isaiah 55:6 </vt:lpstr>
      <vt:lpstr>Jesus said to him, "I am the way,   the truth, and the life. No one comes to the Father except through Me."   — John 14:6 </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398</cp:revision>
  <dcterms:created xsi:type="dcterms:W3CDTF">2014-04-12T23:55:49Z</dcterms:created>
  <dcterms:modified xsi:type="dcterms:W3CDTF">2019-08-05T01:10:24Z</dcterms:modified>
</cp:coreProperties>
</file>