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346" r:id="rId3"/>
    <p:sldId id="639" r:id="rId4"/>
    <p:sldId id="640" r:id="rId5"/>
    <p:sldId id="641" r:id="rId6"/>
    <p:sldId id="642" r:id="rId7"/>
    <p:sldId id="643" r:id="rId8"/>
    <p:sldId id="644" r:id="rId9"/>
    <p:sldId id="645" r:id="rId10"/>
    <p:sldId id="646" r:id="rId11"/>
    <p:sldId id="661" r:id="rId12"/>
    <p:sldId id="647" r:id="rId13"/>
    <p:sldId id="648" r:id="rId14"/>
    <p:sldId id="649" r:id="rId15"/>
    <p:sldId id="650" r:id="rId16"/>
    <p:sldId id="651" r:id="rId17"/>
    <p:sldId id="652" r:id="rId18"/>
    <p:sldId id="653" r:id="rId19"/>
    <p:sldId id="654" r:id="rId20"/>
    <p:sldId id="656" r:id="rId21"/>
    <p:sldId id="657" r:id="rId22"/>
    <p:sldId id="350" r:id="rId23"/>
    <p:sldId id="283" r:id="rId24"/>
    <p:sldId id="382" r:id="rId2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0083E6"/>
    <a:srgbClr val="66FF33"/>
    <a:srgbClr val="660066"/>
    <a:srgbClr val="CC99FF"/>
    <a:srgbClr val="F4E9E9"/>
    <a:srgbClr val="CCECFF"/>
    <a:srgbClr val="010101"/>
    <a:srgbClr val="FDFDFD"/>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80" autoAdjust="0"/>
    <p:restoredTop sz="84874" autoAdjust="0"/>
  </p:normalViewPr>
  <p:slideViewPr>
    <p:cSldViewPr snapToGrid="0">
      <p:cViewPr varScale="1">
        <p:scale>
          <a:sx n="81" d="100"/>
          <a:sy n="81" d="100"/>
        </p:scale>
        <p:origin x="1566" y="8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273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5/30/2020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3475029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3824345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Would you turn someone looking for help, and a word of compassion, away? Revenge is the Lord’s, and He asks of us to gain souls bound for heaven. Love is the light no matter how dark the sinner.</a:t>
            </a:r>
          </a:p>
        </p:txBody>
      </p:sp>
      <p:sp>
        <p:nvSpPr>
          <p:cNvPr id="4" name="Slide Number Placeholder 3"/>
          <p:cNvSpPr>
            <a:spLocks noGrp="1"/>
          </p:cNvSpPr>
          <p:nvPr>
            <p:ph type="sldNum" sz="quarter" idx="5"/>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2998958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song is lost if all hear not, the cry to help one another</a:t>
            </a:r>
          </a:p>
        </p:txBody>
      </p:sp>
      <p:sp>
        <p:nvSpPr>
          <p:cNvPr id="4" name="Slide Number Placeholder 3"/>
          <p:cNvSpPr>
            <a:spLocks noGrp="1"/>
          </p:cNvSpPr>
          <p:nvPr>
            <p:ph type="sldNum" sz="quarter" idx="10"/>
          </p:nvPr>
        </p:nvSpPr>
        <p:spPr/>
        <p:txBody>
          <a:bodyPr/>
          <a:lstStyle/>
          <a:p>
            <a:fld id="{934C9568-E3D6-45BA-A626-EF0F78B9350D}" type="slidenum">
              <a:rPr lang="en-US" smtClean="0"/>
              <a:t>22</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24</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2073695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2089608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2453677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1104322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166399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is observing that no one is elevating the weary as they are trampled upon.</a:t>
            </a:r>
          </a:p>
        </p:txBody>
      </p:sp>
      <p:sp>
        <p:nvSpPr>
          <p:cNvPr id="4" name="Slide Number Placeholder 3"/>
          <p:cNvSpPr>
            <a:spLocks noGrp="1"/>
          </p:cNvSpPr>
          <p:nvPr>
            <p:ph type="sldNum" sz="quarter" idx="5"/>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2779793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1386464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en.wikipedia.org/wiki/Beige" TargetMode="Externa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21.jpg"/><Relationship Id="rId18" Type="http://schemas.openxmlformats.org/officeDocument/2006/relationships/image" Target="../media/image27.jpg"/><Relationship Id="rId3" Type="http://schemas.openxmlformats.org/officeDocument/2006/relationships/image" Target="../media/image3.jpg"/><Relationship Id="rId7" Type="http://schemas.openxmlformats.org/officeDocument/2006/relationships/image" Target="../media/image10.jpg"/><Relationship Id="rId12" Type="http://schemas.openxmlformats.org/officeDocument/2006/relationships/image" Target="../media/image20.jpg"/><Relationship Id="rId17" Type="http://schemas.openxmlformats.org/officeDocument/2006/relationships/image" Target="../media/image25.jpg"/><Relationship Id="rId2" Type="http://schemas.openxmlformats.org/officeDocument/2006/relationships/image" Target="../media/image1.jpg"/><Relationship Id="rId16"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9.jpg"/><Relationship Id="rId11" Type="http://schemas.openxmlformats.org/officeDocument/2006/relationships/image" Target="../media/image19.jpg"/><Relationship Id="rId5" Type="http://schemas.openxmlformats.org/officeDocument/2006/relationships/image" Target="../media/image5.jpg"/><Relationship Id="rId15" Type="http://schemas.openxmlformats.org/officeDocument/2006/relationships/image" Target="../media/image23.jpg"/><Relationship Id="rId10" Type="http://schemas.openxmlformats.org/officeDocument/2006/relationships/image" Target="../media/image15.jpg"/><Relationship Id="rId4" Type="http://schemas.openxmlformats.org/officeDocument/2006/relationships/image" Target="../media/image4.jpg"/><Relationship Id="rId9" Type="http://schemas.openxmlformats.org/officeDocument/2006/relationships/image" Target="../media/image14.jpg"/><Relationship Id="rId14" Type="http://schemas.openxmlformats.org/officeDocument/2006/relationships/image" Target="../media/image22.jpg"/></Relationships>
</file>

<file path=ppt/slides/_rels/slide21.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18" Type="http://schemas.openxmlformats.org/officeDocument/2006/relationships/image" Target="../media/image40.jpeg"/><Relationship Id="rId3" Type="http://schemas.openxmlformats.org/officeDocument/2006/relationships/image" Target="../media/image29.jpeg"/><Relationship Id="rId7" Type="http://schemas.openxmlformats.org/officeDocument/2006/relationships/image" Target="../media/image10.jpg"/><Relationship Id="rId12" Type="http://schemas.openxmlformats.org/officeDocument/2006/relationships/image" Target="../media/image36.jpeg"/><Relationship Id="rId17" Type="http://schemas.openxmlformats.org/officeDocument/2006/relationships/image" Target="../media/image24.jpg"/><Relationship Id="rId2" Type="http://schemas.openxmlformats.org/officeDocument/2006/relationships/image" Target="../media/image28.jpeg"/><Relationship Id="rId16"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5.jpeg"/><Relationship Id="rId5" Type="http://schemas.openxmlformats.org/officeDocument/2006/relationships/image" Target="../media/image30.jpeg"/><Relationship Id="rId15" Type="http://schemas.openxmlformats.org/officeDocument/2006/relationships/image" Target="../media/image39.jpeg"/><Relationship Id="rId10" Type="http://schemas.openxmlformats.org/officeDocument/2006/relationships/image" Target="../media/image34.jpeg"/><Relationship Id="rId19" Type="http://schemas.openxmlformats.org/officeDocument/2006/relationships/image" Target="../media/image41.jpeg"/><Relationship Id="rId4" Type="http://schemas.openxmlformats.org/officeDocument/2006/relationships/image" Target="../media/image4.jpg"/><Relationship Id="rId9" Type="http://schemas.openxmlformats.org/officeDocument/2006/relationships/image" Target="../media/image33.jpeg"/><Relationship Id="rId1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609600"/>
            <a:ext cx="7772400" cy="5334000"/>
          </a:xfrm>
        </p:spPr>
        <p:txBody>
          <a:bodyPr/>
          <a:lstStyle/>
          <a:p>
            <a:pPr eaLnBrk="1" hangingPunct="1"/>
            <a:endParaRPr lang="en-US" altLang="en-US" dirty="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0220E3-33B8-4C2C-9904-8F92927D9F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Seek">
            <a:extLst>
              <a:ext uri="{FF2B5EF4-FFF2-40B4-BE49-F238E27FC236}">
                <a16:creationId xmlns:a16="http://schemas.microsoft.com/office/drawing/2014/main" id="{D50E394D-F384-4126-82C6-6BFA7C6ADF4F}"/>
              </a:ext>
            </a:extLst>
          </p:cNvPr>
          <p:cNvSpPr txBox="1">
            <a:spLocks/>
          </p:cNvSpPr>
          <p:nvPr/>
        </p:nvSpPr>
        <p:spPr>
          <a:xfrm>
            <a:off x="903102" y="3149600"/>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7" name="!!Save">
            <a:extLst>
              <a:ext uri="{FF2B5EF4-FFF2-40B4-BE49-F238E27FC236}">
                <a16:creationId xmlns:a16="http://schemas.microsoft.com/office/drawing/2014/main" id="{B9171577-ECE2-43DF-8D68-29A03F2852CA}"/>
              </a:ext>
            </a:extLst>
          </p:cNvPr>
          <p:cNvSpPr txBox="1">
            <a:spLocks/>
          </p:cNvSpPr>
          <p:nvPr/>
        </p:nvSpPr>
        <p:spPr>
          <a:xfrm>
            <a:off x="5161171" y="3152176"/>
            <a:ext cx="192183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723900" y="2438400"/>
            <a:ext cx="7696200" cy="2316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for the Son of Man has  come to seek and to save that which was lost."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19:10 </a:t>
            </a:r>
          </a:p>
        </p:txBody>
      </p:sp>
      <p:sp>
        <p:nvSpPr>
          <p:cNvPr id="5" name="Rectangle 2">
            <a:extLst>
              <a:ext uri="{FF2B5EF4-FFF2-40B4-BE49-F238E27FC236}">
                <a16:creationId xmlns:a16="http://schemas.microsoft.com/office/drawing/2014/main" id="{22054142-C69E-4B91-94EB-1255F73D1B18}"/>
              </a:ext>
            </a:extLst>
          </p:cNvPr>
          <p:cNvSpPr txBox="1">
            <a:spLocks noChangeArrowheads="1"/>
          </p:cNvSpPr>
          <p:nvPr/>
        </p:nvSpPr>
        <p:spPr bwMode="auto">
          <a:xfrm>
            <a:off x="3855104" y="3897890"/>
            <a:ext cx="1197765"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lost</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DF4411E7-AC54-427D-939B-512E955937F4}"/>
              </a:ext>
            </a:extLst>
          </p:cNvPr>
          <p:cNvSpPr txBox="1">
            <a:spLocks noChangeArrowheads="1"/>
          </p:cNvSpPr>
          <p:nvPr/>
        </p:nvSpPr>
        <p:spPr bwMode="auto">
          <a:xfrm>
            <a:off x="819769" y="3220474"/>
            <a:ext cx="361455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come to seek</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D030ED71-F95E-4CD2-B35D-934AE07D013A}"/>
              </a:ext>
            </a:extLst>
          </p:cNvPr>
          <p:cNvSpPr txBox="1">
            <a:spLocks noChangeArrowheads="1"/>
          </p:cNvSpPr>
          <p:nvPr/>
        </p:nvSpPr>
        <p:spPr bwMode="auto">
          <a:xfrm>
            <a:off x="5104039" y="3215712"/>
            <a:ext cx="204923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to save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Find">
            <a:extLst>
              <a:ext uri="{FF2B5EF4-FFF2-40B4-BE49-F238E27FC236}">
                <a16:creationId xmlns:a16="http://schemas.microsoft.com/office/drawing/2014/main" id="{78D45F61-EAF2-4067-9675-4F73B6ACE82F}"/>
              </a:ext>
            </a:extLst>
          </p:cNvPr>
          <p:cNvSpPr txBox="1">
            <a:spLocks noChangeArrowheads="1"/>
          </p:cNvSpPr>
          <p:nvPr/>
        </p:nvSpPr>
        <p:spPr bwMode="auto">
          <a:xfrm>
            <a:off x="819769" y="3220474"/>
            <a:ext cx="361455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come to seek</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Found">
            <a:extLst>
              <a:ext uri="{FF2B5EF4-FFF2-40B4-BE49-F238E27FC236}">
                <a16:creationId xmlns:a16="http://schemas.microsoft.com/office/drawing/2014/main" id="{AFD06854-7040-4B6D-9D33-7E1239380341}"/>
              </a:ext>
            </a:extLst>
          </p:cNvPr>
          <p:cNvSpPr txBox="1">
            <a:spLocks noChangeArrowheads="1"/>
          </p:cNvSpPr>
          <p:nvPr/>
        </p:nvSpPr>
        <p:spPr bwMode="auto">
          <a:xfrm>
            <a:off x="5104039" y="3215712"/>
            <a:ext cx="204923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 save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31682840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xit" presetSubtype="0" fill="hold" grpId="2"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25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par>
                                <p:cTn id="34" presetID="18" presetClass="emph" presetSubtype="0" fill="hold" grpId="1" nodeType="withEffect">
                                  <p:stCondLst>
                                    <p:cond delay="0"/>
                                  </p:stCondLst>
                                  <p:childTnLst>
                                    <p:set>
                                      <p:cBhvr override="childStyle">
                                        <p:cTn id="35" dur="500" fill="hold"/>
                                        <p:tgtEl>
                                          <p:spTgt spid="7"/>
                                        </p:tgtEl>
                                        <p:attrNameLst>
                                          <p:attrName>style.textDecorationUnderline</p:attrName>
                                        </p:attrNameLst>
                                      </p:cBhvr>
                                      <p:to>
                                        <p:strVal val="true"/>
                                      </p:to>
                                    </p:set>
                                  </p:childTnLst>
                                </p:cTn>
                              </p:par>
                              <p:par>
                                <p:cTn id="36" presetID="22" presetClass="entr" presetSubtype="8"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3074" grpId="0"/>
      <p:bldP spid="5" grpId="2"/>
      <p:bldP spid="8"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0220E3-33B8-4C2C-9904-8F92927D9F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411" y="0"/>
            <a:ext cx="10109822" cy="7582366"/>
          </a:xfrm>
          <a:prstGeom prst="rect">
            <a:avLst/>
          </a:prstGeom>
          <a:ln w="12700">
            <a:solidFill>
              <a:schemeClr val="bg1"/>
            </a:solidFill>
          </a:ln>
        </p:spPr>
      </p:pic>
      <p:sp>
        <p:nvSpPr>
          <p:cNvPr id="6" name="!!Seek" hidden="1">
            <a:extLst>
              <a:ext uri="{FF2B5EF4-FFF2-40B4-BE49-F238E27FC236}">
                <a16:creationId xmlns:a16="http://schemas.microsoft.com/office/drawing/2014/main" id="{D50E394D-F384-4126-82C6-6BFA7C6ADF4F}"/>
              </a:ext>
            </a:extLst>
          </p:cNvPr>
          <p:cNvSpPr txBox="1">
            <a:spLocks/>
          </p:cNvSpPr>
          <p:nvPr/>
        </p:nvSpPr>
        <p:spPr>
          <a:xfrm>
            <a:off x="915459" y="3149600"/>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sng"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sng" strike="noStrike" kern="1200" cap="none" spc="0" normalizeH="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sng"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7" name="!!Save" hidden="1">
            <a:extLst>
              <a:ext uri="{FF2B5EF4-FFF2-40B4-BE49-F238E27FC236}">
                <a16:creationId xmlns:a16="http://schemas.microsoft.com/office/drawing/2014/main" id="{B9171577-ECE2-43DF-8D68-29A03F2852CA}"/>
              </a:ext>
            </a:extLst>
          </p:cNvPr>
          <p:cNvSpPr txBox="1">
            <a:spLocks/>
          </p:cNvSpPr>
          <p:nvPr/>
        </p:nvSpPr>
        <p:spPr>
          <a:xfrm>
            <a:off x="5161171" y="3152176"/>
            <a:ext cx="192183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sng"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sng"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sng"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 name="Rectangle 1">
            <a:extLst>
              <a:ext uri="{FF2B5EF4-FFF2-40B4-BE49-F238E27FC236}">
                <a16:creationId xmlns:a16="http://schemas.microsoft.com/office/drawing/2014/main" id="{8652D59D-15C3-4546-9A0F-037F8B5C878E}"/>
              </a:ext>
            </a:extLst>
          </p:cNvPr>
          <p:cNvSpPr/>
          <p:nvPr/>
        </p:nvSpPr>
        <p:spPr>
          <a:xfrm>
            <a:off x="5293520" y="3862000"/>
            <a:ext cx="1659730" cy="50393"/>
          </a:xfrm>
          <a:prstGeom prst="rect">
            <a:avLst/>
          </a:prstGeom>
          <a:solidFill>
            <a:srgbClr val="FF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4C6E66C-22BA-44EC-AD12-77A1672A1E2B}"/>
              </a:ext>
            </a:extLst>
          </p:cNvPr>
          <p:cNvSpPr/>
          <p:nvPr/>
        </p:nvSpPr>
        <p:spPr>
          <a:xfrm flipV="1">
            <a:off x="1109663" y="3859463"/>
            <a:ext cx="3059906" cy="45719"/>
          </a:xfrm>
          <a:prstGeom prst="rect">
            <a:avLst/>
          </a:prstGeom>
          <a:solidFill>
            <a:srgbClr val="FF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Rectangle 2"/>
          <p:cNvSpPr>
            <a:spLocks noGrp="1" noChangeArrowheads="1"/>
          </p:cNvSpPr>
          <p:nvPr>
            <p:ph type="title"/>
          </p:nvPr>
        </p:nvSpPr>
        <p:spPr>
          <a:xfrm>
            <a:off x="723900" y="2438400"/>
            <a:ext cx="7696200" cy="2316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for the Son of Man has  come to seek and to save that which was lost."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19:10 </a:t>
            </a:r>
          </a:p>
        </p:txBody>
      </p:sp>
      <p:sp>
        <p:nvSpPr>
          <p:cNvPr id="5" name="Rectangle 2">
            <a:extLst>
              <a:ext uri="{FF2B5EF4-FFF2-40B4-BE49-F238E27FC236}">
                <a16:creationId xmlns:a16="http://schemas.microsoft.com/office/drawing/2014/main" id="{22054142-C69E-4B91-94EB-1255F73D1B18}"/>
              </a:ext>
            </a:extLst>
          </p:cNvPr>
          <p:cNvSpPr txBox="1">
            <a:spLocks noChangeArrowheads="1"/>
          </p:cNvSpPr>
          <p:nvPr/>
        </p:nvSpPr>
        <p:spPr bwMode="auto">
          <a:xfrm>
            <a:off x="3855104" y="3897890"/>
            <a:ext cx="1197765"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lost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DF4411E7-AC54-427D-939B-512E955937F4}"/>
              </a:ext>
            </a:extLst>
          </p:cNvPr>
          <p:cNvSpPr txBox="1">
            <a:spLocks noChangeArrowheads="1"/>
          </p:cNvSpPr>
          <p:nvPr/>
        </p:nvSpPr>
        <p:spPr bwMode="auto">
          <a:xfrm>
            <a:off x="819769" y="3220474"/>
            <a:ext cx="361455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come to seek</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D030ED71-F95E-4CD2-B35D-934AE07D013A}"/>
              </a:ext>
            </a:extLst>
          </p:cNvPr>
          <p:cNvSpPr txBox="1">
            <a:spLocks noChangeArrowheads="1"/>
          </p:cNvSpPr>
          <p:nvPr/>
        </p:nvSpPr>
        <p:spPr bwMode="auto">
          <a:xfrm>
            <a:off x="5104039" y="3215712"/>
            <a:ext cx="204923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 save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Find">
            <a:extLst>
              <a:ext uri="{FF2B5EF4-FFF2-40B4-BE49-F238E27FC236}">
                <a16:creationId xmlns:a16="http://schemas.microsoft.com/office/drawing/2014/main" id="{BAF1964A-5B86-4012-91FD-64157E01A703}"/>
              </a:ext>
            </a:extLst>
          </p:cNvPr>
          <p:cNvSpPr txBox="1">
            <a:spLocks noChangeArrowheads="1"/>
          </p:cNvSpPr>
          <p:nvPr/>
        </p:nvSpPr>
        <p:spPr bwMode="auto">
          <a:xfrm>
            <a:off x="959812" y="5139891"/>
            <a:ext cx="21046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Find</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Found">
            <a:extLst>
              <a:ext uri="{FF2B5EF4-FFF2-40B4-BE49-F238E27FC236}">
                <a16:creationId xmlns:a16="http://schemas.microsoft.com/office/drawing/2014/main" id="{ED4D20EA-5043-4158-9FB2-49AD90516E30}"/>
              </a:ext>
            </a:extLst>
          </p:cNvPr>
          <p:cNvSpPr txBox="1">
            <a:spLocks noChangeArrowheads="1"/>
          </p:cNvSpPr>
          <p:nvPr/>
        </p:nvSpPr>
        <p:spPr bwMode="auto">
          <a:xfrm>
            <a:off x="4423720" y="1696474"/>
            <a:ext cx="192765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Found</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016133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76D12B-D2CA-4074-B0FB-6007756C8E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Freeform 6">
            <a:extLst>
              <a:ext uri="{FF2B5EF4-FFF2-40B4-BE49-F238E27FC236}">
                <a16:creationId xmlns:a16="http://schemas.microsoft.com/office/drawing/2014/main" id="{B001F801-3FC9-44EF-9852-ED8C4043DEE0}"/>
              </a:ext>
            </a:extLst>
          </p:cNvPr>
          <p:cNvSpPr/>
          <p:nvPr/>
        </p:nvSpPr>
        <p:spPr>
          <a:xfrm>
            <a:off x="1674094" y="273111"/>
            <a:ext cx="3923857" cy="6175810"/>
          </a:xfrm>
          <a:custGeom>
            <a:avLst/>
            <a:gdLst>
              <a:gd name="connsiteX0" fmla="*/ 11723 w 3962400"/>
              <a:gd name="connsiteY0" fmla="*/ 2262554 h 6260123"/>
              <a:gd name="connsiteX1" fmla="*/ 0 w 3962400"/>
              <a:gd name="connsiteY1" fmla="*/ 2168770 h 6260123"/>
              <a:gd name="connsiteX2" fmla="*/ 82062 w 3962400"/>
              <a:gd name="connsiteY2" fmla="*/ 2110154 h 6260123"/>
              <a:gd name="connsiteX3" fmla="*/ 164123 w 3962400"/>
              <a:gd name="connsiteY3" fmla="*/ 1992923 h 6260123"/>
              <a:gd name="connsiteX4" fmla="*/ 222739 w 3962400"/>
              <a:gd name="connsiteY4" fmla="*/ 1969477 h 6260123"/>
              <a:gd name="connsiteX5" fmla="*/ 164123 w 3962400"/>
              <a:gd name="connsiteY5" fmla="*/ 1852246 h 6260123"/>
              <a:gd name="connsiteX6" fmla="*/ 93785 w 3962400"/>
              <a:gd name="connsiteY6" fmla="*/ 1735016 h 6260123"/>
              <a:gd name="connsiteX7" fmla="*/ 117231 w 3962400"/>
              <a:gd name="connsiteY7" fmla="*/ 1723293 h 6260123"/>
              <a:gd name="connsiteX8" fmla="*/ 58616 w 3962400"/>
              <a:gd name="connsiteY8" fmla="*/ 1629508 h 6260123"/>
              <a:gd name="connsiteX9" fmla="*/ 23446 w 3962400"/>
              <a:gd name="connsiteY9" fmla="*/ 1477108 h 6260123"/>
              <a:gd name="connsiteX10" fmla="*/ 1371600 w 3962400"/>
              <a:gd name="connsiteY10" fmla="*/ 1559170 h 6260123"/>
              <a:gd name="connsiteX11" fmla="*/ 1359877 w 3962400"/>
              <a:gd name="connsiteY11" fmla="*/ 1418493 h 6260123"/>
              <a:gd name="connsiteX12" fmla="*/ 1406769 w 3962400"/>
              <a:gd name="connsiteY12" fmla="*/ 1395046 h 6260123"/>
              <a:gd name="connsiteX13" fmla="*/ 1559169 w 3962400"/>
              <a:gd name="connsiteY13" fmla="*/ 1395046 h 6260123"/>
              <a:gd name="connsiteX14" fmla="*/ 1652954 w 3962400"/>
              <a:gd name="connsiteY14" fmla="*/ 1371600 h 6260123"/>
              <a:gd name="connsiteX15" fmla="*/ 1664677 w 3962400"/>
              <a:gd name="connsiteY15" fmla="*/ 23446 h 6260123"/>
              <a:gd name="connsiteX16" fmla="*/ 1758462 w 3962400"/>
              <a:gd name="connsiteY16" fmla="*/ 0 h 6260123"/>
              <a:gd name="connsiteX17" fmla="*/ 1793631 w 3962400"/>
              <a:gd name="connsiteY17" fmla="*/ 117231 h 6260123"/>
              <a:gd name="connsiteX18" fmla="*/ 1887416 w 3962400"/>
              <a:gd name="connsiteY18" fmla="*/ 46893 h 6260123"/>
              <a:gd name="connsiteX19" fmla="*/ 1981200 w 3962400"/>
              <a:gd name="connsiteY19" fmla="*/ 140677 h 6260123"/>
              <a:gd name="connsiteX20" fmla="*/ 2063262 w 3962400"/>
              <a:gd name="connsiteY20" fmla="*/ 117231 h 6260123"/>
              <a:gd name="connsiteX21" fmla="*/ 2121877 w 3962400"/>
              <a:gd name="connsiteY21" fmla="*/ 257908 h 6260123"/>
              <a:gd name="connsiteX22" fmla="*/ 2168769 w 3962400"/>
              <a:gd name="connsiteY22" fmla="*/ 117231 h 6260123"/>
              <a:gd name="connsiteX23" fmla="*/ 2168769 w 3962400"/>
              <a:gd name="connsiteY23" fmla="*/ 117231 h 6260123"/>
              <a:gd name="connsiteX24" fmla="*/ 2274277 w 3962400"/>
              <a:gd name="connsiteY24" fmla="*/ 93785 h 6260123"/>
              <a:gd name="connsiteX25" fmla="*/ 2426677 w 3962400"/>
              <a:gd name="connsiteY25" fmla="*/ 117231 h 6260123"/>
              <a:gd name="connsiteX26" fmla="*/ 2414954 w 3962400"/>
              <a:gd name="connsiteY26" fmla="*/ 1465385 h 6260123"/>
              <a:gd name="connsiteX27" fmla="*/ 2532185 w 3962400"/>
              <a:gd name="connsiteY27" fmla="*/ 1453662 h 6260123"/>
              <a:gd name="connsiteX28" fmla="*/ 2555631 w 3962400"/>
              <a:gd name="connsiteY28" fmla="*/ 1570893 h 6260123"/>
              <a:gd name="connsiteX29" fmla="*/ 2555631 w 3962400"/>
              <a:gd name="connsiteY29" fmla="*/ 1570893 h 6260123"/>
              <a:gd name="connsiteX30" fmla="*/ 3938954 w 3962400"/>
              <a:gd name="connsiteY30" fmla="*/ 1688123 h 6260123"/>
              <a:gd name="connsiteX31" fmla="*/ 3915508 w 3962400"/>
              <a:gd name="connsiteY31" fmla="*/ 1781908 h 6260123"/>
              <a:gd name="connsiteX32" fmla="*/ 3892062 w 3962400"/>
              <a:gd name="connsiteY32" fmla="*/ 1817077 h 6260123"/>
              <a:gd name="connsiteX33" fmla="*/ 3962400 w 3962400"/>
              <a:gd name="connsiteY33" fmla="*/ 1899139 h 6260123"/>
              <a:gd name="connsiteX34" fmla="*/ 3880339 w 3962400"/>
              <a:gd name="connsiteY34" fmla="*/ 2051539 h 6260123"/>
              <a:gd name="connsiteX35" fmla="*/ 3880339 w 3962400"/>
              <a:gd name="connsiteY35" fmla="*/ 2051539 h 6260123"/>
              <a:gd name="connsiteX36" fmla="*/ 3880339 w 3962400"/>
              <a:gd name="connsiteY36" fmla="*/ 2051539 h 6260123"/>
              <a:gd name="connsiteX37" fmla="*/ 3786554 w 3962400"/>
              <a:gd name="connsiteY37" fmla="*/ 2250831 h 6260123"/>
              <a:gd name="connsiteX38" fmla="*/ 3938954 w 3962400"/>
              <a:gd name="connsiteY38" fmla="*/ 2274277 h 6260123"/>
              <a:gd name="connsiteX39" fmla="*/ 3915508 w 3962400"/>
              <a:gd name="connsiteY39" fmla="*/ 2461846 h 6260123"/>
              <a:gd name="connsiteX40" fmla="*/ 2637692 w 3962400"/>
              <a:gd name="connsiteY40" fmla="*/ 2379785 h 6260123"/>
              <a:gd name="connsiteX41" fmla="*/ 2637692 w 3962400"/>
              <a:gd name="connsiteY41" fmla="*/ 2473570 h 6260123"/>
              <a:gd name="connsiteX42" fmla="*/ 2543908 w 3962400"/>
              <a:gd name="connsiteY42" fmla="*/ 2520462 h 6260123"/>
              <a:gd name="connsiteX43" fmla="*/ 2543908 w 3962400"/>
              <a:gd name="connsiteY43" fmla="*/ 2520462 h 6260123"/>
              <a:gd name="connsiteX44" fmla="*/ 2426677 w 3962400"/>
              <a:gd name="connsiteY44" fmla="*/ 2672862 h 6260123"/>
              <a:gd name="connsiteX45" fmla="*/ 2403231 w 3962400"/>
              <a:gd name="connsiteY45" fmla="*/ 2708031 h 6260123"/>
              <a:gd name="connsiteX46" fmla="*/ 2297723 w 3962400"/>
              <a:gd name="connsiteY46" fmla="*/ 6260123 h 6260123"/>
              <a:gd name="connsiteX47" fmla="*/ 2192216 w 3962400"/>
              <a:gd name="connsiteY47" fmla="*/ 6236677 h 6260123"/>
              <a:gd name="connsiteX48" fmla="*/ 2098431 w 3962400"/>
              <a:gd name="connsiteY48" fmla="*/ 6166339 h 6260123"/>
              <a:gd name="connsiteX49" fmla="*/ 2086708 w 3962400"/>
              <a:gd name="connsiteY49" fmla="*/ 6260123 h 6260123"/>
              <a:gd name="connsiteX50" fmla="*/ 1910862 w 3962400"/>
              <a:gd name="connsiteY50" fmla="*/ 6189785 h 6260123"/>
              <a:gd name="connsiteX51" fmla="*/ 1840523 w 3962400"/>
              <a:gd name="connsiteY51" fmla="*/ 6201508 h 6260123"/>
              <a:gd name="connsiteX52" fmla="*/ 1840523 w 3962400"/>
              <a:gd name="connsiteY52" fmla="*/ 6201508 h 6260123"/>
              <a:gd name="connsiteX53" fmla="*/ 1723292 w 3962400"/>
              <a:gd name="connsiteY53" fmla="*/ 6025662 h 6260123"/>
              <a:gd name="connsiteX54" fmla="*/ 1711569 w 3962400"/>
              <a:gd name="connsiteY54" fmla="*/ 6248400 h 6260123"/>
              <a:gd name="connsiteX55" fmla="*/ 1488831 w 3962400"/>
              <a:gd name="connsiteY55" fmla="*/ 6201508 h 6260123"/>
              <a:gd name="connsiteX56" fmla="*/ 1664677 w 3962400"/>
              <a:gd name="connsiteY56" fmla="*/ 2309446 h 6260123"/>
              <a:gd name="connsiteX57" fmla="*/ 11723 w 3962400"/>
              <a:gd name="connsiteY57" fmla="*/ 2262554 h 6260123"/>
              <a:gd name="connsiteX0" fmla="*/ 11723 w 3962400"/>
              <a:gd name="connsiteY0" fmla="*/ 2262554 h 6260123"/>
              <a:gd name="connsiteX1" fmla="*/ 0 w 3962400"/>
              <a:gd name="connsiteY1" fmla="*/ 2168770 h 6260123"/>
              <a:gd name="connsiteX2" fmla="*/ 82062 w 3962400"/>
              <a:gd name="connsiteY2" fmla="*/ 2110154 h 6260123"/>
              <a:gd name="connsiteX3" fmla="*/ 164123 w 3962400"/>
              <a:gd name="connsiteY3" fmla="*/ 1992923 h 6260123"/>
              <a:gd name="connsiteX4" fmla="*/ 222739 w 3962400"/>
              <a:gd name="connsiteY4" fmla="*/ 1969477 h 6260123"/>
              <a:gd name="connsiteX5" fmla="*/ 164123 w 3962400"/>
              <a:gd name="connsiteY5" fmla="*/ 1852246 h 6260123"/>
              <a:gd name="connsiteX6" fmla="*/ 93785 w 3962400"/>
              <a:gd name="connsiteY6" fmla="*/ 1735016 h 6260123"/>
              <a:gd name="connsiteX7" fmla="*/ 117231 w 3962400"/>
              <a:gd name="connsiteY7" fmla="*/ 1723293 h 6260123"/>
              <a:gd name="connsiteX8" fmla="*/ 58616 w 3962400"/>
              <a:gd name="connsiteY8" fmla="*/ 1629508 h 6260123"/>
              <a:gd name="connsiteX9" fmla="*/ 23446 w 3962400"/>
              <a:gd name="connsiteY9" fmla="*/ 1477108 h 6260123"/>
              <a:gd name="connsiteX10" fmla="*/ 1371600 w 3962400"/>
              <a:gd name="connsiteY10" fmla="*/ 1559170 h 6260123"/>
              <a:gd name="connsiteX11" fmla="*/ 1359877 w 3962400"/>
              <a:gd name="connsiteY11" fmla="*/ 1418493 h 6260123"/>
              <a:gd name="connsiteX12" fmla="*/ 1406769 w 3962400"/>
              <a:gd name="connsiteY12" fmla="*/ 1395046 h 6260123"/>
              <a:gd name="connsiteX13" fmla="*/ 1559169 w 3962400"/>
              <a:gd name="connsiteY13" fmla="*/ 1395046 h 6260123"/>
              <a:gd name="connsiteX14" fmla="*/ 1652954 w 3962400"/>
              <a:gd name="connsiteY14" fmla="*/ 1371600 h 6260123"/>
              <a:gd name="connsiteX15" fmla="*/ 1664677 w 3962400"/>
              <a:gd name="connsiteY15" fmla="*/ 23446 h 6260123"/>
              <a:gd name="connsiteX16" fmla="*/ 1758462 w 3962400"/>
              <a:gd name="connsiteY16" fmla="*/ 0 h 6260123"/>
              <a:gd name="connsiteX17" fmla="*/ 1793631 w 3962400"/>
              <a:gd name="connsiteY17" fmla="*/ 117231 h 6260123"/>
              <a:gd name="connsiteX18" fmla="*/ 1887416 w 3962400"/>
              <a:gd name="connsiteY18" fmla="*/ 46893 h 6260123"/>
              <a:gd name="connsiteX19" fmla="*/ 1981200 w 3962400"/>
              <a:gd name="connsiteY19" fmla="*/ 140677 h 6260123"/>
              <a:gd name="connsiteX20" fmla="*/ 2063262 w 3962400"/>
              <a:gd name="connsiteY20" fmla="*/ 117231 h 6260123"/>
              <a:gd name="connsiteX21" fmla="*/ 2121877 w 3962400"/>
              <a:gd name="connsiteY21" fmla="*/ 257908 h 6260123"/>
              <a:gd name="connsiteX22" fmla="*/ 2168769 w 3962400"/>
              <a:gd name="connsiteY22" fmla="*/ 117231 h 6260123"/>
              <a:gd name="connsiteX23" fmla="*/ 2168769 w 3962400"/>
              <a:gd name="connsiteY23" fmla="*/ 117231 h 6260123"/>
              <a:gd name="connsiteX24" fmla="*/ 2274277 w 3962400"/>
              <a:gd name="connsiteY24" fmla="*/ 93785 h 6260123"/>
              <a:gd name="connsiteX25" fmla="*/ 2426677 w 3962400"/>
              <a:gd name="connsiteY25" fmla="*/ 117231 h 6260123"/>
              <a:gd name="connsiteX26" fmla="*/ 2414954 w 3962400"/>
              <a:gd name="connsiteY26" fmla="*/ 1465385 h 6260123"/>
              <a:gd name="connsiteX27" fmla="*/ 2532185 w 3962400"/>
              <a:gd name="connsiteY27" fmla="*/ 1453662 h 6260123"/>
              <a:gd name="connsiteX28" fmla="*/ 2555631 w 3962400"/>
              <a:gd name="connsiteY28" fmla="*/ 1570893 h 6260123"/>
              <a:gd name="connsiteX29" fmla="*/ 2555631 w 3962400"/>
              <a:gd name="connsiteY29" fmla="*/ 1570893 h 6260123"/>
              <a:gd name="connsiteX30" fmla="*/ 3938954 w 3962400"/>
              <a:gd name="connsiteY30" fmla="*/ 1688123 h 6260123"/>
              <a:gd name="connsiteX31" fmla="*/ 3915508 w 3962400"/>
              <a:gd name="connsiteY31" fmla="*/ 1781908 h 6260123"/>
              <a:gd name="connsiteX32" fmla="*/ 3892062 w 3962400"/>
              <a:gd name="connsiteY32" fmla="*/ 1817077 h 6260123"/>
              <a:gd name="connsiteX33" fmla="*/ 3962400 w 3962400"/>
              <a:gd name="connsiteY33" fmla="*/ 1899139 h 6260123"/>
              <a:gd name="connsiteX34" fmla="*/ 3880339 w 3962400"/>
              <a:gd name="connsiteY34" fmla="*/ 2051539 h 6260123"/>
              <a:gd name="connsiteX35" fmla="*/ 3880339 w 3962400"/>
              <a:gd name="connsiteY35" fmla="*/ 2051539 h 6260123"/>
              <a:gd name="connsiteX36" fmla="*/ 3880339 w 3962400"/>
              <a:gd name="connsiteY36" fmla="*/ 2051539 h 6260123"/>
              <a:gd name="connsiteX37" fmla="*/ 3786554 w 3962400"/>
              <a:gd name="connsiteY37" fmla="*/ 2250831 h 6260123"/>
              <a:gd name="connsiteX38" fmla="*/ 3938954 w 3962400"/>
              <a:gd name="connsiteY38" fmla="*/ 2274277 h 6260123"/>
              <a:gd name="connsiteX39" fmla="*/ 3915508 w 3962400"/>
              <a:gd name="connsiteY39" fmla="*/ 2461846 h 6260123"/>
              <a:gd name="connsiteX40" fmla="*/ 2637692 w 3962400"/>
              <a:gd name="connsiteY40" fmla="*/ 2379785 h 6260123"/>
              <a:gd name="connsiteX41" fmla="*/ 2637692 w 3962400"/>
              <a:gd name="connsiteY41" fmla="*/ 2473570 h 6260123"/>
              <a:gd name="connsiteX42" fmla="*/ 2543908 w 3962400"/>
              <a:gd name="connsiteY42" fmla="*/ 2520462 h 6260123"/>
              <a:gd name="connsiteX43" fmla="*/ 2543908 w 3962400"/>
              <a:gd name="connsiteY43" fmla="*/ 2520462 h 6260123"/>
              <a:gd name="connsiteX44" fmla="*/ 2426677 w 3962400"/>
              <a:gd name="connsiteY44" fmla="*/ 2672862 h 6260123"/>
              <a:gd name="connsiteX45" fmla="*/ 2403231 w 3962400"/>
              <a:gd name="connsiteY45" fmla="*/ 2708031 h 6260123"/>
              <a:gd name="connsiteX46" fmla="*/ 2281055 w 3962400"/>
              <a:gd name="connsiteY46" fmla="*/ 6236310 h 6260123"/>
              <a:gd name="connsiteX47" fmla="*/ 2192216 w 3962400"/>
              <a:gd name="connsiteY47" fmla="*/ 6236677 h 6260123"/>
              <a:gd name="connsiteX48" fmla="*/ 2098431 w 3962400"/>
              <a:gd name="connsiteY48" fmla="*/ 6166339 h 6260123"/>
              <a:gd name="connsiteX49" fmla="*/ 2086708 w 3962400"/>
              <a:gd name="connsiteY49" fmla="*/ 6260123 h 6260123"/>
              <a:gd name="connsiteX50" fmla="*/ 1910862 w 3962400"/>
              <a:gd name="connsiteY50" fmla="*/ 6189785 h 6260123"/>
              <a:gd name="connsiteX51" fmla="*/ 1840523 w 3962400"/>
              <a:gd name="connsiteY51" fmla="*/ 6201508 h 6260123"/>
              <a:gd name="connsiteX52" fmla="*/ 1840523 w 3962400"/>
              <a:gd name="connsiteY52" fmla="*/ 6201508 h 6260123"/>
              <a:gd name="connsiteX53" fmla="*/ 1723292 w 3962400"/>
              <a:gd name="connsiteY53" fmla="*/ 6025662 h 6260123"/>
              <a:gd name="connsiteX54" fmla="*/ 1711569 w 3962400"/>
              <a:gd name="connsiteY54" fmla="*/ 6248400 h 6260123"/>
              <a:gd name="connsiteX55" fmla="*/ 1488831 w 3962400"/>
              <a:gd name="connsiteY55" fmla="*/ 6201508 h 6260123"/>
              <a:gd name="connsiteX56" fmla="*/ 1664677 w 3962400"/>
              <a:gd name="connsiteY56" fmla="*/ 2309446 h 6260123"/>
              <a:gd name="connsiteX57" fmla="*/ 11723 w 3962400"/>
              <a:gd name="connsiteY57" fmla="*/ 2262554 h 6260123"/>
              <a:gd name="connsiteX0" fmla="*/ 11723 w 3962400"/>
              <a:gd name="connsiteY0" fmla="*/ 2262554 h 6260123"/>
              <a:gd name="connsiteX1" fmla="*/ 0 w 3962400"/>
              <a:gd name="connsiteY1" fmla="*/ 2168770 h 6260123"/>
              <a:gd name="connsiteX2" fmla="*/ 82062 w 3962400"/>
              <a:gd name="connsiteY2" fmla="*/ 2110154 h 6260123"/>
              <a:gd name="connsiteX3" fmla="*/ 164123 w 3962400"/>
              <a:gd name="connsiteY3" fmla="*/ 1992923 h 6260123"/>
              <a:gd name="connsiteX4" fmla="*/ 222739 w 3962400"/>
              <a:gd name="connsiteY4" fmla="*/ 1969477 h 6260123"/>
              <a:gd name="connsiteX5" fmla="*/ 164123 w 3962400"/>
              <a:gd name="connsiteY5" fmla="*/ 1852246 h 6260123"/>
              <a:gd name="connsiteX6" fmla="*/ 93785 w 3962400"/>
              <a:gd name="connsiteY6" fmla="*/ 1735016 h 6260123"/>
              <a:gd name="connsiteX7" fmla="*/ 117231 w 3962400"/>
              <a:gd name="connsiteY7" fmla="*/ 1723293 h 6260123"/>
              <a:gd name="connsiteX8" fmla="*/ 58616 w 3962400"/>
              <a:gd name="connsiteY8" fmla="*/ 1629508 h 6260123"/>
              <a:gd name="connsiteX9" fmla="*/ 23446 w 3962400"/>
              <a:gd name="connsiteY9" fmla="*/ 1477108 h 6260123"/>
              <a:gd name="connsiteX10" fmla="*/ 1371600 w 3962400"/>
              <a:gd name="connsiteY10" fmla="*/ 1559170 h 6260123"/>
              <a:gd name="connsiteX11" fmla="*/ 1359877 w 3962400"/>
              <a:gd name="connsiteY11" fmla="*/ 1418493 h 6260123"/>
              <a:gd name="connsiteX12" fmla="*/ 1406769 w 3962400"/>
              <a:gd name="connsiteY12" fmla="*/ 1395046 h 6260123"/>
              <a:gd name="connsiteX13" fmla="*/ 1559169 w 3962400"/>
              <a:gd name="connsiteY13" fmla="*/ 1395046 h 6260123"/>
              <a:gd name="connsiteX14" fmla="*/ 1652954 w 3962400"/>
              <a:gd name="connsiteY14" fmla="*/ 1371600 h 6260123"/>
              <a:gd name="connsiteX15" fmla="*/ 1664677 w 3962400"/>
              <a:gd name="connsiteY15" fmla="*/ 23446 h 6260123"/>
              <a:gd name="connsiteX16" fmla="*/ 1758462 w 3962400"/>
              <a:gd name="connsiteY16" fmla="*/ 0 h 6260123"/>
              <a:gd name="connsiteX17" fmla="*/ 1793631 w 3962400"/>
              <a:gd name="connsiteY17" fmla="*/ 117231 h 6260123"/>
              <a:gd name="connsiteX18" fmla="*/ 1887416 w 3962400"/>
              <a:gd name="connsiteY18" fmla="*/ 46893 h 6260123"/>
              <a:gd name="connsiteX19" fmla="*/ 1981200 w 3962400"/>
              <a:gd name="connsiteY19" fmla="*/ 140677 h 6260123"/>
              <a:gd name="connsiteX20" fmla="*/ 2063262 w 3962400"/>
              <a:gd name="connsiteY20" fmla="*/ 117231 h 6260123"/>
              <a:gd name="connsiteX21" fmla="*/ 2121877 w 3962400"/>
              <a:gd name="connsiteY21" fmla="*/ 257908 h 6260123"/>
              <a:gd name="connsiteX22" fmla="*/ 2168769 w 3962400"/>
              <a:gd name="connsiteY22" fmla="*/ 117231 h 6260123"/>
              <a:gd name="connsiteX23" fmla="*/ 2168769 w 3962400"/>
              <a:gd name="connsiteY23" fmla="*/ 117231 h 6260123"/>
              <a:gd name="connsiteX24" fmla="*/ 2274277 w 3962400"/>
              <a:gd name="connsiteY24" fmla="*/ 93785 h 6260123"/>
              <a:gd name="connsiteX25" fmla="*/ 2426677 w 3962400"/>
              <a:gd name="connsiteY25" fmla="*/ 117231 h 6260123"/>
              <a:gd name="connsiteX26" fmla="*/ 2414954 w 3962400"/>
              <a:gd name="connsiteY26" fmla="*/ 1465385 h 6260123"/>
              <a:gd name="connsiteX27" fmla="*/ 2532185 w 3962400"/>
              <a:gd name="connsiteY27" fmla="*/ 1453662 h 6260123"/>
              <a:gd name="connsiteX28" fmla="*/ 2555631 w 3962400"/>
              <a:gd name="connsiteY28" fmla="*/ 1570893 h 6260123"/>
              <a:gd name="connsiteX29" fmla="*/ 2555631 w 3962400"/>
              <a:gd name="connsiteY29" fmla="*/ 1570893 h 6260123"/>
              <a:gd name="connsiteX30" fmla="*/ 3938954 w 3962400"/>
              <a:gd name="connsiteY30" fmla="*/ 1688123 h 6260123"/>
              <a:gd name="connsiteX31" fmla="*/ 3915508 w 3962400"/>
              <a:gd name="connsiteY31" fmla="*/ 1781908 h 6260123"/>
              <a:gd name="connsiteX32" fmla="*/ 3892062 w 3962400"/>
              <a:gd name="connsiteY32" fmla="*/ 1817077 h 6260123"/>
              <a:gd name="connsiteX33" fmla="*/ 3962400 w 3962400"/>
              <a:gd name="connsiteY33" fmla="*/ 1899139 h 6260123"/>
              <a:gd name="connsiteX34" fmla="*/ 3880339 w 3962400"/>
              <a:gd name="connsiteY34" fmla="*/ 2051539 h 6260123"/>
              <a:gd name="connsiteX35" fmla="*/ 3880339 w 3962400"/>
              <a:gd name="connsiteY35" fmla="*/ 2051539 h 6260123"/>
              <a:gd name="connsiteX36" fmla="*/ 3880339 w 3962400"/>
              <a:gd name="connsiteY36" fmla="*/ 2051539 h 6260123"/>
              <a:gd name="connsiteX37" fmla="*/ 3786554 w 3962400"/>
              <a:gd name="connsiteY37" fmla="*/ 2250831 h 6260123"/>
              <a:gd name="connsiteX38" fmla="*/ 3938954 w 3962400"/>
              <a:gd name="connsiteY38" fmla="*/ 2274277 h 6260123"/>
              <a:gd name="connsiteX39" fmla="*/ 3915508 w 3962400"/>
              <a:gd name="connsiteY39" fmla="*/ 2461846 h 6260123"/>
              <a:gd name="connsiteX40" fmla="*/ 2637692 w 3962400"/>
              <a:gd name="connsiteY40" fmla="*/ 2379785 h 6260123"/>
              <a:gd name="connsiteX41" fmla="*/ 2637692 w 3962400"/>
              <a:gd name="connsiteY41" fmla="*/ 2473570 h 6260123"/>
              <a:gd name="connsiteX42" fmla="*/ 2543908 w 3962400"/>
              <a:gd name="connsiteY42" fmla="*/ 2520462 h 6260123"/>
              <a:gd name="connsiteX43" fmla="*/ 2543908 w 3962400"/>
              <a:gd name="connsiteY43" fmla="*/ 2520462 h 6260123"/>
              <a:gd name="connsiteX44" fmla="*/ 2426677 w 3962400"/>
              <a:gd name="connsiteY44" fmla="*/ 2672862 h 6260123"/>
              <a:gd name="connsiteX45" fmla="*/ 2403231 w 3962400"/>
              <a:gd name="connsiteY45" fmla="*/ 2708031 h 6260123"/>
              <a:gd name="connsiteX46" fmla="*/ 2281055 w 3962400"/>
              <a:gd name="connsiteY46" fmla="*/ 6236310 h 6260123"/>
              <a:gd name="connsiteX47" fmla="*/ 2192216 w 3962400"/>
              <a:gd name="connsiteY47" fmla="*/ 6236677 h 6260123"/>
              <a:gd name="connsiteX48" fmla="*/ 2119862 w 3962400"/>
              <a:gd name="connsiteY48" fmla="*/ 6161576 h 6260123"/>
              <a:gd name="connsiteX49" fmla="*/ 2086708 w 3962400"/>
              <a:gd name="connsiteY49" fmla="*/ 6260123 h 6260123"/>
              <a:gd name="connsiteX50" fmla="*/ 1910862 w 3962400"/>
              <a:gd name="connsiteY50" fmla="*/ 6189785 h 6260123"/>
              <a:gd name="connsiteX51" fmla="*/ 1840523 w 3962400"/>
              <a:gd name="connsiteY51" fmla="*/ 6201508 h 6260123"/>
              <a:gd name="connsiteX52" fmla="*/ 1840523 w 3962400"/>
              <a:gd name="connsiteY52" fmla="*/ 6201508 h 6260123"/>
              <a:gd name="connsiteX53" fmla="*/ 1723292 w 3962400"/>
              <a:gd name="connsiteY53" fmla="*/ 6025662 h 6260123"/>
              <a:gd name="connsiteX54" fmla="*/ 1711569 w 3962400"/>
              <a:gd name="connsiteY54" fmla="*/ 6248400 h 6260123"/>
              <a:gd name="connsiteX55" fmla="*/ 1488831 w 3962400"/>
              <a:gd name="connsiteY55" fmla="*/ 6201508 h 6260123"/>
              <a:gd name="connsiteX56" fmla="*/ 1664677 w 3962400"/>
              <a:gd name="connsiteY56" fmla="*/ 2309446 h 6260123"/>
              <a:gd name="connsiteX57" fmla="*/ 11723 w 3962400"/>
              <a:gd name="connsiteY57" fmla="*/ 2262554 h 6260123"/>
              <a:gd name="connsiteX0" fmla="*/ 11723 w 3962400"/>
              <a:gd name="connsiteY0" fmla="*/ 2262554 h 6248400"/>
              <a:gd name="connsiteX1" fmla="*/ 0 w 3962400"/>
              <a:gd name="connsiteY1" fmla="*/ 2168770 h 6248400"/>
              <a:gd name="connsiteX2" fmla="*/ 82062 w 3962400"/>
              <a:gd name="connsiteY2" fmla="*/ 2110154 h 6248400"/>
              <a:gd name="connsiteX3" fmla="*/ 164123 w 3962400"/>
              <a:gd name="connsiteY3" fmla="*/ 1992923 h 6248400"/>
              <a:gd name="connsiteX4" fmla="*/ 222739 w 3962400"/>
              <a:gd name="connsiteY4" fmla="*/ 1969477 h 6248400"/>
              <a:gd name="connsiteX5" fmla="*/ 164123 w 3962400"/>
              <a:gd name="connsiteY5" fmla="*/ 1852246 h 6248400"/>
              <a:gd name="connsiteX6" fmla="*/ 93785 w 3962400"/>
              <a:gd name="connsiteY6" fmla="*/ 1735016 h 6248400"/>
              <a:gd name="connsiteX7" fmla="*/ 117231 w 3962400"/>
              <a:gd name="connsiteY7" fmla="*/ 1723293 h 6248400"/>
              <a:gd name="connsiteX8" fmla="*/ 58616 w 3962400"/>
              <a:gd name="connsiteY8" fmla="*/ 1629508 h 6248400"/>
              <a:gd name="connsiteX9" fmla="*/ 23446 w 3962400"/>
              <a:gd name="connsiteY9" fmla="*/ 1477108 h 6248400"/>
              <a:gd name="connsiteX10" fmla="*/ 1371600 w 3962400"/>
              <a:gd name="connsiteY10" fmla="*/ 1559170 h 6248400"/>
              <a:gd name="connsiteX11" fmla="*/ 1359877 w 3962400"/>
              <a:gd name="connsiteY11" fmla="*/ 1418493 h 6248400"/>
              <a:gd name="connsiteX12" fmla="*/ 1406769 w 3962400"/>
              <a:gd name="connsiteY12" fmla="*/ 1395046 h 6248400"/>
              <a:gd name="connsiteX13" fmla="*/ 1559169 w 3962400"/>
              <a:gd name="connsiteY13" fmla="*/ 1395046 h 6248400"/>
              <a:gd name="connsiteX14" fmla="*/ 1652954 w 3962400"/>
              <a:gd name="connsiteY14" fmla="*/ 1371600 h 6248400"/>
              <a:gd name="connsiteX15" fmla="*/ 1664677 w 3962400"/>
              <a:gd name="connsiteY15" fmla="*/ 23446 h 6248400"/>
              <a:gd name="connsiteX16" fmla="*/ 1758462 w 3962400"/>
              <a:gd name="connsiteY16" fmla="*/ 0 h 6248400"/>
              <a:gd name="connsiteX17" fmla="*/ 1793631 w 3962400"/>
              <a:gd name="connsiteY17" fmla="*/ 117231 h 6248400"/>
              <a:gd name="connsiteX18" fmla="*/ 1887416 w 3962400"/>
              <a:gd name="connsiteY18" fmla="*/ 46893 h 6248400"/>
              <a:gd name="connsiteX19" fmla="*/ 1981200 w 3962400"/>
              <a:gd name="connsiteY19" fmla="*/ 140677 h 6248400"/>
              <a:gd name="connsiteX20" fmla="*/ 2063262 w 3962400"/>
              <a:gd name="connsiteY20" fmla="*/ 117231 h 6248400"/>
              <a:gd name="connsiteX21" fmla="*/ 2121877 w 3962400"/>
              <a:gd name="connsiteY21" fmla="*/ 257908 h 6248400"/>
              <a:gd name="connsiteX22" fmla="*/ 2168769 w 3962400"/>
              <a:gd name="connsiteY22" fmla="*/ 117231 h 6248400"/>
              <a:gd name="connsiteX23" fmla="*/ 2168769 w 3962400"/>
              <a:gd name="connsiteY23" fmla="*/ 117231 h 6248400"/>
              <a:gd name="connsiteX24" fmla="*/ 2274277 w 3962400"/>
              <a:gd name="connsiteY24" fmla="*/ 93785 h 6248400"/>
              <a:gd name="connsiteX25" fmla="*/ 2426677 w 3962400"/>
              <a:gd name="connsiteY25" fmla="*/ 117231 h 6248400"/>
              <a:gd name="connsiteX26" fmla="*/ 2414954 w 3962400"/>
              <a:gd name="connsiteY26" fmla="*/ 1465385 h 6248400"/>
              <a:gd name="connsiteX27" fmla="*/ 2532185 w 3962400"/>
              <a:gd name="connsiteY27" fmla="*/ 1453662 h 6248400"/>
              <a:gd name="connsiteX28" fmla="*/ 2555631 w 3962400"/>
              <a:gd name="connsiteY28" fmla="*/ 1570893 h 6248400"/>
              <a:gd name="connsiteX29" fmla="*/ 2555631 w 3962400"/>
              <a:gd name="connsiteY29" fmla="*/ 1570893 h 6248400"/>
              <a:gd name="connsiteX30" fmla="*/ 3938954 w 3962400"/>
              <a:gd name="connsiteY30" fmla="*/ 1688123 h 6248400"/>
              <a:gd name="connsiteX31" fmla="*/ 3915508 w 3962400"/>
              <a:gd name="connsiteY31" fmla="*/ 1781908 h 6248400"/>
              <a:gd name="connsiteX32" fmla="*/ 3892062 w 3962400"/>
              <a:gd name="connsiteY32" fmla="*/ 1817077 h 6248400"/>
              <a:gd name="connsiteX33" fmla="*/ 3962400 w 3962400"/>
              <a:gd name="connsiteY33" fmla="*/ 1899139 h 6248400"/>
              <a:gd name="connsiteX34" fmla="*/ 3880339 w 3962400"/>
              <a:gd name="connsiteY34" fmla="*/ 2051539 h 6248400"/>
              <a:gd name="connsiteX35" fmla="*/ 3880339 w 3962400"/>
              <a:gd name="connsiteY35" fmla="*/ 2051539 h 6248400"/>
              <a:gd name="connsiteX36" fmla="*/ 3880339 w 3962400"/>
              <a:gd name="connsiteY36" fmla="*/ 2051539 h 6248400"/>
              <a:gd name="connsiteX37" fmla="*/ 3786554 w 3962400"/>
              <a:gd name="connsiteY37" fmla="*/ 2250831 h 6248400"/>
              <a:gd name="connsiteX38" fmla="*/ 3938954 w 3962400"/>
              <a:gd name="connsiteY38" fmla="*/ 2274277 h 6248400"/>
              <a:gd name="connsiteX39" fmla="*/ 3915508 w 3962400"/>
              <a:gd name="connsiteY39" fmla="*/ 2461846 h 6248400"/>
              <a:gd name="connsiteX40" fmla="*/ 2637692 w 3962400"/>
              <a:gd name="connsiteY40" fmla="*/ 2379785 h 6248400"/>
              <a:gd name="connsiteX41" fmla="*/ 2637692 w 3962400"/>
              <a:gd name="connsiteY41" fmla="*/ 2473570 h 6248400"/>
              <a:gd name="connsiteX42" fmla="*/ 2543908 w 3962400"/>
              <a:gd name="connsiteY42" fmla="*/ 2520462 h 6248400"/>
              <a:gd name="connsiteX43" fmla="*/ 2543908 w 3962400"/>
              <a:gd name="connsiteY43" fmla="*/ 2520462 h 6248400"/>
              <a:gd name="connsiteX44" fmla="*/ 2426677 w 3962400"/>
              <a:gd name="connsiteY44" fmla="*/ 2672862 h 6248400"/>
              <a:gd name="connsiteX45" fmla="*/ 2403231 w 3962400"/>
              <a:gd name="connsiteY45" fmla="*/ 2708031 h 6248400"/>
              <a:gd name="connsiteX46" fmla="*/ 2281055 w 3962400"/>
              <a:gd name="connsiteY46" fmla="*/ 6236310 h 6248400"/>
              <a:gd name="connsiteX47" fmla="*/ 2192216 w 3962400"/>
              <a:gd name="connsiteY47" fmla="*/ 6236677 h 6248400"/>
              <a:gd name="connsiteX48" fmla="*/ 2119862 w 3962400"/>
              <a:gd name="connsiteY48" fmla="*/ 6161576 h 6248400"/>
              <a:gd name="connsiteX49" fmla="*/ 2112902 w 3962400"/>
              <a:gd name="connsiteY49" fmla="*/ 6238691 h 6248400"/>
              <a:gd name="connsiteX50" fmla="*/ 1910862 w 3962400"/>
              <a:gd name="connsiteY50" fmla="*/ 6189785 h 6248400"/>
              <a:gd name="connsiteX51" fmla="*/ 1840523 w 3962400"/>
              <a:gd name="connsiteY51" fmla="*/ 6201508 h 6248400"/>
              <a:gd name="connsiteX52" fmla="*/ 1840523 w 3962400"/>
              <a:gd name="connsiteY52" fmla="*/ 6201508 h 6248400"/>
              <a:gd name="connsiteX53" fmla="*/ 1723292 w 3962400"/>
              <a:gd name="connsiteY53" fmla="*/ 6025662 h 6248400"/>
              <a:gd name="connsiteX54" fmla="*/ 1711569 w 3962400"/>
              <a:gd name="connsiteY54" fmla="*/ 6248400 h 6248400"/>
              <a:gd name="connsiteX55" fmla="*/ 1488831 w 3962400"/>
              <a:gd name="connsiteY55" fmla="*/ 6201508 h 6248400"/>
              <a:gd name="connsiteX56" fmla="*/ 1664677 w 3962400"/>
              <a:gd name="connsiteY56" fmla="*/ 2309446 h 6248400"/>
              <a:gd name="connsiteX57" fmla="*/ 11723 w 3962400"/>
              <a:gd name="connsiteY57" fmla="*/ 2262554 h 6248400"/>
              <a:gd name="connsiteX0" fmla="*/ 11723 w 3962400"/>
              <a:gd name="connsiteY0" fmla="*/ 2262554 h 6248400"/>
              <a:gd name="connsiteX1" fmla="*/ 0 w 3962400"/>
              <a:gd name="connsiteY1" fmla="*/ 2168770 h 6248400"/>
              <a:gd name="connsiteX2" fmla="*/ 82062 w 3962400"/>
              <a:gd name="connsiteY2" fmla="*/ 2110154 h 6248400"/>
              <a:gd name="connsiteX3" fmla="*/ 164123 w 3962400"/>
              <a:gd name="connsiteY3" fmla="*/ 1992923 h 6248400"/>
              <a:gd name="connsiteX4" fmla="*/ 222739 w 3962400"/>
              <a:gd name="connsiteY4" fmla="*/ 1969477 h 6248400"/>
              <a:gd name="connsiteX5" fmla="*/ 164123 w 3962400"/>
              <a:gd name="connsiteY5" fmla="*/ 1852246 h 6248400"/>
              <a:gd name="connsiteX6" fmla="*/ 93785 w 3962400"/>
              <a:gd name="connsiteY6" fmla="*/ 1735016 h 6248400"/>
              <a:gd name="connsiteX7" fmla="*/ 117231 w 3962400"/>
              <a:gd name="connsiteY7" fmla="*/ 1723293 h 6248400"/>
              <a:gd name="connsiteX8" fmla="*/ 58616 w 3962400"/>
              <a:gd name="connsiteY8" fmla="*/ 1629508 h 6248400"/>
              <a:gd name="connsiteX9" fmla="*/ 23446 w 3962400"/>
              <a:gd name="connsiteY9" fmla="*/ 1477108 h 6248400"/>
              <a:gd name="connsiteX10" fmla="*/ 1371600 w 3962400"/>
              <a:gd name="connsiteY10" fmla="*/ 1559170 h 6248400"/>
              <a:gd name="connsiteX11" fmla="*/ 1359877 w 3962400"/>
              <a:gd name="connsiteY11" fmla="*/ 1418493 h 6248400"/>
              <a:gd name="connsiteX12" fmla="*/ 1406769 w 3962400"/>
              <a:gd name="connsiteY12" fmla="*/ 1395046 h 6248400"/>
              <a:gd name="connsiteX13" fmla="*/ 1559169 w 3962400"/>
              <a:gd name="connsiteY13" fmla="*/ 1395046 h 6248400"/>
              <a:gd name="connsiteX14" fmla="*/ 1652954 w 3962400"/>
              <a:gd name="connsiteY14" fmla="*/ 1371600 h 6248400"/>
              <a:gd name="connsiteX15" fmla="*/ 1664677 w 3962400"/>
              <a:gd name="connsiteY15" fmla="*/ 23446 h 6248400"/>
              <a:gd name="connsiteX16" fmla="*/ 1758462 w 3962400"/>
              <a:gd name="connsiteY16" fmla="*/ 0 h 6248400"/>
              <a:gd name="connsiteX17" fmla="*/ 1793631 w 3962400"/>
              <a:gd name="connsiteY17" fmla="*/ 117231 h 6248400"/>
              <a:gd name="connsiteX18" fmla="*/ 1887416 w 3962400"/>
              <a:gd name="connsiteY18" fmla="*/ 46893 h 6248400"/>
              <a:gd name="connsiteX19" fmla="*/ 1981200 w 3962400"/>
              <a:gd name="connsiteY19" fmla="*/ 140677 h 6248400"/>
              <a:gd name="connsiteX20" fmla="*/ 2063262 w 3962400"/>
              <a:gd name="connsiteY20" fmla="*/ 117231 h 6248400"/>
              <a:gd name="connsiteX21" fmla="*/ 2121877 w 3962400"/>
              <a:gd name="connsiteY21" fmla="*/ 257908 h 6248400"/>
              <a:gd name="connsiteX22" fmla="*/ 2168769 w 3962400"/>
              <a:gd name="connsiteY22" fmla="*/ 117231 h 6248400"/>
              <a:gd name="connsiteX23" fmla="*/ 2168769 w 3962400"/>
              <a:gd name="connsiteY23" fmla="*/ 117231 h 6248400"/>
              <a:gd name="connsiteX24" fmla="*/ 2274277 w 3962400"/>
              <a:gd name="connsiteY24" fmla="*/ 93785 h 6248400"/>
              <a:gd name="connsiteX25" fmla="*/ 2426677 w 3962400"/>
              <a:gd name="connsiteY25" fmla="*/ 117231 h 6248400"/>
              <a:gd name="connsiteX26" fmla="*/ 2414954 w 3962400"/>
              <a:gd name="connsiteY26" fmla="*/ 1465385 h 6248400"/>
              <a:gd name="connsiteX27" fmla="*/ 2532185 w 3962400"/>
              <a:gd name="connsiteY27" fmla="*/ 1453662 h 6248400"/>
              <a:gd name="connsiteX28" fmla="*/ 2555631 w 3962400"/>
              <a:gd name="connsiteY28" fmla="*/ 1570893 h 6248400"/>
              <a:gd name="connsiteX29" fmla="*/ 2555631 w 3962400"/>
              <a:gd name="connsiteY29" fmla="*/ 1570893 h 6248400"/>
              <a:gd name="connsiteX30" fmla="*/ 3938954 w 3962400"/>
              <a:gd name="connsiteY30" fmla="*/ 1688123 h 6248400"/>
              <a:gd name="connsiteX31" fmla="*/ 3915508 w 3962400"/>
              <a:gd name="connsiteY31" fmla="*/ 1781908 h 6248400"/>
              <a:gd name="connsiteX32" fmla="*/ 3892062 w 3962400"/>
              <a:gd name="connsiteY32" fmla="*/ 1817077 h 6248400"/>
              <a:gd name="connsiteX33" fmla="*/ 3962400 w 3962400"/>
              <a:gd name="connsiteY33" fmla="*/ 1899139 h 6248400"/>
              <a:gd name="connsiteX34" fmla="*/ 3880339 w 3962400"/>
              <a:gd name="connsiteY34" fmla="*/ 2051539 h 6248400"/>
              <a:gd name="connsiteX35" fmla="*/ 3880339 w 3962400"/>
              <a:gd name="connsiteY35" fmla="*/ 2051539 h 6248400"/>
              <a:gd name="connsiteX36" fmla="*/ 3880339 w 3962400"/>
              <a:gd name="connsiteY36" fmla="*/ 2051539 h 6248400"/>
              <a:gd name="connsiteX37" fmla="*/ 3786554 w 3962400"/>
              <a:gd name="connsiteY37" fmla="*/ 2250831 h 6248400"/>
              <a:gd name="connsiteX38" fmla="*/ 3938954 w 3962400"/>
              <a:gd name="connsiteY38" fmla="*/ 2274277 h 6248400"/>
              <a:gd name="connsiteX39" fmla="*/ 3915508 w 3962400"/>
              <a:gd name="connsiteY39" fmla="*/ 2461846 h 6248400"/>
              <a:gd name="connsiteX40" fmla="*/ 2637692 w 3962400"/>
              <a:gd name="connsiteY40" fmla="*/ 2379785 h 6248400"/>
              <a:gd name="connsiteX41" fmla="*/ 2637692 w 3962400"/>
              <a:gd name="connsiteY41" fmla="*/ 2473570 h 6248400"/>
              <a:gd name="connsiteX42" fmla="*/ 2543908 w 3962400"/>
              <a:gd name="connsiteY42" fmla="*/ 2520462 h 6248400"/>
              <a:gd name="connsiteX43" fmla="*/ 2543908 w 3962400"/>
              <a:gd name="connsiteY43" fmla="*/ 2520462 h 6248400"/>
              <a:gd name="connsiteX44" fmla="*/ 2426677 w 3962400"/>
              <a:gd name="connsiteY44" fmla="*/ 2672862 h 6248400"/>
              <a:gd name="connsiteX45" fmla="*/ 2403231 w 3962400"/>
              <a:gd name="connsiteY45" fmla="*/ 2708031 h 6248400"/>
              <a:gd name="connsiteX46" fmla="*/ 2281055 w 3962400"/>
              <a:gd name="connsiteY46" fmla="*/ 6236310 h 6248400"/>
              <a:gd name="connsiteX47" fmla="*/ 2192216 w 3962400"/>
              <a:gd name="connsiteY47" fmla="*/ 6236677 h 6248400"/>
              <a:gd name="connsiteX48" fmla="*/ 2119862 w 3962400"/>
              <a:gd name="connsiteY48" fmla="*/ 6161576 h 6248400"/>
              <a:gd name="connsiteX49" fmla="*/ 2112902 w 3962400"/>
              <a:gd name="connsiteY49" fmla="*/ 6238691 h 6248400"/>
              <a:gd name="connsiteX50" fmla="*/ 1910862 w 3962400"/>
              <a:gd name="connsiteY50" fmla="*/ 6189785 h 6248400"/>
              <a:gd name="connsiteX51" fmla="*/ 1840523 w 3962400"/>
              <a:gd name="connsiteY51" fmla="*/ 6201508 h 6248400"/>
              <a:gd name="connsiteX52" fmla="*/ 1840523 w 3962400"/>
              <a:gd name="connsiteY52" fmla="*/ 6201508 h 6248400"/>
              <a:gd name="connsiteX53" fmla="*/ 1723292 w 3962400"/>
              <a:gd name="connsiteY53" fmla="*/ 6025662 h 6248400"/>
              <a:gd name="connsiteX54" fmla="*/ 1711569 w 3962400"/>
              <a:gd name="connsiteY54" fmla="*/ 6248400 h 6248400"/>
              <a:gd name="connsiteX55" fmla="*/ 1488831 w 3962400"/>
              <a:gd name="connsiteY55" fmla="*/ 6201508 h 6248400"/>
              <a:gd name="connsiteX56" fmla="*/ 1664677 w 3962400"/>
              <a:gd name="connsiteY56" fmla="*/ 2309446 h 6248400"/>
              <a:gd name="connsiteX57" fmla="*/ 11723 w 3962400"/>
              <a:gd name="connsiteY57" fmla="*/ 2262554 h 6248400"/>
              <a:gd name="connsiteX0" fmla="*/ 11723 w 3962400"/>
              <a:gd name="connsiteY0" fmla="*/ 2262554 h 6248400"/>
              <a:gd name="connsiteX1" fmla="*/ 0 w 3962400"/>
              <a:gd name="connsiteY1" fmla="*/ 2168770 h 6248400"/>
              <a:gd name="connsiteX2" fmla="*/ 82062 w 3962400"/>
              <a:gd name="connsiteY2" fmla="*/ 2110154 h 6248400"/>
              <a:gd name="connsiteX3" fmla="*/ 164123 w 3962400"/>
              <a:gd name="connsiteY3" fmla="*/ 1992923 h 6248400"/>
              <a:gd name="connsiteX4" fmla="*/ 222739 w 3962400"/>
              <a:gd name="connsiteY4" fmla="*/ 1969477 h 6248400"/>
              <a:gd name="connsiteX5" fmla="*/ 164123 w 3962400"/>
              <a:gd name="connsiteY5" fmla="*/ 1852246 h 6248400"/>
              <a:gd name="connsiteX6" fmla="*/ 93785 w 3962400"/>
              <a:gd name="connsiteY6" fmla="*/ 1735016 h 6248400"/>
              <a:gd name="connsiteX7" fmla="*/ 117231 w 3962400"/>
              <a:gd name="connsiteY7" fmla="*/ 1723293 h 6248400"/>
              <a:gd name="connsiteX8" fmla="*/ 58616 w 3962400"/>
              <a:gd name="connsiteY8" fmla="*/ 1629508 h 6248400"/>
              <a:gd name="connsiteX9" fmla="*/ 23446 w 3962400"/>
              <a:gd name="connsiteY9" fmla="*/ 1477108 h 6248400"/>
              <a:gd name="connsiteX10" fmla="*/ 1371600 w 3962400"/>
              <a:gd name="connsiteY10" fmla="*/ 1559170 h 6248400"/>
              <a:gd name="connsiteX11" fmla="*/ 1359877 w 3962400"/>
              <a:gd name="connsiteY11" fmla="*/ 1418493 h 6248400"/>
              <a:gd name="connsiteX12" fmla="*/ 1406769 w 3962400"/>
              <a:gd name="connsiteY12" fmla="*/ 1395046 h 6248400"/>
              <a:gd name="connsiteX13" fmla="*/ 1559169 w 3962400"/>
              <a:gd name="connsiteY13" fmla="*/ 1395046 h 6248400"/>
              <a:gd name="connsiteX14" fmla="*/ 1652954 w 3962400"/>
              <a:gd name="connsiteY14" fmla="*/ 1371600 h 6248400"/>
              <a:gd name="connsiteX15" fmla="*/ 1664677 w 3962400"/>
              <a:gd name="connsiteY15" fmla="*/ 23446 h 6248400"/>
              <a:gd name="connsiteX16" fmla="*/ 1758462 w 3962400"/>
              <a:gd name="connsiteY16" fmla="*/ 0 h 6248400"/>
              <a:gd name="connsiteX17" fmla="*/ 1793631 w 3962400"/>
              <a:gd name="connsiteY17" fmla="*/ 117231 h 6248400"/>
              <a:gd name="connsiteX18" fmla="*/ 1887416 w 3962400"/>
              <a:gd name="connsiteY18" fmla="*/ 46893 h 6248400"/>
              <a:gd name="connsiteX19" fmla="*/ 1981200 w 3962400"/>
              <a:gd name="connsiteY19" fmla="*/ 140677 h 6248400"/>
              <a:gd name="connsiteX20" fmla="*/ 2063262 w 3962400"/>
              <a:gd name="connsiteY20" fmla="*/ 117231 h 6248400"/>
              <a:gd name="connsiteX21" fmla="*/ 2121877 w 3962400"/>
              <a:gd name="connsiteY21" fmla="*/ 257908 h 6248400"/>
              <a:gd name="connsiteX22" fmla="*/ 2168769 w 3962400"/>
              <a:gd name="connsiteY22" fmla="*/ 117231 h 6248400"/>
              <a:gd name="connsiteX23" fmla="*/ 2168769 w 3962400"/>
              <a:gd name="connsiteY23" fmla="*/ 117231 h 6248400"/>
              <a:gd name="connsiteX24" fmla="*/ 2274277 w 3962400"/>
              <a:gd name="connsiteY24" fmla="*/ 93785 h 6248400"/>
              <a:gd name="connsiteX25" fmla="*/ 2426677 w 3962400"/>
              <a:gd name="connsiteY25" fmla="*/ 117231 h 6248400"/>
              <a:gd name="connsiteX26" fmla="*/ 2414954 w 3962400"/>
              <a:gd name="connsiteY26" fmla="*/ 1465385 h 6248400"/>
              <a:gd name="connsiteX27" fmla="*/ 2532185 w 3962400"/>
              <a:gd name="connsiteY27" fmla="*/ 1453662 h 6248400"/>
              <a:gd name="connsiteX28" fmla="*/ 2555631 w 3962400"/>
              <a:gd name="connsiteY28" fmla="*/ 1570893 h 6248400"/>
              <a:gd name="connsiteX29" fmla="*/ 2555631 w 3962400"/>
              <a:gd name="connsiteY29" fmla="*/ 1570893 h 6248400"/>
              <a:gd name="connsiteX30" fmla="*/ 3938954 w 3962400"/>
              <a:gd name="connsiteY30" fmla="*/ 1688123 h 6248400"/>
              <a:gd name="connsiteX31" fmla="*/ 3915508 w 3962400"/>
              <a:gd name="connsiteY31" fmla="*/ 1781908 h 6248400"/>
              <a:gd name="connsiteX32" fmla="*/ 3892062 w 3962400"/>
              <a:gd name="connsiteY32" fmla="*/ 1817077 h 6248400"/>
              <a:gd name="connsiteX33" fmla="*/ 3962400 w 3962400"/>
              <a:gd name="connsiteY33" fmla="*/ 1899139 h 6248400"/>
              <a:gd name="connsiteX34" fmla="*/ 3880339 w 3962400"/>
              <a:gd name="connsiteY34" fmla="*/ 2051539 h 6248400"/>
              <a:gd name="connsiteX35" fmla="*/ 3880339 w 3962400"/>
              <a:gd name="connsiteY35" fmla="*/ 2051539 h 6248400"/>
              <a:gd name="connsiteX36" fmla="*/ 3880339 w 3962400"/>
              <a:gd name="connsiteY36" fmla="*/ 2051539 h 6248400"/>
              <a:gd name="connsiteX37" fmla="*/ 3786554 w 3962400"/>
              <a:gd name="connsiteY37" fmla="*/ 2250831 h 6248400"/>
              <a:gd name="connsiteX38" fmla="*/ 3938954 w 3962400"/>
              <a:gd name="connsiteY38" fmla="*/ 2274277 h 6248400"/>
              <a:gd name="connsiteX39" fmla="*/ 3915508 w 3962400"/>
              <a:gd name="connsiteY39" fmla="*/ 2461846 h 6248400"/>
              <a:gd name="connsiteX40" fmla="*/ 2637692 w 3962400"/>
              <a:gd name="connsiteY40" fmla="*/ 2379785 h 6248400"/>
              <a:gd name="connsiteX41" fmla="*/ 2637692 w 3962400"/>
              <a:gd name="connsiteY41" fmla="*/ 2473570 h 6248400"/>
              <a:gd name="connsiteX42" fmla="*/ 2543908 w 3962400"/>
              <a:gd name="connsiteY42" fmla="*/ 2520462 h 6248400"/>
              <a:gd name="connsiteX43" fmla="*/ 2543908 w 3962400"/>
              <a:gd name="connsiteY43" fmla="*/ 2520462 h 6248400"/>
              <a:gd name="connsiteX44" fmla="*/ 2426677 w 3962400"/>
              <a:gd name="connsiteY44" fmla="*/ 2672862 h 6248400"/>
              <a:gd name="connsiteX45" fmla="*/ 2403231 w 3962400"/>
              <a:gd name="connsiteY45" fmla="*/ 2708031 h 6248400"/>
              <a:gd name="connsiteX46" fmla="*/ 2281055 w 3962400"/>
              <a:gd name="connsiteY46" fmla="*/ 6236310 h 6248400"/>
              <a:gd name="connsiteX47" fmla="*/ 2192216 w 3962400"/>
              <a:gd name="connsiteY47" fmla="*/ 6236677 h 6248400"/>
              <a:gd name="connsiteX48" fmla="*/ 2119862 w 3962400"/>
              <a:gd name="connsiteY48" fmla="*/ 6161576 h 6248400"/>
              <a:gd name="connsiteX49" fmla="*/ 2112902 w 3962400"/>
              <a:gd name="connsiteY49" fmla="*/ 6238691 h 6248400"/>
              <a:gd name="connsiteX50" fmla="*/ 1910862 w 3962400"/>
              <a:gd name="connsiteY50" fmla="*/ 6189785 h 6248400"/>
              <a:gd name="connsiteX51" fmla="*/ 1840523 w 3962400"/>
              <a:gd name="connsiteY51" fmla="*/ 6201508 h 6248400"/>
              <a:gd name="connsiteX52" fmla="*/ 1840523 w 3962400"/>
              <a:gd name="connsiteY52" fmla="*/ 6201508 h 6248400"/>
              <a:gd name="connsiteX53" fmla="*/ 1723292 w 3962400"/>
              <a:gd name="connsiteY53" fmla="*/ 6025662 h 6248400"/>
              <a:gd name="connsiteX54" fmla="*/ 1711569 w 3962400"/>
              <a:gd name="connsiteY54" fmla="*/ 6248400 h 6248400"/>
              <a:gd name="connsiteX55" fmla="*/ 1488831 w 3962400"/>
              <a:gd name="connsiteY55" fmla="*/ 6201508 h 6248400"/>
              <a:gd name="connsiteX56" fmla="*/ 1664677 w 3962400"/>
              <a:gd name="connsiteY56" fmla="*/ 2309446 h 6248400"/>
              <a:gd name="connsiteX57" fmla="*/ 11723 w 3962400"/>
              <a:gd name="connsiteY57" fmla="*/ 2262554 h 6248400"/>
              <a:gd name="connsiteX0" fmla="*/ 11723 w 3962400"/>
              <a:gd name="connsiteY0" fmla="*/ 2262554 h 6248400"/>
              <a:gd name="connsiteX1" fmla="*/ 0 w 3962400"/>
              <a:gd name="connsiteY1" fmla="*/ 2168770 h 6248400"/>
              <a:gd name="connsiteX2" fmla="*/ 82062 w 3962400"/>
              <a:gd name="connsiteY2" fmla="*/ 2110154 h 6248400"/>
              <a:gd name="connsiteX3" fmla="*/ 164123 w 3962400"/>
              <a:gd name="connsiteY3" fmla="*/ 1992923 h 6248400"/>
              <a:gd name="connsiteX4" fmla="*/ 222739 w 3962400"/>
              <a:gd name="connsiteY4" fmla="*/ 1969477 h 6248400"/>
              <a:gd name="connsiteX5" fmla="*/ 164123 w 3962400"/>
              <a:gd name="connsiteY5" fmla="*/ 1852246 h 6248400"/>
              <a:gd name="connsiteX6" fmla="*/ 93785 w 3962400"/>
              <a:gd name="connsiteY6" fmla="*/ 1735016 h 6248400"/>
              <a:gd name="connsiteX7" fmla="*/ 117231 w 3962400"/>
              <a:gd name="connsiteY7" fmla="*/ 1723293 h 6248400"/>
              <a:gd name="connsiteX8" fmla="*/ 58616 w 3962400"/>
              <a:gd name="connsiteY8" fmla="*/ 1629508 h 6248400"/>
              <a:gd name="connsiteX9" fmla="*/ 23446 w 3962400"/>
              <a:gd name="connsiteY9" fmla="*/ 1477108 h 6248400"/>
              <a:gd name="connsiteX10" fmla="*/ 1371600 w 3962400"/>
              <a:gd name="connsiteY10" fmla="*/ 1559170 h 6248400"/>
              <a:gd name="connsiteX11" fmla="*/ 1359877 w 3962400"/>
              <a:gd name="connsiteY11" fmla="*/ 1418493 h 6248400"/>
              <a:gd name="connsiteX12" fmla="*/ 1406769 w 3962400"/>
              <a:gd name="connsiteY12" fmla="*/ 1395046 h 6248400"/>
              <a:gd name="connsiteX13" fmla="*/ 1559169 w 3962400"/>
              <a:gd name="connsiteY13" fmla="*/ 1395046 h 6248400"/>
              <a:gd name="connsiteX14" fmla="*/ 1652954 w 3962400"/>
              <a:gd name="connsiteY14" fmla="*/ 1371600 h 6248400"/>
              <a:gd name="connsiteX15" fmla="*/ 1664677 w 3962400"/>
              <a:gd name="connsiteY15" fmla="*/ 23446 h 6248400"/>
              <a:gd name="connsiteX16" fmla="*/ 1758462 w 3962400"/>
              <a:gd name="connsiteY16" fmla="*/ 0 h 6248400"/>
              <a:gd name="connsiteX17" fmla="*/ 1793631 w 3962400"/>
              <a:gd name="connsiteY17" fmla="*/ 117231 h 6248400"/>
              <a:gd name="connsiteX18" fmla="*/ 1887416 w 3962400"/>
              <a:gd name="connsiteY18" fmla="*/ 46893 h 6248400"/>
              <a:gd name="connsiteX19" fmla="*/ 1981200 w 3962400"/>
              <a:gd name="connsiteY19" fmla="*/ 140677 h 6248400"/>
              <a:gd name="connsiteX20" fmla="*/ 2063262 w 3962400"/>
              <a:gd name="connsiteY20" fmla="*/ 117231 h 6248400"/>
              <a:gd name="connsiteX21" fmla="*/ 2121877 w 3962400"/>
              <a:gd name="connsiteY21" fmla="*/ 257908 h 6248400"/>
              <a:gd name="connsiteX22" fmla="*/ 2168769 w 3962400"/>
              <a:gd name="connsiteY22" fmla="*/ 117231 h 6248400"/>
              <a:gd name="connsiteX23" fmla="*/ 2168769 w 3962400"/>
              <a:gd name="connsiteY23" fmla="*/ 117231 h 6248400"/>
              <a:gd name="connsiteX24" fmla="*/ 2274277 w 3962400"/>
              <a:gd name="connsiteY24" fmla="*/ 93785 h 6248400"/>
              <a:gd name="connsiteX25" fmla="*/ 2426677 w 3962400"/>
              <a:gd name="connsiteY25" fmla="*/ 117231 h 6248400"/>
              <a:gd name="connsiteX26" fmla="*/ 2414954 w 3962400"/>
              <a:gd name="connsiteY26" fmla="*/ 1465385 h 6248400"/>
              <a:gd name="connsiteX27" fmla="*/ 2532185 w 3962400"/>
              <a:gd name="connsiteY27" fmla="*/ 1453662 h 6248400"/>
              <a:gd name="connsiteX28" fmla="*/ 2555631 w 3962400"/>
              <a:gd name="connsiteY28" fmla="*/ 1570893 h 6248400"/>
              <a:gd name="connsiteX29" fmla="*/ 2555631 w 3962400"/>
              <a:gd name="connsiteY29" fmla="*/ 1570893 h 6248400"/>
              <a:gd name="connsiteX30" fmla="*/ 3938954 w 3962400"/>
              <a:gd name="connsiteY30" fmla="*/ 1688123 h 6248400"/>
              <a:gd name="connsiteX31" fmla="*/ 3915508 w 3962400"/>
              <a:gd name="connsiteY31" fmla="*/ 1781908 h 6248400"/>
              <a:gd name="connsiteX32" fmla="*/ 3892062 w 3962400"/>
              <a:gd name="connsiteY32" fmla="*/ 1817077 h 6248400"/>
              <a:gd name="connsiteX33" fmla="*/ 3962400 w 3962400"/>
              <a:gd name="connsiteY33" fmla="*/ 1899139 h 6248400"/>
              <a:gd name="connsiteX34" fmla="*/ 3880339 w 3962400"/>
              <a:gd name="connsiteY34" fmla="*/ 2051539 h 6248400"/>
              <a:gd name="connsiteX35" fmla="*/ 3880339 w 3962400"/>
              <a:gd name="connsiteY35" fmla="*/ 2051539 h 6248400"/>
              <a:gd name="connsiteX36" fmla="*/ 3880339 w 3962400"/>
              <a:gd name="connsiteY36" fmla="*/ 2051539 h 6248400"/>
              <a:gd name="connsiteX37" fmla="*/ 3786554 w 3962400"/>
              <a:gd name="connsiteY37" fmla="*/ 2250831 h 6248400"/>
              <a:gd name="connsiteX38" fmla="*/ 3938954 w 3962400"/>
              <a:gd name="connsiteY38" fmla="*/ 2274277 h 6248400"/>
              <a:gd name="connsiteX39" fmla="*/ 3915508 w 3962400"/>
              <a:gd name="connsiteY39" fmla="*/ 2461846 h 6248400"/>
              <a:gd name="connsiteX40" fmla="*/ 2637692 w 3962400"/>
              <a:gd name="connsiteY40" fmla="*/ 2379785 h 6248400"/>
              <a:gd name="connsiteX41" fmla="*/ 2637692 w 3962400"/>
              <a:gd name="connsiteY41" fmla="*/ 2473570 h 6248400"/>
              <a:gd name="connsiteX42" fmla="*/ 2543908 w 3962400"/>
              <a:gd name="connsiteY42" fmla="*/ 2520462 h 6248400"/>
              <a:gd name="connsiteX43" fmla="*/ 2543908 w 3962400"/>
              <a:gd name="connsiteY43" fmla="*/ 2520462 h 6248400"/>
              <a:gd name="connsiteX44" fmla="*/ 2426677 w 3962400"/>
              <a:gd name="connsiteY44" fmla="*/ 2672862 h 6248400"/>
              <a:gd name="connsiteX45" fmla="*/ 2403231 w 3962400"/>
              <a:gd name="connsiteY45" fmla="*/ 2708031 h 6248400"/>
              <a:gd name="connsiteX46" fmla="*/ 2281055 w 3962400"/>
              <a:gd name="connsiteY46" fmla="*/ 6236310 h 6248400"/>
              <a:gd name="connsiteX47" fmla="*/ 2192216 w 3962400"/>
              <a:gd name="connsiteY47" fmla="*/ 6236677 h 6248400"/>
              <a:gd name="connsiteX48" fmla="*/ 2119862 w 3962400"/>
              <a:gd name="connsiteY48" fmla="*/ 6161576 h 6248400"/>
              <a:gd name="connsiteX49" fmla="*/ 2112902 w 3962400"/>
              <a:gd name="connsiteY49" fmla="*/ 6238691 h 6248400"/>
              <a:gd name="connsiteX50" fmla="*/ 1920387 w 3962400"/>
              <a:gd name="connsiteY50" fmla="*/ 6194547 h 6248400"/>
              <a:gd name="connsiteX51" fmla="*/ 1840523 w 3962400"/>
              <a:gd name="connsiteY51" fmla="*/ 6201508 h 6248400"/>
              <a:gd name="connsiteX52" fmla="*/ 1840523 w 3962400"/>
              <a:gd name="connsiteY52" fmla="*/ 6201508 h 6248400"/>
              <a:gd name="connsiteX53" fmla="*/ 1723292 w 3962400"/>
              <a:gd name="connsiteY53" fmla="*/ 6025662 h 6248400"/>
              <a:gd name="connsiteX54" fmla="*/ 1711569 w 3962400"/>
              <a:gd name="connsiteY54" fmla="*/ 6248400 h 6248400"/>
              <a:gd name="connsiteX55" fmla="*/ 1488831 w 3962400"/>
              <a:gd name="connsiteY55" fmla="*/ 6201508 h 6248400"/>
              <a:gd name="connsiteX56" fmla="*/ 1664677 w 3962400"/>
              <a:gd name="connsiteY56" fmla="*/ 2309446 h 6248400"/>
              <a:gd name="connsiteX57" fmla="*/ 11723 w 3962400"/>
              <a:gd name="connsiteY57" fmla="*/ 2262554 h 6248400"/>
              <a:gd name="connsiteX0" fmla="*/ 11723 w 3962400"/>
              <a:gd name="connsiteY0" fmla="*/ 2262554 h 6248400"/>
              <a:gd name="connsiteX1" fmla="*/ 0 w 3962400"/>
              <a:gd name="connsiteY1" fmla="*/ 2168770 h 6248400"/>
              <a:gd name="connsiteX2" fmla="*/ 82062 w 3962400"/>
              <a:gd name="connsiteY2" fmla="*/ 2110154 h 6248400"/>
              <a:gd name="connsiteX3" fmla="*/ 164123 w 3962400"/>
              <a:gd name="connsiteY3" fmla="*/ 1992923 h 6248400"/>
              <a:gd name="connsiteX4" fmla="*/ 222739 w 3962400"/>
              <a:gd name="connsiteY4" fmla="*/ 1969477 h 6248400"/>
              <a:gd name="connsiteX5" fmla="*/ 164123 w 3962400"/>
              <a:gd name="connsiteY5" fmla="*/ 1852246 h 6248400"/>
              <a:gd name="connsiteX6" fmla="*/ 93785 w 3962400"/>
              <a:gd name="connsiteY6" fmla="*/ 1735016 h 6248400"/>
              <a:gd name="connsiteX7" fmla="*/ 117231 w 3962400"/>
              <a:gd name="connsiteY7" fmla="*/ 1723293 h 6248400"/>
              <a:gd name="connsiteX8" fmla="*/ 58616 w 3962400"/>
              <a:gd name="connsiteY8" fmla="*/ 1629508 h 6248400"/>
              <a:gd name="connsiteX9" fmla="*/ 23446 w 3962400"/>
              <a:gd name="connsiteY9" fmla="*/ 1477108 h 6248400"/>
              <a:gd name="connsiteX10" fmla="*/ 1371600 w 3962400"/>
              <a:gd name="connsiteY10" fmla="*/ 1559170 h 6248400"/>
              <a:gd name="connsiteX11" fmla="*/ 1359877 w 3962400"/>
              <a:gd name="connsiteY11" fmla="*/ 1418493 h 6248400"/>
              <a:gd name="connsiteX12" fmla="*/ 1406769 w 3962400"/>
              <a:gd name="connsiteY12" fmla="*/ 1395046 h 6248400"/>
              <a:gd name="connsiteX13" fmla="*/ 1559169 w 3962400"/>
              <a:gd name="connsiteY13" fmla="*/ 1395046 h 6248400"/>
              <a:gd name="connsiteX14" fmla="*/ 1652954 w 3962400"/>
              <a:gd name="connsiteY14" fmla="*/ 1371600 h 6248400"/>
              <a:gd name="connsiteX15" fmla="*/ 1664677 w 3962400"/>
              <a:gd name="connsiteY15" fmla="*/ 23446 h 6248400"/>
              <a:gd name="connsiteX16" fmla="*/ 1758462 w 3962400"/>
              <a:gd name="connsiteY16" fmla="*/ 0 h 6248400"/>
              <a:gd name="connsiteX17" fmla="*/ 1793631 w 3962400"/>
              <a:gd name="connsiteY17" fmla="*/ 117231 h 6248400"/>
              <a:gd name="connsiteX18" fmla="*/ 1887416 w 3962400"/>
              <a:gd name="connsiteY18" fmla="*/ 46893 h 6248400"/>
              <a:gd name="connsiteX19" fmla="*/ 1981200 w 3962400"/>
              <a:gd name="connsiteY19" fmla="*/ 140677 h 6248400"/>
              <a:gd name="connsiteX20" fmla="*/ 2063262 w 3962400"/>
              <a:gd name="connsiteY20" fmla="*/ 117231 h 6248400"/>
              <a:gd name="connsiteX21" fmla="*/ 2121877 w 3962400"/>
              <a:gd name="connsiteY21" fmla="*/ 257908 h 6248400"/>
              <a:gd name="connsiteX22" fmla="*/ 2168769 w 3962400"/>
              <a:gd name="connsiteY22" fmla="*/ 117231 h 6248400"/>
              <a:gd name="connsiteX23" fmla="*/ 2168769 w 3962400"/>
              <a:gd name="connsiteY23" fmla="*/ 117231 h 6248400"/>
              <a:gd name="connsiteX24" fmla="*/ 2274277 w 3962400"/>
              <a:gd name="connsiteY24" fmla="*/ 93785 h 6248400"/>
              <a:gd name="connsiteX25" fmla="*/ 2426677 w 3962400"/>
              <a:gd name="connsiteY25" fmla="*/ 117231 h 6248400"/>
              <a:gd name="connsiteX26" fmla="*/ 2414954 w 3962400"/>
              <a:gd name="connsiteY26" fmla="*/ 1465385 h 6248400"/>
              <a:gd name="connsiteX27" fmla="*/ 2532185 w 3962400"/>
              <a:gd name="connsiteY27" fmla="*/ 1453662 h 6248400"/>
              <a:gd name="connsiteX28" fmla="*/ 2555631 w 3962400"/>
              <a:gd name="connsiteY28" fmla="*/ 1570893 h 6248400"/>
              <a:gd name="connsiteX29" fmla="*/ 2555631 w 3962400"/>
              <a:gd name="connsiteY29" fmla="*/ 1570893 h 6248400"/>
              <a:gd name="connsiteX30" fmla="*/ 3938954 w 3962400"/>
              <a:gd name="connsiteY30" fmla="*/ 1688123 h 6248400"/>
              <a:gd name="connsiteX31" fmla="*/ 3915508 w 3962400"/>
              <a:gd name="connsiteY31" fmla="*/ 1781908 h 6248400"/>
              <a:gd name="connsiteX32" fmla="*/ 3892062 w 3962400"/>
              <a:gd name="connsiteY32" fmla="*/ 1817077 h 6248400"/>
              <a:gd name="connsiteX33" fmla="*/ 3962400 w 3962400"/>
              <a:gd name="connsiteY33" fmla="*/ 1899139 h 6248400"/>
              <a:gd name="connsiteX34" fmla="*/ 3880339 w 3962400"/>
              <a:gd name="connsiteY34" fmla="*/ 2051539 h 6248400"/>
              <a:gd name="connsiteX35" fmla="*/ 3880339 w 3962400"/>
              <a:gd name="connsiteY35" fmla="*/ 2051539 h 6248400"/>
              <a:gd name="connsiteX36" fmla="*/ 3880339 w 3962400"/>
              <a:gd name="connsiteY36" fmla="*/ 2051539 h 6248400"/>
              <a:gd name="connsiteX37" fmla="*/ 3786554 w 3962400"/>
              <a:gd name="connsiteY37" fmla="*/ 2250831 h 6248400"/>
              <a:gd name="connsiteX38" fmla="*/ 3938954 w 3962400"/>
              <a:gd name="connsiteY38" fmla="*/ 2274277 h 6248400"/>
              <a:gd name="connsiteX39" fmla="*/ 3915508 w 3962400"/>
              <a:gd name="connsiteY39" fmla="*/ 2461846 h 6248400"/>
              <a:gd name="connsiteX40" fmla="*/ 2637692 w 3962400"/>
              <a:gd name="connsiteY40" fmla="*/ 2379785 h 6248400"/>
              <a:gd name="connsiteX41" fmla="*/ 2637692 w 3962400"/>
              <a:gd name="connsiteY41" fmla="*/ 2473570 h 6248400"/>
              <a:gd name="connsiteX42" fmla="*/ 2543908 w 3962400"/>
              <a:gd name="connsiteY42" fmla="*/ 2520462 h 6248400"/>
              <a:gd name="connsiteX43" fmla="*/ 2543908 w 3962400"/>
              <a:gd name="connsiteY43" fmla="*/ 2520462 h 6248400"/>
              <a:gd name="connsiteX44" fmla="*/ 2426677 w 3962400"/>
              <a:gd name="connsiteY44" fmla="*/ 2672862 h 6248400"/>
              <a:gd name="connsiteX45" fmla="*/ 2403231 w 3962400"/>
              <a:gd name="connsiteY45" fmla="*/ 2708031 h 6248400"/>
              <a:gd name="connsiteX46" fmla="*/ 2281055 w 3962400"/>
              <a:gd name="connsiteY46" fmla="*/ 6236310 h 6248400"/>
              <a:gd name="connsiteX47" fmla="*/ 2192216 w 3962400"/>
              <a:gd name="connsiteY47" fmla="*/ 6236677 h 6248400"/>
              <a:gd name="connsiteX48" fmla="*/ 2119862 w 3962400"/>
              <a:gd name="connsiteY48" fmla="*/ 6161576 h 6248400"/>
              <a:gd name="connsiteX49" fmla="*/ 2112902 w 3962400"/>
              <a:gd name="connsiteY49" fmla="*/ 6238691 h 6248400"/>
              <a:gd name="connsiteX50" fmla="*/ 1920387 w 3962400"/>
              <a:gd name="connsiteY50" fmla="*/ 6194547 h 6248400"/>
              <a:gd name="connsiteX51" fmla="*/ 1840523 w 3962400"/>
              <a:gd name="connsiteY51" fmla="*/ 6201508 h 6248400"/>
              <a:gd name="connsiteX52" fmla="*/ 1840523 w 3962400"/>
              <a:gd name="connsiteY52" fmla="*/ 6201508 h 6248400"/>
              <a:gd name="connsiteX53" fmla="*/ 1701861 w 3962400"/>
              <a:gd name="connsiteY53" fmla="*/ 6042330 h 6248400"/>
              <a:gd name="connsiteX54" fmla="*/ 1711569 w 3962400"/>
              <a:gd name="connsiteY54" fmla="*/ 6248400 h 6248400"/>
              <a:gd name="connsiteX55" fmla="*/ 1488831 w 3962400"/>
              <a:gd name="connsiteY55" fmla="*/ 6201508 h 6248400"/>
              <a:gd name="connsiteX56" fmla="*/ 1664677 w 3962400"/>
              <a:gd name="connsiteY56" fmla="*/ 2309446 h 6248400"/>
              <a:gd name="connsiteX57" fmla="*/ 11723 w 3962400"/>
              <a:gd name="connsiteY57" fmla="*/ 2262554 h 6248400"/>
              <a:gd name="connsiteX0" fmla="*/ 11723 w 3962400"/>
              <a:gd name="connsiteY0" fmla="*/ 2262554 h 6248400"/>
              <a:gd name="connsiteX1" fmla="*/ 0 w 3962400"/>
              <a:gd name="connsiteY1" fmla="*/ 2168770 h 6248400"/>
              <a:gd name="connsiteX2" fmla="*/ 82062 w 3962400"/>
              <a:gd name="connsiteY2" fmla="*/ 2110154 h 6248400"/>
              <a:gd name="connsiteX3" fmla="*/ 164123 w 3962400"/>
              <a:gd name="connsiteY3" fmla="*/ 1992923 h 6248400"/>
              <a:gd name="connsiteX4" fmla="*/ 222739 w 3962400"/>
              <a:gd name="connsiteY4" fmla="*/ 1969477 h 6248400"/>
              <a:gd name="connsiteX5" fmla="*/ 164123 w 3962400"/>
              <a:gd name="connsiteY5" fmla="*/ 1852246 h 6248400"/>
              <a:gd name="connsiteX6" fmla="*/ 93785 w 3962400"/>
              <a:gd name="connsiteY6" fmla="*/ 1735016 h 6248400"/>
              <a:gd name="connsiteX7" fmla="*/ 117231 w 3962400"/>
              <a:gd name="connsiteY7" fmla="*/ 1723293 h 6248400"/>
              <a:gd name="connsiteX8" fmla="*/ 58616 w 3962400"/>
              <a:gd name="connsiteY8" fmla="*/ 1629508 h 6248400"/>
              <a:gd name="connsiteX9" fmla="*/ 23446 w 3962400"/>
              <a:gd name="connsiteY9" fmla="*/ 1477108 h 6248400"/>
              <a:gd name="connsiteX10" fmla="*/ 1371600 w 3962400"/>
              <a:gd name="connsiteY10" fmla="*/ 1559170 h 6248400"/>
              <a:gd name="connsiteX11" fmla="*/ 1359877 w 3962400"/>
              <a:gd name="connsiteY11" fmla="*/ 1418493 h 6248400"/>
              <a:gd name="connsiteX12" fmla="*/ 1406769 w 3962400"/>
              <a:gd name="connsiteY12" fmla="*/ 1395046 h 6248400"/>
              <a:gd name="connsiteX13" fmla="*/ 1559169 w 3962400"/>
              <a:gd name="connsiteY13" fmla="*/ 1395046 h 6248400"/>
              <a:gd name="connsiteX14" fmla="*/ 1652954 w 3962400"/>
              <a:gd name="connsiteY14" fmla="*/ 1371600 h 6248400"/>
              <a:gd name="connsiteX15" fmla="*/ 1664677 w 3962400"/>
              <a:gd name="connsiteY15" fmla="*/ 23446 h 6248400"/>
              <a:gd name="connsiteX16" fmla="*/ 1758462 w 3962400"/>
              <a:gd name="connsiteY16" fmla="*/ 0 h 6248400"/>
              <a:gd name="connsiteX17" fmla="*/ 1793631 w 3962400"/>
              <a:gd name="connsiteY17" fmla="*/ 117231 h 6248400"/>
              <a:gd name="connsiteX18" fmla="*/ 1887416 w 3962400"/>
              <a:gd name="connsiteY18" fmla="*/ 46893 h 6248400"/>
              <a:gd name="connsiteX19" fmla="*/ 1981200 w 3962400"/>
              <a:gd name="connsiteY19" fmla="*/ 140677 h 6248400"/>
              <a:gd name="connsiteX20" fmla="*/ 2063262 w 3962400"/>
              <a:gd name="connsiteY20" fmla="*/ 117231 h 6248400"/>
              <a:gd name="connsiteX21" fmla="*/ 2121877 w 3962400"/>
              <a:gd name="connsiteY21" fmla="*/ 257908 h 6248400"/>
              <a:gd name="connsiteX22" fmla="*/ 2168769 w 3962400"/>
              <a:gd name="connsiteY22" fmla="*/ 117231 h 6248400"/>
              <a:gd name="connsiteX23" fmla="*/ 2168769 w 3962400"/>
              <a:gd name="connsiteY23" fmla="*/ 117231 h 6248400"/>
              <a:gd name="connsiteX24" fmla="*/ 2274277 w 3962400"/>
              <a:gd name="connsiteY24" fmla="*/ 93785 h 6248400"/>
              <a:gd name="connsiteX25" fmla="*/ 2426677 w 3962400"/>
              <a:gd name="connsiteY25" fmla="*/ 117231 h 6248400"/>
              <a:gd name="connsiteX26" fmla="*/ 2414954 w 3962400"/>
              <a:gd name="connsiteY26" fmla="*/ 1465385 h 6248400"/>
              <a:gd name="connsiteX27" fmla="*/ 2532185 w 3962400"/>
              <a:gd name="connsiteY27" fmla="*/ 1453662 h 6248400"/>
              <a:gd name="connsiteX28" fmla="*/ 2555631 w 3962400"/>
              <a:gd name="connsiteY28" fmla="*/ 1570893 h 6248400"/>
              <a:gd name="connsiteX29" fmla="*/ 2555631 w 3962400"/>
              <a:gd name="connsiteY29" fmla="*/ 1570893 h 6248400"/>
              <a:gd name="connsiteX30" fmla="*/ 3938954 w 3962400"/>
              <a:gd name="connsiteY30" fmla="*/ 1688123 h 6248400"/>
              <a:gd name="connsiteX31" fmla="*/ 3915508 w 3962400"/>
              <a:gd name="connsiteY31" fmla="*/ 1781908 h 6248400"/>
              <a:gd name="connsiteX32" fmla="*/ 3892062 w 3962400"/>
              <a:gd name="connsiteY32" fmla="*/ 1817077 h 6248400"/>
              <a:gd name="connsiteX33" fmla="*/ 3962400 w 3962400"/>
              <a:gd name="connsiteY33" fmla="*/ 1899139 h 6248400"/>
              <a:gd name="connsiteX34" fmla="*/ 3880339 w 3962400"/>
              <a:gd name="connsiteY34" fmla="*/ 2051539 h 6248400"/>
              <a:gd name="connsiteX35" fmla="*/ 3880339 w 3962400"/>
              <a:gd name="connsiteY35" fmla="*/ 2051539 h 6248400"/>
              <a:gd name="connsiteX36" fmla="*/ 3880339 w 3962400"/>
              <a:gd name="connsiteY36" fmla="*/ 2051539 h 6248400"/>
              <a:gd name="connsiteX37" fmla="*/ 3786554 w 3962400"/>
              <a:gd name="connsiteY37" fmla="*/ 2250831 h 6248400"/>
              <a:gd name="connsiteX38" fmla="*/ 3938954 w 3962400"/>
              <a:gd name="connsiteY38" fmla="*/ 2274277 h 6248400"/>
              <a:gd name="connsiteX39" fmla="*/ 3915508 w 3962400"/>
              <a:gd name="connsiteY39" fmla="*/ 2461846 h 6248400"/>
              <a:gd name="connsiteX40" fmla="*/ 2637692 w 3962400"/>
              <a:gd name="connsiteY40" fmla="*/ 2379785 h 6248400"/>
              <a:gd name="connsiteX41" fmla="*/ 2637692 w 3962400"/>
              <a:gd name="connsiteY41" fmla="*/ 2473570 h 6248400"/>
              <a:gd name="connsiteX42" fmla="*/ 2543908 w 3962400"/>
              <a:gd name="connsiteY42" fmla="*/ 2520462 h 6248400"/>
              <a:gd name="connsiteX43" fmla="*/ 2543908 w 3962400"/>
              <a:gd name="connsiteY43" fmla="*/ 2520462 h 6248400"/>
              <a:gd name="connsiteX44" fmla="*/ 2426677 w 3962400"/>
              <a:gd name="connsiteY44" fmla="*/ 2672862 h 6248400"/>
              <a:gd name="connsiteX45" fmla="*/ 2403231 w 3962400"/>
              <a:gd name="connsiteY45" fmla="*/ 2708031 h 6248400"/>
              <a:gd name="connsiteX46" fmla="*/ 2281055 w 3962400"/>
              <a:gd name="connsiteY46" fmla="*/ 6236310 h 6248400"/>
              <a:gd name="connsiteX47" fmla="*/ 2192216 w 3962400"/>
              <a:gd name="connsiteY47" fmla="*/ 6236677 h 6248400"/>
              <a:gd name="connsiteX48" fmla="*/ 2119862 w 3962400"/>
              <a:gd name="connsiteY48" fmla="*/ 6161576 h 6248400"/>
              <a:gd name="connsiteX49" fmla="*/ 2112902 w 3962400"/>
              <a:gd name="connsiteY49" fmla="*/ 6238691 h 6248400"/>
              <a:gd name="connsiteX50" fmla="*/ 1920387 w 3962400"/>
              <a:gd name="connsiteY50" fmla="*/ 6194547 h 6248400"/>
              <a:gd name="connsiteX51" fmla="*/ 1840523 w 3962400"/>
              <a:gd name="connsiteY51" fmla="*/ 6201508 h 6248400"/>
              <a:gd name="connsiteX52" fmla="*/ 1840523 w 3962400"/>
              <a:gd name="connsiteY52" fmla="*/ 6201508 h 6248400"/>
              <a:gd name="connsiteX53" fmla="*/ 1701861 w 3962400"/>
              <a:gd name="connsiteY53" fmla="*/ 6042330 h 6248400"/>
              <a:gd name="connsiteX54" fmla="*/ 1711569 w 3962400"/>
              <a:gd name="connsiteY54" fmla="*/ 6248400 h 6248400"/>
              <a:gd name="connsiteX55" fmla="*/ 1488831 w 3962400"/>
              <a:gd name="connsiteY55" fmla="*/ 6201508 h 6248400"/>
              <a:gd name="connsiteX56" fmla="*/ 1664677 w 3962400"/>
              <a:gd name="connsiteY56" fmla="*/ 2309446 h 6248400"/>
              <a:gd name="connsiteX57" fmla="*/ 11723 w 3962400"/>
              <a:gd name="connsiteY57" fmla="*/ 2262554 h 6248400"/>
              <a:gd name="connsiteX0" fmla="*/ 11723 w 3962400"/>
              <a:gd name="connsiteY0" fmla="*/ 2262554 h 6248400"/>
              <a:gd name="connsiteX1" fmla="*/ 0 w 3962400"/>
              <a:gd name="connsiteY1" fmla="*/ 2168770 h 6248400"/>
              <a:gd name="connsiteX2" fmla="*/ 82062 w 3962400"/>
              <a:gd name="connsiteY2" fmla="*/ 2110154 h 6248400"/>
              <a:gd name="connsiteX3" fmla="*/ 164123 w 3962400"/>
              <a:gd name="connsiteY3" fmla="*/ 1992923 h 6248400"/>
              <a:gd name="connsiteX4" fmla="*/ 222739 w 3962400"/>
              <a:gd name="connsiteY4" fmla="*/ 1969477 h 6248400"/>
              <a:gd name="connsiteX5" fmla="*/ 164123 w 3962400"/>
              <a:gd name="connsiteY5" fmla="*/ 1852246 h 6248400"/>
              <a:gd name="connsiteX6" fmla="*/ 93785 w 3962400"/>
              <a:gd name="connsiteY6" fmla="*/ 1735016 h 6248400"/>
              <a:gd name="connsiteX7" fmla="*/ 117231 w 3962400"/>
              <a:gd name="connsiteY7" fmla="*/ 1723293 h 6248400"/>
              <a:gd name="connsiteX8" fmla="*/ 58616 w 3962400"/>
              <a:gd name="connsiteY8" fmla="*/ 1629508 h 6248400"/>
              <a:gd name="connsiteX9" fmla="*/ 23446 w 3962400"/>
              <a:gd name="connsiteY9" fmla="*/ 1477108 h 6248400"/>
              <a:gd name="connsiteX10" fmla="*/ 1371600 w 3962400"/>
              <a:gd name="connsiteY10" fmla="*/ 1559170 h 6248400"/>
              <a:gd name="connsiteX11" fmla="*/ 1359877 w 3962400"/>
              <a:gd name="connsiteY11" fmla="*/ 1418493 h 6248400"/>
              <a:gd name="connsiteX12" fmla="*/ 1406769 w 3962400"/>
              <a:gd name="connsiteY12" fmla="*/ 1395046 h 6248400"/>
              <a:gd name="connsiteX13" fmla="*/ 1559169 w 3962400"/>
              <a:gd name="connsiteY13" fmla="*/ 1395046 h 6248400"/>
              <a:gd name="connsiteX14" fmla="*/ 1652954 w 3962400"/>
              <a:gd name="connsiteY14" fmla="*/ 1371600 h 6248400"/>
              <a:gd name="connsiteX15" fmla="*/ 1664677 w 3962400"/>
              <a:gd name="connsiteY15" fmla="*/ 23446 h 6248400"/>
              <a:gd name="connsiteX16" fmla="*/ 1758462 w 3962400"/>
              <a:gd name="connsiteY16" fmla="*/ 0 h 6248400"/>
              <a:gd name="connsiteX17" fmla="*/ 1793631 w 3962400"/>
              <a:gd name="connsiteY17" fmla="*/ 117231 h 6248400"/>
              <a:gd name="connsiteX18" fmla="*/ 1887416 w 3962400"/>
              <a:gd name="connsiteY18" fmla="*/ 46893 h 6248400"/>
              <a:gd name="connsiteX19" fmla="*/ 1981200 w 3962400"/>
              <a:gd name="connsiteY19" fmla="*/ 140677 h 6248400"/>
              <a:gd name="connsiteX20" fmla="*/ 2063262 w 3962400"/>
              <a:gd name="connsiteY20" fmla="*/ 117231 h 6248400"/>
              <a:gd name="connsiteX21" fmla="*/ 2121877 w 3962400"/>
              <a:gd name="connsiteY21" fmla="*/ 257908 h 6248400"/>
              <a:gd name="connsiteX22" fmla="*/ 2168769 w 3962400"/>
              <a:gd name="connsiteY22" fmla="*/ 117231 h 6248400"/>
              <a:gd name="connsiteX23" fmla="*/ 2168769 w 3962400"/>
              <a:gd name="connsiteY23" fmla="*/ 117231 h 6248400"/>
              <a:gd name="connsiteX24" fmla="*/ 2274277 w 3962400"/>
              <a:gd name="connsiteY24" fmla="*/ 93785 h 6248400"/>
              <a:gd name="connsiteX25" fmla="*/ 2426677 w 3962400"/>
              <a:gd name="connsiteY25" fmla="*/ 117231 h 6248400"/>
              <a:gd name="connsiteX26" fmla="*/ 2414954 w 3962400"/>
              <a:gd name="connsiteY26" fmla="*/ 1465385 h 6248400"/>
              <a:gd name="connsiteX27" fmla="*/ 2532185 w 3962400"/>
              <a:gd name="connsiteY27" fmla="*/ 1453662 h 6248400"/>
              <a:gd name="connsiteX28" fmla="*/ 2555631 w 3962400"/>
              <a:gd name="connsiteY28" fmla="*/ 1570893 h 6248400"/>
              <a:gd name="connsiteX29" fmla="*/ 2555631 w 3962400"/>
              <a:gd name="connsiteY29" fmla="*/ 1570893 h 6248400"/>
              <a:gd name="connsiteX30" fmla="*/ 3938954 w 3962400"/>
              <a:gd name="connsiteY30" fmla="*/ 1688123 h 6248400"/>
              <a:gd name="connsiteX31" fmla="*/ 3915508 w 3962400"/>
              <a:gd name="connsiteY31" fmla="*/ 1781908 h 6248400"/>
              <a:gd name="connsiteX32" fmla="*/ 3892062 w 3962400"/>
              <a:gd name="connsiteY32" fmla="*/ 1817077 h 6248400"/>
              <a:gd name="connsiteX33" fmla="*/ 3962400 w 3962400"/>
              <a:gd name="connsiteY33" fmla="*/ 1899139 h 6248400"/>
              <a:gd name="connsiteX34" fmla="*/ 3880339 w 3962400"/>
              <a:gd name="connsiteY34" fmla="*/ 2051539 h 6248400"/>
              <a:gd name="connsiteX35" fmla="*/ 3880339 w 3962400"/>
              <a:gd name="connsiteY35" fmla="*/ 2051539 h 6248400"/>
              <a:gd name="connsiteX36" fmla="*/ 3880339 w 3962400"/>
              <a:gd name="connsiteY36" fmla="*/ 2051539 h 6248400"/>
              <a:gd name="connsiteX37" fmla="*/ 3786554 w 3962400"/>
              <a:gd name="connsiteY37" fmla="*/ 2250831 h 6248400"/>
              <a:gd name="connsiteX38" fmla="*/ 3938954 w 3962400"/>
              <a:gd name="connsiteY38" fmla="*/ 2274277 h 6248400"/>
              <a:gd name="connsiteX39" fmla="*/ 3915508 w 3962400"/>
              <a:gd name="connsiteY39" fmla="*/ 2461846 h 6248400"/>
              <a:gd name="connsiteX40" fmla="*/ 2637692 w 3962400"/>
              <a:gd name="connsiteY40" fmla="*/ 2379785 h 6248400"/>
              <a:gd name="connsiteX41" fmla="*/ 2637692 w 3962400"/>
              <a:gd name="connsiteY41" fmla="*/ 2473570 h 6248400"/>
              <a:gd name="connsiteX42" fmla="*/ 2543908 w 3962400"/>
              <a:gd name="connsiteY42" fmla="*/ 2520462 h 6248400"/>
              <a:gd name="connsiteX43" fmla="*/ 2543908 w 3962400"/>
              <a:gd name="connsiteY43" fmla="*/ 2520462 h 6248400"/>
              <a:gd name="connsiteX44" fmla="*/ 2426677 w 3962400"/>
              <a:gd name="connsiteY44" fmla="*/ 2672862 h 6248400"/>
              <a:gd name="connsiteX45" fmla="*/ 2403231 w 3962400"/>
              <a:gd name="connsiteY45" fmla="*/ 2708031 h 6248400"/>
              <a:gd name="connsiteX46" fmla="*/ 2281055 w 3962400"/>
              <a:gd name="connsiteY46" fmla="*/ 6236310 h 6248400"/>
              <a:gd name="connsiteX47" fmla="*/ 2192216 w 3962400"/>
              <a:gd name="connsiteY47" fmla="*/ 6236677 h 6248400"/>
              <a:gd name="connsiteX48" fmla="*/ 2119862 w 3962400"/>
              <a:gd name="connsiteY48" fmla="*/ 6161576 h 6248400"/>
              <a:gd name="connsiteX49" fmla="*/ 2112902 w 3962400"/>
              <a:gd name="connsiteY49" fmla="*/ 6238691 h 6248400"/>
              <a:gd name="connsiteX50" fmla="*/ 1920387 w 3962400"/>
              <a:gd name="connsiteY50" fmla="*/ 6194547 h 6248400"/>
              <a:gd name="connsiteX51" fmla="*/ 1840523 w 3962400"/>
              <a:gd name="connsiteY51" fmla="*/ 6201508 h 6248400"/>
              <a:gd name="connsiteX52" fmla="*/ 1840523 w 3962400"/>
              <a:gd name="connsiteY52" fmla="*/ 6201508 h 6248400"/>
              <a:gd name="connsiteX53" fmla="*/ 1752967 w 3962400"/>
              <a:gd name="connsiteY53" fmla="*/ 6149121 h 6248400"/>
              <a:gd name="connsiteX54" fmla="*/ 1701861 w 3962400"/>
              <a:gd name="connsiteY54" fmla="*/ 6042330 h 6248400"/>
              <a:gd name="connsiteX55" fmla="*/ 1711569 w 3962400"/>
              <a:gd name="connsiteY55" fmla="*/ 6248400 h 6248400"/>
              <a:gd name="connsiteX56" fmla="*/ 1488831 w 3962400"/>
              <a:gd name="connsiteY56" fmla="*/ 6201508 h 6248400"/>
              <a:gd name="connsiteX57" fmla="*/ 1664677 w 3962400"/>
              <a:gd name="connsiteY57" fmla="*/ 2309446 h 6248400"/>
              <a:gd name="connsiteX58" fmla="*/ 11723 w 3962400"/>
              <a:gd name="connsiteY58" fmla="*/ 2262554 h 6248400"/>
              <a:gd name="connsiteX0" fmla="*/ 11723 w 3962400"/>
              <a:gd name="connsiteY0" fmla="*/ 2262554 h 6253896"/>
              <a:gd name="connsiteX1" fmla="*/ 0 w 3962400"/>
              <a:gd name="connsiteY1" fmla="*/ 2168770 h 6253896"/>
              <a:gd name="connsiteX2" fmla="*/ 82062 w 3962400"/>
              <a:gd name="connsiteY2" fmla="*/ 2110154 h 6253896"/>
              <a:gd name="connsiteX3" fmla="*/ 164123 w 3962400"/>
              <a:gd name="connsiteY3" fmla="*/ 1992923 h 6253896"/>
              <a:gd name="connsiteX4" fmla="*/ 222739 w 3962400"/>
              <a:gd name="connsiteY4" fmla="*/ 1969477 h 6253896"/>
              <a:gd name="connsiteX5" fmla="*/ 164123 w 3962400"/>
              <a:gd name="connsiteY5" fmla="*/ 1852246 h 6253896"/>
              <a:gd name="connsiteX6" fmla="*/ 93785 w 3962400"/>
              <a:gd name="connsiteY6" fmla="*/ 1735016 h 6253896"/>
              <a:gd name="connsiteX7" fmla="*/ 117231 w 3962400"/>
              <a:gd name="connsiteY7" fmla="*/ 1723293 h 6253896"/>
              <a:gd name="connsiteX8" fmla="*/ 58616 w 3962400"/>
              <a:gd name="connsiteY8" fmla="*/ 1629508 h 6253896"/>
              <a:gd name="connsiteX9" fmla="*/ 23446 w 3962400"/>
              <a:gd name="connsiteY9" fmla="*/ 1477108 h 6253896"/>
              <a:gd name="connsiteX10" fmla="*/ 1371600 w 3962400"/>
              <a:gd name="connsiteY10" fmla="*/ 1559170 h 6253896"/>
              <a:gd name="connsiteX11" fmla="*/ 1359877 w 3962400"/>
              <a:gd name="connsiteY11" fmla="*/ 1418493 h 6253896"/>
              <a:gd name="connsiteX12" fmla="*/ 1406769 w 3962400"/>
              <a:gd name="connsiteY12" fmla="*/ 1395046 h 6253896"/>
              <a:gd name="connsiteX13" fmla="*/ 1559169 w 3962400"/>
              <a:gd name="connsiteY13" fmla="*/ 1395046 h 6253896"/>
              <a:gd name="connsiteX14" fmla="*/ 1652954 w 3962400"/>
              <a:gd name="connsiteY14" fmla="*/ 1371600 h 6253896"/>
              <a:gd name="connsiteX15" fmla="*/ 1664677 w 3962400"/>
              <a:gd name="connsiteY15" fmla="*/ 23446 h 6253896"/>
              <a:gd name="connsiteX16" fmla="*/ 1758462 w 3962400"/>
              <a:gd name="connsiteY16" fmla="*/ 0 h 6253896"/>
              <a:gd name="connsiteX17" fmla="*/ 1793631 w 3962400"/>
              <a:gd name="connsiteY17" fmla="*/ 117231 h 6253896"/>
              <a:gd name="connsiteX18" fmla="*/ 1887416 w 3962400"/>
              <a:gd name="connsiteY18" fmla="*/ 46893 h 6253896"/>
              <a:gd name="connsiteX19" fmla="*/ 1981200 w 3962400"/>
              <a:gd name="connsiteY19" fmla="*/ 140677 h 6253896"/>
              <a:gd name="connsiteX20" fmla="*/ 2063262 w 3962400"/>
              <a:gd name="connsiteY20" fmla="*/ 117231 h 6253896"/>
              <a:gd name="connsiteX21" fmla="*/ 2121877 w 3962400"/>
              <a:gd name="connsiteY21" fmla="*/ 257908 h 6253896"/>
              <a:gd name="connsiteX22" fmla="*/ 2168769 w 3962400"/>
              <a:gd name="connsiteY22" fmla="*/ 117231 h 6253896"/>
              <a:gd name="connsiteX23" fmla="*/ 2168769 w 3962400"/>
              <a:gd name="connsiteY23" fmla="*/ 117231 h 6253896"/>
              <a:gd name="connsiteX24" fmla="*/ 2274277 w 3962400"/>
              <a:gd name="connsiteY24" fmla="*/ 93785 h 6253896"/>
              <a:gd name="connsiteX25" fmla="*/ 2426677 w 3962400"/>
              <a:gd name="connsiteY25" fmla="*/ 117231 h 6253896"/>
              <a:gd name="connsiteX26" fmla="*/ 2414954 w 3962400"/>
              <a:gd name="connsiteY26" fmla="*/ 1465385 h 6253896"/>
              <a:gd name="connsiteX27" fmla="*/ 2532185 w 3962400"/>
              <a:gd name="connsiteY27" fmla="*/ 1453662 h 6253896"/>
              <a:gd name="connsiteX28" fmla="*/ 2555631 w 3962400"/>
              <a:gd name="connsiteY28" fmla="*/ 1570893 h 6253896"/>
              <a:gd name="connsiteX29" fmla="*/ 2555631 w 3962400"/>
              <a:gd name="connsiteY29" fmla="*/ 1570893 h 6253896"/>
              <a:gd name="connsiteX30" fmla="*/ 3938954 w 3962400"/>
              <a:gd name="connsiteY30" fmla="*/ 1688123 h 6253896"/>
              <a:gd name="connsiteX31" fmla="*/ 3915508 w 3962400"/>
              <a:gd name="connsiteY31" fmla="*/ 1781908 h 6253896"/>
              <a:gd name="connsiteX32" fmla="*/ 3892062 w 3962400"/>
              <a:gd name="connsiteY32" fmla="*/ 1817077 h 6253896"/>
              <a:gd name="connsiteX33" fmla="*/ 3962400 w 3962400"/>
              <a:gd name="connsiteY33" fmla="*/ 1899139 h 6253896"/>
              <a:gd name="connsiteX34" fmla="*/ 3880339 w 3962400"/>
              <a:gd name="connsiteY34" fmla="*/ 2051539 h 6253896"/>
              <a:gd name="connsiteX35" fmla="*/ 3880339 w 3962400"/>
              <a:gd name="connsiteY35" fmla="*/ 2051539 h 6253896"/>
              <a:gd name="connsiteX36" fmla="*/ 3880339 w 3962400"/>
              <a:gd name="connsiteY36" fmla="*/ 2051539 h 6253896"/>
              <a:gd name="connsiteX37" fmla="*/ 3786554 w 3962400"/>
              <a:gd name="connsiteY37" fmla="*/ 2250831 h 6253896"/>
              <a:gd name="connsiteX38" fmla="*/ 3938954 w 3962400"/>
              <a:gd name="connsiteY38" fmla="*/ 2274277 h 6253896"/>
              <a:gd name="connsiteX39" fmla="*/ 3915508 w 3962400"/>
              <a:gd name="connsiteY39" fmla="*/ 2461846 h 6253896"/>
              <a:gd name="connsiteX40" fmla="*/ 2637692 w 3962400"/>
              <a:gd name="connsiteY40" fmla="*/ 2379785 h 6253896"/>
              <a:gd name="connsiteX41" fmla="*/ 2637692 w 3962400"/>
              <a:gd name="connsiteY41" fmla="*/ 2473570 h 6253896"/>
              <a:gd name="connsiteX42" fmla="*/ 2543908 w 3962400"/>
              <a:gd name="connsiteY42" fmla="*/ 2520462 h 6253896"/>
              <a:gd name="connsiteX43" fmla="*/ 2543908 w 3962400"/>
              <a:gd name="connsiteY43" fmla="*/ 2520462 h 6253896"/>
              <a:gd name="connsiteX44" fmla="*/ 2426677 w 3962400"/>
              <a:gd name="connsiteY44" fmla="*/ 2672862 h 6253896"/>
              <a:gd name="connsiteX45" fmla="*/ 2403231 w 3962400"/>
              <a:gd name="connsiteY45" fmla="*/ 2708031 h 6253896"/>
              <a:gd name="connsiteX46" fmla="*/ 2281055 w 3962400"/>
              <a:gd name="connsiteY46" fmla="*/ 6236310 h 6253896"/>
              <a:gd name="connsiteX47" fmla="*/ 2192216 w 3962400"/>
              <a:gd name="connsiteY47" fmla="*/ 6236677 h 6253896"/>
              <a:gd name="connsiteX48" fmla="*/ 2119862 w 3962400"/>
              <a:gd name="connsiteY48" fmla="*/ 6161576 h 6253896"/>
              <a:gd name="connsiteX49" fmla="*/ 2112902 w 3962400"/>
              <a:gd name="connsiteY49" fmla="*/ 6238691 h 6253896"/>
              <a:gd name="connsiteX50" fmla="*/ 1920387 w 3962400"/>
              <a:gd name="connsiteY50" fmla="*/ 6194547 h 6253896"/>
              <a:gd name="connsiteX51" fmla="*/ 1840523 w 3962400"/>
              <a:gd name="connsiteY51" fmla="*/ 6201508 h 6253896"/>
              <a:gd name="connsiteX52" fmla="*/ 1840523 w 3962400"/>
              <a:gd name="connsiteY52" fmla="*/ 6201508 h 6253896"/>
              <a:gd name="connsiteX53" fmla="*/ 1752967 w 3962400"/>
              <a:gd name="connsiteY53" fmla="*/ 6149121 h 6253896"/>
              <a:gd name="connsiteX54" fmla="*/ 1701861 w 3962400"/>
              <a:gd name="connsiteY54" fmla="*/ 6042330 h 6253896"/>
              <a:gd name="connsiteX55" fmla="*/ 1711569 w 3962400"/>
              <a:gd name="connsiteY55" fmla="*/ 6248400 h 6253896"/>
              <a:gd name="connsiteX56" fmla="*/ 1524550 w 3962400"/>
              <a:gd name="connsiteY56" fmla="*/ 6253896 h 6253896"/>
              <a:gd name="connsiteX57" fmla="*/ 1664677 w 3962400"/>
              <a:gd name="connsiteY57" fmla="*/ 2309446 h 6253896"/>
              <a:gd name="connsiteX58" fmla="*/ 11723 w 3962400"/>
              <a:gd name="connsiteY58" fmla="*/ 2262554 h 6253896"/>
              <a:gd name="connsiteX0" fmla="*/ 11723 w 3962400"/>
              <a:gd name="connsiteY0" fmla="*/ 2262554 h 6256771"/>
              <a:gd name="connsiteX1" fmla="*/ 0 w 3962400"/>
              <a:gd name="connsiteY1" fmla="*/ 2168770 h 6256771"/>
              <a:gd name="connsiteX2" fmla="*/ 82062 w 3962400"/>
              <a:gd name="connsiteY2" fmla="*/ 2110154 h 6256771"/>
              <a:gd name="connsiteX3" fmla="*/ 164123 w 3962400"/>
              <a:gd name="connsiteY3" fmla="*/ 1992923 h 6256771"/>
              <a:gd name="connsiteX4" fmla="*/ 222739 w 3962400"/>
              <a:gd name="connsiteY4" fmla="*/ 1969477 h 6256771"/>
              <a:gd name="connsiteX5" fmla="*/ 164123 w 3962400"/>
              <a:gd name="connsiteY5" fmla="*/ 1852246 h 6256771"/>
              <a:gd name="connsiteX6" fmla="*/ 93785 w 3962400"/>
              <a:gd name="connsiteY6" fmla="*/ 1735016 h 6256771"/>
              <a:gd name="connsiteX7" fmla="*/ 117231 w 3962400"/>
              <a:gd name="connsiteY7" fmla="*/ 1723293 h 6256771"/>
              <a:gd name="connsiteX8" fmla="*/ 58616 w 3962400"/>
              <a:gd name="connsiteY8" fmla="*/ 1629508 h 6256771"/>
              <a:gd name="connsiteX9" fmla="*/ 23446 w 3962400"/>
              <a:gd name="connsiteY9" fmla="*/ 1477108 h 6256771"/>
              <a:gd name="connsiteX10" fmla="*/ 1371600 w 3962400"/>
              <a:gd name="connsiteY10" fmla="*/ 1559170 h 6256771"/>
              <a:gd name="connsiteX11" fmla="*/ 1359877 w 3962400"/>
              <a:gd name="connsiteY11" fmla="*/ 1418493 h 6256771"/>
              <a:gd name="connsiteX12" fmla="*/ 1406769 w 3962400"/>
              <a:gd name="connsiteY12" fmla="*/ 1395046 h 6256771"/>
              <a:gd name="connsiteX13" fmla="*/ 1559169 w 3962400"/>
              <a:gd name="connsiteY13" fmla="*/ 1395046 h 6256771"/>
              <a:gd name="connsiteX14" fmla="*/ 1652954 w 3962400"/>
              <a:gd name="connsiteY14" fmla="*/ 1371600 h 6256771"/>
              <a:gd name="connsiteX15" fmla="*/ 1664677 w 3962400"/>
              <a:gd name="connsiteY15" fmla="*/ 23446 h 6256771"/>
              <a:gd name="connsiteX16" fmla="*/ 1758462 w 3962400"/>
              <a:gd name="connsiteY16" fmla="*/ 0 h 6256771"/>
              <a:gd name="connsiteX17" fmla="*/ 1793631 w 3962400"/>
              <a:gd name="connsiteY17" fmla="*/ 117231 h 6256771"/>
              <a:gd name="connsiteX18" fmla="*/ 1887416 w 3962400"/>
              <a:gd name="connsiteY18" fmla="*/ 46893 h 6256771"/>
              <a:gd name="connsiteX19" fmla="*/ 1981200 w 3962400"/>
              <a:gd name="connsiteY19" fmla="*/ 140677 h 6256771"/>
              <a:gd name="connsiteX20" fmla="*/ 2063262 w 3962400"/>
              <a:gd name="connsiteY20" fmla="*/ 117231 h 6256771"/>
              <a:gd name="connsiteX21" fmla="*/ 2121877 w 3962400"/>
              <a:gd name="connsiteY21" fmla="*/ 257908 h 6256771"/>
              <a:gd name="connsiteX22" fmla="*/ 2168769 w 3962400"/>
              <a:gd name="connsiteY22" fmla="*/ 117231 h 6256771"/>
              <a:gd name="connsiteX23" fmla="*/ 2168769 w 3962400"/>
              <a:gd name="connsiteY23" fmla="*/ 117231 h 6256771"/>
              <a:gd name="connsiteX24" fmla="*/ 2274277 w 3962400"/>
              <a:gd name="connsiteY24" fmla="*/ 93785 h 6256771"/>
              <a:gd name="connsiteX25" fmla="*/ 2426677 w 3962400"/>
              <a:gd name="connsiteY25" fmla="*/ 117231 h 6256771"/>
              <a:gd name="connsiteX26" fmla="*/ 2414954 w 3962400"/>
              <a:gd name="connsiteY26" fmla="*/ 1465385 h 6256771"/>
              <a:gd name="connsiteX27" fmla="*/ 2532185 w 3962400"/>
              <a:gd name="connsiteY27" fmla="*/ 1453662 h 6256771"/>
              <a:gd name="connsiteX28" fmla="*/ 2555631 w 3962400"/>
              <a:gd name="connsiteY28" fmla="*/ 1570893 h 6256771"/>
              <a:gd name="connsiteX29" fmla="*/ 2555631 w 3962400"/>
              <a:gd name="connsiteY29" fmla="*/ 1570893 h 6256771"/>
              <a:gd name="connsiteX30" fmla="*/ 3938954 w 3962400"/>
              <a:gd name="connsiteY30" fmla="*/ 1688123 h 6256771"/>
              <a:gd name="connsiteX31" fmla="*/ 3915508 w 3962400"/>
              <a:gd name="connsiteY31" fmla="*/ 1781908 h 6256771"/>
              <a:gd name="connsiteX32" fmla="*/ 3892062 w 3962400"/>
              <a:gd name="connsiteY32" fmla="*/ 1817077 h 6256771"/>
              <a:gd name="connsiteX33" fmla="*/ 3962400 w 3962400"/>
              <a:gd name="connsiteY33" fmla="*/ 1899139 h 6256771"/>
              <a:gd name="connsiteX34" fmla="*/ 3880339 w 3962400"/>
              <a:gd name="connsiteY34" fmla="*/ 2051539 h 6256771"/>
              <a:gd name="connsiteX35" fmla="*/ 3880339 w 3962400"/>
              <a:gd name="connsiteY35" fmla="*/ 2051539 h 6256771"/>
              <a:gd name="connsiteX36" fmla="*/ 3880339 w 3962400"/>
              <a:gd name="connsiteY36" fmla="*/ 2051539 h 6256771"/>
              <a:gd name="connsiteX37" fmla="*/ 3786554 w 3962400"/>
              <a:gd name="connsiteY37" fmla="*/ 2250831 h 6256771"/>
              <a:gd name="connsiteX38" fmla="*/ 3938954 w 3962400"/>
              <a:gd name="connsiteY38" fmla="*/ 2274277 h 6256771"/>
              <a:gd name="connsiteX39" fmla="*/ 3915508 w 3962400"/>
              <a:gd name="connsiteY39" fmla="*/ 2461846 h 6256771"/>
              <a:gd name="connsiteX40" fmla="*/ 2637692 w 3962400"/>
              <a:gd name="connsiteY40" fmla="*/ 2379785 h 6256771"/>
              <a:gd name="connsiteX41" fmla="*/ 2637692 w 3962400"/>
              <a:gd name="connsiteY41" fmla="*/ 2473570 h 6256771"/>
              <a:gd name="connsiteX42" fmla="*/ 2543908 w 3962400"/>
              <a:gd name="connsiteY42" fmla="*/ 2520462 h 6256771"/>
              <a:gd name="connsiteX43" fmla="*/ 2543908 w 3962400"/>
              <a:gd name="connsiteY43" fmla="*/ 2520462 h 6256771"/>
              <a:gd name="connsiteX44" fmla="*/ 2426677 w 3962400"/>
              <a:gd name="connsiteY44" fmla="*/ 2672862 h 6256771"/>
              <a:gd name="connsiteX45" fmla="*/ 2403231 w 3962400"/>
              <a:gd name="connsiteY45" fmla="*/ 2708031 h 6256771"/>
              <a:gd name="connsiteX46" fmla="*/ 2281055 w 3962400"/>
              <a:gd name="connsiteY46" fmla="*/ 6236310 h 6256771"/>
              <a:gd name="connsiteX47" fmla="*/ 2192216 w 3962400"/>
              <a:gd name="connsiteY47" fmla="*/ 6236677 h 6256771"/>
              <a:gd name="connsiteX48" fmla="*/ 2119862 w 3962400"/>
              <a:gd name="connsiteY48" fmla="*/ 6161576 h 6256771"/>
              <a:gd name="connsiteX49" fmla="*/ 2112902 w 3962400"/>
              <a:gd name="connsiteY49" fmla="*/ 6238691 h 6256771"/>
              <a:gd name="connsiteX50" fmla="*/ 1920387 w 3962400"/>
              <a:gd name="connsiteY50" fmla="*/ 6194547 h 6256771"/>
              <a:gd name="connsiteX51" fmla="*/ 1840523 w 3962400"/>
              <a:gd name="connsiteY51" fmla="*/ 6201508 h 6256771"/>
              <a:gd name="connsiteX52" fmla="*/ 1840523 w 3962400"/>
              <a:gd name="connsiteY52" fmla="*/ 6201508 h 6256771"/>
              <a:gd name="connsiteX53" fmla="*/ 1752967 w 3962400"/>
              <a:gd name="connsiteY53" fmla="*/ 6149121 h 6256771"/>
              <a:gd name="connsiteX54" fmla="*/ 1701861 w 3962400"/>
              <a:gd name="connsiteY54" fmla="*/ 6042330 h 6256771"/>
              <a:gd name="connsiteX55" fmla="*/ 1711569 w 3962400"/>
              <a:gd name="connsiteY55" fmla="*/ 6248400 h 6256771"/>
              <a:gd name="connsiteX56" fmla="*/ 1524550 w 3962400"/>
              <a:gd name="connsiteY56" fmla="*/ 6253896 h 6256771"/>
              <a:gd name="connsiteX57" fmla="*/ 1664677 w 3962400"/>
              <a:gd name="connsiteY57" fmla="*/ 2309446 h 6256771"/>
              <a:gd name="connsiteX58" fmla="*/ 11723 w 3962400"/>
              <a:gd name="connsiteY58" fmla="*/ 2262554 h 6256771"/>
              <a:gd name="connsiteX0" fmla="*/ 11723 w 3962400"/>
              <a:gd name="connsiteY0" fmla="*/ 2262554 h 6253896"/>
              <a:gd name="connsiteX1" fmla="*/ 0 w 3962400"/>
              <a:gd name="connsiteY1" fmla="*/ 2168770 h 6253896"/>
              <a:gd name="connsiteX2" fmla="*/ 82062 w 3962400"/>
              <a:gd name="connsiteY2" fmla="*/ 2110154 h 6253896"/>
              <a:gd name="connsiteX3" fmla="*/ 164123 w 3962400"/>
              <a:gd name="connsiteY3" fmla="*/ 1992923 h 6253896"/>
              <a:gd name="connsiteX4" fmla="*/ 222739 w 3962400"/>
              <a:gd name="connsiteY4" fmla="*/ 1969477 h 6253896"/>
              <a:gd name="connsiteX5" fmla="*/ 164123 w 3962400"/>
              <a:gd name="connsiteY5" fmla="*/ 1852246 h 6253896"/>
              <a:gd name="connsiteX6" fmla="*/ 93785 w 3962400"/>
              <a:gd name="connsiteY6" fmla="*/ 1735016 h 6253896"/>
              <a:gd name="connsiteX7" fmla="*/ 117231 w 3962400"/>
              <a:gd name="connsiteY7" fmla="*/ 1723293 h 6253896"/>
              <a:gd name="connsiteX8" fmla="*/ 58616 w 3962400"/>
              <a:gd name="connsiteY8" fmla="*/ 1629508 h 6253896"/>
              <a:gd name="connsiteX9" fmla="*/ 23446 w 3962400"/>
              <a:gd name="connsiteY9" fmla="*/ 1477108 h 6253896"/>
              <a:gd name="connsiteX10" fmla="*/ 1371600 w 3962400"/>
              <a:gd name="connsiteY10" fmla="*/ 1559170 h 6253896"/>
              <a:gd name="connsiteX11" fmla="*/ 1359877 w 3962400"/>
              <a:gd name="connsiteY11" fmla="*/ 1418493 h 6253896"/>
              <a:gd name="connsiteX12" fmla="*/ 1406769 w 3962400"/>
              <a:gd name="connsiteY12" fmla="*/ 1395046 h 6253896"/>
              <a:gd name="connsiteX13" fmla="*/ 1559169 w 3962400"/>
              <a:gd name="connsiteY13" fmla="*/ 1395046 h 6253896"/>
              <a:gd name="connsiteX14" fmla="*/ 1652954 w 3962400"/>
              <a:gd name="connsiteY14" fmla="*/ 1371600 h 6253896"/>
              <a:gd name="connsiteX15" fmla="*/ 1664677 w 3962400"/>
              <a:gd name="connsiteY15" fmla="*/ 23446 h 6253896"/>
              <a:gd name="connsiteX16" fmla="*/ 1758462 w 3962400"/>
              <a:gd name="connsiteY16" fmla="*/ 0 h 6253896"/>
              <a:gd name="connsiteX17" fmla="*/ 1793631 w 3962400"/>
              <a:gd name="connsiteY17" fmla="*/ 117231 h 6253896"/>
              <a:gd name="connsiteX18" fmla="*/ 1887416 w 3962400"/>
              <a:gd name="connsiteY18" fmla="*/ 46893 h 6253896"/>
              <a:gd name="connsiteX19" fmla="*/ 1981200 w 3962400"/>
              <a:gd name="connsiteY19" fmla="*/ 140677 h 6253896"/>
              <a:gd name="connsiteX20" fmla="*/ 2063262 w 3962400"/>
              <a:gd name="connsiteY20" fmla="*/ 117231 h 6253896"/>
              <a:gd name="connsiteX21" fmla="*/ 2121877 w 3962400"/>
              <a:gd name="connsiteY21" fmla="*/ 257908 h 6253896"/>
              <a:gd name="connsiteX22" fmla="*/ 2168769 w 3962400"/>
              <a:gd name="connsiteY22" fmla="*/ 117231 h 6253896"/>
              <a:gd name="connsiteX23" fmla="*/ 2168769 w 3962400"/>
              <a:gd name="connsiteY23" fmla="*/ 117231 h 6253896"/>
              <a:gd name="connsiteX24" fmla="*/ 2274277 w 3962400"/>
              <a:gd name="connsiteY24" fmla="*/ 93785 h 6253896"/>
              <a:gd name="connsiteX25" fmla="*/ 2426677 w 3962400"/>
              <a:gd name="connsiteY25" fmla="*/ 117231 h 6253896"/>
              <a:gd name="connsiteX26" fmla="*/ 2414954 w 3962400"/>
              <a:gd name="connsiteY26" fmla="*/ 1465385 h 6253896"/>
              <a:gd name="connsiteX27" fmla="*/ 2532185 w 3962400"/>
              <a:gd name="connsiteY27" fmla="*/ 1453662 h 6253896"/>
              <a:gd name="connsiteX28" fmla="*/ 2555631 w 3962400"/>
              <a:gd name="connsiteY28" fmla="*/ 1570893 h 6253896"/>
              <a:gd name="connsiteX29" fmla="*/ 2555631 w 3962400"/>
              <a:gd name="connsiteY29" fmla="*/ 1570893 h 6253896"/>
              <a:gd name="connsiteX30" fmla="*/ 3938954 w 3962400"/>
              <a:gd name="connsiteY30" fmla="*/ 1688123 h 6253896"/>
              <a:gd name="connsiteX31" fmla="*/ 3915508 w 3962400"/>
              <a:gd name="connsiteY31" fmla="*/ 1781908 h 6253896"/>
              <a:gd name="connsiteX32" fmla="*/ 3892062 w 3962400"/>
              <a:gd name="connsiteY32" fmla="*/ 1817077 h 6253896"/>
              <a:gd name="connsiteX33" fmla="*/ 3962400 w 3962400"/>
              <a:gd name="connsiteY33" fmla="*/ 1899139 h 6253896"/>
              <a:gd name="connsiteX34" fmla="*/ 3880339 w 3962400"/>
              <a:gd name="connsiteY34" fmla="*/ 2051539 h 6253896"/>
              <a:gd name="connsiteX35" fmla="*/ 3880339 w 3962400"/>
              <a:gd name="connsiteY35" fmla="*/ 2051539 h 6253896"/>
              <a:gd name="connsiteX36" fmla="*/ 3880339 w 3962400"/>
              <a:gd name="connsiteY36" fmla="*/ 2051539 h 6253896"/>
              <a:gd name="connsiteX37" fmla="*/ 3786554 w 3962400"/>
              <a:gd name="connsiteY37" fmla="*/ 2250831 h 6253896"/>
              <a:gd name="connsiteX38" fmla="*/ 3938954 w 3962400"/>
              <a:gd name="connsiteY38" fmla="*/ 2274277 h 6253896"/>
              <a:gd name="connsiteX39" fmla="*/ 3915508 w 3962400"/>
              <a:gd name="connsiteY39" fmla="*/ 2461846 h 6253896"/>
              <a:gd name="connsiteX40" fmla="*/ 2637692 w 3962400"/>
              <a:gd name="connsiteY40" fmla="*/ 2379785 h 6253896"/>
              <a:gd name="connsiteX41" fmla="*/ 2637692 w 3962400"/>
              <a:gd name="connsiteY41" fmla="*/ 2473570 h 6253896"/>
              <a:gd name="connsiteX42" fmla="*/ 2543908 w 3962400"/>
              <a:gd name="connsiteY42" fmla="*/ 2520462 h 6253896"/>
              <a:gd name="connsiteX43" fmla="*/ 2543908 w 3962400"/>
              <a:gd name="connsiteY43" fmla="*/ 2520462 h 6253896"/>
              <a:gd name="connsiteX44" fmla="*/ 2426677 w 3962400"/>
              <a:gd name="connsiteY44" fmla="*/ 2672862 h 6253896"/>
              <a:gd name="connsiteX45" fmla="*/ 2403231 w 3962400"/>
              <a:gd name="connsiteY45" fmla="*/ 2708031 h 6253896"/>
              <a:gd name="connsiteX46" fmla="*/ 2281055 w 3962400"/>
              <a:gd name="connsiteY46" fmla="*/ 6236310 h 6253896"/>
              <a:gd name="connsiteX47" fmla="*/ 2192216 w 3962400"/>
              <a:gd name="connsiteY47" fmla="*/ 6236677 h 6253896"/>
              <a:gd name="connsiteX48" fmla="*/ 2119862 w 3962400"/>
              <a:gd name="connsiteY48" fmla="*/ 6161576 h 6253896"/>
              <a:gd name="connsiteX49" fmla="*/ 2112902 w 3962400"/>
              <a:gd name="connsiteY49" fmla="*/ 6238691 h 6253896"/>
              <a:gd name="connsiteX50" fmla="*/ 1920387 w 3962400"/>
              <a:gd name="connsiteY50" fmla="*/ 6194547 h 6253896"/>
              <a:gd name="connsiteX51" fmla="*/ 1840523 w 3962400"/>
              <a:gd name="connsiteY51" fmla="*/ 6201508 h 6253896"/>
              <a:gd name="connsiteX52" fmla="*/ 1840523 w 3962400"/>
              <a:gd name="connsiteY52" fmla="*/ 6201508 h 6253896"/>
              <a:gd name="connsiteX53" fmla="*/ 1752967 w 3962400"/>
              <a:gd name="connsiteY53" fmla="*/ 6149121 h 6253896"/>
              <a:gd name="connsiteX54" fmla="*/ 1701861 w 3962400"/>
              <a:gd name="connsiteY54" fmla="*/ 6042330 h 6253896"/>
              <a:gd name="connsiteX55" fmla="*/ 1711569 w 3962400"/>
              <a:gd name="connsiteY55" fmla="*/ 6241257 h 6253896"/>
              <a:gd name="connsiteX56" fmla="*/ 1524550 w 3962400"/>
              <a:gd name="connsiteY56" fmla="*/ 6253896 h 6253896"/>
              <a:gd name="connsiteX57" fmla="*/ 1664677 w 3962400"/>
              <a:gd name="connsiteY57" fmla="*/ 2309446 h 6253896"/>
              <a:gd name="connsiteX58" fmla="*/ 11723 w 3962400"/>
              <a:gd name="connsiteY58" fmla="*/ 2262554 h 6253896"/>
              <a:gd name="connsiteX0" fmla="*/ 11723 w 3962400"/>
              <a:gd name="connsiteY0" fmla="*/ 2262554 h 6249628"/>
              <a:gd name="connsiteX1" fmla="*/ 0 w 3962400"/>
              <a:gd name="connsiteY1" fmla="*/ 2168770 h 6249628"/>
              <a:gd name="connsiteX2" fmla="*/ 82062 w 3962400"/>
              <a:gd name="connsiteY2" fmla="*/ 2110154 h 6249628"/>
              <a:gd name="connsiteX3" fmla="*/ 164123 w 3962400"/>
              <a:gd name="connsiteY3" fmla="*/ 1992923 h 6249628"/>
              <a:gd name="connsiteX4" fmla="*/ 222739 w 3962400"/>
              <a:gd name="connsiteY4" fmla="*/ 1969477 h 6249628"/>
              <a:gd name="connsiteX5" fmla="*/ 164123 w 3962400"/>
              <a:gd name="connsiteY5" fmla="*/ 1852246 h 6249628"/>
              <a:gd name="connsiteX6" fmla="*/ 93785 w 3962400"/>
              <a:gd name="connsiteY6" fmla="*/ 1735016 h 6249628"/>
              <a:gd name="connsiteX7" fmla="*/ 117231 w 3962400"/>
              <a:gd name="connsiteY7" fmla="*/ 1723293 h 6249628"/>
              <a:gd name="connsiteX8" fmla="*/ 58616 w 3962400"/>
              <a:gd name="connsiteY8" fmla="*/ 1629508 h 6249628"/>
              <a:gd name="connsiteX9" fmla="*/ 23446 w 3962400"/>
              <a:gd name="connsiteY9" fmla="*/ 1477108 h 6249628"/>
              <a:gd name="connsiteX10" fmla="*/ 1371600 w 3962400"/>
              <a:gd name="connsiteY10" fmla="*/ 1559170 h 6249628"/>
              <a:gd name="connsiteX11" fmla="*/ 1359877 w 3962400"/>
              <a:gd name="connsiteY11" fmla="*/ 1418493 h 6249628"/>
              <a:gd name="connsiteX12" fmla="*/ 1406769 w 3962400"/>
              <a:gd name="connsiteY12" fmla="*/ 1395046 h 6249628"/>
              <a:gd name="connsiteX13" fmla="*/ 1559169 w 3962400"/>
              <a:gd name="connsiteY13" fmla="*/ 1395046 h 6249628"/>
              <a:gd name="connsiteX14" fmla="*/ 1652954 w 3962400"/>
              <a:gd name="connsiteY14" fmla="*/ 1371600 h 6249628"/>
              <a:gd name="connsiteX15" fmla="*/ 1664677 w 3962400"/>
              <a:gd name="connsiteY15" fmla="*/ 23446 h 6249628"/>
              <a:gd name="connsiteX16" fmla="*/ 1758462 w 3962400"/>
              <a:gd name="connsiteY16" fmla="*/ 0 h 6249628"/>
              <a:gd name="connsiteX17" fmla="*/ 1793631 w 3962400"/>
              <a:gd name="connsiteY17" fmla="*/ 117231 h 6249628"/>
              <a:gd name="connsiteX18" fmla="*/ 1887416 w 3962400"/>
              <a:gd name="connsiteY18" fmla="*/ 46893 h 6249628"/>
              <a:gd name="connsiteX19" fmla="*/ 1981200 w 3962400"/>
              <a:gd name="connsiteY19" fmla="*/ 140677 h 6249628"/>
              <a:gd name="connsiteX20" fmla="*/ 2063262 w 3962400"/>
              <a:gd name="connsiteY20" fmla="*/ 117231 h 6249628"/>
              <a:gd name="connsiteX21" fmla="*/ 2121877 w 3962400"/>
              <a:gd name="connsiteY21" fmla="*/ 257908 h 6249628"/>
              <a:gd name="connsiteX22" fmla="*/ 2168769 w 3962400"/>
              <a:gd name="connsiteY22" fmla="*/ 117231 h 6249628"/>
              <a:gd name="connsiteX23" fmla="*/ 2168769 w 3962400"/>
              <a:gd name="connsiteY23" fmla="*/ 117231 h 6249628"/>
              <a:gd name="connsiteX24" fmla="*/ 2274277 w 3962400"/>
              <a:gd name="connsiteY24" fmla="*/ 93785 h 6249628"/>
              <a:gd name="connsiteX25" fmla="*/ 2426677 w 3962400"/>
              <a:gd name="connsiteY25" fmla="*/ 117231 h 6249628"/>
              <a:gd name="connsiteX26" fmla="*/ 2414954 w 3962400"/>
              <a:gd name="connsiteY26" fmla="*/ 1465385 h 6249628"/>
              <a:gd name="connsiteX27" fmla="*/ 2532185 w 3962400"/>
              <a:gd name="connsiteY27" fmla="*/ 1453662 h 6249628"/>
              <a:gd name="connsiteX28" fmla="*/ 2555631 w 3962400"/>
              <a:gd name="connsiteY28" fmla="*/ 1570893 h 6249628"/>
              <a:gd name="connsiteX29" fmla="*/ 2555631 w 3962400"/>
              <a:gd name="connsiteY29" fmla="*/ 1570893 h 6249628"/>
              <a:gd name="connsiteX30" fmla="*/ 3938954 w 3962400"/>
              <a:gd name="connsiteY30" fmla="*/ 1688123 h 6249628"/>
              <a:gd name="connsiteX31" fmla="*/ 3915508 w 3962400"/>
              <a:gd name="connsiteY31" fmla="*/ 1781908 h 6249628"/>
              <a:gd name="connsiteX32" fmla="*/ 3892062 w 3962400"/>
              <a:gd name="connsiteY32" fmla="*/ 1817077 h 6249628"/>
              <a:gd name="connsiteX33" fmla="*/ 3962400 w 3962400"/>
              <a:gd name="connsiteY33" fmla="*/ 1899139 h 6249628"/>
              <a:gd name="connsiteX34" fmla="*/ 3880339 w 3962400"/>
              <a:gd name="connsiteY34" fmla="*/ 2051539 h 6249628"/>
              <a:gd name="connsiteX35" fmla="*/ 3880339 w 3962400"/>
              <a:gd name="connsiteY35" fmla="*/ 2051539 h 6249628"/>
              <a:gd name="connsiteX36" fmla="*/ 3880339 w 3962400"/>
              <a:gd name="connsiteY36" fmla="*/ 2051539 h 6249628"/>
              <a:gd name="connsiteX37" fmla="*/ 3786554 w 3962400"/>
              <a:gd name="connsiteY37" fmla="*/ 2250831 h 6249628"/>
              <a:gd name="connsiteX38" fmla="*/ 3938954 w 3962400"/>
              <a:gd name="connsiteY38" fmla="*/ 2274277 h 6249628"/>
              <a:gd name="connsiteX39" fmla="*/ 3915508 w 3962400"/>
              <a:gd name="connsiteY39" fmla="*/ 2461846 h 6249628"/>
              <a:gd name="connsiteX40" fmla="*/ 2637692 w 3962400"/>
              <a:gd name="connsiteY40" fmla="*/ 2379785 h 6249628"/>
              <a:gd name="connsiteX41" fmla="*/ 2637692 w 3962400"/>
              <a:gd name="connsiteY41" fmla="*/ 2473570 h 6249628"/>
              <a:gd name="connsiteX42" fmla="*/ 2543908 w 3962400"/>
              <a:gd name="connsiteY42" fmla="*/ 2520462 h 6249628"/>
              <a:gd name="connsiteX43" fmla="*/ 2543908 w 3962400"/>
              <a:gd name="connsiteY43" fmla="*/ 2520462 h 6249628"/>
              <a:gd name="connsiteX44" fmla="*/ 2426677 w 3962400"/>
              <a:gd name="connsiteY44" fmla="*/ 2672862 h 6249628"/>
              <a:gd name="connsiteX45" fmla="*/ 2403231 w 3962400"/>
              <a:gd name="connsiteY45" fmla="*/ 2708031 h 6249628"/>
              <a:gd name="connsiteX46" fmla="*/ 2281055 w 3962400"/>
              <a:gd name="connsiteY46" fmla="*/ 6236310 h 6249628"/>
              <a:gd name="connsiteX47" fmla="*/ 2192216 w 3962400"/>
              <a:gd name="connsiteY47" fmla="*/ 6236677 h 6249628"/>
              <a:gd name="connsiteX48" fmla="*/ 2119862 w 3962400"/>
              <a:gd name="connsiteY48" fmla="*/ 6161576 h 6249628"/>
              <a:gd name="connsiteX49" fmla="*/ 2112902 w 3962400"/>
              <a:gd name="connsiteY49" fmla="*/ 6238691 h 6249628"/>
              <a:gd name="connsiteX50" fmla="*/ 1920387 w 3962400"/>
              <a:gd name="connsiteY50" fmla="*/ 6194547 h 6249628"/>
              <a:gd name="connsiteX51" fmla="*/ 1840523 w 3962400"/>
              <a:gd name="connsiteY51" fmla="*/ 6201508 h 6249628"/>
              <a:gd name="connsiteX52" fmla="*/ 1840523 w 3962400"/>
              <a:gd name="connsiteY52" fmla="*/ 6201508 h 6249628"/>
              <a:gd name="connsiteX53" fmla="*/ 1752967 w 3962400"/>
              <a:gd name="connsiteY53" fmla="*/ 6149121 h 6249628"/>
              <a:gd name="connsiteX54" fmla="*/ 1701861 w 3962400"/>
              <a:gd name="connsiteY54" fmla="*/ 6042330 h 6249628"/>
              <a:gd name="connsiteX55" fmla="*/ 1711569 w 3962400"/>
              <a:gd name="connsiteY55" fmla="*/ 6241257 h 6249628"/>
              <a:gd name="connsiteX56" fmla="*/ 1529312 w 3962400"/>
              <a:gd name="connsiteY56" fmla="*/ 6246752 h 6249628"/>
              <a:gd name="connsiteX57" fmla="*/ 1664677 w 3962400"/>
              <a:gd name="connsiteY57" fmla="*/ 2309446 h 6249628"/>
              <a:gd name="connsiteX58" fmla="*/ 11723 w 3962400"/>
              <a:gd name="connsiteY58" fmla="*/ 2262554 h 6249628"/>
              <a:gd name="connsiteX0" fmla="*/ 11723 w 3962400"/>
              <a:gd name="connsiteY0" fmla="*/ 2262554 h 6249628"/>
              <a:gd name="connsiteX1" fmla="*/ 0 w 3962400"/>
              <a:gd name="connsiteY1" fmla="*/ 2168770 h 6249628"/>
              <a:gd name="connsiteX2" fmla="*/ 82062 w 3962400"/>
              <a:gd name="connsiteY2" fmla="*/ 2110154 h 6249628"/>
              <a:gd name="connsiteX3" fmla="*/ 164123 w 3962400"/>
              <a:gd name="connsiteY3" fmla="*/ 1992923 h 6249628"/>
              <a:gd name="connsiteX4" fmla="*/ 222739 w 3962400"/>
              <a:gd name="connsiteY4" fmla="*/ 1969477 h 6249628"/>
              <a:gd name="connsiteX5" fmla="*/ 164123 w 3962400"/>
              <a:gd name="connsiteY5" fmla="*/ 1852246 h 6249628"/>
              <a:gd name="connsiteX6" fmla="*/ 93785 w 3962400"/>
              <a:gd name="connsiteY6" fmla="*/ 1735016 h 6249628"/>
              <a:gd name="connsiteX7" fmla="*/ 117231 w 3962400"/>
              <a:gd name="connsiteY7" fmla="*/ 1723293 h 6249628"/>
              <a:gd name="connsiteX8" fmla="*/ 58616 w 3962400"/>
              <a:gd name="connsiteY8" fmla="*/ 1629508 h 6249628"/>
              <a:gd name="connsiteX9" fmla="*/ 23446 w 3962400"/>
              <a:gd name="connsiteY9" fmla="*/ 1477108 h 6249628"/>
              <a:gd name="connsiteX10" fmla="*/ 1371600 w 3962400"/>
              <a:gd name="connsiteY10" fmla="*/ 1559170 h 6249628"/>
              <a:gd name="connsiteX11" fmla="*/ 1359877 w 3962400"/>
              <a:gd name="connsiteY11" fmla="*/ 1418493 h 6249628"/>
              <a:gd name="connsiteX12" fmla="*/ 1406769 w 3962400"/>
              <a:gd name="connsiteY12" fmla="*/ 1395046 h 6249628"/>
              <a:gd name="connsiteX13" fmla="*/ 1559169 w 3962400"/>
              <a:gd name="connsiteY13" fmla="*/ 1395046 h 6249628"/>
              <a:gd name="connsiteX14" fmla="*/ 1652954 w 3962400"/>
              <a:gd name="connsiteY14" fmla="*/ 1371600 h 6249628"/>
              <a:gd name="connsiteX15" fmla="*/ 1664677 w 3962400"/>
              <a:gd name="connsiteY15" fmla="*/ 23446 h 6249628"/>
              <a:gd name="connsiteX16" fmla="*/ 1758462 w 3962400"/>
              <a:gd name="connsiteY16" fmla="*/ 0 h 6249628"/>
              <a:gd name="connsiteX17" fmla="*/ 1793631 w 3962400"/>
              <a:gd name="connsiteY17" fmla="*/ 117231 h 6249628"/>
              <a:gd name="connsiteX18" fmla="*/ 1887416 w 3962400"/>
              <a:gd name="connsiteY18" fmla="*/ 46893 h 6249628"/>
              <a:gd name="connsiteX19" fmla="*/ 1981200 w 3962400"/>
              <a:gd name="connsiteY19" fmla="*/ 140677 h 6249628"/>
              <a:gd name="connsiteX20" fmla="*/ 2063262 w 3962400"/>
              <a:gd name="connsiteY20" fmla="*/ 117231 h 6249628"/>
              <a:gd name="connsiteX21" fmla="*/ 2121877 w 3962400"/>
              <a:gd name="connsiteY21" fmla="*/ 257908 h 6249628"/>
              <a:gd name="connsiteX22" fmla="*/ 2168769 w 3962400"/>
              <a:gd name="connsiteY22" fmla="*/ 117231 h 6249628"/>
              <a:gd name="connsiteX23" fmla="*/ 2168769 w 3962400"/>
              <a:gd name="connsiteY23" fmla="*/ 117231 h 6249628"/>
              <a:gd name="connsiteX24" fmla="*/ 2274277 w 3962400"/>
              <a:gd name="connsiteY24" fmla="*/ 93785 h 6249628"/>
              <a:gd name="connsiteX25" fmla="*/ 2426677 w 3962400"/>
              <a:gd name="connsiteY25" fmla="*/ 117231 h 6249628"/>
              <a:gd name="connsiteX26" fmla="*/ 2414954 w 3962400"/>
              <a:gd name="connsiteY26" fmla="*/ 1465385 h 6249628"/>
              <a:gd name="connsiteX27" fmla="*/ 2532185 w 3962400"/>
              <a:gd name="connsiteY27" fmla="*/ 1453662 h 6249628"/>
              <a:gd name="connsiteX28" fmla="*/ 2555631 w 3962400"/>
              <a:gd name="connsiteY28" fmla="*/ 1570893 h 6249628"/>
              <a:gd name="connsiteX29" fmla="*/ 2555631 w 3962400"/>
              <a:gd name="connsiteY29" fmla="*/ 1570893 h 6249628"/>
              <a:gd name="connsiteX30" fmla="*/ 3938954 w 3962400"/>
              <a:gd name="connsiteY30" fmla="*/ 1688123 h 6249628"/>
              <a:gd name="connsiteX31" fmla="*/ 3915508 w 3962400"/>
              <a:gd name="connsiteY31" fmla="*/ 1781908 h 6249628"/>
              <a:gd name="connsiteX32" fmla="*/ 3892062 w 3962400"/>
              <a:gd name="connsiteY32" fmla="*/ 1817077 h 6249628"/>
              <a:gd name="connsiteX33" fmla="*/ 3962400 w 3962400"/>
              <a:gd name="connsiteY33" fmla="*/ 1899139 h 6249628"/>
              <a:gd name="connsiteX34" fmla="*/ 3880339 w 3962400"/>
              <a:gd name="connsiteY34" fmla="*/ 2051539 h 6249628"/>
              <a:gd name="connsiteX35" fmla="*/ 3880339 w 3962400"/>
              <a:gd name="connsiteY35" fmla="*/ 2051539 h 6249628"/>
              <a:gd name="connsiteX36" fmla="*/ 3880339 w 3962400"/>
              <a:gd name="connsiteY36" fmla="*/ 2051539 h 6249628"/>
              <a:gd name="connsiteX37" fmla="*/ 3786554 w 3962400"/>
              <a:gd name="connsiteY37" fmla="*/ 2250831 h 6249628"/>
              <a:gd name="connsiteX38" fmla="*/ 3938954 w 3962400"/>
              <a:gd name="connsiteY38" fmla="*/ 2274277 h 6249628"/>
              <a:gd name="connsiteX39" fmla="*/ 3915508 w 3962400"/>
              <a:gd name="connsiteY39" fmla="*/ 2461846 h 6249628"/>
              <a:gd name="connsiteX40" fmla="*/ 2637692 w 3962400"/>
              <a:gd name="connsiteY40" fmla="*/ 2379785 h 6249628"/>
              <a:gd name="connsiteX41" fmla="*/ 2637692 w 3962400"/>
              <a:gd name="connsiteY41" fmla="*/ 2473570 h 6249628"/>
              <a:gd name="connsiteX42" fmla="*/ 2543908 w 3962400"/>
              <a:gd name="connsiteY42" fmla="*/ 2520462 h 6249628"/>
              <a:gd name="connsiteX43" fmla="*/ 2543908 w 3962400"/>
              <a:gd name="connsiteY43" fmla="*/ 2520462 h 6249628"/>
              <a:gd name="connsiteX44" fmla="*/ 2426677 w 3962400"/>
              <a:gd name="connsiteY44" fmla="*/ 2672862 h 6249628"/>
              <a:gd name="connsiteX45" fmla="*/ 2381800 w 3962400"/>
              <a:gd name="connsiteY45" fmla="*/ 2655644 h 6249628"/>
              <a:gd name="connsiteX46" fmla="*/ 2281055 w 3962400"/>
              <a:gd name="connsiteY46" fmla="*/ 6236310 h 6249628"/>
              <a:gd name="connsiteX47" fmla="*/ 2192216 w 3962400"/>
              <a:gd name="connsiteY47" fmla="*/ 6236677 h 6249628"/>
              <a:gd name="connsiteX48" fmla="*/ 2119862 w 3962400"/>
              <a:gd name="connsiteY48" fmla="*/ 6161576 h 6249628"/>
              <a:gd name="connsiteX49" fmla="*/ 2112902 w 3962400"/>
              <a:gd name="connsiteY49" fmla="*/ 6238691 h 6249628"/>
              <a:gd name="connsiteX50" fmla="*/ 1920387 w 3962400"/>
              <a:gd name="connsiteY50" fmla="*/ 6194547 h 6249628"/>
              <a:gd name="connsiteX51" fmla="*/ 1840523 w 3962400"/>
              <a:gd name="connsiteY51" fmla="*/ 6201508 h 6249628"/>
              <a:gd name="connsiteX52" fmla="*/ 1840523 w 3962400"/>
              <a:gd name="connsiteY52" fmla="*/ 6201508 h 6249628"/>
              <a:gd name="connsiteX53" fmla="*/ 1752967 w 3962400"/>
              <a:gd name="connsiteY53" fmla="*/ 6149121 h 6249628"/>
              <a:gd name="connsiteX54" fmla="*/ 1701861 w 3962400"/>
              <a:gd name="connsiteY54" fmla="*/ 6042330 h 6249628"/>
              <a:gd name="connsiteX55" fmla="*/ 1711569 w 3962400"/>
              <a:gd name="connsiteY55" fmla="*/ 6241257 h 6249628"/>
              <a:gd name="connsiteX56" fmla="*/ 1529312 w 3962400"/>
              <a:gd name="connsiteY56" fmla="*/ 6246752 h 6249628"/>
              <a:gd name="connsiteX57" fmla="*/ 1664677 w 3962400"/>
              <a:gd name="connsiteY57" fmla="*/ 2309446 h 6249628"/>
              <a:gd name="connsiteX58" fmla="*/ 11723 w 3962400"/>
              <a:gd name="connsiteY58" fmla="*/ 2262554 h 6249628"/>
              <a:gd name="connsiteX0" fmla="*/ 11723 w 3962400"/>
              <a:gd name="connsiteY0" fmla="*/ 2262554 h 6249628"/>
              <a:gd name="connsiteX1" fmla="*/ 0 w 3962400"/>
              <a:gd name="connsiteY1" fmla="*/ 2168770 h 6249628"/>
              <a:gd name="connsiteX2" fmla="*/ 82062 w 3962400"/>
              <a:gd name="connsiteY2" fmla="*/ 2110154 h 6249628"/>
              <a:gd name="connsiteX3" fmla="*/ 164123 w 3962400"/>
              <a:gd name="connsiteY3" fmla="*/ 1992923 h 6249628"/>
              <a:gd name="connsiteX4" fmla="*/ 222739 w 3962400"/>
              <a:gd name="connsiteY4" fmla="*/ 1969477 h 6249628"/>
              <a:gd name="connsiteX5" fmla="*/ 164123 w 3962400"/>
              <a:gd name="connsiteY5" fmla="*/ 1852246 h 6249628"/>
              <a:gd name="connsiteX6" fmla="*/ 93785 w 3962400"/>
              <a:gd name="connsiteY6" fmla="*/ 1735016 h 6249628"/>
              <a:gd name="connsiteX7" fmla="*/ 117231 w 3962400"/>
              <a:gd name="connsiteY7" fmla="*/ 1723293 h 6249628"/>
              <a:gd name="connsiteX8" fmla="*/ 58616 w 3962400"/>
              <a:gd name="connsiteY8" fmla="*/ 1629508 h 6249628"/>
              <a:gd name="connsiteX9" fmla="*/ 23446 w 3962400"/>
              <a:gd name="connsiteY9" fmla="*/ 1477108 h 6249628"/>
              <a:gd name="connsiteX10" fmla="*/ 1371600 w 3962400"/>
              <a:gd name="connsiteY10" fmla="*/ 1559170 h 6249628"/>
              <a:gd name="connsiteX11" fmla="*/ 1359877 w 3962400"/>
              <a:gd name="connsiteY11" fmla="*/ 1418493 h 6249628"/>
              <a:gd name="connsiteX12" fmla="*/ 1406769 w 3962400"/>
              <a:gd name="connsiteY12" fmla="*/ 1395046 h 6249628"/>
              <a:gd name="connsiteX13" fmla="*/ 1559169 w 3962400"/>
              <a:gd name="connsiteY13" fmla="*/ 1395046 h 6249628"/>
              <a:gd name="connsiteX14" fmla="*/ 1652954 w 3962400"/>
              <a:gd name="connsiteY14" fmla="*/ 1371600 h 6249628"/>
              <a:gd name="connsiteX15" fmla="*/ 1664677 w 3962400"/>
              <a:gd name="connsiteY15" fmla="*/ 23446 h 6249628"/>
              <a:gd name="connsiteX16" fmla="*/ 1758462 w 3962400"/>
              <a:gd name="connsiteY16" fmla="*/ 0 h 6249628"/>
              <a:gd name="connsiteX17" fmla="*/ 1793631 w 3962400"/>
              <a:gd name="connsiteY17" fmla="*/ 117231 h 6249628"/>
              <a:gd name="connsiteX18" fmla="*/ 1887416 w 3962400"/>
              <a:gd name="connsiteY18" fmla="*/ 46893 h 6249628"/>
              <a:gd name="connsiteX19" fmla="*/ 1981200 w 3962400"/>
              <a:gd name="connsiteY19" fmla="*/ 140677 h 6249628"/>
              <a:gd name="connsiteX20" fmla="*/ 2063262 w 3962400"/>
              <a:gd name="connsiteY20" fmla="*/ 117231 h 6249628"/>
              <a:gd name="connsiteX21" fmla="*/ 2121877 w 3962400"/>
              <a:gd name="connsiteY21" fmla="*/ 257908 h 6249628"/>
              <a:gd name="connsiteX22" fmla="*/ 2168769 w 3962400"/>
              <a:gd name="connsiteY22" fmla="*/ 117231 h 6249628"/>
              <a:gd name="connsiteX23" fmla="*/ 2168769 w 3962400"/>
              <a:gd name="connsiteY23" fmla="*/ 117231 h 6249628"/>
              <a:gd name="connsiteX24" fmla="*/ 2274277 w 3962400"/>
              <a:gd name="connsiteY24" fmla="*/ 93785 h 6249628"/>
              <a:gd name="connsiteX25" fmla="*/ 2426677 w 3962400"/>
              <a:gd name="connsiteY25" fmla="*/ 117231 h 6249628"/>
              <a:gd name="connsiteX26" fmla="*/ 2414954 w 3962400"/>
              <a:gd name="connsiteY26" fmla="*/ 1465385 h 6249628"/>
              <a:gd name="connsiteX27" fmla="*/ 2532185 w 3962400"/>
              <a:gd name="connsiteY27" fmla="*/ 1453662 h 6249628"/>
              <a:gd name="connsiteX28" fmla="*/ 2555631 w 3962400"/>
              <a:gd name="connsiteY28" fmla="*/ 1570893 h 6249628"/>
              <a:gd name="connsiteX29" fmla="*/ 2555631 w 3962400"/>
              <a:gd name="connsiteY29" fmla="*/ 1570893 h 6249628"/>
              <a:gd name="connsiteX30" fmla="*/ 3938954 w 3962400"/>
              <a:gd name="connsiteY30" fmla="*/ 1688123 h 6249628"/>
              <a:gd name="connsiteX31" fmla="*/ 3915508 w 3962400"/>
              <a:gd name="connsiteY31" fmla="*/ 1781908 h 6249628"/>
              <a:gd name="connsiteX32" fmla="*/ 3892062 w 3962400"/>
              <a:gd name="connsiteY32" fmla="*/ 1817077 h 6249628"/>
              <a:gd name="connsiteX33" fmla="*/ 3962400 w 3962400"/>
              <a:gd name="connsiteY33" fmla="*/ 1899139 h 6249628"/>
              <a:gd name="connsiteX34" fmla="*/ 3880339 w 3962400"/>
              <a:gd name="connsiteY34" fmla="*/ 2051539 h 6249628"/>
              <a:gd name="connsiteX35" fmla="*/ 3880339 w 3962400"/>
              <a:gd name="connsiteY35" fmla="*/ 2051539 h 6249628"/>
              <a:gd name="connsiteX36" fmla="*/ 3880339 w 3962400"/>
              <a:gd name="connsiteY36" fmla="*/ 2051539 h 6249628"/>
              <a:gd name="connsiteX37" fmla="*/ 3786554 w 3962400"/>
              <a:gd name="connsiteY37" fmla="*/ 2250831 h 6249628"/>
              <a:gd name="connsiteX38" fmla="*/ 3938954 w 3962400"/>
              <a:gd name="connsiteY38" fmla="*/ 2274277 h 6249628"/>
              <a:gd name="connsiteX39" fmla="*/ 3915508 w 3962400"/>
              <a:gd name="connsiteY39" fmla="*/ 2461846 h 6249628"/>
              <a:gd name="connsiteX40" fmla="*/ 2637692 w 3962400"/>
              <a:gd name="connsiteY40" fmla="*/ 2379785 h 6249628"/>
              <a:gd name="connsiteX41" fmla="*/ 2637692 w 3962400"/>
              <a:gd name="connsiteY41" fmla="*/ 2473570 h 6249628"/>
              <a:gd name="connsiteX42" fmla="*/ 2543908 w 3962400"/>
              <a:gd name="connsiteY42" fmla="*/ 2520462 h 6249628"/>
              <a:gd name="connsiteX43" fmla="*/ 2543908 w 3962400"/>
              <a:gd name="connsiteY43" fmla="*/ 2520462 h 6249628"/>
              <a:gd name="connsiteX44" fmla="*/ 2481446 w 3962400"/>
              <a:gd name="connsiteY44" fmla="*/ 2649050 h 6249628"/>
              <a:gd name="connsiteX45" fmla="*/ 2381800 w 3962400"/>
              <a:gd name="connsiteY45" fmla="*/ 2655644 h 6249628"/>
              <a:gd name="connsiteX46" fmla="*/ 2281055 w 3962400"/>
              <a:gd name="connsiteY46" fmla="*/ 6236310 h 6249628"/>
              <a:gd name="connsiteX47" fmla="*/ 2192216 w 3962400"/>
              <a:gd name="connsiteY47" fmla="*/ 6236677 h 6249628"/>
              <a:gd name="connsiteX48" fmla="*/ 2119862 w 3962400"/>
              <a:gd name="connsiteY48" fmla="*/ 6161576 h 6249628"/>
              <a:gd name="connsiteX49" fmla="*/ 2112902 w 3962400"/>
              <a:gd name="connsiteY49" fmla="*/ 6238691 h 6249628"/>
              <a:gd name="connsiteX50" fmla="*/ 1920387 w 3962400"/>
              <a:gd name="connsiteY50" fmla="*/ 6194547 h 6249628"/>
              <a:gd name="connsiteX51" fmla="*/ 1840523 w 3962400"/>
              <a:gd name="connsiteY51" fmla="*/ 6201508 h 6249628"/>
              <a:gd name="connsiteX52" fmla="*/ 1840523 w 3962400"/>
              <a:gd name="connsiteY52" fmla="*/ 6201508 h 6249628"/>
              <a:gd name="connsiteX53" fmla="*/ 1752967 w 3962400"/>
              <a:gd name="connsiteY53" fmla="*/ 6149121 h 6249628"/>
              <a:gd name="connsiteX54" fmla="*/ 1701861 w 3962400"/>
              <a:gd name="connsiteY54" fmla="*/ 6042330 h 6249628"/>
              <a:gd name="connsiteX55" fmla="*/ 1711569 w 3962400"/>
              <a:gd name="connsiteY55" fmla="*/ 6241257 h 6249628"/>
              <a:gd name="connsiteX56" fmla="*/ 1529312 w 3962400"/>
              <a:gd name="connsiteY56" fmla="*/ 6246752 h 6249628"/>
              <a:gd name="connsiteX57" fmla="*/ 1664677 w 3962400"/>
              <a:gd name="connsiteY57" fmla="*/ 2309446 h 6249628"/>
              <a:gd name="connsiteX58" fmla="*/ 11723 w 3962400"/>
              <a:gd name="connsiteY58" fmla="*/ 2262554 h 6249628"/>
              <a:gd name="connsiteX0" fmla="*/ 11723 w 3962400"/>
              <a:gd name="connsiteY0" fmla="*/ 2262554 h 6249628"/>
              <a:gd name="connsiteX1" fmla="*/ 0 w 3962400"/>
              <a:gd name="connsiteY1" fmla="*/ 2168770 h 6249628"/>
              <a:gd name="connsiteX2" fmla="*/ 82062 w 3962400"/>
              <a:gd name="connsiteY2" fmla="*/ 2110154 h 6249628"/>
              <a:gd name="connsiteX3" fmla="*/ 164123 w 3962400"/>
              <a:gd name="connsiteY3" fmla="*/ 1992923 h 6249628"/>
              <a:gd name="connsiteX4" fmla="*/ 222739 w 3962400"/>
              <a:gd name="connsiteY4" fmla="*/ 1969477 h 6249628"/>
              <a:gd name="connsiteX5" fmla="*/ 164123 w 3962400"/>
              <a:gd name="connsiteY5" fmla="*/ 1852246 h 6249628"/>
              <a:gd name="connsiteX6" fmla="*/ 93785 w 3962400"/>
              <a:gd name="connsiteY6" fmla="*/ 1735016 h 6249628"/>
              <a:gd name="connsiteX7" fmla="*/ 117231 w 3962400"/>
              <a:gd name="connsiteY7" fmla="*/ 1723293 h 6249628"/>
              <a:gd name="connsiteX8" fmla="*/ 58616 w 3962400"/>
              <a:gd name="connsiteY8" fmla="*/ 1629508 h 6249628"/>
              <a:gd name="connsiteX9" fmla="*/ 23446 w 3962400"/>
              <a:gd name="connsiteY9" fmla="*/ 1477108 h 6249628"/>
              <a:gd name="connsiteX10" fmla="*/ 1371600 w 3962400"/>
              <a:gd name="connsiteY10" fmla="*/ 1559170 h 6249628"/>
              <a:gd name="connsiteX11" fmla="*/ 1359877 w 3962400"/>
              <a:gd name="connsiteY11" fmla="*/ 1418493 h 6249628"/>
              <a:gd name="connsiteX12" fmla="*/ 1406769 w 3962400"/>
              <a:gd name="connsiteY12" fmla="*/ 1395046 h 6249628"/>
              <a:gd name="connsiteX13" fmla="*/ 1559169 w 3962400"/>
              <a:gd name="connsiteY13" fmla="*/ 1395046 h 6249628"/>
              <a:gd name="connsiteX14" fmla="*/ 1652954 w 3962400"/>
              <a:gd name="connsiteY14" fmla="*/ 1371600 h 6249628"/>
              <a:gd name="connsiteX15" fmla="*/ 1664677 w 3962400"/>
              <a:gd name="connsiteY15" fmla="*/ 23446 h 6249628"/>
              <a:gd name="connsiteX16" fmla="*/ 1758462 w 3962400"/>
              <a:gd name="connsiteY16" fmla="*/ 0 h 6249628"/>
              <a:gd name="connsiteX17" fmla="*/ 1793631 w 3962400"/>
              <a:gd name="connsiteY17" fmla="*/ 117231 h 6249628"/>
              <a:gd name="connsiteX18" fmla="*/ 1887416 w 3962400"/>
              <a:gd name="connsiteY18" fmla="*/ 46893 h 6249628"/>
              <a:gd name="connsiteX19" fmla="*/ 1981200 w 3962400"/>
              <a:gd name="connsiteY19" fmla="*/ 140677 h 6249628"/>
              <a:gd name="connsiteX20" fmla="*/ 2063262 w 3962400"/>
              <a:gd name="connsiteY20" fmla="*/ 117231 h 6249628"/>
              <a:gd name="connsiteX21" fmla="*/ 2121877 w 3962400"/>
              <a:gd name="connsiteY21" fmla="*/ 257908 h 6249628"/>
              <a:gd name="connsiteX22" fmla="*/ 2168769 w 3962400"/>
              <a:gd name="connsiteY22" fmla="*/ 117231 h 6249628"/>
              <a:gd name="connsiteX23" fmla="*/ 2168769 w 3962400"/>
              <a:gd name="connsiteY23" fmla="*/ 117231 h 6249628"/>
              <a:gd name="connsiteX24" fmla="*/ 2274277 w 3962400"/>
              <a:gd name="connsiteY24" fmla="*/ 93785 h 6249628"/>
              <a:gd name="connsiteX25" fmla="*/ 2426677 w 3962400"/>
              <a:gd name="connsiteY25" fmla="*/ 117231 h 6249628"/>
              <a:gd name="connsiteX26" fmla="*/ 2414954 w 3962400"/>
              <a:gd name="connsiteY26" fmla="*/ 1465385 h 6249628"/>
              <a:gd name="connsiteX27" fmla="*/ 2532185 w 3962400"/>
              <a:gd name="connsiteY27" fmla="*/ 1453662 h 6249628"/>
              <a:gd name="connsiteX28" fmla="*/ 2555631 w 3962400"/>
              <a:gd name="connsiteY28" fmla="*/ 1570893 h 6249628"/>
              <a:gd name="connsiteX29" fmla="*/ 2555631 w 3962400"/>
              <a:gd name="connsiteY29" fmla="*/ 1570893 h 6249628"/>
              <a:gd name="connsiteX30" fmla="*/ 3938954 w 3962400"/>
              <a:gd name="connsiteY30" fmla="*/ 1688123 h 6249628"/>
              <a:gd name="connsiteX31" fmla="*/ 3915508 w 3962400"/>
              <a:gd name="connsiteY31" fmla="*/ 1781908 h 6249628"/>
              <a:gd name="connsiteX32" fmla="*/ 3892062 w 3962400"/>
              <a:gd name="connsiteY32" fmla="*/ 1817077 h 6249628"/>
              <a:gd name="connsiteX33" fmla="*/ 3962400 w 3962400"/>
              <a:gd name="connsiteY33" fmla="*/ 1899139 h 6249628"/>
              <a:gd name="connsiteX34" fmla="*/ 3880339 w 3962400"/>
              <a:gd name="connsiteY34" fmla="*/ 2051539 h 6249628"/>
              <a:gd name="connsiteX35" fmla="*/ 3880339 w 3962400"/>
              <a:gd name="connsiteY35" fmla="*/ 2051539 h 6249628"/>
              <a:gd name="connsiteX36" fmla="*/ 3880339 w 3962400"/>
              <a:gd name="connsiteY36" fmla="*/ 2051539 h 6249628"/>
              <a:gd name="connsiteX37" fmla="*/ 3786554 w 3962400"/>
              <a:gd name="connsiteY37" fmla="*/ 2250831 h 6249628"/>
              <a:gd name="connsiteX38" fmla="*/ 3938954 w 3962400"/>
              <a:gd name="connsiteY38" fmla="*/ 2274277 h 6249628"/>
              <a:gd name="connsiteX39" fmla="*/ 3915508 w 3962400"/>
              <a:gd name="connsiteY39" fmla="*/ 2461846 h 6249628"/>
              <a:gd name="connsiteX40" fmla="*/ 2637692 w 3962400"/>
              <a:gd name="connsiteY40" fmla="*/ 2379785 h 6249628"/>
              <a:gd name="connsiteX41" fmla="*/ 2637692 w 3962400"/>
              <a:gd name="connsiteY41" fmla="*/ 2473570 h 6249628"/>
              <a:gd name="connsiteX42" fmla="*/ 2543908 w 3962400"/>
              <a:gd name="connsiteY42" fmla="*/ 2520462 h 6249628"/>
              <a:gd name="connsiteX43" fmla="*/ 2501046 w 3962400"/>
              <a:gd name="connsiteY43" fmla="*/ 2558562 h 6249628"/>
              <a:gd name="connsiteX44" fmla="*/ 2481446 w 3962400"/>
              <a:gd name="connsiteY44" fmla="*/ 2649050 h 6249628"/>
              <a:gd name="connsiteX45" fmla="*/ 2381800 w 3962400"/>
              <a:gd name="connsiteY45" fmla="*/ 2655644 h 6249628"/>
              <a:gd name="connsiteX46" fmla="*/ 2281055 w 3962400"/>
              <a:gd name="connsiteY46" fmla="*/ 6236310 h 6249628"/>
              <a:gd name="connsiteX47" fmla="*/ 2192216 w 3962400"/>
              <a:gd name="connsiteY47" fmla="*/ 6236677 h 6249628"/>
              <a:gd name="connsiteX48" fmla="*/ 2119862 w 3962400"/>
              <a:gd name="connsiteY48" fmla="*/ 6161576 h 6249628"/>
              <a:gd name="connsiteX49" fmla="*/ 2112902 w 3962400"/>
              <a:gd name="connsiteY49" fmla="*/ 6238691 h 6249628"/>
              <a:gd name="connsiteX50" fmla="*/ 1920387 w 3962400"/>
              <a:gd name="connsiteY50" fmla="*/ 6194547 h 6249628"/>
              <a:gd name="connsiteX51" fmla="*/ 1840523 w 3962400"/>
              <a:gd name="connsiteY51" fmla="*/ 6201508 h 6249628"/>
              <a:gd name="connsiteX52" fmla="*/ 1840523 w 3962400"/>
              <a:gd name="connsiteY52" fmla="*/ 6201508 h 6249628"/>
              <a:gd name="connsiteX53" fmla="*/ 1752967 w 3962400"/>
              <a:gd name="connsiteY53" fmla="*/ 6149121 h 6249628"/>
              <a:gd name="connsiteX54" fmla="*/ 1701861 w 3962400"/>
              <a:gd name="connsiteY54" fmla="*/ 6042330 h 6249628"/>
              <a:gd name="connsiteX55" fmla="*/ 1711569 w 3962400"/>
              <a:gd name="connsiteY55" fmla="*/ 6241257 h 6249628"/>
              <a:gd name="connsiteX56" fmla="*/ 1529312 w 3962400"/>
              <a:gd name="connsiteY56" fmla="*/ 6246752 h 6249628"/>
              <a:gd name="connsiteX57" fmla="*/ 1664677 w 3962400"/>
              <a:gd name="connsiteY57" fmla="*/ 2309446 h 6249628"/>
              <a:gd name="connsiteX58" fmla="*/ 11723 w 3962400"/>
              <a:gd name="connsiteY58" fmla="*/ 2262554 h 6249628"/>
              <a:gd name="connsiteX0" fmla="*/ 11723 w 3962400"/>
              <a:gd name="connsiteY0" fmla="*/ 2262554 h 6249628"/>
              <a:gd name="connsiteX1" fmla="*/ 0 w 3962400"/>
              <a:gd name="connsiteY1" fmla="*/ 2168770 h 6249628"/>
              <a:gd name="connsiteX2" fmla="*/ 82062 w 3962400"/>
              <a:gd name="connsiteY2" fmla="*/ 2110154 h 6249628"/>
              <a:gd name="connsiteX3" fmla="*/ 164123 w 3962400"/>
              <a:gd name="connsiteY3" fmla="*/ 1992923 h 6249628"/>
              <a:gd name="connsiteX4" fmla="*/ 222739 w 3962400"/>
              <a:gd name="connsiteY4" fmla="*/ 1969477 h 6249628"/>
              <a:gd name="connsiteX5" fmla="*/ 164123 w 3962400"/>
              <a:gd name="connsiteY5" fmla="*/ 1852246 h 6249628"/>
              <a:gd name="connsiteX6" fmla="*/ 93785 w 3962400"/>
              <a:gd name="connsiteY6" fmla="*/ 1735016 h 6249628"/>
              <a:gd name="connsiteX7" fmla="*/ 117231 w 3962400"/>
              <a:gd name="connsiteY7" fmla="*/ 1723293 h 6249628"/>
              <a:gd name="connsiteX8" fmla="*/ 58616 w 3962400"/>
              <a:gd name="connsiteY8" fmla="*/ 1629508 h 6249628"/>
              <a:gd name="connsiteX9" fmla="*/ 23446 w 3962400"/>
              <a:gd name="connsiteY9" fmla="*/ 1477108 h 6249628"/>
              <a:gd name="connsiteX10" fmla="*/ 1371600 w 3962400"/>
              <a:gd name="connsiteY10" fmla="*/ 1559170 h 6249628"/>
              <a:gd name="connsiteX11" fmla="*/ 1359877 w 3962400"/>
              <a:gd name="connsiteY11" fmla="*/ 1418493 h 6249628"/>
              <a:gd name="connsiteX12" fmla="*/ 1406769 w 3962400"/>
              <a:gd name="connsiteY12" fmla="*/ 1395046 h 6249628"/>
              <a:gd name="connsiteX13" fmla="*/ 1559169 w 3962400"/>
              <a:gd name="connsiteY13" fmla="*/ 1395046 h 6249628"/>
              <a:gd name="connsiteX14" fmla="*/ 1652954 w 3962400"/>
              <a:gd name="connsiteY14" fmla="*/ 1371600 h 6249628"/>
              <a:gd name="connsiteX15" fmla="*/ 1664677 w 3962400"/>
              <a:gd name="connsiteY15" fmla="*/ 23446 h 6249628"/>
              <a:gd name="connsiteX16" fmla="*/ 1758462 w 3962400"/>
              <a:gd name="connsiteY16" fmla="*/ 0 h 6249628"/>
              <a:gd name="connsiteX17" fmla="*/ 1793631 w 3962400"/>
              <a:gd name="connsiteY17" fmla="*/ 117231 h 6249628"/>
              <a:gd name="connsiteX18" fmla="*/ 1887416 w 3962400"/>
              <a:gd name="connsiteY18" fmla="*/ 46893 h 6249628"/>
              <a:gd name="connsiteX19" fmla="*/ 1981200 w 3962400"/>
              <a:gd name="connsiteY19" fmla="*/ 140677 h 6249628"/>
              <a:gd name="connsiteX20" fmla="*/ 2063262 w 3962400"/>
              <a:gd name="connsiteY20" fmla="*/ 117231 h 6249628"/>
              <a:gd name="connsiteX21" fmla="*/ 2121877 w 3962400"/>
              <a:gd name="connsiteY21" fmla="*/ 257908 h 6249628"/>
              <a:gd name="connsiteX22" fmla="*/ 2168769 w 3962400"/>
              <a:gd name="connsiteY22" fmla="*/ 117231 h 6249628"/>
              <a:gd name="connsiteX23" fmla="*/ 2168769 w 3962400"/>
              <a:gd name="connsiteY23" fmla="*/ 117231 h 6249628"/>
              <a:gd name="connsiteX24" fmla="*/ 2274277 w 3962400"/>
              <a:gd name="connsiteY24" fmla="*/ 93785 h 6249628"/>
              <a:gd name="connsiteX25" fmla="*/ 2426677 w 3962400"/>
              <a:gd name="connsiteY25" fmla="*/ 117231 h 6249628"/>
              <a:gd name="connsiteX26" fmla="*/ 2414954 w 3962400"/>
              <a:gd name="connsiteY26" fmla="*/ 1465385 h 6249628"/>
              <a:gd name="connsiteX27" fmla="*/ 2532185 w 3962400"/>
              <a:gd name="connsiteY27" fmla="*/ 1453662 h 6249628"/>
              <a:gd name="connsiteX28" fmla="*/ 2555631 w 3962400"/>
              <a:gd name="connsiteY28" fmla="*/ 1570893 h 6249628"/>
              <a:gd name="connsiteX29" fmla="*/ 2555631 w 3962400"/>
              <a:gd name="connsiteY29" fmla="*/ 1570893 h 6249628"/>
              <a:gd name="connsiteX30" fmla="*/ 3938954 w 3962400"/>
              <a:gd name="connsiteY30" fmla="*/ 1688123 h 6249628"/>
              <a:gd name="connsiteX31" fmla="*/ 3915508 w 3962400"/>
              <a:gd name="connsiteY31" fmla="*/ 1781908 h 6249628"/>
              <a:gd name="connsiteX32" fmla="*/ 3892062 w 3962400"/>
              <a:gd name="connsiteY32" fmla="*/ 1817077 h 6249628"/>
              <a:gd name="connsiteX33" fmla="*/ 3962400 w 3962400"/>
              <a:gd name="connsiteY33" fmla="*/ 1899139 h 6249628"/>
              <a:gd name="connsiteX34" fmla="*/ 3880339 w 3962400"/>
              <a:gd name="connsiteY34" fmla="*/ 2051539 h 6249628"/>
              <a:gd name="connsiteX35" fmla="*/ 3880339 w 3962400"/>
              <a:gd name="connsiteY35" fmla="*/ 2051539 h 6249628"/>
              <a:gd name="connsiteX36" fmla="*/ 3880339 w 3962400"/>
              <a:gd name="connsiteY36" fmla="*/ 2051539 h 6249628"/>
              <a:gd name="connsiteX37" fmla="*/ 3786554 w 3962400"/>
              <a:gd name="connsiteY37" fmla="*/ 2250831 h 6249628"/>
              <a:gd name="connsiteX38" fmla="*/ 3938954 w 3962400"/>
              <a:gd name="connsiteY38" fmla="*/ 2274277 h 6249628"/>
              <a:gd name="connsiteX39" fmla="*/ 3915508 w 3962400"/>
              <a:gd name="connsiteY39" fmla="*/ 2461846 h 6249628"/>
              <a:gd name="connsiteX40" fmla="*/ 2637692 w 3962400"/>
              <a:gd name="connsiteY40" fmla="*/ 2379785 h 6249628"/>
              <a:gd name="connsiteX41" fmla="*/ 2637692 w 3962400"/>
              <a:gd name="connsiteY41" fmla="*/ 2473570 h 6249628"/>
              <a:gd name="connsiteX42" fmla="*/ 2543908 w 3962400"/>
              <a:gd name="connsiteY42" fmla="*/ 2520462 h 6249628"/>
              <a:gd name="connsiteX43" fmla="*/ 2501046 w 3962400"/>
              <a:gd name="connsiteY43" fmla="*/ 2558562 h 6249628"/>
              <a:gd name="connsiteX44" fmla="*/ 2481446 w 3962400"/>
              <a:gd name="connsiteY44" fmla="*/ 2649050 h 6249628"/>
              <a:gd name="connsiteX45" fmla="*/ 2381800 w 3962400"/>
              <a:gd name="connsiteY45" fmla="*/ 2655644 h 6249628"/>
              <a:gd name="connsiteX46" fmla="*/ 2281055 w 3962400"/>
              <a:gd name="connsiteY46" fmla="*/ 6236310 h 6249628"/>
              <a:gd name="connsiteX47" fmla="*/ 2192216 w 3962400"/>
              <a:gd name="connsiteY47" fmla="*/ 6236677 h 6249628"/>
              <a:gd name="connsiteX48" fmla="*/ 2119862 w 3962400"/>
              <a:gd name="connsiteY48" fmla="*/ 6161576 h 6249628"/>
              <a:gd name="connsiteX49" fmla="*/ 2112902 w 3962400"/>
              <a:gd name="connsiteY49" fmla="*/ 6238691 h 6249628"/>
              <a:gd name="connsiteX50" fmla="*/ 1920387 w 3962400"/>
              <a:gd name="connsiteY50" fmla="*/ 6194547 h 6249628"/>
              <a:gd name="connsiteX51" fmla="*/ 1840523 w 3962400"/>
              <a:gd name="connsiteY51" fmla="*/ 6201508 h 6249628"/>
              <a:gd name="connsiteX52" fmla="*/ 1840523 w 3962400"/>
              <a:gd name="connsiteY52" fmla="*/ 6201508 h 6249628"/>
              <a:gd name="connsiteX53" fmla="*/ 1752967 w 3962400"/>
              <a:gd name="connsiteY53" fmla="*/ 6149121 h 6249628"/>
              <a:gd name="connsiteX54" fmla="*/ 1701861 w 3962400"/>
              <a:gd name="connsiteY54" fmla="*/ 6042330 h 6249628"/>
              <a:gd name="connsiteX55" fmla="*/ 1711569 w 3962400"/>
              <a:gd name="connsiteY55" fmla="*/ 6241257 h 6249628"/>
              <a:gd name="connsiteX56" fmla="*/ 1529312 w 3962400"/>
              <a:gd name="connsiteY56" fmla="*/ 6246752 h 6249628"/>
              <a:gd name="connsiteX57" fmla="*/ 1664677 w 3962400"/>
              <a:gd name="connsiteY57" fmla="*/ 2309446 h 6249628"/>
              <a:gd name="connsiteX58" fmla="*/ 11723 w 3962400"/>
              <a:gd name="connsiteY58" fmla="*/ 2262554 h 6249628"/>
              <a:gd name="connsiteX0" fmla="*/ 11723 w 3962400"/>
              <a:gd name="connsiteY0" fmla="*/ 2262554 h 6249628"/>
              <a:gd name="connsiteX1" fmla="*/ 0 w 3962400"/>
              <a:gd name="connsiteY1" fmla="*/ 2168770 h 6249628"/>
              <a:gd name="connsiteX2" fmla="*/ 82062 w 3962400"/>
              <a:gd name="connsiteY2" fmla="*/ 2110154 h 6249628"/>
              <a:gd name="connsiteX3" fmla="*/ 164123 w 3962400"/>
              <a:gd name="connsiteY3" fmla="*/ 1992923 h 6249628"/>
              <a:gd name="connsiteX4" fmla="*/ 222739 w 3962400"/>
              <a:gd name="connsiteY4" fmla="*/ 1969477 h 6249628"/>
              <a:gd name="connsiteX5" fmla="*/ 164123 w 3962400"/>
              <a:gd name="connsiteY5" fmla="*/ 1852246 h 6249628"/>
              <a:gd name="connsiteX6" fmla="*/ 93785 w 3962400"/>
              <a:gd name="connsiteY6" fmla="*/ 1735016 h 6249628"/>
              <a:gd name="connsiteX7" fmla="*/ 117231 w 3962400"/>
              <a:gd name="connsiteY7" fmla="*/ 1723293 h 6249628"/>
              <a:gd name="connsiteX8" fmla="*/ 58616 w 3962400"/>
              <a:gd name="connsiteY8" fmla="*/ 1629508 h 6249628"/>
              <a:gd name="connsiteX9" fmla="*/ 23446 w 3962400"/>
              <a:gd name="connsiteY9" fmla="*/ 1477108 h 6249628"/>
              <a:gd name="connsiteX10" fmla="*/ 1371600 w 3962400"/>
              <a:gd name="connsiteY10" fmla="*/ 1559170 h 6249628"/>
              <a:gd name="connsiteX11" fmla="*/ 1359877 w 3962400"/>
              <a:gd name="connsiteY11" fmla="*/ 1418493 h 6249628"/>
              <a:gd name="connsiteX12" fmla="*/ 1406769 w 3962400"/>
              <a:gd name="connsiteY12" fmla="*/ 1395046 h 6249628"/>
              <a:gd name="connsiteX13" fmla="*/ 1559169 w 3962400"/>
              <a:gd name="connsiteY13" fmla="*/ 1395046 h 6249628"/>
              <a:gd name="connsiteX14" fmla="*/ 1652954 w 3962400"/>
              <a:gd name="connsiteY14" fmla="*/ 1371600 h 6249628"/>
              <a:gd name="connsiteX15" fmla="*/ 1664677 w 3962400"/>
              <a:gd name="connsiteY15" fmla="*/ 23446 h 6249628"/>
              <a:gd name="connsiteX16" fmla="*/ 1758462 w 3962400"/>
              <a:gd name="connsiteY16" fmla="*/ 0 h 6249628"/>
              <a:gd name="connsiteX17" fmla="*/ 1793631 w 3962400"/>
              <a:gd name="connsiteY17" fmla="*/ 117231 h 6249628"/>
              <a:gd name="connsiteX18" fmla="*/ 1887416 w 3962400"/>
              <a:gd name="connsiteY18" fmla="*/ 46893 h 6249628"/>
              <a:gd name="connsiteX19" fmla="*/ 1981200 w 3962400"/>
              <a:gd name="connsiteY19" fmla="*/ 140677 h 6249628"/>
              <a:gd name="connsiteX20" fmla="*/ 2063262 w 3962400"/>
              <a:gd name="connsiteY20" fmla="*/ 117231 h 6249628"/>
              <a:gd name="connsiteX21" fmla="*/ 2121877 w 3962400"/>
              <a:gd name="connsiteY21" fmla="*/ 257908 h 6249628"/>
              <a:gd name="connsiteX22" fmla="*/ 2168769 w 3962400"/>
              <a:gd name="connsiteY22" fmla="*/ 117231 h 6249628"/>
              <a:gd name="connsiteX23" fmla="*/ 2168769 w 3962400"/>
              <a:gd name="connsiteY23" fmla="*/ 117231 h 6249628"/>
              <a:gd name="connsiteX24" fmla="*/ 2274277 w 3962400"/>
              <a:gd name="connsiteY24" fmla="*/ 93785 h 6249628"/>
              <a:gd name="connsiteX25" fmla="*/ 2426677 w 3962400"/>
              <a:gd name="connsiteY25" fmla="*/ 117231 h 6249628"/>
              <a:gd name="connsiteX26" fmla="*/ 2414954 w 3962400"/>
              <a:gd name="connsiteY26" fmla="*/ 1465385 h 6249628"/>
              <a:gd name="connsiteX27" fmla="*/ 2532185 w 3962400"/>
              <a:gd name="connsiteY27" fmla="*/ 1453662 h 6249628"/>
              <a:gd name="connsiteX28" fmla="*/ 2555631 w 3962400"/>
              <a:gd name="connsiteY28" fmla="*/ 1570893 h 6249628"/>
              <a:gd name="connsiteX29" fmla="*/ 2555631 w 3962400"/>
              <a:gd name="connsiteY29" fmla="*/ 1570893 h 6249628"/>
              <a:gd name="connsiteX30" fmla="*/ 3938954 w 3962400"/>
              <a:gd name="connsiteY30" fmla="*/ 1688123 h 6249628"/>
              <a:gd name="connsiteX31" fmla="*/ 3915508 w 3962400"/>
              <a:gd name="connsiteY31" fmla="*/ 1781908 h 6249628"/>
              <a:gd name="connsiteX32" fmla="*/ 3892062 w 3962400"/>
              <a:gd name="connsiteY32" fmla="*/ 1817077 h 6249628"/>
              <a:gd name="connsiteX33" fmla="*/ 3962400 w 3962400"/>
              <a:gd name="connsiteY33" fmla="*/ 1899139 h 6249628"/>
              <a:gd name="connsiteX34" fmla="*/ 3880339 w 3962400"/>
              <a:gd name="connsiteY34" fmla="*/ 2051539 h 6249628"/>
              <a:gd name="connsiteX35" fmla="*/ 3880339 w 3962400"/>
              <a:gd name="connsiteY35" fmla="*/ 2051539 h 6249628"/>
              <a:gd name="connsiteX36" fmla="*/ 3880339 w 3962400"/>
              <a:gd name="connsiteY36" fmla="*/ 2051539 h 6249628"/>
              <a:gd name="connsiteX37" fmla="*/ 3786554 w 3962400"/>
              <a:gd name="connsiteY37" fmla="*/ 2250831 h 6249628"/>
              <a:gd name="connsiteX38" fmla="*/ 3938954 w 3962400"/>
              <a:gd name="connsiteY38" fmla="*/ 2274277 h 6249628"/>
              <a:gd name="connsiteX39" fmla="*/ 3915508 w 3962400"/>
              <a:gd name="connsiteY39" fmla="*/ 2461846 h 6249628"/>
              <a:gd name="connsiteX40" fmla="*/ 2637692 w 3962400"/>
              <a:gd name="connsiteY40" fmla="*/ 2379785 h 6249628"/>
              <a:gd name="connsiteX41" fmla="*/ 2637692 w 3962400"/>
              <a:gd name="connsiteY41" fmla="*/ 2473570 h 6249628"/>
              <a:gd name="connsiteX42" fmla="*/ 2543908 w 3962400"/>
              <a:gd name="connsiteY42" fmla="*/ 2520462 h 6249628"/>
              <a:gd name="connsiteX43" fmla="*/ 2501046 w 3962400"/>
              <a:gd name="connsiteY43" fmla="*/ 2558562 h 6249628"/>
              <a:gd name="connsiteX44" fmla="*/ 2481446 w 3962400"/>
              <a:gd name="connsiteY44" fmla="*/ 2649050 h 6249628"/>
              <a:gd name="connsiteX45" fmla="*/ 2381800 w 3962400"/>
              <a:gd name="connsiteY45" fmla="*/ 2655644 h 6249628"/>
              <a:gd name="connsiteX46" fmla="*/ 2281055 w 3962400"/>
              <a:gd name="connsiteY46" fmla="*/ 6236310 h 6249628"/>
              <a:gd name="connsiteX47" fmla="*/ 2192216 w 3962400"/>
              <a:gd name="connsiteY47" fmla="*/ 6236677 h 6249628"/>
              <a:gd name="connsiteX48" fmla="*/ 2119862 w 3962400"/>
              <a:gd name="connsiteY48" fmla="*/ 6161576 h 6249628"/>
              <a:gd name="connsiteX49" fmla="*/ 2112902 w 3962400"/>
              <a:gd name="connsiteY49" fmla="*/ 6238691 h 6249628"/>
              <a:gd name="connsiteX50" fmla="*/ 1920387 w 3962400"/>
              <a:gd name="connsiteY50" fmla="*/ 6194547 h 6249628"/>
              <a:gd name="connsiteX51" fmla="*/ 1840523 w 3962400"/>
              <a:gd name="connsiteY51" fmla="*/ 6201508 h 6249628"/>
              <a:gd name="connsiteX52" fmla="*/ 1840523 w 3962400"/>
              <a:gd name="connsiteY52" fmla="*/ 6201508 h 6249628"/>
              <a:gd name="connsiteX53" fmla="*/ 1752967 w 3962400"/>
              <a:gd name="connsiteY53" fmla="*/ 6149121 h 6249628"/>
              <a:gd name="connsiteX54" fmla="*/ 1701861 w 3962400"/>
              <a:gd name="connsiteY54" fmla="*/ 6042330 h 6249628"/>
              <a:gd name="connsiteX55" fmla="*/ 1711569 w 3962400"/>
              <a:gd name="connsiteY55" fmla="*/ 6241257 h 6249628"/>
              <a:gd name="connsiteX56" fmla="*/ 1529312 w 3962400"/>
              <a:gd name="connsiteY56" fmla="*/ 6246752 h 6249628"/>
              <a:gd name="connsiteX57" fmla="*/ 1664677 w 3962400"/>
              <a:gd name="connsiteY57" fmla="*/ 2309446 h 6249628"/>
              <a:gd name="connsiteX58" fmla="*/ 11723 w 3962400"/>
              <a:gd name="connsiteY58" fmla="*/ 2262554 h 6249628"/>
              <a:gd name="connsiteX0" fmla="*/ 11723 w 3962400"/>
              <a:gd name="connsiteY0" fmla="*/ 2262554 h 6249628"/>
              <a:gd name="connsiteX1" fmla="*/ 0 w 3962400"/>
              <a:gd name="connsiteY1" fmla="*/ 2168770 h 6249628"/>
              <a:gd name="connsiteX2" fmla="*/ 82062 w 3962400"/>
              <a:gd name="connsiteY2" fmla="*/ 2110154 h 6249628"/>
              <a:gd name="connsiteX3" fmla="*/ 164123 w 3962400"/>
              <a:gd name="connsiteY3" fmla="*/ 1992923 h 6249628"/>
              <a:gd name="connsiteX4" fmla="*/ 222739 w 3962400"/>
              <a:gd name="connsiteY4" fmla="*/ 1969477 h 6249628"/>
              <a:gd name="connsiteX5" fmla="*/ 164123 w 3962400"/>
              <a:gd name="connsiteY5" fmla="*/ 1852246 h 6249628"/>
              <a:gd name="connsiteX6" fmla="*/ 93785 w 3962400"/>
              <a:gd name="connsiteY6" fmla="*/ 1735016 h 6249628"/>
              <a:gd name="connsiteX7" fmla="*/ 117231 w 3962400"/>
              <a:gd name="connsiteY7" fmla="*/ 1723293 h 6249628"/>
              <a:gd name="connsiteX8" fmla="*/ 58616 w 3962400"/>
              <a:gd name="connsiteY8" fmla="*/ 1629508 h 6249628"/>
              <a:gd name="connsiteX9" fmla="*/ 23446 w 3962400"/>
              <a:gd name="connsiteY9" fmla="*/ 1477108 h 6249628"/>
              <a:gd name="connsiteX10" fmla="*/ 1371600 w 3962400"/>
              <a:gd name="connsiteY10" fmla="*/ 1559170 h 6249628"/>
              <a:gd name="connsiteX11" fmla="*/ 1359877 w 3962400"/>
              <a:gd name="connsiteY11" fmla="*/ 1418493 h 6249628"/>
              <a:gd name="connsiteX12" fmla="*/ 1406769 w 3962400"/>
              <a:gd name="connsiteY12" fmla="*/ 1395046 h 6249628"/>
              <a:gd name="connsiteX13" fmla="*/ 1559169 w 3962400"/>
              <a:gd name="connsiteY13" fmla="*/ 1395046 h 6249628"/>
              <a:gd name="connsiteX14" fmla="*/ 1652954 w 3962400"/>
              <a:gd name="connsiteY14" fmla="*/ 1371600 h 6249628"/>
              <a:gd name="connsiteX15" fmla="*/ 1664677 w 3962400"/>
              <a:gd name="connsiteY15" fmla="*/ 23446 h 6249628"/>
              <a:gd name="connsiteX16" fmla="*/ 1758462 w 3962400"/>
              <a:gd name="connsiteY16" fmla="*/ 0 h 6249628"/>
              <a:gd name="connsiteX17" fmla="*/ 1793631 w 3962400"/>
              <a:gd name="connsiteY17" fmla="*/ 117231 h 6249628"/>
              <a:gd name="connsiteX18" fmla="*/ 1887416 w 3962400"/>
              <a:gd name="connsiteY18" fmla="*/ 46893 h 6249628"/>
              <a:gd name="connsiteX19" fmla="*/ 1981200 w 3962400"/>
              <a:gd name="connsiteY19" fmla="*/ 140677 h 6249628"/>
              <a:gd name="connsiteX20" fmla="*/ 2063262 w 3962400"/>
              <a:gd name="connsiteY20" fmla="*/ 117231 h 6249628"/>
              <a:gd name="connsiteX21" fmla="*/ 2121877 w 3962400"/>
              <a:gd name="connsiteY21" fmla="*/ 257908 h 6249628"/>
              <a:gd name="connsiteX22" fmla="*/ 2168769 w 3962400"/>
              <a:gd name="connsiteY22" fmla="*/ 117231 h 6249628"/>
              <a:gd name="connsiteX23" fmla="*/ 2168769 w 3962400"/>
              <a:gd name="connsiteY23" fmla="*/ 117231 h 6249628"/>
              <a:gd name="connsiteX24" fmla="*/ 2274277 w 3962400"/>
              <a:gd name="connsiteY24" fmla="*/ 93785 h 6249628"/>
              <a:gd name="connsiteX25" fmla="*/ 2426677 w 3962400"/>
              <a:gd name="connsiteY25" fmla="*/ 117231 h 6249628"/>
              <a:gd name="connsiteX26" fmla="*/ 2414954 w 3962400"/>
              <a:gd name="connsiteY26" fmla="*/ 1465385 h 6249628"/>
              <a:gd name="connsiteX27" fmla="*/ 2532185 w 3962400"/>
              <a:gd name="connsiteY27" fmla="*/ 1453662 h 6249628"/>
              <a:gd name="connsiteX28" fmla="*/ 2555631 w 3962400"/>
              <a:gd name="connsiteY28" fmla="*/ 1570893 h 6249628"/>
              <a:gd name="connsiteX29" fmla="*/ 2555631 w 3962400"/>
              <a:gd name="connsiteY29" fmla="*/ 1570893 h 6249628"/>
              <a:gd name="connsiteX30" fmla="*/ 3938954 w 3962400"/>
              <a:gd name="connsiteY30" fmla="*/ 1688123 h 6249628"/>
              <a:gd name="connsiteX31" fmla="*/ 3915508 w 3962400"/>
              <a:gd name="connsiteY31" fmla="*/ 1781908 h 6249628"/>
              <a:gd name="connsiteX32" fmla="*/ 3892062 w 3962400"/>
              <a:gd name="connsiteY32" fmla="*/ 1817077 h 6249628"/>
              <a:gd name="connsiteX33" fmla="*/ 3962400 w 3962400"/>
              <a:gd name="connsiteY33" fmla="*/ 1899139 h 6249628"/>
              <a:gd name="connsiteX34" fmla="*/ 3880339 w 3962400"/>
              <a:gd name="connsiteY34" fmla="*/ 2051539 h 6249628"/>
              <a:gd name="connsiteX35" fmla="*/ 3880339 w 3962400"/>
              <a:gd name="connsiteY35" fmla="*/ 2051539 h 6249628"/>
              <a:gd name="connsiteX36" fmla="*/ 3880339 w 3962400"/>
              <a:gd name="connsiteY36" fmla="*/ 2051539 h 6249628"/>
              <a:gd name="connsiteX37" fmla="*/ 3786554 w 3962400"/>
              <a:gd name="connsiteY37" fmla="*/ 2250831 h 6249628"/>
              <a:gd name="connsiteX38" fmla="*/ 3938954 w 3962400"/>
              <a:gd name="connsiteY38" fmla="*/ 2274277 h 6249628"/>
              <a:gd name="connsiteX39" fmla="*/ 3915508 w 3962400"/>
              <a:gd name="connsiteY39" fmla="*/ 2461846 h 6249628"/>
              <a:gd name="connsiteX40" fmla="*/ 2637692 w 3962400"/>
              <a:gd name="connsiteY40" fmla="*/ 2379785 h 6249628"/>
              <a:gd name="connsiteX41" fmla="*/ 2637692 w 3962400"/>
              <a:gd name="connsiteY41" fmla="*/ 2473570 h 6249628"/>
              <a:gd name="connsiteX42" fmla="*/ 2543908 w 3962400"/>
              <a:gd name="connsiteY42" fmla="*/ 2520462 h 6249628"/>
              <a:gd name="connsiteX43" fmla="*/ 2501046 w 3962400"/>
              <a:gd name="connsiteY43" fmla="*/ 2558562 h 6249628"/>
              <a:gd name="connsiteX44" fmla="*/ 2474302 w 3962400"/>
              <a:gd name="connsiteY44" fmla="*/ 2641907 h 6249628"/>
              <a:gd name="connsiteX45" fmla="*/ 2381800 w 3962400"/>
              <a:gd name="connsiteY45" fmla="*/ 2655644 h 6249628"/>
              <a:gd name="connsiteX46" fmla="*/ 2281055 w 3962400"/>
              <a:gd name="connsiteY46" fmla="*/ 6236310 h 6249628"/>
              <a:gd name="connsiteX47" fmla="*/ 2192216 w 3962400"/>
              <a:gd name="connsiteY47" fmla="*/ 6236677 h 6249628"/>
              <a:gd name="connsiteX48" fmla="*/ 2119862 w 3962400"/>
              <a:gd name="connsiteY48" fmla="*/ 6161576 h 6249628"/>
              <a:gd name="connsiteX49" fmla="*/ 2112902 w 3962400"/>
              <a:gd name="connsiteY49" fmla="*/ 6238691 h 6249628"/>
              <a:gd name="connsiteX50" fmla="*/ 1920387 w 3962400"/>
              <a:gd name="connsiteY50" fmla="*/ 6194547 h 6249628"/>
              <a:gd name="connsiteX51" fmla="*/ 1840523 w 3962400"/>
              <a:gd name="connsiteY51" fmla="*/ 6201508 h 6249628"/>
              <a:gd name="connsiteX52" fmla="*/ 1840523 w 3962400"/>
              <a:gd name="connsiteY52" fmla="*/ 6201508 h 6249628"/>
              <a:gd name="connsiteX53" fmla="*/ 1752967 w 3962400"/>
              <a:gd name="connsiteY53" fmla="*/ 6149121 h 6249628"/>
              <a:gd name="connsiteX54" fmla="*/ 1701861 w 3962400"/>
              <a:gd name="connsiteY54" fmla="*/ 6042330 h 6249628"/>
              <a:gd name="connsiteX55" fmla="*/ 1711569 w 3962400"/>
              <a:gd name="connsiteY55" fmla="*/ 6241257 h 6249628"/>
              <a:gd name="connsiteX56" fmla="*/ 1529312 w 3962400"/>
              <a:gd name="connsiteY56" fmla="*/ 6246752 h 6249628"/>
              <a:gd name="connsiteX57" fmla="*/ 1664677 w 3962400"/>
              <a:gd name="connsiteY57" fmla="*/ 2309446 h 6249628"/>
              <a:gd name="connsiteX58" fmla="*/ 11723 w 3962400"/>
              <a:gd name="connsiteY58" fmla="*/ 2262554 h 6249628"/>
              <a:gd name="connsiteX0" fmla="*/ 11723 w 3962400"/>
              <a:gd name="connsiteY0" fmla="*/ 2262554 h 6249628"/>
              <a:gd name="connsiteX1" fmla="*/ 0 w 3962400"/>
              <a:gd name="connsiteY1" fmla="*/ 2168770 h 6249628"/>
              <a:gd name="connsiteX2" fmla="*/ 82062 w 3962400"/>
              <a:gd name="connsiteY2" fmla="*/ 2110154 h 6249628"/>
              <a:gd name="connsiteX3" fmla="*/ 164123 w 3962400"/>
              <a:gd name="connsiteY3" fmla="*/ 1992923 h 6249628"/>
              <a:gd name="connsiteX4" fmla="*/ 222739 w 3962400"/>
              <a:gd name="connsiteY4" fmla="*/ 1969477 h 6249628"/>
              <a:gd name="connsiteX5" fmla="*/ 164123 w 3962400"/>
              <a:gd name="connsiteY5" fmla="*/ 1852246 h 6249628"/>
              <a:gd name="connsiteX6" fmla="*/ 93785 w 3962400"/>
              <a:gd name="connsiteY6" fmla="*/ 1735016 h 6249628"/>
              <a:gd name="connsiteX7" fmla="*/ 117231 w 3962400"/>
              <a:gd name="connsiteY7" fmla="*/ 1723293 h 6249628"/>
              <a:gd name="connsiteX8" fmla="*/ 58616 w 3962400"/>
              <a:gd name="connsiteY8" fmla="*/ 1629508 h 6249628"/>
              <a:gd name="connsiteX9" fmla="*/ 23446 w 3962400"/>
              <a:gd name="connsiteY9" fmla="*/ 1477108 h 6249628"/>
              <a:gd name="connsiteX10" fmla="*/ 1371600 w 3962400"/>
              <a:gd name="connsiteY10" fmla="*/ 1559170 h 6249628"/>
              <a:gd name="connsiteX11" fmla="*/ 1359877 w 3962400"/>
              <a:gd name="connsiteY11" fmla="*/ 1418493 h 6249628"/>
              <a:gd name="connsiteX12" fmla="*/ 1406769 w 3962400"/>
              <a:gd name="connsiteY12" fmla="*/ 1395046 h 6249628"/>
              <a:gd name="connsiteX13" fmla="*/ 1559169 w 3962400"/>
              <a:gd name="connsiteY13" fmla="*/ 1395046 h 6249628"/>
              <a:gd name="connsiteX14" fmla="*/ 1652954 w 3962400"/>
              <a:gd name="connsiteY14" fmla="*/ 1371600 h 6249628"/>
              <a:gd name="connsiteX15" fmla="*/ 1664677 w 3962400"/>
              <a:gd name="connsiteY15" fmla="*/ 23446 h 6249628"/>
              <a:gd name="connsiteX16" fmla="*/ 1758462 w 3962400"/>
              <a:gd name="connsiteY16" fmla="*/ 0 h 6249628"/>
              <a:gd name="connsiteX17" fmla="*/ 1793631 w 3962400"/>
              <a:gd name="connsiteY17" fmla="*/ 117231 h 6249628"/>
              <a:gd name="connsiteX18" fmla="*/ 1887416 w 3962400"/>
              <a:gd name="connsiteY18" fmla="*/ 46893 h 6249628"/>
              <a:gd name="connsiteX19" fmla="*/ 1981200 w 3962400"/>
              <a:gd name="connsiteY19" fmla="*/ 140677 h 6249628"/>
              <a:gd name="connsiteX20" fmla="*/ 2063262 w 3962400"/>
              <a:gd name="connsiteY20" fmla="*/ 117231 h 6249628"/>
              <a:gd name="connsiteX21" fmla="*/ 2121877 w 3962400"/>
              <a:gd name="connsiteY21" fmla="*/ 257908 h 6249628"/>
              <a:gd name="connsiteX22" fmla="*/ 2168769 w 3962400"/>
              <a:gd name="connsiteY22" fmla="*/ 117231 h 6249628"/>
              <a:gd name="connsiteX23" fmla="*/ 2168769 w 3962400"/>
              <a:gd name="connsiteY23" fmla="*/ 117231 h 6249628"/>
              <a:gd name="connsiteX24" fmla="*/ 2274277 w 3962400"/>
              <a:gd name="connsiteY24" fmla="*/ 93785 h 6249628"/>
              <a:gd name="connsiteX25" fmla="*/ 2426677 w 3962400"/>
              <a:gd name="connsiteY25" fmla="*/ 117231 h 6249628"/>
              <a:gd name="connsiteX26" fmla="*/ 2414954 w 3962400"/>
              <a:gd name="connsiteY26" fmla="*/ 1465385 h 6249628"/>
              <a:gd name="connsiteX27" fmla="*/ 2532185 w 3962400"/>
              <a:gd name="connsiteY27" fmla="*/ 1453662 h 6249628"/>
              <a:gd name="connsiteX28" fmla="*/ 2555631 w 3962400"/>
              <a:gd name="connsiteY28" fmla="*/ 1570893 h 6249628"/>
              <a:gd name="connsiteX29" fmla="*/ 2555631 w 3962400"/>
              <a:gd name="connsiteY29" fmla="*/ 1570893 h 6249628"/>
              <a:gd name="connsiteX30" fmla="*/ 3938954 w 3962400"/>
              <a:gd name="connsiteY30" fmla="*/ 1688123 h 6249628"/>
              <a:gd name="connsiteX31" fmla="*/ 3915508 w 3962400"/>
              <a:gd name="connsiteY31" fmla="*/ 1781908 h 6249628"/>
              <a:gd name="connsiteX32" fmla="*/ 3892062 w 3962400"/>
              <a:gd name="connsiteY32" fmla="*/ 1817077 h 6249628"/>
              <a:gd name="connsiteX33" fmla="*/ 3962400 w 3962400"/>
              <a:gd name="connsiteY33" fmla="*/ 1899139 h 6249628"/>
              <a:gd name="connsiteX34" fmla="*/ 3880339 w 3962400"/>
              <a:gd name="connsiteY34" fmla="*/ 2051539 h 6249628"/>
              <a:gd name="connsiteX35" fmla="*/ 3880339 w 3962400"/>
              <a:gd name="connsiteY35" fmla="*/ 2051539 h 6249628"/>
              <a:gd name="connsiteX36" fmla="*/ 3880339 w 3962400"/>
              <a:gd name="connsiteY36" fmla="*/ 2051539 h 6249628"/>
              <a:gd name="connsiteX37" fmla="*/ 3786554 w 3962400"/>
              <a:gd name="connsiteY37" fmla="*/ 2250831 h 6249628"/>
              <a:gd name="connsiteX38" fmla="*/ 3938954 w 3962400"/>
              <a:gd name="connsiteY38" fmla="*/ 2274277 h 6249628"/>
              <a:gd name="connsiteX39" fmla="*/ 3915508 w 3962400"/>
              <a:gd name="connsiteY39" fmla="*/ 2461846 h 6249628"/>
              <a:gd name="connsiteX40" fmla="*/ 2637692 w 3962400"/>
              <a:gd name="connsiteY40" fmla="*/ 2379785 h 6249628"/>
              <a:gd name="connsiteX41" fmla="*/ 2637692 w 3962400"/>
              <a:gd name="connsiteY41" fmla="*/ 2473570 h 6249628"/>
              <a:gd name="connsiteX42" fmla="*/ 2574864 w 3962400"/>
              <a:gd name="connsiteY42" fmla="*/ 2510937 h 6249628"/>
              <a:gd name="connsiteX43" fmla="*/ 2501046 w 3962400"/>
              <a:gd name="connsiteY43" fmla="*/ 2558562 h 6249628"/>
              <a:gd name="connsiteX44" fmla="*/ 2474302 w 3962400"/>
              <a:gd name="connsiteY44" fmla="*/ 2641907 h 6249628"/>
              <a:gd name="connsiteX45" fmla="*/ 2381800 w 3962400"/>
              <a:gd name="connsiteY45" fmla="*/ 2655644 h 6249628"/>
              <a:gd name="connsiteX46" fmla="*/ 2281055 w 3962400"/>
              <a:gd name="connsiteY46" fmla="*/ 6236310 h 6249628"/>
              <a:gd name="connsiteX47" fmla="*/ 2192216 w 3962400"/>
              <a:gd name="connsiteY47" fmla="*/ 6236677 h 6249628"/>
              <a:gd name="connsiteX48" fmla="*/ 2119862 w 3962400"/>
              <a:gd name="connsiteY48" fmla="*/ 6161576 h 6249628"/>
              <a:gd name="connsiteX49" fmla="*/ 2112902 w 3962400"/>
              <a:gd name="connsiteY49" fmla="*/ 6238691 h 6249628"/>
              <a:gd name="connsiteX50" fmla="*/ 1920387 w 3962400"/>
              <a:gd name="connsiteY50" fmla="*/ 6194547 h 6249628"/>
              <a:gd name="connsiteX51" fmla="*/ 1840523 w 3962400"/>
              <a:gd name="connsiteY51" fmla="*/ 6201508 h 6249628"/>
              <a:gd name="connsiteX52" fmla="*/ 1840523 w 3962400"/>
              <a:gd name="connsiteY52" fmla="*/ 6201508 h 6249628"/>
              <a:gd name="connsiteX53" fmla="*/ 1752967 w 3962400"/>
              <a:gd name="connsiteY53" fmla="*/ 6149121 h 6249628"/>
              <a:gd name="connsiteX54" fmla="*/ 1701861 w 3962400"/>
              <a:gd name="connsiteY54" fmla="*/ 6042330 h 6249628"/>
              <a:gd name="connsiteX55" fmla="*/ 1711569 w 3962400"/>
              <a:gd name="connsiteY55" fmla="*/ 6241257 h 6249628"/>
              <a:gd name="connsiteX56" fmla="*/ 1529312 w 3962400"/>
              <a:gd name="connsiteY56" fmla="*/ 6246752 h 6249628"/>
              <a:gd name="connsiteX57" fmla="*/ 1664677 w 3962400"/>
              <a:gd name="connsiteY57" fmla="*/ 2309446 h 6249628"/>
              <a:gd name="connsiteX58" fmla="*/ 11723 w 3962400"/>
              <a:gd name="connsiteY58" fmla="*/ 2262554 h 6249628"/>
              <a:gd name="connsiteX0" fmla="*/ 11723 w 3962400"/>
              <a:gd name="connsiteY0" fmla="*/ 2262554 h 6249628"/>
              <a:gd name="connsiteX1" fmla="*/ 0 w 3962400"/>
              <a:gd name="connsiteY1" fmla="*/ 2168770 h 6249628"/>
              <a:gd name="connsiteX2" fmla="*/ 82062 w 3962400"/>
              <a:gd name="connsiteY2" fmla="*/ 2110154 h 6249628"/>
              <a:gd name="connsiteX3" fmla="*/ 164123 w 3962400"/>
              <a:gd name="connsiteY3" fmla="*/ 1992923 h 6249628"/>
              <a:gd name="connsiteX4" fmla="*/ 222739 w 3962400"/>
              <a:gd name="connsiteY4" fmla="*/ 1969477 h 6249628"/>
              <a:gd name="connsiteX5" fmla="*/ 164123 w 3962400"/>
              <a:gd name="connsiteY5" fmla="*/ 1852246 h 6249628"/>
              <a:gd name="connsiteX6" fmla="*/ 93785 w 3962400"/>
              <a:gd name="connsiteY6" fmla="*/ 1735016 h 6249628"/>
              <a:gd name="connsiteX7" fmla="*/ 117231 w 3962400"/>
              <a:gd name="connsiteY7" fmla="*/ 1723293 h 6249628"/>
              <a:gd name="connsiteX8" fmla="*/ 58616 w 3962400"/>
              <a:gd name="connsiteY8" fmla="*/ 1629508 h 6249628"/>
              <a:gd name="connsiteX9" fmla="*/ 23446 w 3962400"/>
              <a:gd name="connsiteY9" fmla="*/ 1477108 h 6249628"/>
              <a:gd name="connsiteX10" fmla="*/ 1371600 w 3962400"/>
              <a:gd name="connsiteY10" fmla="*/ 1559170 h 6249628"/>
              <a:gd name="connsiteX11" fmla="*/ 1359877 w 3962400"/>
              <a:gd name="connsiteY11" fmla="*/ 1418493 h 6249628"/>
              <a:gd name="connsiteX12" fmla="*/ 1406769 w 3962400"/>
              <a:gd name="connsiteY12" fmla="*/ 1395046 h 6249628"/>
              <a:gd name="connsiteX13" fmla="*/ 1559169 w 3962400"/>
              <a:gd name="connsiteY13" fmla="*/ 1395046 h 6249628"/>
              <a:gd name="connsiteX14" fmla="*/ 1652954 w 3962400"/>
              <a:gd name="connsiteY14" fmla="*/ 1371600 h 6249628"/>
              <a:gd name="connsiteX15" fmla="*/ 1664677 w 3962400"/>
              <a:gd name="connsiteY15" fmla="*/ 23446 h 6249628"/>
              <a:gd name="connsiteX16" fmla="*/ 1758462 w 3962400"/>
              <a:gd name="connsiteY16" fmla="*/ 0 h 6249628"/>
              <a:gd name="connsiteX17" fmla="*/ 1793631 w 3962400"/>
              <a:gd name="connsiteY17" fmla="*/ 117231 h 6249628"/>
              <a:gd name="connsiteX18" fmla="*/ 1887416 w 3962400"/>
              <a:gd name="connsiteY18" fmla="*/ 46893 h 6249628"/>
              <a:gd name="connsiteX19" fmla="*/ 1981200 w 3962400"/>
              <a:gd name="connsiteY19" fmla="*/ 140677 h 6249628"/>
              <a:gd name="connsiteX20" fmla="*/ 2063262 w 3962400"/>
              <a:gd name="connsiteY20" fmla="*/ 117231 h 6249628"/>
              <a:gd name="connsiteX21" fmla="*/ 2121877 w 3962400"/>
              <a:gd name="connsiteY21" fmla="*/ 257908 h 6249628"/>
              <a:gd name="connsiteX22" fmla="*/ 2168769 w 3962400"/>
              <a:gd name="connsiteY22" fmla="*/ 117231 h 6249628"/>
              <a:gd name="connsiteX23" fmla="*/ 2168769 w 3962400"/>
              <a:gd name="connsiteY23" fmla="*/ 117231 h 6249628"/>
              <a:gd name="connsiteX24" fmla="*/ 2274277 w 3962400"/>
              <a:gd name="connsiteY24" fmla="*/ 93785 h 6249628"/>
              <a:gd name="connsiteX25" fmla="*/ 2426677 w 3962400"/>
              <a:gd name="connsiteY25" fmla="*/ 117231 h 6249628"/>
              <a:gd name="connsiteX26" fmla="*/ 2414954 w 3962400"/>
              <a:gd name="connsiteY26" fmla="*/ 1465385 h 6249628"/>
              <a:gd name="connsiteX27" fmla="*/ 2532185 w 3962400"/>
              <a:gd name="connsiteY27" fmla="*/ 1453662 h 6249628"/>
              <a:gd name="connsiteX28" fmla="*/ 2555631 w 3962400"/>
              <a:gd name="connsiteY28" fmla="*/ 1570893 h 6249628"/>
              <a:gd name="connsiteX29" fmla="*/ 2555631 w 3962400"/>
              <a:gd name="connsiteY29" fmla="*/ 1570893 h 6249628"/>
              <a:gd name="connsiteX30" fmla="*/ 3938954 w 3962400"/>
              <a:gd name="connsiteY30" fmla="*/ 1688123 h 6249628"/>
              <a:gd name="connsiteX31" fmla="*/ 3915508 w 3962400"/>
              <a:gd name="connsiteY31" fmla="*/ 1781908 h 6249628"/>
              <a:gd name="connsiteX32" fmla="*/ 3892062 w 3962400"/>
              <a:gd name="connsiteY32" fmla="*/ 1817077 h 6249628"/>
              <a:gd name="connsiteX33" fmla="*/ 3962400 w 3962400"/>
              <a:gd name="connsiteY33" fmla="*/ 1899139 h 6249628"/>
              <a:gd name="connsiteX34" fmla="*/ 3880339 w 3962400"/>
              <a:gd name="connsiteY34" fmla="*/ 2051539 h 6249628"/>
              <a:gd name="connsiteX35" fmla="*/ 3880339 w 3962400"/>
              <a:gd name="connsiteY35" fmla="*/ 2051539 h 6249628"/>
              <a:gd name="connsiteX36" fmla="*/ 3880339 w 3962400"/>
              <a:gd name="connsiteY36" fmla="*/ 2051539 h 6249628"/>
              <a:gd name="connsiteX37" fmla="*/ 3786554 w 3962400"/>
              <a:gd name="connsiteY37" fmla="*/ 2250831 h 6249628"/>
              <a:gd name="connsiteX38" fmla="*/ 3938954 w 3962400"/>
              <a:gd name="connsiteY38" fmla="*/ 2274277 h 6249628"/>
              <a:gd name="connsiteX39" fmla="*/ 3915508 w 3962400"/>
              <a:gd name="connsiteY39" fmla="*/ 2461846 h 6249628"/>
              <a:gd name="connsiteX40" fmla="*/ 2637692 w 3962400"/>
              <a:gd name="connsiteY40" fmla="*/ 2379785 h 6249628"/>
              <a:gd name="connsiteX41" fmla="*/ 2637692 w 3962400"/>
              <a:gd name="connsiteY41" fmla="*/ 2473570 h 6249628"/>
              <a:gd name="connsiteX42" fmla="*/ 2574864 w 3962400"/>
              <a:gd name="connsiteY42" fmla="*/ 2510937 h 6249628"/>
              <a:gd name="connsiteX43" fmla="*/ 2501046 w 3962400"/>
              <a:gd name="connsiteY43" fmla="*/ 2558562 h 6249628"/>
              <a:gd name="connsiteX44" fmla="*/ 2474302 w 3962400"/>
              <a:gd name="connsiteY44" fmla="*/ 2641907 h 6249628"/>
              <a:gd name="connsiteX45" fmla="*/ 2381800 w 3962400"/>
              <a:gd name="connsiteY45" fmla="*/ 2655644 h 6249628"/>
              <a:gd name="connsiteX46" fmla="*/ 2281055 w 3962400"/>
              <a:gd name="connsiteY46" fmla="*/ 6236310 h 6249628"/>
              <a:gd name="connsiteX47" fmla="*/ 2192216 w 3962400"/>
              <a:gd name="connsiteY47" fmla="*/ 6236677 h 6249628"/>
              <a:gd name="connsiteX48" fmla="*/ 2119862 w 3962400"/>
              <a:gd name="connsiteY48" fmla="*/ 6161576 h 6249628"/>
              <a:gd name="connsiteX49" fmla="*/ 2112902 w 3962400"/>
              <a:gd name="connsiteY49" fmla="*/ 6238691 h 6249628"/>
              <a:gd name="connsiteX50" fmla="*/ 1920387 w 3962400"/>
              <a:gd name="connsiteY50" fmla="*/ 6194547 h 6249628"/>
              <a:gd name="connsiteX51" fmla="*/ 1840523 w 3962400"/>
              <a:gd name="connsiteY51" fmla="*/ 6201508 h 6249628"/>
              <a:gd name="connsiteX52" fmla="*/ 1840523 w 3962400"/>
              <a:gd name="connsiteY52" fmla="*/ 6201508 h 6249628"/>
              <a:gd name="connsiteX53" fmla="*/ 1752967 w 3962400"/>
              <a:gd name="connsiteY53" fmla="*/ 6149121 h 6249628"/>
              <a:gd name="connsiteX54" fmla="*/ 1701861 w 3962400"/>
              <a:gd name="connsiteY54" fmla="*/ 6042330 h 6249628"/>
              <a:gd name="connsiteX55" fmla="*/ 1711569 w 3962400"/>
              <a:gd name="connsiteY55" fmla="*/ 6241257 h 6249628"/>
              <a:gd name="connsiteX56" fmla="*/ 1529312 w 3962400"/>
              <a:gd name="connsiteY56" fmla="*/ 6246752 h 6249628"/>
              <a:gd name="connsiteX57" fmla="*/ 1640864 w 3962400"/>
              <a:gd name="connsiteY57" fmla="*/ 2321352 h 6249628"/>
              <a:gd name="connsiteX58" fmla="*/ 11723 w 3962400"/>
              <a:gd name="connsiteY58" fmla="*/ 2262554 h 6249628"/>
              <a:gd name="connsiteX0" fmla="*/ 11723 w 3962400"/>
              <a:gd name="connsiteY0" fmla="*/ 2262554 h 6249628"/>
              <a:gd name="connsiteX1" fmla="*/ 0 w 3962400"/>
              <a:gd name="connsiteY1" fmla="*/ 2168770 h 6249628"/>
              <a:gd name="connsiteX2" fmla="*/ 82062 w 3962400"/>
              <a:gd name="connsiteY2" fmla="*/ 2110154 h 6249628"/>
              <a:gd name="connsiteX3" fmla="*/ 164123 w 3962400"/>
              <a:gd name="connsiteY3" fmla="*/ 1992923 h 6249628"/>
              <a:gd name="connsiteX4" fmla="*/ 222739 w 3962400"/>
              <a:gd name="connsiteY4" fmla="*/ 1969477 h 6249628"/>
              <a:gd name="connsiteX5" fmla="*/ 164123 w 3962400"/>
              <a:gd name="connsiteY5" fmla="*/ 1852246 h 6249628"/>
              <a:gd name="connsiteX6" fmla="*/ 93785 w 3962400"/>
              <a:gd name="connsiteY6" fmla="*/ 1735016 h 6249628"/>
              <a:gd name="connsiteX7" fmla="*/ 117231 w 3962400"/>
              <a:gd name="connsiteY7" fmla="*/ 1723293 h 6249628"/>
              <a:gd name="connsiteX8" fmla="*/ 58616 w 3962400"/>
              <a:gd name="connsiteY8" fmla="*/ 1629508 h 6249628"/>
              <a:gd name="connsiteX9" fmla="*/ 23446 w 3962400"/>
              <a:gd name="connsiteY9" fmla="*/ 1477108 h 6249628"/>
              <a:gd name="connsiteX10" fmla="*/ 1371600 w 3962400"/>
              <a:gd name="connsiteY10" fmla="*/ 1559170 h 6249628"/>
              <a:gd name="connsiteX11" fmla="*/ 1359877 w 3962400"/>
              <a:gd name="connsiteY11" fmla="*/ 1418493 h 6249628"/>
              <a:gd name="connsiteX12" fmla="*/ 1406769 w 3962400"/>
              <a:gd name="connsiteY12" fmla="*/ 1395046 h 6249628"/>
              <a:gd name="connsiteX13" fmla="*/ 1559169 w 3962400"/>
              <a:gd name="connsiteY13" fmla="*/ 1395046 h 6249628"/>
              <a:gd name="connsiteX14" fmla="*/ 1652954 w 3962400"/>
              <a:gd name="connsiteY14" fmla="*/ 1371600 h 6249628"/>
              <a:gd name="connsiteX15" fmla="*/ 1664677 w 3962400"/>
              <a:gd name="connsiteY15" fmla="*/ 23446 h 6249628"/>
              <a:gd name="connsiteX16" fmla="*/ 1758462 w 3962400"/>
              <a:gd name="connsiteY16" fmla="*/ 0 h 6249628"/>
              <a:gd name="connsiteX17" fmla="*/ 1793631 w 3962400"/>
              <a:gd name="connsiteY17" fmla="*/ 117231 h 6249628"/>
              <a:gd name="connsiteX18" fmla="*/ 1887416 w 3962400"/>
              <a:gd name="connsiteY18" fmla="*/ 46893 h 6249628"/>
              <a:gd name="connsiteX19" fmla="*/ 1981200 w 3962400"/>
              <a:gd name="connsiteY19" fmla="*/ 140677 h 6249628"/>
              <a:gd name="connsiteX20" fmla="*/ 2063262 w 3962400"/>
              <a:gd name="connsiteY20" fmla="*/ 117231 h 6249628"/>
              <a:gd name="connsiteX21" fmla="*/ 2121877 w 3962400"/>
              <a:gd name="connsiteY21" fmla="*/ 257908 h 6249628"/>
              <a:gd name="connsiteX22" fmla="*/ 2168769 w 3962400"/>
              <a:gd name="connsiteY22" fmla="*/ 117231 h 6249628"/>
              <a:gd name="connsiteX23" fmla="*/ 2168769 w 3962400"/>
              <a:gd name="connsiteY23" fmla="*/ 117231 h 6249628"/>
              <a:gd name="connsiteX24" fmla="*/ 2274277 w 3962400"/>
              <a:gd name="connsiteY24" fmla="*/ 93785 h 6249628"/>
              <a:gd name="connsiteX25" fmla="*/ 2426677 w 3962400"/>
              <a:gd name="connsiteY25" fmla="*/ 117231 h 6249628"/>
              <a:gd name="connsiteX26" fmla="*/ 2414954 w 3962400"/>
              <a:gd name="connsiteY26" fmla="*/ 1465385 h 6249628"/>
              <a:gd name="connsiteX27" fmla="*/ 2532185 w 3962400"/>
              <a:gd name="connsiteY27" fmla="*/ 1453662 h 6249628"/>
              <a:gd name="connsiteX28" fmla="*/ 2555631 w 3962400"/>
              <a:gd name="connsiteY28" fmla="*/ 1570893 h 6249628"/>
              <a:gd name="connsiteX29" fmla="*/ 2555631 w 3962400"/>
              <a:gd name="connsiteY29" fmla="*/ 1570893 h 6249628"/>
              <a:gd name="connsiteX30" fmla="*/ 3938954 w 3962400"/>
              <a:gd name="connsiteY30" fmla="*/ 1688123 h 6249628"/>
              <a:gd name="connsiteX31" fmla="*/ 3915508 w 3962400"/>
              <a:gd name="connsiteY31" fmla="*/ 1781908 h 6249628"/>
              <a:gd name="connsiteX32" fmla="*/ 3892062 w 3962400"/>
              <a:gd name="connsiteY32" fmla="*/ 1817077 h 6249628"/>
              <a:gd name="connsiteX33" fmla="*/ 3962400 w 3962400"/>
              <a:gd name="connsiteY33" fmla="*/ 1899139 h 6249628"/>
              <a:gd name="connsiteX34" fmla="*/ 3880339 w 3962400"/>
              <a:gd name="connsiteY34" fmla="*/ 2051539 h 6249628"/>
              <a:gd name="connsiteX35" fmla="*/ 3880339 w 3962400"/>
              <a:gd name="connsiteY35" fmla="*/ 2051539 h 6249628"/>
              <a:gd name="connsiteX36" fmla="*/ 3880339 w 3962400"/>
              <a:gd name="connsiteY36" fmla="*/ 2051539 h 6249628"/>
              <a:gd name="connsiteX37" fmla="*/ 3786554 w 3962400"/>
              <a:gd name="connsiteY37" fmla="*/ 2250831 h 6249628"/>
              <a:gd name="connsiteX38" fmla="*/ 3938954 w 3962400"/>
              <a:gd name="connsiteY38" fmla="*/ 2274277 h 6249628"/>
              <a:gd name="connsiteX39" fmla="*/ 3915508 w 3962400"/>
              <a:gd name="connsiteY39" fmla="*/ 2461846 h 6249628"/>
              <a:gd name="connsiteX40" fmla="*/ 2621023 w 3962400"/>
              <a:gd name="connsiteY40" fmla="*/ 2379785 h 6249628"/>
              <a:gd name="connsiteX41" fmla="*/ 2637692 w 3962400"/>
              <a:gd name="connsiteY41" fmla="*/ 2473570 h 6249628"/>
              <a:gd name="connsiteX42" fmla="*/ 2574864 w 3962400"/>
              <a:gd name="connsiteY42" fmla="*/ 2510937 h 6249628"/>
              <a:gd name="connsiteX43" fmla="*/ 2501046 w 3962400"/>
              <a:gd name="connsiteY43" fmla="*/ 2558562 h 6249628"/>
              <a:gd name="connsiteX44" fmla="*/ 2474302 w 3962400"/>
              <a:gd name="connsiteY44" fmla="*/ 2641907 h 6249628"/>
              <a:gd name="connsiteX45" fmla="*/ 2381800 w 3962400"/>
              <a:gd name="connsiteY45" fmla="*/ 2655644 h 6249628"/>
              <a:gd name="connsiteX46" fmla="*/ 2281055 w 3962400"/>
              <a:gd name="connsiteY46" fmla="*/ 6236310 h 6249628"/>
              <a:gd name="connsiteX47" fmla="*/ 2192216 w 3962400"/>
              <a:gd name="connsiteY47" fmla="*/ 6236677 h 6249628"/>
              <a:gd name="connsiteX48" fmla="*/ 2119862 w 3962400"/>
              <a:gd name="connsiteY48" fmla="*/ 6161576 h 6249628"/>
              <a:gd name="connsiteX49" fmla="*/ 2112902 w 3962400"/>
              <a:gd name="connsiteY49" fmla="*/ 6238691 h 6249628"/>
              <a:gd name="connsiteX50" fmla="*/ 1920387 w 3962400"/>
              <a:gd name="connsiteY50" fmla="*/ 6194547 h 6249628"/>
              <a:gd name="connsiteX51" fmla="*/ 1840523 w 3962400"/>
              <a:gd name="connsiteY51" fmla="*/ 6201508 h 6249628"/>
              <a:gd name="connsiteX52" fmla="*/ 1840523 w 3962400"/>
              <a:gd name="connsiteY52" fmla="*/ 6201508 h 6249628"/>
              <a:gd name="connsiteX53" fmla="*/ 1752967 w 3962400"/>
              <a:gd name="connsiteY53" fmla="*/ 6149121 h 6249628"/>
              <a:gd name="connsiteX54" fmla="*/ 1701861 w 3962400"/>
              <a:gd name="connsiteY54" fmla="*/ 6042330 h 6249628"/>
              <a:gd name="connsiteX55" fmla="*/ 1711569 w 3962400"/>
              <a:gd name="connsiteY55" fmla="*/ 6241257 h 6249628"/>
              <a:gd name="connsiteX56" fmla="*/ 1529312 w 3962400"/>
              <a:gd name="connsiteY56" fmla="*/ 6246752 h 6249628"/>
              <a:gd name="connsiteX57" fmla="*/ 1640864 w 3962400"/>
              <a:gd name="connsiteY57" fmla="*/ 2321352 h 6249628"/>
              <a:gd name="connsiteX58" fmla="*/ 11723 w 3962400"/>
              <a:gd name="connsiteY58" fmla="*/ 2262554 h 6249628"/>
              <a:gd name="connsiteX0" fmla="*/ 11723 w 3962400"/>
              <a:gd name="connsiteY0" fmla="*/ 2262554 h 6249628"/>
              <a:gd name="connsiteX1" fmla="*/ 0 w 3962400"/>
              <a:gd name="connsiteY1" fmla="*/ 2168770 h 6249628"/>
              <a:gd name="connsiteX2" fmla="*/ 82062 w 3962400"/>
              <a:gd name="connsiteY2" fmla="*/ 2110154 h 6249628"/>
              <a:gd name="connsiteX3" fmla="*/ 164123 w 3962400"/>
              <a:gd name="connsiteY3" fmla="*/ 1992923 h 6249628"/>
              <a:gd name="connsiteX4" fmla="*/ 222739 w 3962400"/>
              <a:gd name="connsiteY4" fmla="*/ 1969477 h 6249628"/>
              <a:gd name="connsiteX5" fmla="*/ 164123 w 3962400"/>
              <a:gd name="connsiteY5" fmla="*/ 1852246 h 6249628"/>
              <a:gd name="connsiteX6" fmla="*/ 93785 w 3962400"/>
              <a:gd name="connsiteY6" fmla="*/ 1735016 h 6249628"/>
              <a:gd name="connsiteX7" fmla="*/ 117231 w 3962400"/>
              <a:gd name="connsiteY7" fmla="*/ 1723293 h 6249628"/>
              <a:gd name="connsiteX8" fmla="*/ 58616 w 3962400"/>
              <a:gd name="connsiteY8" fmla="*/ 1629508 h 6249628"/>
              <a:gd name="connsiteX9" fmla="*/ 23446 w 3962400"/>
              <a:gd name="connsiteY9" fmla="*/ 1477108 h 6249628"/>
              <a:gd name="connsiteX10" fmla="*/ 1371600 w 3962400"/>
              <a:gd name="connsiteY10" fmla="*/ 1559170 h 6249628"/>
              <a:gd name="connsiteX11" fmla="*/ 1359877 w 3962400"/>
              <a:gd name="connsiteY11" fmla="*/ 1418493 h 6249628"/>
              <a:gd name="connsiteX12" fmla="*/ 1406769 w 3962400"/>
              <a:gd name="connsiteY12" fmla="*/ 1395046 h 6249628"/>
              <a:gd name="connsiteX13" fmla="*/ 1559169 w 3962400"/>
              <a:gd name="connsiteY13" fmla="*/ 1395046 h 6249628"/>
              <a:gd name="connsiteX14" fmla="*/ 1652954 w 3962400"/>
              <a:gd name="connsiteY14" fmla="*/ 1371600 h 6249628"/>
              <a:gd name="connsiteX15" fmla="*/ 1664677 w 3962400"/>
              <a:gd name="connsiteY15" fmla="*/ 23446 h 6249628"/>
              <a:gd name="connsiteX16" fmla="*/ 1758462 w 3962400"/>
              <a:gd name="connsiteY16" fmla="*/ 0 h 6249628"/>
              <a:gd name="connsiteX17" fmla="*/ 1793631 w 3962400"/>
              <a:gd name="connsiteY17" fmla="*/ 117231 h 6249628"/>
              <a:gd name="connsiteX18" fmla="*/ 1887416 w 3962400"/>
              <a:gd name="connsiteY18" fmla="*/ 46893 h 6249628"/>
              <a:gd name="connsiteX19" fmla="*/ 1981200 w 3962400"/>
              <a:gd name="connsiteY19" fmla="*/ 140677 h 6249628"/>
              <a:gd name="connsiteX20" fmla="*/ 2063262 w 3962400"/>
              <a:gd name="connsiteY20" fmla="*/ 117231 h 6249628"/>
              <a:gd name="connsiteX21" fmla="*/ 2121877 w 3962400"/>
              <a:gd name="connsiteY21" fmla="*/ 257908 h 6249628"/>
              <a:gd name="connsiteX22" fmla="*/ 2168769 w 3962400"/>
              <a:gd name="connsiteY22" fmla="*/ 117231 h 6249628"/>
              <a:gd name="connsiteX23" fmla="*/ 2168769 w 3962400"/>
              <a:gd name="connsiteY23" fmla="*/ 117231 h 6249628"/>
              <a:gd name="connsiteX24" fmla="*/ 2274277 w 3962400"/>
              <a:gd name="connsiteY24" fmla="*/ 93785 h 6249628"/>
              <a:gd name="connsiteX25" fmla="*/ 2426677 w 3962400"/>
              <a:gd name="connsiteY25" fmla="*/ 117231 h 6249628"/>
              <a:gd name="connsiteX26" fmla="*/ 2414954 w 3962400"/>
              <a:gd name="connsiteY26" fmla="*/ 1465385 h 6249628"/>
              <a:gd name="connsiteX27" fmla="*/ 2532185 w 3962400"/>
              <a:gd name="connsiteY27" fmla="*/ 1453662 h 6249628"/>
              <a:gd name="connsiteX28" fmla="*/ 2555631 w 3962400"/>
              <a:gd name="connsiteY28" fmla="*/ 1570893 h 6249628"/>
              <a:gd name="connsiteX29" fmla="*/ 2555631 w 3962400"/>
              <a:gd name="connsiteY29" fmla="*/ 1570893 h 6249628"/>
              <a:gd name="connsiteX30" fmla="*/ 3938954 w 3962400"/>
              <a:gd name="connsiteY30" fmla="*/ 1688123 h 6249628"/>
              <a:gd name="connsiteX31" fmla="*/ 3915508 w 3962400"/>
              <a:gd name="connsiteY31" fmla="*/ 1781908 h 6249628"/>
              <a:gd name="connsiteX32" fmla="*/ 3892062 w 3962400"/>
              <a:gd name="connsiteY32" fmla="*/ 1817077 h 6249628"/>
              <a:gd name="connsiteX33" fmla="*/ 3962400 w 3962400"/>
              <a:gd name="connsiteY33" fmla="*/ 1899139 h 6249628"/>
              <a:gd name="connsiteX34" fmla="*/ 3880339 w 3962400"/>
              <a:gd name="connsiteY34" fmla="*/ 2051539 h 6249628"/>
              <a:gd name="connsiteX35" fmla="*/ 3880339 w 3962400"/>
              <a:gd name="connsiteY35" fmla="*/ 2051539 h 6249628"/>
              <a:gd name="connsiteX36" fmla="*/ 3880339 w 3962400"/>
              <a:gd name="connsiteY36" fmla="*/ 2051539 h 6249628"/>
              <a:gd name="connsiteX37" fmla="*/ 3786554 w 3962400"/>
              <a:gd name="connsiteY37" fmla="*/ 2250831 h 6249628"/>
              <a:gd name="connsiteX38" fmla="*/ 3938954 w 3962400"/>
              <a:gd name="connsiteY38" fmla="*/ 2274277 h 6249628"/>
              <a:gd name="connsiteX39" fmla="*/ 3915508 w 3962400"/>
              <a:gd name="connsiteY39" fmla="*/ 2461846 h 6249628"/>
              <a:gd name="connsiteX40" fmla="*/ 2621023 w 3962400"/>
              <a:gd name="connsiteY40" fmla="*/ 2379785 h 6249628"/>
              <a:gd name="connsiteX41" fmla="*/ 2637692 w 3962400"/>
              <a:gd name="connsiteY41" fmla="*/ 2473570 h 6249628"/>
              <a:gd name="connsiteX42" fmla="*/ 2574864 w 3962400"/>
              <a:gd name="connsiteY42" fmla="*/ 2510937 h 6249628"/>
              <a:gd name="connsiteX43" fmla="*/ 2501046 w 3962400"/>
              <a:gd name="connsiteY43" fmla="*/ 2558562 h 6249628"/>
              <a:gd name="connsiteX44" fmla="*/ 2474302 w 3962400"/>
              <a:gd name="connsiteY44" fmla="*/ 2641907 h 6249628"/>
              <a:gd name="connsiteX45" fmla="*/ 2381800 w 3962400"/>
              <a:gd name="connsiteY45" fmla="*/ 2655644 h 6249628"/>
              <a:gd name="connsiteX46" fmla="*/ 2281055 w 3962400"/>
              <a:gd name="connsiteY46" fmla="*/ 6236310 h 6249628"/>
              <a:gd name="connsiteX47" fmla="*/ 2192216 w 3962400"/>
              <a:gd name="connsiteY47" fmla="*/ 6236677 h 6249628"/>
              <a:gd name="connsiteX48" fmla="*/ 2119862 w 3962400"/>
              <a:gd name="connsiteY48" fmla="*/ 6161576 h 6249628"/>
              <a:gd name="connsiteX49" fmla="*/ 2112902 w 3962400"/>
              <a:gd name="connsiteY49" fmla="*/ 6238691 h 6249628"/>
              <a:gd name="connsiteX50" fmla="*/ 1920387 w 3962400"/>
              <a:gd name="connsiteY50" fmla="*/ 6194547 h 6249628"/>
              <a:gd name="connsiteX51" fmla="*/ 1840523 w 3962400"/>
              <a:gd name="connsiteY51" fmla="*/ 6201508 h 6249628"/>
              <a:gd name="connsiteX52" fmla="*/ 1840523 w 3962400"/>
              <a:gd name="connsiteY52" fmla="*/ 6201508 h 6249628"/>
              <a:gd name="connsiteX53" fmla="*/ 1752967 w 3962400"/>
              <a:gd name="connsiteY53" fmla="*/ 6149121 h 6249628"/>
              <a:gd name="connsiteX54" fmla="*/ 1701861 w 3962400"/>
              <a:gd name="connsiteY54" fmla="*/ 6042330 h 6249628"/>
              <a:gd name="connsiteX55" fmla="*/ 1711569 w 3962400"/>
              <a:gd name="connsiteY55" fmla="*/ 6241257 h 6249628"/>
              <a:gd name="connsiteX56" fmla="*/ 1529312 w 3962400"/>
              <a:gd name="connsiteY56" fmla="*/ 6246752 h 6249628"/>
              <a:gd name="connsiteX57" fmla="*/ 1640864 w 3962400"/>
              <a:gd name="connsiteY57" fmla="*/ 2321352 h 6249628"/>
              <a:gd name="connsiteX58" fmla="*/ 11723 w 3962400"/>
              <a:gd name="connsiteY58" fmla="*/ 2262554 h 6249628"/>
              <a:gd name="connsiteX0" fmla="*/ 11723 w 3962400"/>
              <a:gd name="connsiteY0" fmla="*/ 2262554 h 6249628"/>
              <a:gd name="connsiteX1" fmla="*/ 0 w 3962400"/>
              <a:gd name="connsiteY1" fmla="*/ 2168770 h 6249628"/>
              <a:gd name="connsiteX2" fmla="*/ 82062 w 3962400"/>
              <a:gd name="connsiteY2" fmla="*/ 2110154 h 6249628"/>
              <a:gd name="connsiteX3" fmla="*/ 164123 w 3962400"/>
              <a:gd name="connsiteY3" fmla="*/ 1992923 h 6249628"/>
              <a:gd name="connsiteX4" fmla="*/ 222739 w 3962400"/>
              <a:gd name="connsiteY4" fmla="*/ 1969477 h 6249628"/>
              <a:gd name="connsiteX5" fmla="*/ 164123 w 3962400"/>
              <a:gd name="connsiteY5" fmla="*/ 1852246 h 6249628"/>
              <a:gd name="connsiteX6" fmla="*/ 93785 w 3962400"/>
              <a:gd name="connsiteY6" fmla="*/ 1735016 h 6249628"/>
              <a:gd name="connsiteX7" fmla="*/ 117231 w 3962400"/>
              <a:gd name="connsiteY7" fmla="*/ 1723293 h 6249628"/>
              <a:gd name="connsiteX8" fmla="*/ 58616 w 3962400"/>
              <a:gd name="connsiteY8" fmla="*/ 1629508 h 6249628"/>
              <a:gd name="connsiteX9" fmla="*/ 23446 w 3962400"/>
              <a:gd name="connsiteY9" fmla="*/ 1477108 h 6249628"/>
              <a:gd name="connsiteX10" fmla="*/ 1371600 w 3962400"/>
              <a:gd name="connsiteY10" fmla="*/ 1559170 h 6249628"/>
              <a:gd name="connsiteX11" fmla="*/ 1359877 w 3962400"/>
              <a:gd name="connsiteY11" fmla="*/ 1418493 h 6249628"/>
              <a:gd name="connsiteX12" fmla="*/ 1406769 w 3962400"/>
              <a:gd name="connsiteY12" fmla="*/ 1395046 h 6249628"/>
              <a:gd name="connsiteX13" fmla="*/ 1559169 w 3962400"/>
              <a:gd name="connsiteY13" fmla="*/ 1395046 h 6249628"/>
              <a:gd name="connsiteX14" fmla="*/ 1652954 w 3962400"/>
              <a:gd name="connsiteY14" fmla="*/ 1371600 h 6249628"/>
              <a:gd name="connsiteX15" fmla="*/ 1664677 w 3962400"/>
              <a:gd name="connsiteY15" fmla="*/ 23446 h 6249628"/>
              <a:gd name="connsiteX16" fmla="*/ 1758462 w 3962400"/>
              <a:gd name="connsiteY16" fmla="*/ 0 h 6249628"/>
              <a:gd name="connsiteX17" fmla="*/ 1793631 w 3962400"/>
              <a:gd name="connsiteY17" fmla="*/ 117231 h 6249628"/>
              <a:gd name="connsiteX18" fmla="*/ 1887416 w 3962400"/>
              <a:gd name="connsiteY18" fmla="*/ 46893 h 6249628"/>
              <a:gd name="connsiteX19" fmla="*/ 1981200 w 3962400"/>
              <a:gd name="connsiteY19" fmla="*/ 140677 h 6249628"/>
              <a:gd name="connsiteX20" fmla="*/ 2063262 w 3962400"/>
              <a:gd name="connsiteY20" fmla="*/ 117231 h 6249628"/>
              <a:gd name="connsiteX21" fmla="*/ 2121877 w 3962400"/>
              <a:gd name="connsiteY21" fmla="*/ 257908 h 6249628"/>
              <a:gd name="connsiteX22" fmla="*/ 2168769 w 3962400"/>
              <a:gd name="connsiteY22" fmla="*/ 117231 h 6249628"/>
              <a:gd name="connsiteX23" fmla="*/ 2168769 w 3962400"/>
              <a:gd name="connsiteY23" fmla="*/ 117231 h 6249628"/>
              <a:gd name="connsiteX24" fmla="*/ 2274277 w 3962400"/>
              <a:gd name="connsiteY24" fmla="*/ 93785 h 6249628"/>
              <a:gd name="connsiteX25" fmla="*/ 2426677 w 3962400"/>
              <a:gd name="connsiteY25" fmla="*/ 117231 h 6249628"/>
              <a:gd name="connsiteX26" fmla="*/ 2414954 w 3962400"/>
              <a:gd name="connsiteY26" fmla="*/ 1465385 h 6249628"/>
              <a:gd name="connsiteX27" fmla="*/ 2532185 w 3962400"/>
              <a:gd name="connsiteY27" fmla="*/ 1453662 h 6249628"/>
              <a:gd name="connsiteX28" fmla="*/ 2555631 w 3962400"/>
              <a:gd name="connsiteY28" fmla="*/ 1570893 h 6249628"/>
              <a:gd name="connsiteX29" fmla="*/ 2555631 w 3962400"/>
              <a:gd name="connsiteY29" fmla="*/ 1570893 h 6249628"/>
              <a:gd name="connsiteX30" fmla="*/ 3938954 w 3962400"/>
              <a:gd name="connsiteY30" fmla="*/ 1688123 h 6249628"/>
              <a:gd name="connsiteX31" fmla="*/ 3915508 w 3962400"/>
              <a:gd name="connsiteY31" fmla="*/ 1781908 h 6249628"/>
              <a:gd name="connsiteX32" fmla="*/ 3892062 w 3962400"/>
              <a:gd name="connsiteY32" fmla="*/ 1817077 h 6249628"/>
              <a:gd name="connsiteX33" fmla="*/ 3962400 w 3962400"/>
              <a:gd name="connsiteY33" fmla="*/ 1899139 h 6249628"/>
              <a:gd name="connsiteX34" fmla="*/ 3880339 w 3962400"/>
              <a:gd name="connsiteY34" fmla="*/ 2051539 h 6249628"/>
              <a:gd name="connsiteX35" fmla="*/ 3880339 w 3962400"/>
              <a:gd name="connsiteY35" fmla="*/ 2051539 h 6249628"/>
              <a:gd name="connsiteX36" fmla="*/ 3880339 w 3962400"/>
              <a:gd name="connsiteY36" fmla="*/ 2051539 h 6249628"/>
              <a:gd name="connsiteX37" fmla="*/ 3786554 w 3962400"/>
              <a:gd name="connsiteY37" fmla="*/ 2250831 h 6249628"/>
              <a:gd name="connsiteX38" fmla="*/ 3938954 w 3962400"/>
              <a:gd name="connsiteY38" fmla="*/ 2274277 h 6249628"/>
              <a:gd name="connsiteX39" fmla="*/ 3915508 w 3962400"/>
              <a:gd name="connsiteY39" fmla="*/ 2461846 h 6249628"/>
              <a:gd name="connsiteX40" fmla="*/ 2621023 w 3962400"/>
              <a:gd name="connsiteY40" fmla="*/ 2379785 h 6249628"/>
              <a:gd name="connsiteX41" fmla="*/ 2637692 w 3962400"/>
              <a:gd name="connsiteY41" fmla="*/ 2473570 h 6249628"/>
              <a:gd name="connsiteX42" fmla="*/ 2574864 w 3962400"/>
              <a:gd name="connsiteY42" fmla="*/ 2510937 h 6249628"/>
              <a:gd name="connsiteX43" fmla="*/ 2501046 w 3962400"/>
              <a:gd name="connsiteY43" fmla="*/ 2558562 h 6249628"/>
              <a:gd name="connsiteX44" fmla="*/ 2474302 w 3962400"/>
              <a:gd name="connsiteY44" fmla="*/ 2641907 h 6249628"/>
              <a:gd name="connsiteX45" fmla="*/ 2381800 w 3962400"/>
              <a:gd name="connsiteY45" fmla="*/ 2655644 h 6249628"/>
              <a:gd name="connsiteX46" fmla="*/ 2281055 w 3962400"/>
              <a:gd name="connsiteY46" fmla="*/ 6236310 h 6249628"/>
              <a:gd name="connsiteX47" fmla="*/ 2192216 w 3962400"/>
              <a:gd name="connsiteY47" fmla="*/ 6236677 h 6249628"/>
              <a:gd name="connsiteX48" fmla="*/ 2119862 w 3962400"/>
              <a:gd name="connsiteY48" fmla="*/ 6161576 h 6249628"/>
              <a:gd name="connsiteX49" fmla="*/ 2112902 w 3962400"/>
              <a:gd name="connsiteY49" fmla="*/ 6238691 h 6249628"/>
              <a:gd name="connsiteX50" fmla="*/ 1920387 w 3962400"/>
              <a:gd name="connsiteY50" fmla="*/ 6194547 h 6249628"/>
              <a:gd name="connsiteX51" fmla="*/ 1840523 w 3962400"/>
              <a:gd name="connsiteY51" fmla="*/ 6201508 h 6249628"/>
              <a:gd name="connsiteX52" fmla="*/ 1840523 w 3962400"/>
              <a:gd name="connsiteY52" fmla="*/ 6201508 h 6249628"/>
              <a:gd name="connsiteX53" fmla="*/ 1752967 w 3962400"/>
              <a:gd name="connsiteY53" fmla="*/ 6149121 h 6249628"/>
              <a:gd name="connsiteX54" fmla="*/ 1701861 w 3962400"/>
              <a:gd name="connsiteY54" fmla="*/ 6042330 h 6249628"/>
              <a:gd name="connsiteX55" fmla="*/ 1711569 w 3962400"/>
              <a:gd name="connsiteY55" fmla="*/ 6241257 h 6249628"/>
              <a:gd name="connsiteX56" fmla="*/ 1529312 w 3962400"/>
              <a:gd name="connsiteY56" fmla="*/ 6246752 h 6249628"/>
              <a:gd name="connsiteX57" fmla="*/ 1640864 w 3962400"/>
              <a:gd name="connsiteY57" fmla="*/ 2321352 h 6249628"/>
              <a:gd name="connsiteX58" fmla="*/ 11723 w 3962400"/>
              <a:gd name="connsiteY58" fmla="*/ 2262554 h 6249628"/>
              <a:gd name="connsiteX0" fmla="*/ 11723 w 3962400"/>
              <a:gd name="connsiteY0" fmla="*/ 2262554 h 6249628"/>
              <a:gd name="connsiteX1" fmla="*/ 0 w 3962400"/>
              <a:gd name="connsiteY1" fmla="*/ 2168770 h 6249628"/>
              <a:gd name="connsiteX2" fmla="*/ 82062 w 3962400"/>
              <a:gd name="connsiteY2" fmla="*/ 2110154 h 6249628"/>
              <a:gd name="connsiteX3" fmla="*/ 164123 w 3962400"/>
              <a:gd name="connsiteY3" fmla="*/ 1992923 h 6249628"/>
              <a:gd name="connsiteX4" fmla="*/ 222739 w 3962400"/>
              <a:gd name="connsiteY4" fmla="*/ 1969477 h 6249628"/>
              <a:gd name="connsiteX5" fmla="*/ 164123 w 3962400"/>
              <a:gd name="connsiteY5" fmla="*/ 1852246 h 6249628"/>
              <a:gd name="connsiteX6" fmla="*/ 93785 w 3962400"/>
              <a:gd name="connsiteY6" fmla="*/ 1735016 h 6249628"/>
              <a:gd name="connsiteX7" fmla="*/ 117231 w 3962400"/>
              <a:gd name="connsiteY7" fmla="*/ 1723293 h 6249628"/>
              <a:gd name="connsiteX8" fmla="*/ 58616 w 3962400"/>
              <a:gd name="connsiteY8" fmla="*/ 1629508 h 6249628"/>
              <a:gd name="connsiteX9" fmla="*/ 23446 w 3962400"/>
              <a:gd name="connsiteY9" fmla="*/ 1477108 h 6249628"/>
              <a:gd name="connsiteX10" fmla="*/ 1371600 w 3962400"/>
              <a:gd name="connsiteY10" fmla="*/ 1559170 h 6249628"/>
              <a:gd name="connsiteX11" fmla="*/ 1359877 w 3962400"/>
              <a:gd name="connsiteY11" fmla="*/ 1418493 h 6249628"/>
              <a:gd name="connsiteX12" fmla="*/ 1406769 w 3962400"/>
              <a:gd name="connsiteY12" fmla="*/ 1395046 h 6249628"/>
              <a:gd name="connsiteX13" fmla="*/ 1559169 w 3962400"/>
              <a:gd name="connsiteY13" fmla="*/ 1395046 h 6249628"/>
              <a:gd name="connsiteX14" fmla="*/ 1652954 w 3962400"/>
              <a:gd name="connsiteY14" fmla="*/ 1371600 h 6249628"/>
              <a:gd name="connsiteX15" fmla="*/ 1664677 w 3962400"/>
              <a:gd name="connsiteY15" fmla="*/ 23446 h 6249628"/>
              <a:gd name="connsiteX16" fmla="*/ 1758462 w 3962400"/>
              <a:gd name="connsiteY16" fmla="*/ 0 h 6249628"/>
              <a:gd name="connsiteX17" fmla="*/ 1793631 w 3962400"/>
              <a:gd name="connsiteY17" fmla="*/ 117231 h 6249628"/>
              <a:gd name="connsiteX18" fmla="*/ 1887416 w 3962400"/>
              <a:gd name="connsiteY18" fmla="*/ 46893 h 6249628"/>
              <a:gd name="connsiteX19" fmla="*/ 1981200 w 3962400"/>
              <a:gd name="connsiteY19" fmla="*/ 140677 h 6249628"/>
              <a:gd name="connsiteX20" fmla="*/ 2063262 w 3962400"/>
              <a:gd name="connsiteY20" fmla="*/ 117231 h 6249628"/>
              <a:gd name="connsiteX21" fmla="*/ 2121877 w 3962400"/>
              <a:gd name="connsiteY21" fmla="*/ 257908 h 6249628"/>
              <a:gd name="connsiteX22" fmla="*/ 2168769 w 3962400"/>
              <a:gd name="connsiteY22" fmla="*/ 117231 h 6249628"/>
              <a:gd name="connsiteX23" fmla="*/ 2168769 w 3962400"/>
              <a:gd name="connsiteY23" fmla="*/ 117231 h 6249628"/>
              <a:gd name="connsiteX24" fmla="*/ 2274277 w 3962400"/>
              <a:gd name="connsiteY24" fmla="*/ 93785 h 6249628"/>
              <a:gd name="connsiteX25" fmla="*/ 2426677 w 3962400"/>
              <a:gd name="connsiteY25" fmla="*/ 117231 h 6249628"/>
              <a:gd name="connsiteX26" fmla="*/ 2414954 w 3962400"/>
              <a:gd name="connsiteY26" fmla="*/ 1465385 h 6249628"/>
              <a:gd name="connsiteX27" fmla="*/ 2532185 w 3962400"/>
              <a:gd name="connsiteY27" fmla="*/ 1453662 h 6249628"/>
              <a:gd name="connsiteX28" fmla="*/ 2555631 w 3962400"/>
              <a:gd name="connsiteY28" fmla="*/ 1570893 h 6249628"/>
              <a:gd name="connsiteX29" fmla="*/ 2555631 w 3962400"/>
              <a:gd name="connsiteY29" fmla="*/ 1570893 h 6249628"/>
              <a:gd name="connsiteX30" fmla="*/ 3938954 w 3962400"/>
              <a:gd name="connsiteY30" fmla="*/ 1688123 h 6249628"/>
              <a:gd name="connsiteX31" fmla="*/ 3915508 w 3962400"/>
              <a:gd name="connsiteY31" fmla="*/ 1781908 h 6249628"/>
              <a:gd name="connsiteX32" fmla="*/ 3892062 w 3962400"/>
              <a:gd name="connsiteY32" fmla="*/ 1817077 h 6249628"/>
              <a:gd name="connsiteX33" fmla="*/ 3962400 w 3962400"/>
              <a:gd name="connsiteY33" fmla="*/ 1899139 h 6249628"/>
              <a:gd name="connsiteX34" fmla="*/ 3880339 w 3962400"/>
              <a:gd name="connsiteY34" fmla="*/ 2051539 h 6249628"/>
              <a:gd name="connsiteX35" fmla="*/ 3880339 w 3962400"/>
              <a:gd name="connsiteY35" fmla="*/ 2051539 h 6249628"/>
              <a:gd name="connsiteX36" fmla="*/ 3880339 w 3962400"/>
              <a:gd name="connsiteY36" fmla="*/ 2051539 h 6249628"/>
              <a:gd name="connsiteX37" fmla="*/ 3786554 w 3962400"/>
              <a:gd name="connsiteY37" fmla="*/ 2250831 h 6249628"/>
              <a:gd name="connsiteX38" fmla="*/ 3938954 w 3962400"/>
              <a:gd name="connsiteY38" fmla="*/ 2274277 h 6249628"/>
              <a:gd name="connsiteX39" fmla="*/ 3915508 w 3962400"/>
              <a:gd name="connsiteY39" fmla="*/ 2461846 h 6249628"/>
              <a:gd name="connsiteX40" fmla="*/ 2613879 w 3962400"/>
              <a:gd name="connsiteY40" fmla="*/ 2382166 h 6249628"/>
              <a:gd name="connsiteX41" fmla="*/ 2637692 w 3962400"/>
              <a:gd name="connsiteY41" fmla="*/ 2473570 h 6249628"/>
              <a:gd name="connsiteX42" fmla="*/ 2574864 w 3962400"/>
              <a:gd name="connsiteY42" fmla="*/ 2510937 h 6249628"/>
              <a:gd name="connsiteX43" fmla="*/ 2501046 w 3962400"/>
              <a:gd name="connsiteY43" fmla="*/ 2558562 h 6249628"/>
              <a:gd name="connsiteX44" fmla="*/ 2474302 w 3962400"/>
              <a:gd name="connsiteY44" fmla="*/ 2641907 h 6249628"/>
              <a:gd name="connsiteX45" fmla="*/ 2381800 w 3962400"/>
              <a:gd name="connsiteY45" fmla="*/ 2655644 h 6249628"/>
              <a:gd name="connsiteX46" fmla="*/ 2281055 w 3962400"/>
              <a:gd name="connsiteY46" fmla="*/ 6236310 h 6249628"/>
              <a:gd name="connsiteX47" fmla="*/ 2192216 w 3962400"/>
              <a:gd name="connsiteY47" fmla="*/ 6236677 h 6249628"/>
              <a:gd name="connsiteX48" fmla="*/ 2119862 w 3962400"/>
              <a:gd name="connsiteY48" fmla="*/ 6161576 h 6249628"/>
              <a:gd name="connsiteX49" fmla="*/ 2112902 w 3962400"/>
              <a:gd name="connsiteY49" fmla="*/ 6238691 h 6249628"/>
              <a:gd name="connsiteX50" fmla="*/ 1920387 w 3962400"/>
              <a:gd name="connsiteY50" fmla="*/ 6194547 h 6249628"/>
              <a:gd name="connsiteX51" fmla="*/ 1840523 w 3962400"/>
              <a:gd name="connsiteY51" fmla="*/ 6201508 h 6249628"/>
              <a:gd name="connsiteX52" fmla="*/ 1840523 w 3962400"/>
              <a:gd name="connsiteY52" fmla="*/ 6201508 h 6249628"/>
              <a:gd name="connsiteX53" fmla="*/ 1752967 w 3962400"/>
              <a:gd name="connsiteY53" fmla="*/ 6149121 h 6249628"/>
              <a:gd name="connsiteX54" fmla="*/ 1701861 w 3962400"/>
              <a:gd name="connsiteY54" fmla="*/ 6042330 h 6249628"/>
              <a:gd name="connsiteX55" fmla="*/ 1711569 w 3962400"/>
              <a:gd name="connsiteY55" fmla="*/ 6241257 h 6249628"/>
              <a:gd name="connsiteX56" fmla="*/ 1529312 w 3962400"/>
              <a:gd name="connsiteY56" fmla="*/ 6246752 h 6249628"/>
              <a:gd name="connsiteX57" fmla="*/ 1640864 w 3962400"/>
              <a:gd name="connsiteY57" fmla="*/ 2321352 h 6249628"/>
              <a:gd name="connsiteX58" fmla="*/ 11723 w 3962400"/>
              <a:gd name="connsiteY58" fmla="*/ 2262554 h 6249628"/>
              <a:gd name="connsiteX0" fmla="*/ 33154 w 3962400"/>
              <a:gd name="connsiteY0" fmla="*/ 2288748 h 6249628"/>
              <a:gd name="connsiteX1" fmla="*/ 0 w 3962400"/>
              <a:gd name="connsiteY1" fmla="*/ 2168770 h 6249628"/>
              <a:gd name="connsiteX2" fmla="*/ 82062 w 3962400"/>
              <a:gd name="connsiteY2" fmla="*/ 2110154 h 6249628"/>
              <a:gd name="connsiteX3" fmla="*/ 164123 w 3962400"/>
              <a:gd name="connsiteY3" fmla="*/ 1992923 h 6249628"/>
              <a:gd name="connsiteX4" fmla="*/ 222739 w 3962400"/>
              <a:gd name="connsiteY4" fmla="*/ 1969477 h 6249628"/>
              <a:gd name="connsiteX5" fmla="*/ 164123 w 3962400"/>
              <a:gd name="connsiteY5" fmla="*/ 1852246 h 6249628"/>
              <a:gd name="connsiteX6" fmla="*/ 93785 w 3962400"/>
              <a:gd name="connsiteY6" fmla="*/ 1735016 h 6249628"/>
              <a:gd name="connsiteX7" fmla="*/ 117231 w 3962400"/>
              <a:gd name="connsiteY7" fmla="*/ 1723293 h 6249628"/>
              <a:gd name="connsiteX8" fmla="*/ 58616 w 3962400"/>
              <a:gd name="connsiteY8" fmla="*/ 1629508 h 6249628"/>
              <a:gd name="connsiteX9" fmla="*/ 23446 w 3962400"/>
              <a:gd name="connsiteY9" fmla="*/ 1477108 h 6249628"/>
              <a:gd name="connsiteX10" fmla="*/ 1371600 w 3962400"/>
              <a:gd name="connsiteY10" fmla="*/ 1559170 h 6249628"/>
              <a:gd name="connsiteX11" fmla="*/ 1359877 w 3962400"/>
              <a:gd name="connsiteY11" fmla="*/ 1418493 h 6249628"/>
              <a:gd name="connsiteX12" fmla="*/ 1406769 w 3962400"/>
              <a:gd name="connsiteY12" fmla="*/ 1395046 h 6249628"/>
              <a:gd name="connsiteX13" fmla="*/ 1559169 w 3962400"/>
              <a:gd name="connsiteY13" fmla="*/ 1395046 h 6249628"/>
              <a:gd name="connsiteX14" fmla="*/ 1652954 w 3962400"/>
              <a:gd name="connsiteY14" fmla="*/ 1371600 h 6249628"/>
              <a:gd name="connsiteX15" fmla="*/ 1664677 w 3962400"/>
              <a:gd name="connsiteY15" fmla="*/ 23446 h 6249628"/>
              <a:gd name="connsiteX16" fmla="*/ 1758462 w 3962400"/>
              <a:gd name="connsiteY16" fmla="*/ 0 h 6249628"/>
              <a:gd name="connsiteX17" fmla="*/ 1793631 w 3962400"/>
              <a:gd name="connsiteY17" fmla="*/ 117231 h 6249628"/>
              <a:gd name="connsiteX18" fmla="*/ 1887416 w 3962400"/>
              <a:gd name="connsiteY18" fmla="*/ 46893 h 6249628"/>
              <a:gd name="connsiteX19" fmla="*/ 1981200 w 3962400"/>
              <a:gd name="connsiteY19" fmla="*/ 140677 h 6249628"/>
              <a:gd name="connsiteX20" fmla="*/ 2063262 w 3962400"/>
              <a:gd name="connsiteY20" fmla="*/ 117231 h 6249628"/>
              <a:gd name="connsiteX21" fmla="*/ 2121877 w 3962400"/>
              <a:gd name="connsiteY21" fmla="*/ 257908 h 6249628"/>
              <a:gd name="connsiteX22" fmla="*/ 2168769 w 3962400"/>
              <a:gd name="connsiteY22" fmla="*/ 117231 h 6249628"/>
              <a:gd name="connsiteX23" fmla="*/ 2168769 w 3962400"/>
              <a:gd name="connsiteY23" fmla="*/ 117231 h 6249628"/>
              <a:gd name="connsiteX24" fmla="*/ 2274277 w 3962400"/>
              <a:gd name="connsiteY24" fmla="*/ 93785 h 6249628"/>
              <a:gd name="connsiteX25" fmla="*/ 2426677 w 3962400"/>
              <a:gd name="connsiteY25" fmla="*/ 117231 h 6249628"/>
              <a:gd name="connsiteX26" fmla="*/ 2414954 w 3962400"/>
              <a:gd name="connsiteY26" fmla="*/ 1465385 h 6249628"/>
              <a:gd name="connsiteX27" fmla="*/ 2532185 w 3962400"/>
              <a:gd name="connsiteY27" fmla="*/ 1453662 h 6249628"/>
              <a:gd name="connsiteX28" fmla="*/ 2555631 w 3962400"/>
              <a:gd name="connsiteY28" fmla="*/ 1570893 h 6249628"/>
              <a:gd name="connsiteX29" fmla="*/ 2555631 w 3962400"/>
              <a:gd name="connsiteY29" fmla="*/ 1570893 h 6249628"/>
              <a:gd name="connsiteX30" fmla="*/ 3938954 w 3962400"/>
              <a:gd name="connsiteY30" fmla="*/ 1688123 h 6249628"/>
              <a:gd name="connsiteX31" fmla="*/ 3915508 w 3962400"/>
              <a:gd name="connsiteY31" fmla="*/ 1781908 h 6249628"/>
              <a:gd name="connsiteX32" fmla="*/ 3892062 w 3962400"/>
              <a:gd name="connsiteY32" fmla="*/ 1817077 h 6249628"/>
              <a:gd name="connsiteX33" fmla="*/ 3962400 w 3962400"/>
              <a:gd name="connsiteY33" fmla="*/ 1899139 h 6249628"/>
              <a:gd name="connsiteX34" fmla="*/ 3880339 w 3962400"/>
              <a:gd name="connsiteY34" fmla="*/ 2051539 h 6249628"/>
              <a:gd name="connsiteX35" fmla="*/ 3880339 w 3962400"/>
              <a:gd name="connsiteY35" fmla="*/ 2051539 h 6249628"/>
              <a:gd name="connsiteX36" fmla="*/ 3880339 w 3962400"/>
              <a:gd name="connsiteY36" fmla="*/ 2051539 h 6249628"/>
              <a:gd name="connsiteX37" fmla="*/ 3786554 w 3962400"/>
              <a:gd name="connsiteY37" fmla="*/ 2250831 h 6249628"/>
              <a:gd name="connsiteX38" fmla="*/ 3938954 w 3962400"/>
              <a:gd name="connsiteY38" fmla="*/ 2274277 h 6249628"/>
              <a:gd name="connsiteX39" fmla="*/ 3915508 w 3962400"/>
              <a:gd name="connsiteY39" fmla="*/ 2461846 h 6249628"/>
              <a:gd name="connsiteX40" fmla="*/ 2613879 w 3962400"/>
              <a:gd name="connsiteY40" fmla="*/ 2382166 h 6249628"/>
              <a:gd name="connsiteX41" fmla="*/ 2637692 w 3962400"/>
              <a:gd name="connsiteY41" fmla="*/ 2473570 h 6249628"/>
              <a:gd name="connsiteX42" fmla="*/ 2574864 w 3962400"/>
              <a:gd name="connsiteY42" fmla="*/ 2510937 h 6249628"/>
              <a:gd name="connsiteX43" fmla="*/ 2501046 w 3962400"/>
              <a:gd name="connsiteY43" fmla="*/ 2558562 h 6249628"/>
              <a:gd name="connsiteX44" fmla="*/ 2474302 w 3962400"/>
              <a:gd name="connsiteY44" fmla="*/ 2641907 h 6249628"/>
              <a:gd name="connsiteX45" fmla="*/ 2381800 w 3962400"/>
              <a:gd name="connsiteY45" fmla="*/ 2655644 h 6249628"/>
              <a:gd name="connsiteX46" fmla="*/ 2281055 w 3962400"/>
              <a:gd name="connsiteY46" fmla="*/ 6236310 h 6249628"/>
              <a:gd name="connsiteX47" fmla="*/ 2192216 w 3962400"/>
              <a:gd name="connsiteY47" fmla="*/ 6236677 h 6249628"/>
              <a:gd name="connsiteX48" fmla="*/ 2119862 w 3962400"/>
              <a:gd name="connsiteY48" fmla="*/ 6161576 h 6249628"/>
              <a:gd name="connsiteX49" fmla="*/ 2112902 w 3962400"/>
              <a:gd name="connsiteY49" fmla="*/ 6238691 h 6249628"/>
              <a:gd name="connsiteX50" fmla="*/ 1920387 w 3962400"/>
              <a:gd name="connsiteY50" fmla="*/ 6194547 h 6249628"/>
              <a:gd name="connsiteX51" fmla="*/ 1840523 w 3962400"/>
              <a:gd name="connsiteY51" fmla="*/ 6201508 h 6249628"/>
              <a:gd name="connsiteX52" fmla="*/ 1840523 w 3962400"/>
              <a:gd name="connsiteY52" fmla="*/ 6201508 h 6249628"/>
              <a:gd name="connsiteX53" fmla="*/ 1752967 w 3962400"/>
              <a:gd name="connsiteY53" fmla="*/ 6149121 h 6249628"/>
              <a:gd name="connsiteX54" fmla="*/ 1701861 w 3962400"/>
              <a:gd name="connsiteY54" fmla="*/ 6042330 h 6249628"/>
              <a:gd name="connsiteX55" fmla="*/ 1711569 w 3962400"/>
              <a:gd name="connsiteY55" fmla="*/ 6241257 h 6249628"/>
              <a:gd name="connsiteX56" fmla="*/ 1529312 w 3962400"/>
              <a:gd name="connsiteY56" fmla="*/ 6246752 h 6249628"/>
              <a:gd name="connsiteX57" fmla="*/ 1640864 w 3962400"/>
              <a:gd name="connsiteY57" fmla="*/ 2321352 h 6249628"/>
              <a:gd name="connsiteX58" fmla="*/ 33154 w 3962400"/>
              <a:gd name="connsiteY58" fmla="*/ 2288748 h 6249628"/>
              <a:gd name="connsiteX0" fmla="*/ 26010 w 3955256"/>
              <a:gd name="connsiteY0" fmla="*/ 2288748 h 6249628"/>
              <a:gd name="connsiteX1" fmla="*/ 0 w 3955256"/>
              <a:gd name="connsiteY1" fmla="*/ 2130670 h 6249628"/>
              <a:gd name="connsiteX2" fmla="*/ 74918 w 3955256"/>
              <a:gd name="connsiteY2" fmla="*/ 2110154 h 6249628"/>
              <a:gd name="connsiteX3" fmla="*/ 156979 w 3955256"/>
              <a:gd name="connsiteY3" fmla="*/ 1992923 h 6249628"/>
              <a:gd name="connsiteX4" fmla="*/ 215595 w 3955256"/>
              <a:gd name="connsiteY4" fmla="*/ 1969477 h 6249628"/>
              <a:gd name="connsiteX5" fmla="*/ 156979 w 3955256"/>
              <a:gd name="connsiteY5" fmla="*/ 1852246 h 6249628"/>
              <a:gd name="connsiteX6" fmla="*/ 86641 w 3955256"/>
              <a:gd name="connsiteY6" fmla="*/ 1735016 h 6249628"/>
              <a:gd name="connsiteX7" fmla="*/ 110087 w 3955256"/>
              <a:gd name="connsiteY7" fmla="*/ 1723293 h 6249628"/>
              <a:gd name="connsiteX8" fmla="*/ 51472 w 3955256"/>
              <a:gd name="connsiteY8" fmla="*/ 1629508 h 6249628"/>
              <a:gd name="connsiteX9" fmla="*/ 16302 w 3955256"/>
              <a:gd name="connsiteY9" fmla="*/ 1477108 h 6249628"/>
              <a:gd name="connsiteX10" fmla="*/ 1364456 w 3955256"/>
              <a:gd name="connsiteY10" fmla="*/ 1559170 h 6249628"/>
              <a:gd name="connsiteX11" fmla="*/ 1352733 w 3955256"/>
              <a:gd name="connsiteY11" fmla="*/ 1418493 h 6249628"/>
              <a:gd name="connsiteX12" fmla="*/ 1399625 w 3955256"/>
              <a:gd name="connsiteY12" fmla="*/ 1395046 h 6249628"/>
              <a:gd name="connsiteX13" fmla="*/ 1552025 w 3955256"/>
              <a:gd name="connsiteY13" fmla="*/ 1395046 h 6249628"/>
              <a:gd name="connsiteX14" fmla="*/ 1645810 w 3955256"/>
              <a:gd name="connsiteY14" fmla="*/ 1371600 h 6249628"/>
              <a:gd name="connsiteX15" fmla="*/ 1657533 w 3955256"/>
              <a:gd name="connsiteY15" fmla="*/ 23446 h 6249628"/>
              <a:gd name="connsiteX16" fmla="*/ 1751318 w 3955256"/>
              <a:gd name="connsiteY16" fmla="*/ 0 h 6249628"/>
              <a:gd name="connsiteX17" fmla="*/ 1786487 w 3955256"/>
              <a:gd name="connsiteY17" fmla="*/ 117231 h 6249628"/>
              <a:gd name="connsiteX18" fmla="*/ 1880272 w 3955256"/>
              <a:gd name="connsiteY18" fmla="*/ 46893 h 6249628"/>
              <a:gd name="connsiteX19" fmla="*/ 1974056 w 3955256"/>
              <a:gd name="connsiteY19" fmla="*/ 140677 h 6249628"/>
              <a:gd name="connsiteX20" fmla="*/ 2056118 w 3955256"/>
              <a:gd name="connsiteY20" fmla="*/ 117231 h 6249628"/>
              <a:gd name="connsiteX21" fmla="*/ 2114733 w 3955256"/>
              <a:gd name="connsiteY21" fmla="*/ 257908 h 6249628"/>
              <a:gd name="connsiteX22" fmla="*/ 2161625 w 3955256"/>
              <a:gd name="connsiteY22" fmla="*/ 117231 h 6249628"/>
              <a:gd name="connsiteX23" fmla="*/ 2161625 w 3955256"/>
              <a:gd name="connsiteY23" fmla="*/ 117231 h 6249628"/>
              <a:gd name="connsiteX24" fmla="*/ 2267133 w 3955256"/>
              <a:gd name="connsiteY24" fmla="*/ 93785 h 6249628"/>
              <a:gd name="connsiteX25" fmla="*/ 2419533 w 3955256"/>
              <a:gd name="connsiteY25" fmla="*/ 117231 h 6249628"/>
              <a:gd name="connsiteX26" fmla="*/ 2407810 w 3955256"/>
              <a:gd name="connsiteY26" fmla="*/ 1465385 h 6249628"/>
              <a:gd name="connsiteX27" fmla="*/ 2525041 w 3955256"/>
              <a:gd name="connsiteY27" fmla="*/ 1453662 h 6249628"/>
              <a:gd name="connsiteX28" fmla="*/ 2548487 w 3955256"/>
              <a:gd name="connsiteY28" fmla="*/ 1570893 h 6249628"/>
              <a:gd name="connsiteX29" fmla="*/ 2548487 w 3955256"/>
              <a:gd name="connsiteY29" fmla="*/ 1570893 h 6249628"/>
              <a:gd name="connsiteX30" fmla="*/ 3931810 w 3955256"/>
              <a:gd name="connsiteY30" fmla="*/ 1688123 h 6249628"/>
              <a:gd name="connsiteX31" fmla="*/ 3908364 w 3955256"/>
              <a:gd name="connsiteY31" fmla="*/ 1781908 h 6249628"/>
              <a:gd name="connsiteX32" fmla="*/ 3884918 w 3955256"/>
              <a:gd name="connsiteY32" fmla="*/ 1817077 h 6249628"/>
              <a:gd name="connsiteX33" fmla="*/ 3955256 w 3955256"/>
              <a:gd name="connsiteY33" fmla="*/ 1899139 h 6249628"/>
              <a:gd name="connsiteX34" fmla="*/ 3873195 w 3955256"/>
              <a:gd name="connsiteY34" fmla="*/ 2051539 h 6249628"/>
              <a:gd name="connsiteX35" fmla="*/ 3873195 w 3955256"/>
              <a:gd name="connsiteY35" fmla="*/ 2051539 h 6249628"/>
              <a:gd name="connsiteX36" fmla="*/ 3873195 w 3955256"/>
              <a:gd name="connsiteY36" fmla="*/ 2051539 h 6249628"/>
              <a:gd name="connsiteX37" fmla="*/ 3779410 w 3955256"/>
              <a:gd name="connsiteY37" fmla="*/ 2250831 h 6249628"/>
              <a:gd name="connsiteX38" fmla="*/ 3931810 w 3955256"/>
              <a:gd name="connsiteY38" fmla="*/ 2274277 h 6249628"/>
              <a:gd name="connsiteX39" fmla="*/ 3908364 w 3955256"/>
              <a:gd name="connsiteY39" fmla="*/ 2461846 h 6249628"/>
              <a:gd name="connsiteX40" fmla="*/ 2606735 w 3955256"/>
              <a:gd name="connsiteY40" fmla="*/ 2382166 h 6249628"/>
              <a:gd name="connsiteX41" fmla="*/ 2630548 w 3955256"/>
              <a:gd name="connsiteY41" fmla="*/ 2473570 h 6249628"/>
              <a:gd name="connsiteX42" fmla="*/ 2567720 w 3955256"/>
              <a:gd name="connsiteY42" fmla="*/ 2510937 h 6249628"/>
              <a:gd name="connsiteX43" fmla="*/ 2493902 w 3955256"/>
              <a:gd name="connsiteY43" fmla="*/ 2558562 h 6249628"/>
              <a:gd name="connsiteX44" fmla="*/ 2467158 w 3955256"/>
              <a:gd name="connsiteY44" fmla="*/ 2641907 h 6249628"/>
              <a:gd name="connsiteX45" fmla="*/ 2374656 w 3955256"/>
              <a:gd name="connsiteY45" fmla="*/ 2655644 h 6249628"/>
              <a:gd name="connsiteX46" fmla="*/ 2273911 w 3955256"/>
              <a:gd name="connsiteY46" fmla="*/ 6236310 h 6249628"/>
              <a:gd name="connsiteX47" fmla="*/ 2185072 w 3955256"/>
              <a:gd name="connsiteY47" fmla="*/ 6236677 h 6249628"/>
              <a:gd name="connsiteX48" fmla="*/ 2112718 w 3955256"/>
              <a:gd name="connsiteY48" fmla="*/ 6161576 h 6249628"/>
              <a:gd name="connsiteX49" fmla="*/ 2105758 w 3955256"/>
              <a:gd name="connsiteY49" fmla="*/ 6238691 h 6249628"/>
              <a:gd name="connsiteX50" fmla="*/ 1913243 w 3955256"/>
              <a:gd name="connsiteY50" fmla="*/ 6194547 h 6249628"/>
              <a:gd name="connsiteX51" fmla="*/ 1833379 w 3955256"/>
              <a:gd name="connsiteY51" fmla="*/ 6201508 h 6249628"/>
              <a:gd name="connsiteX52" fmla="*/ 1833379 w 3955256"/>
              <a:gd name="connsiteY52" fmla="*/ 6201508 h 6249628"/>
              <a:gd name="connsiteX53" fmla="*/ 1745823 w 3955256"/>
              <a:gd name="connsiteY53" fmla="*/ 6149121 h 6249628"/>
              <a:gd name="connsiteX54" fmla="*/ 1694717 w 3955256"/>
              <a:gd name="connsiteY54" fmla="*/ 6042330 h 6249628"/>
              <a:gd name="connsiteX55" fmla="*/ 1704425 w 3955256"/>
              <a:gd name="connsiteY55" fmla="*/ 6241257 h 6249628"/>
              <a:gd name="connsiteX56" fmla="*/ 1522168 w 3955256"/>
              <a:gd name="connsiteY56" fmla="*/ 6246752 h 6249628"/>
              <a:gd name="connsiteX57" fmla="*/ 1633720 w 3955256"/>
              <a:gd name="connsiteY57" fmla="*/ 2321352 h 6249628"/>
              <a:gd name="connsiteX58" fmla="*/ 26010 w 3955256"/>
              <a:gd name="connsiteY58" fmla="*/ 2288748 h 6249628"/>
              <a:gd name="connsiteX0" fmla="*/ 36602 w 3965848"/>
              <a:gd name="connsiteY0" fmla="*/ 2288748 h 6249628"/>
              <a:gd name="connsiteX1" fmla="*/ 10592 w 3965848"/>
              <a:gd name="connsiteY1" fmla="*/ 2130670 h 6249628"/>
              <a:gd name="connsiteX2" fmla="*/ 85510 w 3965848"/>
              <a:gd name="connsiteY2" fmla="*/ 2110154 h 6249628"/>
              <a:gd name="connsiteX3" fmla="*/ 167571 w 3965848"/>
              <a:gd name="connsiteY3" fmla="*/ 1992923 h 6249628"/>
              <a:gd name="connsiteX4" fmla="*/ 226187 w 3965848"/>
              <a:gd name="connsiteY4" fmla="*/ 1969477 h 6249628"/>
              <a:gd name="connsiteX5" fmla="*/ 167571 w 3965848"/>
              <a:gd name="connsiteY5" fmla="*/ 1852246 h 6249628"/>
              <a:gd name="connsiteX6" fmla="*/ 97233 w 3965848"/>
              <a:gd name="connsiteY6" fmla="*/ 1735016 h 6249628"/>
              <a:gd name="connsiteX7" fmla="*/ 120679 w 3965848"/>
              <a:gd name="connsiteY7" fmla="*/ 1723293 h 6249628"/>
              <a:gd name="connsiteX8" fmla="*/ 62064 w 3965848"/>
              <a:gd name="connsiteY8" fmla="*/ 1629508 h 6249628"/>
              <a:gd name="connsiteX9" fmla="*/ 26894 w 3965848"/>
              <a:gd name="connsiteY9" fmla="*/ 1477108 h 6249628"/>
              <a:gd name="connsiteX10" fmla="*/ 1375048 w 3965848"/>
              <a:gd name="connsiteY10" fmla="*/ 1559170 h 6249628"/>
              <a:gd name="connsiteX11" fmla="*/ 1363325 w 3965848"/>
              <a:gd name="connsiteY11" fmla="*/ 1418493 h 6249628"/>
              <a:gd name="connsiteX12" fmla="*/ 1410217 w 3965848"/>
              <a:gd name="connsiteY12" fmla="*/ 1395046 h 6249628"/>
              <a:gd name="connsiteX13" fmla="*/ 1562617 w 3965848"/>
              <a:gd name="connsiteY13" fmla="*/ 1395046 h 6249628"/>
              <a:gd name="connsiteX14" fmla="*/ 1656402 w 3965848"/>
              <a:gd name="connsiteY14" fmla="*/ 1371600 h 6249628"/>
              <a:gd name="connsiteX15" fmla="*/ 1668125 w 3965848"/>
              <a:gd name="connsiteY15" fmla="*/ 23446 h 6249628"/>
              <a:gd name="connsiteX16" fmla="*/ 1761910 w 3965848"/>
              <a:gd name="connsiteY16" fmla="*/ 0 h 6249628"/>
              <a:gd name="connsiteX17" fmla="*/ 1797079 w 3965848"/>
              <a:gd name="connsiteY17" fmla="*/ 117231 h 6249628"/>
              <a:gd name="connsiteX18" fmla="*/ 1890864 w 3965848"/>
              <a:gd name="connsiteY18" fmla="*/ 46893 h 6249628"/>
              <a:gd name="connsiteX19" fmla="*/ 1984648 w 3965848"/>
              <a:gd name="connsiteY19" fmla="*/ 140677 h 6249628"/>
              <a:gd name="connsiteX20" fmla="*/ 2066710 w 3965848"/>
              <a:gd name="connsiteY20" fmla="*/ 117231 h 6249628"/>
              <a:gd name="connsiteX21" fmla="*/ 2125325 w 3965848"/>
              <a:gd name="connsiteY21" fmla="*/ 257908 h 6249628"/>
              <a:gd name="connsiteX22" fmla="*/ 2172217 w 3965848"/>
              <a:gd name="connsiteY22" fmla="*/ 117231 h 6249628"/>
              <a:gd name="connsiteX23" fmla="*/ 2172217 w 3965848"/>
              <a:gd name="connsiteY23" fmla="*/ 117231 h 6249628"/>
              <a:gd name="connsiteX24" fmla="*/ 2277725 w 3965848"/>
              <a:gd name="connsiteY24" fmla="*/ 93785 h 6249628"/>
              <a:gd name="connsiteX25" fmla="*/ 2430125 w 3965848"/>
              <a:gd name="connsiteY25" fmla="*/ 117231 h 6249628"/>
              <a:gd name="connsiteX26" fmla="*/ 2418402 w 3965848"/>
              <a:gd name="connsiteY26" fmla="*/ 1465385 h 6249628"/>
              <a:gd name="connsiteX27" fmla="*/ 2535633 w 3965848"/>
              <a:gd name="connsiteY27" fmla="*/ 1453662 h 6249628"/>
              <a:gd name="connsiteX28" fmla="*/ 2559079 w 3965848"/>
              <a:gd name="connsiteY28" fmla="*/ 1570893 h 6249628"/>
              <a:gd name="connsiteX29" fmla="*/ 2559079 w 3965848"/>
              <a:gd name="connsiteY29" fmla="*/ 1570893 h 6249628"/>
              <a:gd name="connsiteX30" fmla="*/ 3942402 w 3965848"/>
              <a:gd name="connsiteY30" fmla="*/ 1688123 h 6249628"/>
              <a:gd name="connsiteX31" fmla="*/ 3918956 w 3965848"/>
              <a:gd name="connsiteY31" fmla="*/ 1781908 h 6249628"/>
              <a:gd name="connsiteX32" fmla="*/ 3895510 w 3965848"/>
              <a:gd name="connsiteY32" fmla="*/ 1817077 h 6249628"/>
              <a:gd name="connsiteX33" fmla="*/ 3965848 w 3965848"/>
              <a:gd name="connsiteY33" fmla="*/ 1899139 h 6249628"/>
              <a:gd name="connsiteX34" fmla="*/ 3883787 w 3965848"/>
              <a:gd name="connsiteY34" fmla="*/ 2051539 h 6249628"/>
              <a:gd name="connsiteX35" fmla="*/ 3883787 w 3965848"/>
              <a:gd name="connsiteY35" fmla="*/ 2051539 h 6249628"/>
              <a:gd name="connsiteX36" fmla="*/ 3883787 w 3965848"/>
              <a:gd name="connsiteY36" fmla="*/ 2051539 h 6249628"/>
              <a:gd name="connsiteX37" fmla="*/ 3790002 w 3965848"/>
              <a:gd name="connsiteY37" fmla="*/ 2250831 h 6249628"/>
              <a:gd name="connsiteX38" fmla="*/ 3942402 w 3965848"/>
              <a:gd name="connsiteY38" fmla="*/ 2274277 h 6249628"/>
              <a:gd name="connsiteX39" fmla="*/ 3918956 w 3965848"/>
              <a:gd name="connsiteY39" fmla="*/ 2461846 h 6249628"/>
              <a:gd name="connsiteX40" fmla="*/ 2617327 w 3965848"/>
              <a:gd name="connsiteY40" fmla="*/ 2382166 h 6249628"/>
              <a:gd name="connsiteX41" fmla="*/ 2641140 w 3965848"/>
              <a:gd name="connsiteY41" fmla="*/ 2473570 h 6249628"/>
              <a:gd name="connsiteX42" fmla="*/ 2578312 w 3965848"/>
              <a:gd name="connsiteY42" fmla="*/ 2510937 h 6249628"/>
              <a:gd name="connsiteX43" fmla="*/ 2504494 w 3965848"/>
              <a:gd name="connsiteY43" fmla="*/ 2558562 h 6249628"/>
              <a:gd name="connsiteX44" fmla="*/ 2477750 w 3965848"/>
              <a:gd name="connsiteY44" fmla="*/ 2641907 h 6249628"/>
              <a:gd name="connsiteX45" fmla="*/ 2385248 w 3965848"/>
              <a:gd name="connsiteY45" fmla="*/ 2655644 h 6249628"/>
              <a:gd name="connsiteX46" fmla="*/ 2284503 w 3965848"/>
              <a:gd name="connsiteY46" fmla="*/ 6236310 h 6249628"/>
              <a:gd name="connsiteX47" fmla="*/ 2195664 w 3965848"/>
              <a:gd name="connsiteY47" fmla="*/ 6236677 h 6249628"/>
              <a:gd name="connsiteX48" fmla="*/ 2123310 w 3965848"/>
              <a:gd name="connsiteY48" fmla="*/ 6161576 h 6249628"/>
              <a:gd name="connsiteX49" fmla="*/ 2116350 w 3965848"/>
              <a:gd name="connsiteY49" fmla="*/ 6238691 h 6249628"/>
              <a:gd name="connsiteX50" fmla="*/ 1923835 w 3965848"/>
              <a:gd name="connsiteY50" fmla="*/ 6194547 h 6249628"/>
              <a:gd name="connsiteX51" fmla="*/ 1843971 w 3965848"/>
              <a:gd name="connsiteY51" fmla="*/ 6201508 h 6249628"/>
              <a:gd name="connsiteX52" fmla="*/ 1843971 w 3965848"/>
              <a:gd name="connsiteY52" fmla="*/ 6201508 h 6249628"/>
              <a:gd name="connsiteX53" fmla="*/ 1756415 w 3965848"/>
              <a:gd name="connsiteY53" fmla="*/ 6149121 h 6249628"/>
              <a:gd name="connsiteX54" fmla="*/ 1705309 w 3965848"/>
              <a:gd name="connsiteY54" fmla="*/ 6042330 h 6249628"/>
              <a:gd name="connsiteX55" fmla="*/ 1715017 w 3965848"/>
              <a:gd name="connsiteY55" fmla="*/ 6241257 h 6249628"/>
              <a:gd name="connsiteX56" fmla="*/ 1532760 w 3965848"/>
              <a:gd name="connsiteY56" fmla="*/ 6246752 h 6249628"/>
              <a:gd name="connsiteX57" fmla="*/ 1644312 w 3965848"/>
              <a:gd name="connsiteY57" fmla="*/ 2321352 h 6249628"/>
              <a:gd name="connsiteX58" fmla="*/ 36602 w 3965848"/>
              <a:gd name="connsiteY58" fmla="*/ 2288748 h 6249628"/>
              <a:gd name="connsiteX0" fmla="*/ 42261 w 3971507"/>
              <a:gd name="connsiteY0" fmla="*/ 2288748 h 6249628"/>
              <a:gd name="connsiteX1" fmla="*/ 16251 w 3971507"/>
              <a:gd name="connsiteY1" fmla="*/ 2130670 h 6249628"/>
              <a:gd name="connsiteX2" fmla="*/ 91169 w 3971507"/>
              <a:gd name="connsiteY2" fmla="*/ 2110154 h 6249628"/>
              <a:gd name="connsiteX3" fmla="*/ 173230 w 3971507"/>
              <a:gd name="connsiteY3" fmla="*/ 1992923 h 6249628"/>
              <a:gd name="connsiteX4" fmla="*/ 231846 w 3971507"/>
              <a:gd name="connsiteY4" fmla="*/ 1969477 h 6249628"/>
              <a:gd name="connsiteX5" fmla="*/ 173230 w 3971507"/>
              <a:gd name="connsiteY5" fmla="*/ 1852246 h 6249628"/>
              <a:gd name="connsiteX6" fmla="*/ 102892 w 3971507"/>
              <a:gd name="connsiteY6" fmla="*/ 1735016 h 6249628"/>
              <a:gd name="connsiteX7" fmla="*/ 126338 w 3971507"/>
              <a:gd name="connsiteY7" fmla="*/ 1723293 h 6249628"/>
              <a:gd name="connsiteX8" fmla="*/ 67723 w 3971507"/>
              <a:gd name="connsiteY8" fmla="*/ 1629508 h 6249628"/>
              <a:gd name="connsiteX9" fmla="*/ 32553 w 3971507"/>
              <a:gd name="connsiteY9" fmla="*/ 1477108 h 6249628"/>
              <a:gd name="connsiteX10" fmla="*/ 1380707 w 3971507"/>
              <a:gd name="connsiteY10" fmla="*/ 1559170 h 6249628"/>
              <a:gd name="connsiteX11" fmla="*/ 1368984 w 3971507"/>
              <a:gd name="connsiteY11" fmla="*/ 1418493 h 6249628"/>
              <a:gd name="connsiteX12" fmla="*/ 1415876 w 3971507"/>
              <a:gd name="connsiteY12" fmla="*/ 1395046 h 6249628"/>
              <a:gd name="connsiteX13" fmla="*/ 1568276 w 3971507"/>
              <a:gd name="connsiteY13" fmla="*/ 1395046 h 6249628"/>
              <a:gd name="connsiteX14" fmla="*/ 1662061 w 3971507"/>
              <a:gd name="connsiteY14" fmla="*/ 1371600 h 6249628"/>
              <a:gd name="connsiteX15" fmla="*/ 1673784 w 3971507"/>
              <a:gd name="connsiteY15" fmla="*/ 23446 h 6249628"/>
              <a:gd name="connsiteX16" fmla="*/ 1767569 w 3971507"/>
              <a:gd name="connsiteY16" fmla="*/ 0 h 6249628"/>
              <a:gd name="connsiteX17" fmla="*/ 1802738 w 3971507"/>
              <a:gd name="connsiteY17" fmla="*/ 117231 h 6249628"/>
              <a:gd name="connsiteX18" fmla="*/ 1896523 w 3971507"/>
              <a:gd name="connsiteY18" fmla="*/ 46893 h 6249628"/>
              <a:gd name="connsiteX19" fmla="*/ 1990307 w 3971507"/>
              <a:gd name="connsiteY19" fmla="*/ 140677 h 6249628"/>
              <a:gd name="connsiteX20" fmla="*/ 2072369 w 3971507"/>
              <a:gd name="connsiteY20" fmla="*/ 117231 h 6249628"/>
              <a:gd name="connsiteX21" fmla="*/ 2130984 w 3971507"/>
              <a:gd name="connsiteY21" fmla="*/ 257908 h 6249628"/>
              <a:gd name="connsiteX22" fmla="*/ 2177876 w 3971507"/>
              <a:gd name="connsiteY22" fmla="*/ 117231 h 6249628"/>
              <a:gd name="connsiteX23" fmla="*/ 2177876 w 3971507"/>
              <a:gd name="connsiteY23" fmla="*/ 117231 h 6249628"/>
              <a:gd name="connsiteX24" fmla="*/ 2283384 w 3971507"/>
              <a:gd name="connsiteY24" fmla="*/ 93785 h 6249628"/>
              <a:gd name="connsiteX25" fmla="*/ 2435784 w 3971507"/>
              <a:gd name="connsiteY25" fmla="*/ 117231 h 6249628"/>
              <a:gd name="connsiteX26" fmla="*/ 2424061 w 3971507"/>
              <a:gd name="connsiteY26" fmla="*/ 1465385 h 6249628"/>
              <a:gd name="connsiteX27" fmla="*/ 2541292 w 3971507"/>
              <a:gd name="connsiteY27" fmla="*/ 1453662 h 6249628"/>
              <a:gd name="connsiteX28" fmla="*/ 2564738 w 3971507"/>
              <a:gd name="connsiteY28" fmla="*/ 1570893 h 6249628"/>
              <a:gd name="connsiteX29" fmla="*/ 2564738 w 3971507"/>
              <a:gd name="connsiteY29" fmla="*/ 1570893 h 6249628"/>
              <a:gd name="connsiteX30" fmla="*/ 3948061 w 3971507"/>
              <a:gd name="connsiteY30" fmla="*/ 1688123 h 6249628"/>
              <a:gd name="connsiteX31" fmla="*/ 3924615 w 3971507"/>
              <a:gd name="connsiteY31" fmla="*/ 1781908 h 6249628"/>
              <a:gd name="connsiteX32" fmla="*/ 3901169 w 3971507"/>
              <a:gd name="connsiteY32" fmla="*/ 1817077 h 6249628"/>
              <a:gd name="connsiteX33" fmla="*/ 3971507 w 3971507"/>
              <a:gd name="connsiteY33" fmla="*/ 1899139 h 6249628"/>
              <a:gd name="connsiteX34" fmla="*/ 3889446 w 3971507"/>
              <a:gd name="connsiteY34" fmla="*/ 2051539 h 6249628"/>
              <a:gd name="connsiteX35" fmla="*/ 3889446 w 3971507"/>
              <a:gd name="connsiteY35" fmla="*/ 2051539 h 6249628"/>
              <a:gd name="connsiteX36" fmla="*/ 3889446 w 3971507"/>
              <a:gd name="connsiteY36" fmla="*/ 2051539 h 6249628"/>
              <a:gd name="connsiteX37" fmla="*/ 3795661 w 3971507"/>
              <a:gd name="connsiteY37" fmla="*/ 2250831 h 6249628"/>
              <a:gd name="connsiteX38" fmla="*/ 3948061 w 3971507"/>
              <a:gd name="connsiteY38" fmla="*/ 2274277 h 6249628"/>
              <a:gd name="connsiteX39" fmla="*/ 3924615 w 3971507"/>
              <a:gd name="connsiteY39" fmla="*/ 2461846 h 6249628"/>
              <a:gd name="connsiteX40" fmla="*/ 2622986 w 3971507"/>
              <a:gd name="connsiteY40" fmla="*/ 2382166 h 6249628"/>
              <a:gd name="connsiteX41" fmla="*/ 2646799 w 3971507"/>
              <a:gd name="connsiteY41" fmla="*/ 2473570 h 6249628"/>
              <a:gd name="connsiteX42" fmla="*/ 2583971 w 3971507"/>
              <a:gd name="connsiteY42" fmla="*/ 2510937 h 6249628"/>
              <a:gd name="connsiteX43" fmla="*/ 2510153 w 3971507"/>
              <a:gd name="connsiteY43" fmla="*/ 2558562 h 6249628"/>
              <a:gd name="connsiteX44" fmla="*/ 2483409 w 3971507"/>
              <a:gd name="connsiteY44" fmla="*/ 2641907 h 6249628"/>
              <a:gd name="connsiteX45" fmla="*/ 2390907 w 3971507"/>
              <a:gd name="connsiteY45" fmla="*/ 2655644 h 6249628"/>
              <a:gd name="connsiteX46" fmla="*/ 2290162 w 3971507"/>
              <a:gd name="connsiteY46" fmla="*/ 6236310 h 6249628"/>
              <a:gd name="connsiteX47" fmla="*/ 2201323 w 3971507"/>
              <a:gd name="connsiteY47" fmla="*/ 6236677 h 6249628"/>
              <a:gd name="connsiteX48" fmla="*/ 2128969 w 3971507"/>
              <a:gd name="connsiteY48" fmla="*/ 6161576 h 6249628"/>
              <a:gd name="connsiteX49" fmla="*/ 2122009 w 3971507"/>
              <a:gd name="connsiteY49" fmla="*/ 6238691 h 6249628"/>
              <a:gd name="connsiteX50" fmla="*/ 1929494 w 3971507"/>
              <a:gd name="connsiteY50" fmla="*/ 6194547 h 6249628"/>
              <a:gd name="connsiteX51" fmla="*/ 1849630 w 3971507"/>
              <a:gd name="connsiteY51" fmla="*/ 6201508 h 6249628"/>
              <a:gd name="connsiteX52" fmla="*/ 1849630 w 3971507"/>
              <a:gd name="connsiteY52" fmla="*/ 6201508 h 6249628"/>
              <a:gd name="connsiteX53" fmla="*/ 1762074 w 3971507"/>
              <a:gd name="connsiteY53" fmla="*/ 6149121 h 6249628"/>
              <a:gd name="connsiteX54" fmla="*/ 1710968 w 3971507"/>
              <a:gd name="connsiteY54" fmla="*/ 6042330 h 6249628"/>
              <a:gd name="connsiteX55" fmla="*/ 1720676 w 3971507"/>
              <a:gd name="connsiteY55" fmla="*/ 6241257 h 6249628"/>
              <a:gd name="connsiteX56" fmla="*/ 1538419 w 3971507"/>
              <a:gd name="connsiteY56" fmla="*/ 6246752 h 6249628"/>
              <a:gd name="connsiteX57" fmla="*/ 1649971 w 3971507"/>
              <a:gd name="connsiteY57" fmla="*/ 2321352 h 6249628"/>
              <a:gd name="connsiteX58" fmla="*/ 42261 w 3971507"/>
              <a:gd name="connsiteY58" fmla="*/ 2288748 h 6249628"/>
              <a:gd name="connsiteX0" fmla="*/ 42261 w 3971507"/>
              <a:gd name="connsiteY0" fmla="*/ 2288748 h 6249628"/>
              <a:gd name="connsiteX1" fmla="*/ 16251 w 3971507"/>
              <a:gd name="connsiteY1" fmla="*/ 2130670 h 6249628"/>
              <a:gd name="connsiteX2" fmla="*/ 67356 w 3971507"/>
              <a:gd name="connsiteY2" fmla="*/ 2110154 h 6249628"/>
              <a:gd name="connsiteX3" fmla="*/ 173230 w 3971507"/>
              <a:gd name="connsiteY3" fmla="*/ 1992923 h 6249628"/>
              <a:gd name="connsiteX4" fmla="*/ 231846 w 3971507"/>
              <a:gd name="connsiteY4" fmla="*/ 1969477 h 6249628"/>
              <a:gd name="connsiteX5" fmla="*/ 173230 w 3971507"/>
              <a:gd name="connsiteY5" fmla="*/ 1852246 h 6249628"/>
              <a:gd name="connsiteX6" fmla="*/ 102892 w 3971507"/>
              <a:gd name="connsiteY6" fmla="*/ 1735016 h 6249628"/>
              <a:gd name="connsiteX7" fmla="*/ 126338 w 3971507"/>
              <a:gd name="connsiteY7" fmla="*/ 1723293 h 6249628"/>
              <a:gd name="connsiteX8" fmla="*/ 67723 w 3971507"/>
              <a:gd name="connsiteY8" fmla="*/ 1629508 h 6249628"/>
              <a:gd name="connsiteX9" fmla="*/ 32553 w 3971507"/>
              <a:gd name="connsiteY9" fmla="*/ 1477108 h 6249628"/>
              <a:gd name="connsiteX10" fmla="*/ 1380707 w 3971507"/>
              <a:gd name="connsiteY10" fmla="*/ 1559170 h 6249628"/>
              <a:gd name="connsiteX11" fmla="*/ 1368984 w 3971507"/>
              <a:gd name="connsiteY11" fmla="*/ 1418493 h 6249628"/>
              <a:gd name="connsiteX12" fmla="*/ 1415876 w 3971507"/>
              <a:gd name="connsiteY12" fmla="*/ 1395046 h 6249628"/>
              <a:gd name="connsiteX13" fmla="*/ 1568276 w 3971507"/>
              <a:gd name="connsiteY13" fmla="*/ 1395046 h 6249628"/>
              <a:gd name="connsiteX14" fmla="*/ 1662061 w 3971507"/>
              <a:gd name="connsiteY14" fmla="*/ 1371600 h 6249628"/>
              <a:gd name="connsiteX15" fmla="*/ 1673784 w 3971507"/>
              <a:gd name="connsiteY15" fmla="*/ 23446 h 6249628"/>
              <a:gd name="connsiteX16" fmla="*/ 1767569 w 3971507"/>
              <a:gd name="connsiteY16" fmla="*/ 0 h 6249628"/>
              <a:gd name="connsiteX17" fmla="*/ 1802738 w 3971507"/>
              <a:gd name="connsiteY17" fmla="*/ 117231 h 6249628"/>
              <a:gd name="connsiteX18" fmla="*/ 1896523 w 3971507"/>
              <a:gd name="connsiteY18" fmla="*/ 46893 h 6249628"/>
              <a:gd name="connsiteX19" fmla="*/ 1990307 w 3971507"/>
              <a:gd name="connsiteY19" fmla="*/ 140677 h 6249628"/>
              <a:gd name="connsiteX20" fmla="*/ 2072369 w 3971507"/>
              <a:gd name="connsiteY20" fmla="*/ 117231 h 6249628"/>
              <a:gd name="connsiteX21" fmla="*/ 2130984 w 3971507"/>
              <a:gd name="connsiteY21" fmla="*/ 257908 h 6249628"/>
              <a:gd name="connsiteX22" fmla="*/ 2177876 w 3971507"/>
              <a:gd name="connsiteY22" fmla="*/ 117231 h 6249628"/>
              <a:gd name="connsiteX23" fmla="*/ 2177876 w 3971507"/>
              <a:gd name="connsiteY23" fmla="*/ 117231 h 6249628"/>
              <a:gd name="connsiteX24" fmla="*/ 2283384 w 3971507"/>
              <a:gd name="connsiteY24" fmla="*/ 93785 h 6249628"/>
              <a:gd name="connsiteX25" fmla="*/ 2435784 w 3971507"/>
              <a:gd name="connsiteY25" fmla="*/ 117231 h 6249628"/>
              <a:gd name="connsiteX26" fmla="*/ 2424061 w 3971507"/>
              <a:gd name="connsiteY26" fmla="*/ 1465385 h 6249628"/>
              <a:gd name="connsiteX27" fmla="*/ 2541292 w 3971507"/>
              <a:gd name="connsiteY27" fmla="*/ 1453662 h 6249628"/>
              <a:gd name="connsiteX28" fmla="*/ 2564738 w 3971507"/>
              <a:gd name="connsiteY28" fmla="*/ 1570893 h 6249628"/>
              <a:gd name="connsiteX29" fmla="*/ 2564738 w 3971507"/>
              <a:gd name="connsiteY29" fmla="*/ 1570893 h 6249628"/>
              <a:gd name="connsiteX30" fmla="*/ 3948061 w 3971507"/>
              <a:gd name="connsiteY30" fmla="*/ 1688123 h 6249628"/>
              <a:gd name="connsiteX31" fmla="*/ 3924615 w 3971507"/>
              <a:gd name="connsiteY31" fmla="*/ 1781908 h 6249628"/>
              <a:gd name="connsiteX32" fmla="*/ 3901169 w 3971507"/>
              <a:gd name="connsiteY32" fmla="*/ 1817077 h 6249628"/>
              <a:gd name="connsiteX33" fmla="*/ 3971507 w 3971507"/>
              <a:gd name="connsiteY33" fmla="*/ 1899139 h 6249628"/>
              <a:gd name="connsiteX34" fmla="*/ 3889446 w 3971507"/>
              <a:gd name="connsiteY34" fmla="*/ 2051539 h 6249628"/>
              <a:gd name="connsiteX35" fmla="*/ 3889446 w 3971507"/>
              <a:gd name="connsiteY35" fmla="*/ 2051539 h 6249628"/>
              <a:gd name="connsiteX36" fmla="*/ 3889446 w 3971507"/>
              <a:gd name="connsiteY36" fmla="*/ 2051539 h 6249628"/>
              <a:gd name="connsiteX37" fmla="*/ 3795661 w 3971507"/>
              <a:gd name="connsiteY37" fmla="*/ 2250831 h 6249628"/>
              <a:gd name="connsiteX38" fmla="*/ 3948061 w 3971507"/>
              <a:gd name="connsiteY38" fmla="*/ 2274277 h 6249628"/>
              <a:gd name="connsiteX39" fmla="*/ 3924615 w 3971507"/>
              <a:gd name="connsiteY39" fmla="*/ 2461846 h 6249628"/>
              <a:gd name="connsiteX40" fmla="*/ 2622986 w 3971507"/>
              <a:gd name="connsiteY40" fmla="*/ 2382166 h 6249628"/>
              <a:gd name="connsiteX41" fmla="*/ 2646799 w 3971507"/>
              <a:gd name="connsiteY41" fmla="*/ 2473570 h 6249628"/>
              <a:gd name="connsiteX42" fmla="*/ 2583971 w 3971507"/>
              <a:gd name="connsiteY42" fmla="*/ 2510937 h 6249628"/>
              <a:gd name="connsiteX43" fmla="*/ 2510153 w 3971507"/>
              <a:gd name="connsiteY43" fmla="*/ 2558562 h 6249628"/>
              <a:gd name="connsiteX44" fmla="*/ 2483409 w 3971507"/>
              <a:gd name="connsiteY44" fmla="*/ 2641907 h 6249628"/>
              <a:gd name="connsiteX45" fmla="*/ 2390907 w 3971507"/>
              <a:gd name="connsiteY45" fmla="*/ 2655644 h 6249628"/>
              <a:gd name="connsiteX46" fmla="*/ 2290162 w 3971507"/>
              <a:gd name="connsiteY46" fmla="*/ 6236310 h 6249628"/>
              <a:gd name="connsiteX47" fmla="*/ 2201323 w 3971507"/>
              <a:gd name="connsiteY47" fmla="*/ 6236677 h 6249628"/>
              <a:gd name="connsiteX48" fmla="*/ 2128969 w 3971507"/>
              <a:gd name="connsiteY48" fmla="*/ 6161576 h 6249628"/>
              <a:gd name="connsiteX49" fmla="*/ 2122009 w 3971507"/>
              <a:gd name="connsiteY49" fmla="*/ 6238691 h 6249628"/>
              <a:gd name="connsiteX50" fmla="*/ 1929494 w 3971507"/>
              <a:gd name="connsiteY50" fmla="*/ 6194547 h 6249628"/>
              <a:gd name="connsiteX51" fmla="*/ 1849630 w 3971507"/>
              <a:gd name="connsiteY51" fmla="*/ 6201508 h 6249628"/>
              <a:gd name="connsiteX52" fmla="*/ 1849630 w 3971507"/>
              <a:gd name="connsiteY52" fmla="*/ 6201508 h 6249628"/>
              <a:gd name="connsiteX53" fmla="*/ 1762074 w 3971507"/>
              <a:gd name="connsiteY53" fmla="*/ 6149121 h 6249628"/>
              <a:gd name="connsiteX54" fmla="*/ 1710968 w 3971507"/>
              <a:gd name="connsiteY54" fmla="*/ 6042330 h 6249628"/>
              <a:gd name="connsiteX55" fmla="*/ 1720676 w 3971507"/>
              <a:gd name="connsiteY55" fmla="*/ 6241257 h 6249628"/>
              <a:gd name="connsiteX56" fmla="*/ 1538419 w 3971507"/>
              <a:gd name="connsiteY56" fmla="*/ 6246752 h 6249628"/>
              <a:gd name="connsiteX57" fmla="*/ 1649971 w 3971507"/>
              <a:gd name="connsiteY57" fmla="*/ 2321352 h 6249628"/>
              <a:gd name="connsiteX58" fmla="*/ 42261 w 3971507"/>
              <a:gd name="connsiteY58" fmla="*/ 2288748 h 6249628"/>
              <a:gd name="connsiteX0" fmla="*/ 42261 w 3971507"/>
              <a:gd name="connsiteY0" fmla="*/ 2288748 h 6249628"/>
              <a:gd name="connsiteX1" fmla="*/ 16251 w 3971507"/>
              <a:gd name="connsiteY1" fmla="*/ 2130670 h 6249628"/>
              <a:gd name="connsiteX2" fmla="*/ 67356 w 3971507"/>
              <a:gd name="connsiteY2" fmla="*/ 2110154 h 6249628"/>
              <a:gd name="connsiteX3" fmla="*/ 170849 w 3971507"/>
              <a:gd name="connsiteY3" fmla="*/ 2033404 h 6249628"/>
              <a:gd name="connsiteX4" fmla="*/ 231846 w 3971507"/>
              <a:gd name="connsiteY4" fmla="*/ 1969477 h 6249628"/>
              <a:gd name="connsiteX5" fmla="*/ 173230 w 3971507"/>
              <a:gd name="connsiteY5" fmla="*/ 1852246 h 6249628"/>
              <a:gd name="connsiteX6" fmla="*/ 102892 w 3971507"/>
              <a:gd name="connsiteY6" fmla="*/ 1735016 h 6249628"/>
              <a:gd name="connsiteX7" fmla="*/ 126338 w 3971507"/>
              <a:gd name="connsiteY7" fmla="*/ 1723293 h 6249628"/>
              <a:gd name="connsiteX8" fmla="*/ 67723 w 3971507"/>
              <a:gd name="connsiteY8" fmla="*/ 1629508 h 6249628"/>
              <a:gd name="connsiteX9" fmla="*/ 32553 w 3971507"/>
              <a:gd name="connsiteY9" fmla="*/ 1477108 h 6249628"/>
              <a:gd name="connsiteX10" fmla="*/ 1380707 w 3971507"/>
              <a:gd name="connsiteY10" fmla="*/ 1559170 h 6249628"/>
              <a:gd name="connsiteX11" fmla="*/ 1368984 w 3971507"/>
              <a:gd name="connsiteY11" fmla="*/ 1418493 h 6249628"/>
              <a:gd name="connsiteX12" fmla="*/ 1415876 w 3971507"/>
              <a:gd name="connsiteY12" fmla="*/ 1395046 h 6249628"/>
              <a:gd name="connsiteX13" fmla="*/ 1568276 w 3971507"/>
              <a:gd name="connsiteY13" fmla="*/ 1395046 h 6249628"/>
              <a:gd name="connsiteX14" fmla="*/ 1662061 w 3971507"/>
              <a:gd name="connsiteY14" fmla="*/ 1371600 h 6249628"/>
              <a:gd name="connsiteX15" fmla="*/ 1673784 w 3971507"/>
              <a:gd name="connsiteY15" fmla="*/ 23446 h 6249628"/>
              <a:gd name="connsiteX16" fmla="*/ 1767569 w 3971507"/>
              <a:gd name="connsiteY16" fmla="*/ 0 h 6249628"/>
              <a:gd name="connsiteX17" fmla="*/ 1802738 w 3971507"/>
              <a:gd name="connsiteY17" fmla="*/ 117231 h 6249628"/>
              <a:gd name="connsiteX18" fmla="*/ 1896523 w 3971507"/>
              <a:gd name="connsiteY18" fmla="*/ 46893 h 6249628"/>
              <a:gd name="connsiteX19" fmla="*/ 1990307 w 3971507"/>
              <a:gd name="connsiteY19" fmla="*/ 140677 h 6249628"/>
              <a:gd name="connsiteX20" fmla="*/ 2072369 w 3971507"/>
              <a:gd name="connsiteY20" fmla="*/ 117231 h 6249628"/>
              <a:gd name="connsiteX21" fmla="*/ 2130984 w 3971507"/>
              <a:gd name="connsiteY21" fmla="*/ 257908 h 6249628"/>
              <a:gd name="connsiteX22" fmla="*/ 2177876 w 3971507"/>
              <a:gd name="connsiteY22" fmla="*/ 117231 h 6249628"/>
              <a:gd name="connsiteX23" fmla="*/ 2177876 w 3971507"/>
              <a:gd name="connsiteY23" fmla="*/ 117231 h 6249628"/>
              <a:gd name="connsiteX24" fmla="*/ 2283384 w 3971507"/>
              <a:gd name="connsiteY24" fmla="*/ 93785 h 6249628"/>
              <a:gd name="connsiteX25" fmla="*/ 2435784 w 3971507"/>
              <a:gd name="connsiteY25" fmla="*/ 117231 h 6249628"/>
              <a:gd name="connsiteX26" fmla="*/ 2424061 w 3971507"/>
              <a:gd name="connsiteY26" fmla="*/ 1465385 h 6249628"/>
              <a:gd name="connsiteX27" fmla="*/ 2541292 w 3971507"/>
              <a:gd name="connsiteY27" fmla="*/ 1453662 h 6249628"/>
              <a:gd name="connsiteX28" fmla="*/ 2564738 w 3971507"/>
              <a:gd name="connsiteY28" fmla="*/ 1570893 h 6249628"/>
              <a:gd name="connsiteX29" fmla="*/ 2564738 w 3971507"/>
              <a:gd name="connsiteY29" fmla="*/ 1570893 h 6249628"/>
              <a:gd name="connsiteX30" fmla="*/ 3948061 w 3971507"/>
              <a:gd name="connsiteY30" fmla="*/ 1688123 h 6249628"/>
              <a:gd name="connsiteX31" fmla="*/ 3924615 w 3971507"/>
              <a:gd name="connsiteY31" fmla="*/ 1781908 h 6249628"/>
              <a:gd name="connsiteX32" fmla="*/ 3901169 w 3971507"/>
              <a:gd name="connsiteY32" fmla="*/ 1817077 h 6249628"/>
              <a:gd name="connsiteX33" fmla="*/ 3971507 w 3971507"/>
              <a:gd name="connsiteY33" fmla="*/ 1899139 h 6249628"/>
              <a:gd name="connsiteX34" fmla="*/ 3889446 w 3971507"/>
              <a:gd name="connsiteY34" fmla="*/ 2051539 h 6249628"/>
              <a:gd name="connsiteX35" fmla="*/ 3889446 w 3971507"/>
              <a:gd name="connsiteY35" fmla="*/ 2051539 h 6249628"/>
              <a:gd name="connsiteX36" fmla="*/ 3889446 w 3971507"/>
              <a:gd name="connsiteY36" fmla="*/ 2051539 h 6249628"/>
              <a:gd name="connsiteX37" fmla="*/ 3795661 w 3971507"/>
              <a:gd name="connsiteY37" fmla="*/ 2250831 h 6249628"/>
              <a:gd name="connsiteX38" fmla="*/ 3948061 w 3971507"/>
              <a:gd name="connsiteY38" fmla="*/ 2274277 h 6249628"/>
              <a:gd name="connsiteX39" fmla="*/ 3924615 w 3971507"/>
              <a:gd name="connsiteY39" fmla="*/ 2461846 h 6249628"/>
              <a:gd name="connsiteX40" fmla="*/ 2622986 w 3971507"/>
              <a:gd name="connsiteY40" fmla="*/ 2382166 h 6249628"/>
              <a:gd name="connsiteX41" fmla="*/ 2646799 w 3971507"/>
              <a:gd name="connsiteY41" fmla="*/ 2473570 h 6249628"/>
              <a:gd name="connsiteX42" fmla="*/ 2583971 w 3971507"/>
              <a:gd name="connsiteY42" fmla="*/ 2510937 h 6249628"/>
              <a:gd name="connsiteX43" fmla="*/ 2510153 w 3971507"/>
              <a:gd name="connsiteY43" fmla="*/ 2558562 h 6249628"/>
              <a:gd name="connsiteX44" fmla="*/ 2483409 w 3971507"/>
              <a:gd name="connsiteY44" fmla="*/ 2641907 h 6249628"/>
              <a:gd name="connsiteX45" fmla="*/ 2390907 w 3971507"/>
              <a:gd name="connsiteY45" fmla="*/ 2655644 h 6249628"/>
              <a:gd name="connsiteX46" fmla="*/ 2290162 w 3971507"/>
              <a:gd name="connsiteY46" fmla="*/ 6236310 h 6249628"/>
              <a:gd name="connsiteX47" fmla="*/ 2201323 w 3971507"/>
              <a:gd name="connsiteY47" fmla="*/ 6236677 h 6249628"/>
              <a:gd name="connsiteX48" fmla="*/ 2128969 w 3971507"/>
              <a:gd name="connsiteY48" fmla="*/ 6161576 h 6249628"/>
              <a:gd name="connsiteX49" fmla="*/ 2122009 w 3971507"/>
              <a:gd name="connsiteY49" fmla="*/ 6238691 h 6249628"/>
              <a:gd name="connsiteX50" fmla="*/ 1929494 w 3971507"/>
              <a:gd name="connsiteY50" fmla="*/ 6194547 h 6249628"/>
              <a:gd name="connsiteX51" fmla="*/ 1849630 w 3971507"/>
              <a:gd name="connsiteY51" fmla="*/ 6201508 h 6249628"/>
              <a:gd name="connsiteX52" fmla="*/ 1849630 w 3971507"/>
              <a:gd name="connsiteY52" fmla="*/ 6201508 h 6249628"/>
              <a:gd name="connsiteX53" fmla="*/ 1762074 w 3971507"/>
              <a:gd name="connsiteY53" fmla="*/ 6149121 h 6249628"/>
              <a:gd name="connsiteX54" fmla="*/ 1710968 w 3971507"/>
              <a:gd name="connsiteY54" fmla="*/ 6042330 h 6249628"/>
              <a:gd name="connsiteX55" fmla="*/ 1720676 w 3971507"/>
              <a:gd name="connsiteY55" fmla="*/ 6241257 h 6249628"/>
              <a:gd name="connsiteX56" fmla="*/ 1538419 w 3971507"/>
              <a:gd name="connsiteY56" fmla="*/ 6246752 h 6249628"/>
              <a:gd name="connsiteX57" fmla="*/ 1649971 w 3971507"/>
              <a:gd name="connsiteY57" fmla="*/ 2321352 h 6249628"/>
              <a:gd name="connsiteX58" fmla="*/ 42261 w 3971507"/>
              <a:gd name="connsiteY58" fmla="*/ 2288748 h 6249628"/>
              <a:gd name="connsiteX0" fmla="*/ 42261 w 3971507"/>
              <a:gd name="connsiteY0" fmla="*/ 2288748 h 6249628"/>
              <a:gd name="connsiteX1" fmla="*/ 16251 w 3971507"/>
              <a:gd name="connsiteY1" fmla="*/ 2130670 h 6249628"/>
              <a:gd name="connsiteX2" fmla="*/ 67356 w 3971507"/>
              <a:gd name="connsiteY2" fmla="*/ 2110154 h 6249628"/>
              <a:gd name="connsiteX3" fmla="*/ 170849 w 3971507"/>
              <a:gd name="connsiteY3" fmla="*/ 2033404 h 6249628"/>
              <a:gd name="connsiteX4" fmla="*/ 231846 w 3971507"/>
              <a:gd name="connsiteY4" fmla="*/ 1969477 h 6249628"/>
              <a:gd name="connsiteX5" fmla="*/ 173230 w 3971507"/>
              <a:gd name="connsiteY5" fmla="*/ 1852246 h 6249628"/>
              <a:gd name="connsiteX6" fmla="*/ 102892 w 3971507"/>
              <a:gd name="connsiteY6" fmla="*/ 1735016 h 6249628"/>
              <a:gd name="connsiteX7" fmla="*/ 126338 w 3971507"/>
              <a:gd name="connsiteY7" fmla="*/ 1723293 h 6249628"/>
              <a:gd name="connsiteX8" fmla="*/ 67723 w 3971507"/>
              <a:gd name="connsiteY8" fmla="*/ 1629508 h 6249628"/>
              <a:gd name="connsiteX9" fmla="*/ 32553 w 3971507"/>
              <a:gd name="connsiteY9" fmla="*/ 1477108 h 6249628"/>
              <a:gd name="connsiteX10" fmla="*/ 1380707 w 3971507"/>
              <a:gd name="connsiteY10" fmla="*/ 1559170 h 6249628"/>
              <a:gd name="connsiteX11" fmla="*/ 1368984 w 3971507"/>
              <a:gd name="connsiteY11" fmla="*/ 1418493 h 6249628"/>
              <a:gd name="connsiteX12" fmla="*/ 1415876 w 3971507"/>
              <a:gd name="connsiteY12" fmla="*/ 1395046 h 6249628"/>
              <a:gd name="connsiteX13" fmla="*/ 1568276 w 3971507"/>
              <a:gd name="connsiteY13" fmla="*/ 1395046 h 6249628"/>
              <a:gd name="connsiteX14" fmla="*/ 1662061 w 3971507"/>
              <a:gd name="connsiteY14" fmla="*/ 1371600 h 6249628"/>
              <a:gd name="connsiteX15" fmla="*/ 1673784 w 3971507"/>
              <a:gd name="connsiteY15" fmla="*/ 23446 h 6249628"/>
              <a:gd name="connsiteX16" fmla="*/ 1767569 w 3971507"/>
              <a:gd name="connsiteY16" fmla="*/ 0 h 6249628"/>
              <a:gd name="connsiteX17" fmla="*/ 1802738 w 3971507"/>
              <a:gd name="connsiteY17" fmla="*/ 117231 h 6249628"/>
              <a:gd name="connsiteX18" fmla="*/ 1896523 w 3971507"/>
              <a:gd name="connsiteY18" fmla="*/ 46893 h 6249628"/>
              <a:gd name="connsiteX19" fmla="*/ 1990307 w 3971507"/>
              <a:gd name="connsiteY19" fmla="*/ 140677 h 6249628"/>
              <a:gd name="connsiteX20" fmla="*/ 2072369 w 3971507"/>
              <a:gd name="connsiteY20" fmla="*/ 117231 h 6249628"/>
              <a:gd name="connsiteX21" fmla="*/ 2130984 w 3971507"/>
              <a:gd name="connsiteY21" fmla="*/ 257908 h 6249628"/>
              <a:gd name="connsiteX22" fmla="*/ 2177876 w 3971507"/>
              <a:gd name="connsiteY22" fmla="*/ 117231 h 6249628"/>
              <a:gd name="connsiteX23" fmla="*/ 2177876 w 3971507"/>
              <a:gd name="connsiteY23" fmla="*/ 117231 h 6249628"/>
              <a:gd name="connsiteX24" fmla="*/ 2283384 w 3971507"/>
              <a:gd name="connsiteY24" fmla="*/ 93785 h 6249628"/>
              <a:gd name="connsiteX25" fmla="*/ 2435784 w 3971507"/>
              <a:gd name="connsiteY25" fmla="*/ 117231 h 6249628"/>
              <a:gd name="connsiteX26" fmla="*/ 2424061 w 3971507"/>
              <a:gd name="connsiteY26" fmla="*/ 1465385 h 6249628"/>
              <a:gd name="connsiteX27" fmla="*/ 2541292 w 3971507"/>
              <a:gd name="connsiteY27" fmla="*/ 1453662 h 6249628"/>
              <a:gd name="connsiteX28" fmla="*/ 2564738 w 3971507"/>
              <a:gd name="connsiteY28" fmla="*/ 1570893 h 6249628"/>
              <a:gd name="connsiteX29" fmla="*/ 2564738 w 3971507"/>
              <a:gd name="connsiteY29" fmla="*/ 1570893 h 6249628"/>
              <a:gd name="connsiteX30" fmla="*/ 3948061 w 3971507"/>
              <a:gd name="connsiteY30" fmla="*/ 1688123 h 6249628"/>
              <a:gd name="connsiteX31" fmla="*/ 3924615 w 3971507"/>
              <a:gd name="connsiteY31" fmla="*/ 1781908 h 6249628"/>
              <a:gd name="connsiteX32" fmla="*/ 3901169 w 3971507"/>
              <a:gd name="connsiteY32" fmla="*/ 1817077 h 6249628"/>
              <a:gd name="connsiteX33" fmla="*/ 3971507 w 3971507"/>
              <a:gd name="connsiteY33" fmla="*/ 1899139 h 6249628"/>
              <a:gd name="connsiteX34" fmla="*/ 3889446 w 3971507"/>
              <a:gd name="connsiteY34" fmla="*/ 2051539 h 6249628"/>
              <a:gd name="connsiteX35" fmla="*/ 3889446 w 3971507"/>
              <a:gd name="connsiteY35" fmla="*/ 2051539 h 6249628"/>
              <a:gd name="connsiteX36" fmla="*/ 3889446 w 3971507"/>
              <a:gd name="connsiteY36" fmla="*/ 2051539 h 6249628"/>
              <a:gd name="connsiteX37" fmla="*/ 3795661 w 3971507"/>
              <a:gd name="connsiteY37" fmla="*/ 2250831 h 6249628"/>
              <a:gd name="connsiteX38" fmla="*/ 3948061 w 3971507"/>
              <a:gd name="connsiteY38" fmla="*/ 2274277 h 6249628"/>
              <a:gd name="connsiteX39" fmla="*/ 3924615 w 3971507"/>
              <a:gd name="connsiteY39" fmla="*/ 2461846 h 6249628"/>
              <a:gd name="connsiteX40" fmla="*/ 2622986 w 3971507"/>
              <a:gd name="connsiteY40" fmla="*/ 2382166 h 6249628"/>
              <a:gd name="connsiteX41" fmla="*/ 2646799 w 3971507"/>
              <a:gd name="connsiteY41" fmla="*/ 2473570 h 6249628"/>
              <a:gd name="connsiteX42" fmla="*/ 2583971 w 3971507"/>
              <a:gd name="connsiteY42" fmla="*/ 2510937 h 6249628"/>
              <a:gd name="connsiteX43" fmla="*/ 2510153 w 3971507"/>
              <a:gd name="connsiteY43" fmla="*/ 2558562 h 6249628"/>
              <a:gd name="connsiteX44" fmla="*/ 2483409 w 3971507"/>
              <a:gd name="connsiteY44" fmla="*/ 2641907 h 6249628"/>
              <a:gd name="connsiteX45" fmla="*/ 2390907 w 3971507"/>
              <a:gd name="connsiteY45" fmla="*/ 2655644 h 6249628"/>
              <a:gd name="connsiteX46" fmla="*/ 2290162 w 3971507"/>
              <a:gd name="connsiteY46" fmla="*/ 6236310 h 6249628"/>
              <a:gd name="connsiteX47" fmla="*/ 2201323 w 3971507"/>
              <a:gd name="connsiteY47" fmla="*/ 6236677 h 6249628"/>
              <a:gd name="connsiteX48" fmla="*/ 2128969 w 3971507"/>
              <a:gd name="connsiteY48" fmla="*/ 6161576 h 6249628"/>
              <a:gd name="connsiteX49" fmla="*/ 2122009 w 3971507"/>
              <a:gd name="connsiteY49" fmla="*/ 6238691 h 6249628"/>
              <a:gd name="connsiteX50" fmla="*/ 1929494 w 3971507"/>
              <a:gd name="connsiteY50" fmla="*/ 6194547 h 6249628"/>
              <a:gd name="connsiteX51" fmla="*/ 1849630 w 3971507"/>
              <a:gd name="connsiteY51" fmla="*/ 6201508 h 6249628"/>
              <a:gd name="connsiteX52" fmla="*/ 1849630 w 3971507"/>
              <a:gd name="connsiteY52" fmla="*/ 6201508 h 6249628"/>
              <a:gd name="connsiteX53" fmla="*/ 1762074 w 3971507"/>
              <a:gd name="connsiteY53" fmla="*/ 6149121 h 6249628"/>
              <a:gd name="connsiteX54" fmla="*/ 1710968 w 3971507"/>
              <a:gd name="connsiteY54" fmla="*/ 6042330 h 6249628"/>
              <a:gd name="connsiteX55" fmla="*/ 1720676 w 3971507"/>
              <a:gd name="connsiteY55" fmla="*/ 6241257 h 6249628"/>
              <a:gd name="connsiteX56" fmla="*/ 1538419 w 3971507"/>
              <a:gd name="connsiteY56" fmla="*/ 6246752 h 6249628"/>
              <a:gd name="connsiteX57" fmla="*/ 1649971 w 3971507"/>
              <a:gd name="connsiteY57" fmla="*/ 2321352 h 6249628"/>
              <a:gd name="connsiteX58" fmla="*/ 42261 w 3971507"/>
              <a:gd name="connsiteY58" fmla="*/ 2288748 h 6249628"/>
              <a:gd name="connsiteX0" fmla="*/ 42261 w 3971507"/>
              <a:gd name="connsiteY0" fmla="*/ 2288748 h 6249628"/>
              <a:gd name="connsiteX1" fmla="*/ 16251 w 3971507"/>
              <a:gd name="connsiteY1" fmla="*/ 2130670 h 6249628"/>
              <a:gd name="connsiteX2" fmla="*/ 67356 w 3971507"/>
              <a:gd name="connsiteY2" fmla="*/ 2110154 h 6249628"/>
              <a:gd name="connsiteX3" fmla="*/ 170849 w 3971507"/>
              <a:gd name="connsiteY3" fmla="*/ 2033404 h 6249628"/>
              <a:gd name="connsiteX4" fmla="*/ 238990 w 3971507"/>
              <a:gd name="connsiteY4" fmla="*/ 1990908 h 6249628"/>
              <a:gd name="connsiteX5" fmla="*/ 173230 w 3971507"/>
              <a:gd name="connsiteY5" fmla="*/ 1852246 h 6249628"/>
              <a:gd name="connsiteX6" fmla="*/ 102892 w 3971507"/>
              <a:gd name="connsiteY6" fmla="*/ 1735016 h 6249628"/>
              <a:gd name="connsiteX7" fmla="*/ 126338 w 3971507"/>
              <a:gd name="connsiteY7" fmla="*/ 1723293 h 6249628"/>
              <a:gd name="connsiteX8" fmla="*/ 67723 w 3971507"/>
              <a:gd name="connsiteY8" fmla="*/ 1629508 h 6249628"/>
              <a:gd name="connsiteX9" fmla="*/ 32553 w 3971507"/>
              <a:gd name="connsiteY9" fmla="*/ 1477108 h 6249628"/>
              <a:gd name="connsiteX10" fmla="*/ 1380707 w 3971507"/>
              <a:gd name="connsiteY10" fmla="*/ 1559170 h 6249628"/>
              <a:gd name="connsiteX11" fmla="*/ 1368984 w 3971507"/>
              <a:gd name="connsiteY11" fmla="*/ 1418493 h 6249628"/>
              <a:gd name="connsiteX12" fmla="*/ 1415876 w 3971507"/>
              <a:gd name="connsiteY12" fmla="*/ 1395046 h 6249628"/>
              <a:gd name="connsiteX13" fmla="*/ 1568276 w 3971507"/>
              <a:gd name="connsiteY13" fmla="*/ 1395046 h 6249628"/>
              <a:gd name="connsiteX14" fmla="*/ 1662061 w 3971507"/>
              <a:gd name="connsiteY14" fmla="*/ 1371600 h 6249628"/>
              <a:gd name="connsiteX15" fmla="*/ 1673784 w 3971507"/>
              <a:gd name="connsiteY15" fmla="*/ 23446 h 6249628"/>
              <a:gd name="connsiteX16" fmla="*/ 1767569 w 3971507"/>
              <a:gd name="connsiteY16" fmla="*/ 0 h 6249628"/>
              <a:gd name="connsiteX17" fmla="*/ 1802738 w 3971507"/>
              <a:gd name="connsiteY17" fmla="*/ 117231 h 6249628"/>
              <a:gd name="connsiteX18" fmla="*/ 1896523 w 3971507"/>
              <a:gd name="connsiteY18" fmla="*/ 46893 h 6249628"/>
              <a:gd name="connsiteX19" fmla="*/ 1990307 w 3971507"/>
              <a:gd name="connsiteY19" fmla="*/ 140677 h 6249628"/>
              <a:gd name="connsiteX20" fmla="*/ 2072369 w 3971507"/>
              <a:gd name="connsiteY20" fmla="*/ 117231 h 6249628"/>
              <a:gd name="connsiteX21" fmla="*/ 2130984 w 3971507"/>
              <a:gd name="connsiteY21" fmla="*/ 257908 h 6249628"/>
              <a:gd name="connsiteX22" fmla="*/ 2177876 w 3971507"/>
              <a:gd name="connsiteY22" fmla="*/ 117231 h 6249628"/>
              <a:gd name="connsiteX23" fmla="*/ 2177876 w 3971507"/>
              <a:gd name="connsiteY23" fmla="*/ 117231 h 6249628"/>
              <a:gd name="connsiteX24" fmla="*/ 2283384 w 3971507"/>
              <a:gd name="connsiteY24" fmla="*/ 93785 h 6249628"/>
              <a:gd name="connsiteX25" fmla="*/ 2435784 w 3971507"/>
              <a:gd name="connsiteY25" fmla="*/ 117231 h 6249628"/>
              <a:gd name="connsiteX26" fmla="*/ 2424061 w 3971507"/>
              <a:gd name="connsiteY26" fmla="*/ 1465385 h 6249628"/>
              <a:gd name="connsiteX27" fmla="*/ 2541292 w 3971507"/>
              <a:gd name="connsiteY27" fmla="*/ 1453662 h 6249628"/>
              <a:gd name="connsiteX28" fmla="*/ 2564738 w 3971507"/>
              <a:gd name="connsiteY28" fmla="*/ 1570893 h 6249628"/>
              <a:gd name="connsiteX29" fmla="*/ 2564738 w 3971507"/>
              <a:gd name="connsiteY29" fmla="*/ 1570893 h 6249628"/>
              <a:gd name="connsiteX30" fmla="*/ 3948061 w 3971507"/>
              <a:gd name="connsiteY30" fmla="*/ 1688123 h 6249628"/>
              <a:gd name="connsiteX31" fmla="*/ 3924615 w 3971507"/>
              <a:gd name="connsiteY31" fmla="*/ 1781908 h 6249628"/>
              <a:gd name="connsiteX32" fmla="*/ 3901169 w 3971507"/>
              <a:gd name="connsiteY32" fmla="*/ 1817077 h 6249628"/>
              <a:gd name="connsiteX33" fmla="*/ 3971507 w 3971507"/>
              <a:gd name="connsiteY33" fmla="*/ 1899139 h 6249628"/>
              <a:gd name="connsiteX34" fmla="*/ 3889446 w 3971507"/>
              <a:gd name="connsiteY34" fmla="*/ 2051539 h 6249628"/>
              <a:gd name="connsiteX35" fmla="*/ 3889446 w 3971507"/>
              <a:gd name="connsiteY35" fmla="*/ 2051539 h 6249628"/>
              <a:gd name="connsiteX36" fmla="*/ 3889446 w 3971507"/>
              <a:gd name="connsiteY36" fmla="*/ 2051539 h 6249628"/>
              <a:gd name="connsiteX37" fmla="*/ 3795661 w 3971507"/>
              <a:gd name="connsiteY37" fmla="*/ 2250831 h 6249628"/>
              <a:gd name="connsiteX38" fmla="*/ 3948061 w 3971507"/>
              <a:gd name="connsiteY38" fmla="*/ 2274277 h 6249628"/>
              <a:gd name="connsiteX39" fmla="*/ 3924615 w 3971507"/>
              <a:gd name="connsiteY39" fmla="*/ 2461846 h 6249628"/>
              <a:gd name="connsiteX40" fmla="*/ 2622986 w 3971507"/>
              <a:gd name="connsiteY40" fmla="*/ 2382166 h 6249628"/>
              <a:gd name="connsiteX41" fmla="*/ 2646799 w 3971507"/>
              <a:gd name="connsiteY41" fmla="*/ 2473570 h 6249628"/>
              <a:gd name="connsiteX42" fmla="*/ 2583971 w 3971507"/>
              <a:gd name="connsiteY42" fmla="*/ 2510937 h 6249628"/>
              <a:gd name="connsiteX43" fmla="*/ 2510153 w 3971507"/>
              <a:gd name="connsiteY43" fmla="*/ 2558562 h 6249628"/>
              <a:gd name="connsiteX44" fmla="*/ 2483409 w 3971507"/>
              <a:gd name="connsiteY44" fmla="*/ 2641907 h 6249628"/>
              <a:gd name="connsiteX45" fmla="*/ 2390907 w 3971507"/>
              <a:gd name="connsiteY45" fmla="*/ 2655644 h 6249628"/>
              <a:gd name="connsiteX46" fmla="*/ 2290162 w 3971507"/>
              <a:gd name="connsiteY46" fmla="*/ 6236310 h 6249628"/>
              <a:gd name="connsiteX47" fmla="*/ 2201323 w 3971507"/>
              <a:gd name="connsiteY47" fmla="*/ 6236677 h 6249628"/>
              <a:gd name="connsiteX48" fmla="*/ 2128969 w 3971507"/>
              <a:gd name="connsiteY48" fmla="*/ 6161576 h 6249628"/>
              <a:gd name="connsiteX49" fmla="*/ 2122009 w 3971507"/>
              <a:gd name="connsiteY49" fmla="*/ 6238691 h 6249628"/>
              <a:gd name="connsiteX50" fmla="*/ 1929494 w 3971507"/>
              <a:gd name="connsiteY50" fmla="*/ 6194547 h 6249628"/>
              <a:gd name="connsiteX51" fmla="*/ 1849630 w 3971507"/>
              <a:gd name="connsiteY51" fmla="*/ 6201508 h 6249628"/>
              <a:gd name="connsiteX52" fmla="*/ 1849630 w 3971507"/>
              <a:gd name="connsiteY52" fmla="*/ 6201508 h 6249628"/>
              <a:gd name="connsiteX53" fmla="*/ 1762074 w 3971507"/>
              <a:gd name="connsiteY53" fmla="*/ 6149121 h 6249628"/>
              <a:gd name="connsiteX54" fmla="*/ 1710968 w 3971507"/>
              <a:gd name="connsiteY54" fmla="*/ 6042330 h 6249628"/>
              <a:gd name="connsiteX55" fmla="*/ 1720676 w 3971507"/>
              <a:gd name="connsiteY55" fmla="*/ 6241257 h 6249628"/>
              <a:gd name="connsiteX56" fmla="*/ 1538419 w 3971507"/>
              <a:gd name="connsiteY56" fmla="*/ 6246752 h 6249628"/>
              <a:gd name="connsiteX57" fmla="*/ 1649971 w 3971507"/>
              <a:gd name="connsiteY57" fmla="*/ 2321352 h 6249628"/>
              <a:gd name="connsiteX58" fmla="*/ 42261 w 3971507"/>
              <a:gd name="connsiteY58" fmla="*/ 2288748 h 6249628"/>
              <a:gd name="connsiteX0" fmla="*/ 42261 w 3971507"/>
              <a:gd name="connsiteY0" fmla="*/ 2288748 h 6249628"/>
              <a:gd name="connsiteX1" fmla="*/ 16251 w 3971507"/>
              <a:gd name="connsiteY1" fmla="*/ 2130670 h 6249628"/>
              <a:gd name="connsiteX2" fmla="*/ 67356 w 3971507"/>
              <a:gd name="connsiteY2" fmla="*/ 2110154 h 6249628"/>
              <a:gd name="connsiteX3" fmla="*/ 170849 w 3971507"/>
              <a:gd name="connsiteY3" fmla="*/ 2033404 h 6249628"/>
              <a:gd name="connsiteX4" fmla="*/ 238990 w 3971507"/>
              <a:gd name="connsiteY4" fmla="*/ 1990908 h 6249628"/>
              <a:gd name="connsiteX5" fmla="*/ 199975 w 3971507"/>
              <a:gd name="connsiteY5" fmla="*/ 1960502 h 6249628"/>
              <a:gd name="connsiteX6" fmla="*/ 173230 w 3971507"/>
              <a:gd name="connsiteY6" fmla="*/ 1852246 h 6249628"/>
              <a:gd name="connsiteX7" fmla="*/ 102892 w 3971507"/>
              <a:gd name="connsiteY7" fmla="*/ 1735016 h 6249628"/>
              <a:gd name="connsiteX8" fmla="*/ 126338 w 3971507"/>
              <a:gd name="connsiteY8" fmla="*/ 1723293 h 6249628"/>
              <a:gd name="connsiteX9" fmla="*/ 67723 w 3971507"/>
              <a:gd name="connsiteY9" fmla="*/ 1629508 h 6249628"/>
              <a:gd name="connsiteX10" fmla="*/ 32553 w 3971507"/>
              <a:gd name="connsiteY10" fmla="*/ 1477108 h 6249628"/>
              <a:gd name="connsiteX11" fmla="*/ 1380707 w 3971507"/>
              <a:gd name="connsiteY11" fmla="*/ 1559170 h 6249628"/>
              <a:gd name="connsiteX12" fmla="*/ 1368984 w 3971507"/>
              <a:gd name="connsiteY12" fmla="*/ 1418493 h 6249628"/>
              <a:gd name="connsiteX13" fmla="*/ 1415876 w 3971507"/>
              <a:gd name="connsiteY13" fmla="*/ 1395046 h 6249628"/>
              <a:gd name="connsiteX14" fmla="*/ 1568276 w 3971507"/>
              <a:gd name="connsiteY14" fmla="*/ 1395046 h 6249628"/>
              <a:gd name="connsiteX15" fmla="*/ 1662061 w 3971507"/>
              <a:gd name="connsiteY15" fmla="*/ 1371600 h 6249628"/>
              <a:gd name="connsiteX16" fmla="*/ 1673784 w 3971507"/>
              <a:gd name="connsiteY16" fmla="*/ 23446 h 6249628"/>
              <a:gd name="connsiteX17" fmla="*/ 1767569 w 3971507"/>
              <a:gd name="connsiteY17" fmla="*/ 0 h 6249628"/>
              <a:gd name="connsiteX18" fmla="*/ 1802738 w 3971507"/>
              <a:gd name="connsiteY18" fmla="*/ 117231 h 6249628"/>
              <a:gd name="connsiteX19" fmla="*/ 1896523 w 3971507"/>
              <a:gd name="connsiteY19" fmla="*/ 46893 h 6249628"/>
              <a:gd name="connsiteX20" fmla="*/ 1990307 w 3971507"/>
              <a:gd name="connsiteY20" fmla="*/ 140677 h 6249628"/>
              <a:gd name="connsiteX21" fmla="*/ 2072369 w 3971507"/>
              <a:gd name="connsiteY21" fmla="*/ 117231 h 6249628"/>
              <a:gd name="connsiteX22" fmla="*/ 2130984 w 3971507"/>
              <a:gd name="connsiteY22" fmla="*/ 257908 h 6249628"/>
              <a:gd name="connsiteX23" fmla="*/ 2177876 w 3971507"/>
              <a:gd name="connsiteY23" fmla="*/ 117231 h 6249628"/>
              <a:gd name="connsiteX24" fmla="*/ 2177876 w 3971507"/>
              <a:gd name="connsiteY24" fmla="*/ 117231 h 6249628"/>
              <a:gd name="connsiteX25" fmla="*/ 2283384 w 3971507"/>
              <a:gd name="connsiteY25" fmla="*/ 93785 h 6249628"/>
              <a:gd name="connsiteX26" fmla="*/ 2435784 w 3971507"/>
              <a:gd name="connsiteY26" fmla="*/ 117231 h 6249628"/>
              <a:gd name="connsiteX27" fmla="*/ 2424061 w 3971507"/>
              <a:gd name="connsiteY27" fmla="*/ 1465385 h 6249628"/>
              <a:gd name="connsiteX28" fmla="*/ 2541292 w 3971507"/>
              <a:gd name="connsiteY28" fmla="*/ 1453662 h 6249628"/>
              <a:gd name="connsiteX29" fmla="*/ 2564738 w 3971507"/>
              <a:gd name="connsiteY29" fmla="*/ 1570893 h 6249628"/>
              <a:gd name="connsiteX30" fmla="*/ 2564738 w 3971507"/>
              <a:gd name="connsiteY30" fmla="*/ 1570893 h 6249628"/>
              <a:gd name="connsiteX31" fmla="*/ 3948061 w 3971507"/>
              <a:gd name="connsiteY31" fmla="*/ 1688123 h 6249628"/>
              <a:gd name="connsiteX32" fmla="*/ 3924615 w 3971507"/>
              <a:gd name="connsiteY32" fmla="*/ 1781908 h 6249628"/>
              <a:gd name="connsiteX33" fmla="*/ 3901169 w 3971507"/>
              <a:gd name="connsiteY33" fmla="*/ 1817077 h 6249628"/>
              <a:gd name="connsiteX34" fmla="*/ 3971507 w 3971507"/>
              <a:gd name="connsiteY34" fmla="*/ 1899139 h 6249628"/>
              <a:gd name="connsiteX35" fmla="*/ 3889446 w 3971507"/>
              <a:gd name="connsiteY35" fmla="*/ 2051539 h 6249628"/>
              <a:gd name="connsiteX36" fmla="*/ 3889446 w 3971507"/>
              <a:gd name="connsiteY36" fmla="*/ 2051539 h 6249628"/>
              <a:gd name="connsiteX37" fmla="*/ 3889446 w 3971507"/>
              <a:gd name="connsiteY37" fmla="*/ 2051539 h 6249628"/>
              <a:gd name="connsiteX38" fmla="*/ 3795661 w 3971507"/>
              <a:gd name="connsiteY38" fmla="*/ 2250831 h 6249628"/>
              <a:gd name="connsiteX39" fmla="*/ 3948061 w 3971507"/>
              <a:gd name="connsiteY39" fmla="*/ 2274277 h 6249628"/>
              <a:gd name="connsiteX40" fmla="*/ 3924615 w 3971507"/>
              <a:gd name="connsiteY40" fmla="*/ 2461846 h 6249628"/>
              <a:gd name="connsiteX41" fmla="*/ 2622986 w 3971507"/>
              <a:gd name="connsiteY41" fmla="*/ 2382166 h 6249628"/>
              <a:gd name="connsiteX42" fmla="*/ 2646799 w 3971507"/>
              <a:gd name="connsiteY42" fmla="*/ 2473570 h 6249628"/>
              <a:gd name="connsiteX43" fmla="*/ 2583971 w 3971507"/>
              <a:gd name="connsiteY43" fmla="*/ 2510937 h 6249628"/>
              <a:gd name="connsiteX44" fmla="*/ 2510153 w 3971507"/>
              <a:gd name="connsiteY44" fmla="*/ 2558562 h 6249628"/>
              <a:gd name="connsiteX45" fmla="*/ 2483409 w 3971507"/>
              <a:gd name="connsiteY45" fmla="*/ 2641907 h 6249628"/>
              <a:gd name="connsiteX46" fmla="*/ 2390907 w 3971507"/>
              <a:gd name="connsiteY46" fmla="*/ 2655644 h 6249628"/>
              <a:gd name="connsiteX47" fmla="*/ 2290162 w 3971507"/>
              <a:gd name="connsiteY47" fmla="*/ 6236310 h 6249628"/>
              <a:gd name="connsiteX48" fmla="*/ 2201323 w 3971507"/>
              <a:gd name="connsiteY48" fmla="*/ 6236677 h 6249628"/>
              <a:gd name="connsiteX49" fmla="*/ 2128969 w 3971507"/>
              <a:gd name="connsiteY49" fmla="*/ 6161576 h 6249628"/>
              <a:gd name="connsiteX50" fmla="*/ 2122009 w 3971507"/>
              <a:gd name="connsiteY50" fmla="*/ 6238691 h 6249628"/>
              <a:gd name="connsiteX51" fmla="*/ 1929494 w 3971507"/>
              <a:gd name="connsiteY51" fmla="*/ 6194547 h 6249628"/>
              <a:gd name="connsiteX52" fmla="*/ 1849630 w 3971507"/>
              <a:gd name="connsiteY52" fmla="*/ 6201508 h 6249628"/>
              <a:gd name="connsiteX53" fmla="*/ 1849630 w 3971507"/>
              <a:gd name="connsiteY53" fmla="*/ 6201508 h 6249628"/>
              <a:gd name="connsiteX54" fmla="*/ 1762074 w 3971507"/>
              <a:gd name="connsiteY54" fmla="*/ 6149121 h 6249628"/>
              <a:gd name="connsiteX55" fmla="*/ 1710968 w 3971507"/>
              <a:gd name="connsiteY55" fmla="*/ 6042330 h 6249628"/>
              <a:gd name="connsiteX56" fmla="*/ 1720676 w 3971507"/>
              <a:gd name="connsiteY56" fmla="*/ 6241257 h 6249628"/>
              <a:gd name="connsiteX57" fmla="*/ 1538419 w 3971507"/>
              <a:gd name="connsiteY57" fmla="*/ 6246752 h 6249628"/>
              <a:gd name="connsiteX58" fmla="*/ 1649971 w 3971507"/>
              <a:gd name="connsiteY58" fmla="*/ 2321352 h 6249628"/>
              <a:gd name="connsiteX59" fmla="*/ 42261 w 3971507"/>
              <a:gd name="connsiteY59" fmla="*/ 2288748 h 6249628"/>
              <a:gd name="connsiteX0" fmla="*/ 42261 w 3971507"/>
              <a:gd name="connsiteY0" fmla="*/ 2288748 h 6249628"/>
              <a:gd name="connsiteX1" fmla="*/ 16251 w 3971507"/>
              <a:gd name="connsiteY1" fmla="*/ 2130670 h 6249628"/>
              <a:gd name="connsiteX2" fmla="*/ 67356 w 3971507"/>
              <a:gd name="connsiteY2" fmla="*/ 2110154 h 6249628"/>
              <a:gd name="connsiteX3" fmla="*/ 170849 w 3971507"/>
              <a:gd name="connsiteY3" fmla="*/ 2033404 h 6249628"/>
              <a:gd name="connsiteX4" fmla="*/ 238990 w 3971507"/>
              <a:gd name="connsiteY4" fmla="*/ 1990908 h 6249628"/>
              <a:gd name="connsiteX5" fmla="*/ 199975 w 3971507"/>
              <a:gd name="connsiteY5" fmla="*/ 1960502 h 6249628"/>
              <a:gd name="connsiteX6" fmla="*/ 106555 w 3971507"/>
              <a:gd name="connsiteY6" fmla="*/ 1818908 h 6249628"/>
              <a:gd name="connsiteX7" fmla="*/ 102892 w 3971507"/>
              <a:gd name="connsiteY7" fmla="*/ 1735016 h 6249628"/>
              <a:gd name="connsiteX8" fmla="*/ 126338 w 3971507"/>
              <a:gd name="connsiteY8" fmla="*/ 1723293 h 6249628"/>
              <a:gd name="connsiteX9" fmla="*/ 67723 w 3971507"/>
              <a:gd name="connsiteY9" fmla="*/ 1629508 h 6249628"/>
              <a:gd name="connsiteX10" fmla="*/ 32553 w 3971507"/>
              <a:gd name="connsiteY10" fmla="*/ 1477108 h 6249628"/>
              <a:gd name="connsiteX11" fmla="*/ 1380707 w 3971507"/>
              <a:gd name="connsiteY11" fmla="*/ 1559170 h 6249628"/>
              <a:gd name="connsiteX12" fmla="*/ 1368984 w 3971507"/>
              <a:gd name="connsiteY12" fmla="*/ 1418493 h 6249628"/>
              <a:gd name="connsiteX13" fmla="*/ 1415876 w 3971507"/>
              <a:gd name="connsiteY13" fmla="*/ 1395046 h 6249628"/>
              <a:gd name="connsiteX14" fmla="*/ 1568276 w 3971507"/>
              <a:gd name="connsiteY14" fmla="*/ 1395046 h 6249628"/>
              <a:gd name="connsiteX15" fmla="*/ 1662061 w 3971507"/>
              <a:gd name="connsiteY15" fmla="*/ 1371600 h 6249628"/>
              <a:gd name="connsiteX16" fmla="*/ 1673784 w 3971507"/>
              <a:gd name="connsiteY16" fmla="*/ 23446 h 6249628"/>
              <a:gd name="connsiteX17" fmla="*/ 1767569 w 3971507"/>
              <a:gd name="connsiteY17" fmla="*/ 0 h 6249628"/>
              <a:gd name="connsiteX18" fmla="*/ 1802738 w 3971507"/>
              <a:gd name="connsiteY18" fmla="*/ 117231 h 6249628"/>
              <a:gd name="connsiteX19" fmla="*/ 1896523 w 3971507"/>
              <a:gd name="connsiteY19" fmla="*/ 46893 h 6249628"/>
              <a:gd name="connsiteX20" fmla="*/ 1990307 w 3971507"/>
              <a:gd name="connsiteY20" fmla="*/ 140677 h 6249628"/>
              <a:gd name="connsiteX21" fmla="*/ 2072369 w 3971507"/>
              <a:gd name="connsiteY21" fmla="*/ 117231 h 6249628"/>
              <a:gd name="connsiteX22" fmla="*/ 2130984 w 3971507"/>
              <a:gd name="connsiteY22" fmla="*/ 257908 h 6249628"/>
              <a:gd name="connsiteX23" fmla="*/ 2177876 w 3971507"/>
              <a:gd name="connsiteY23" fmla="*/ 117231 h 6249628"/>
              <a:gd name="connsiteX24" fmla="*/ 2177876 w 3971507"/>
              <a:gd name="connsiteY24" fmla="*/ 117231 h 6249628"/>
              <a:gd name="connsiteX25" fmla="*/ 2283384 w 3971507"/>
              <a:gd name="connsiteY25" fmla="*/ 93785 h 6249628"/>
              <a:gd name="connsiteX26" fmla="*/ 2435784 w 3971507"/>
              <a:gd name="connsiteY26" fmla="*/ 117231 h 6249628"/>
              <a:gd name="connsiteX27" fmla="*/ 2424061 w 3971507"/>
              <a:gd name="connsiteY27" fmla="*/ 1465385 h 6249628"/>
              <a:gd name="connsiteX28" fmla="*/ 2541292 w 3971507"/>
              <a:gd name="connsiteY28" fmla="*/ 1453662 h 6249628"/>
              <a:gd name="connsiteX29" fmla="*/ 2564738 w 3971507"/>
              <a:gd name="connsiteY29" fmla="*/ 1570893 h 6249628"/>
              <a:gd name="connsiteX30" fmla="*/ 2564738 w 3971507"/>
              <a:gd name="connsiteY30" fmla="*/ 1570893 h 6249628"/>
              <a:gd name="connsiteX31" fmla="*/ 3948061 w 3971507"/>
              <a:gd name="connsiteY31" fmla="*/ 1688123 h 6249628"/>
              <a:gd name="connsiteX32" fmla="*/ 3924615 w 3971507"/>
              <a:gd name="connsiteY32" fmla="*/ 1781908 h 6249628"/>
              <a:gd name="connsiteX33" fmla="*/ 3901169 w 3971507"/>
              <a:gd name="connsiteY33" fmla="*/ 1817077 h 6249628"/>
              <a:gd name="connsiteX34" fmla="*/ 3971507 w 3971507"/>
              <a:gd name="connsiteY34" fmla="*/ 1899139 h 6249628"/>
              <a:gd name="connsiteX35" fmla="*/ 3889446 w 3971507"/>
              <a:gd name="connsiteY35" fmla="*/ 2051539 h 6249628"/>
              <a:gd name="connsiteX36" fmla="*/ 3889446 w 3971507"/>
              <a:gd name="connsiteY36" fmla="*/ 2051539 h 6249628"/>
              <a:gd name="connsiteX37" fmla="*/ 3889446 w 3971507"/>
              <a:gd name="connsiteY37" fmla="*/ 2051539 h 6249628"/>
              <a:gd name="connsiteX38" fmla="*/ 3795661 w 3971507"/>
              <a:gd name="connsiteY38" fmla="*/ 2250831 h 6249628"/>
              <a:gd name="connsiteX39" fmla="*/ 3948061 w 3971507"/>
              <a:gd name="connsiteY39" fmla="*/ 2274277 h 6249628"/>
              <a:gd name="connsiteX40" fmla="*/ 3924615 w 3971507"/>
              <a:gd name="connsiteY40" fmla="*/ 2461846 h 6249628"/>
              <a:gd name="connsiteX41" fmla="*/ 2622986 w 3971507"/>
              <a:gd name="connsiteY41" fmla="*/ 2382166 h 6249628"/>
              <a:gd name="connsiteX42" fmla="*/ 2646799 w 3971507"/>
              <a:gd name="connsiteY42" fmla="*/ 2473570 h 6249628"/>
              <a:gd name="connsiteX43" fmla="*/ 2583971 w 3971507"/>
              <a:gd name="connsiteY43" fmla="*/ 2510937 h 6249628"/>
              <a:gd name="connsiteX44" fmla="*/ 2510153 w 3971507"/>
              <a:gd name="connsiteY44" fmla="*/ 2558562 h 6249628"/>
              <a:gd name="connsiteX45" fmla="*/ 2483409 w 3971507"/>
              <a:gd name="connsiteY45" fmla="*/ 2641907 h 6249628"/>
              <a:gd name="connsiteX46" fmla="*/ 2390907 w 3971507"/>
              <a:gd name="connsiteY46" fmla="*/ 2655644 h 6249628"/>
              <a:gd name="connsiteX47" fmla="*/ 2290162 w 3971507"/>
              <a:gd name="connsiteY47" fmla="*/ 6236310 h 6249628"/>
              <a:gd name="connsiteX48" fmla="*/ 2201323 w 3971507"/>
              <a:gd name="connsiteY48" fmla="*/ 6236677 h 6249628"/>
              <a:gd name="connsiteX49" fmla="*/ 2128969 w 3971507"/>
              <a:gd name="connsiteY49" fmla="*/ 6161576 h 6249628"/>
              <a:gd name="connsiteX50" fmla="*/ 2122009 w 3971507"/>
              <a:gd name="connsiteY50" fmla="*/ 6238691 h 6249628"/>
              <a:gd name="connsiteX51" fmla="*/ 1929494 w 3971507"/>
              <a:gd name="connsiteY51" fmla="*/ 6194547 h 6249628"/>
              <a:gd name="connsiteX52" fmla="*/ 1849630 w 3971507"/>
              <a:gd name="connsiteY52" fmla="*/ 6201508 h 6249628"/>
              <a:gd name="connsiteX53" fmla="*/ 1849630 w 3971507"/>
              <a:gd name="connsiteY53" fmla="*/ 6201508 h 6249628"/>
              <a:gd name="connsiteX54" fmla="*/ 1762074 w 3971507"/>
              <a:gd name="connsiteY54" fmla="*/ 6149121 h 6249628"/>
              <a:gd name="connsiteX55" fmla="*/ 1710968 w 3971507"/>
              <a:gd name="connsiteY55" fmla="*/ 6042330 h 6249628"/>
              <a:gd name="connsiteX56" fmla="*/ 1720676 w 3971507"/>
              <a:gd name="connsiteY56" fmla="*/ 6241257 h 6249628"/>
              <a:gd name="connsiteX57" fmla="*/ 1538419 w 3971507"/>
              <a:gd name="connsiteY57" fmla="*/ 6246752 h 6249628"/>
              <a:gd name="connsiteX58" fmla="*/ 1649971 w 3971507"/>
              <a:gd name="connsiteY58" fmla="*/ 2321352 h 6249628"/>
              <a:gd name="connsiteX59" fmla="*/ 42261 w 3971507"/>
              <a:gd name="connsiteY59" fmla="*/ 2288748 h 6249628"/>
              <a:gd name="connsiteX0" fmla="*/ 42261 w 3971507"/>
              <a:gd name="connsiteY0" fmla="*/ 2288748 h 6249628"/>
              <a:gd name="connsiteX1" fmla="*/ 16251 w 3971507"/>
              <a:gd name="connsiteY1" fmla="*/ 2130670 h 6249628"/>
              <a:gd name="connsiteX2" fmla="*/ 67356 w 3971507"/>
              <a:gd name="connsiteY2" fmla="*/ 2110154 h 6249628"/>
              <a:gd name="connsiteX3" fmla="*/ 170849 w 3971507"/>
              <a:gd name="connsiteY3" fmla="*/ 2033404 h 6249628"/>
              <a:gd name="connsiteX4" fmla="*/ 238990 w 3971507"/>
              <a:gd name="connsiteY4" fmla="*/ 1990908 h 6249628"/>
              <a:gd name="connsiteX5" fmla="*/ 199975 w 3971507"/>
              <a:gd name="connsiteY5" fmla="*/ 1960502 h 6249628"/>
              <a:gd name="connsiteX6" fmla="*/ 219025 w 3971507"/>
              <a:gd name="connsiteY6" fmla="*/ 1910496 h 6249628"/>
              <a:gd name="connsiteX7" fmla="*/ 106555 w 3971507"/>
              <a:gd name="connsiteY7" fmla="*/ 1818908 h 6249628"/>
              <a:gd name="connsiteX8" fmla="*/ 102892 w 3971507"/>
              <a:gd name="connsiteY8" fmla="*/ 1735016 h 6249628"/>
              <a:gd name="connsiteX9" fmla="*/ 126338 w 3971507"/>
              <a:gd name="connsiteY9" fmla="*/ 1723293 h 6249628"/>
              <a:gd name="connsiteX10" fmla="*/ 67723 w 3971507"/>
              <a:gd name="connsiteY10" fmla="*/ 1629508 h 6249628"/>
              <a:gd name="connsiteX11" fmla="*/ 32553 w 3971507"/>
              <a:gd name="connsiteY11" fmla="*/ 1477108 h 6249628"/>
              <a:gd name="connsiteX12" fmla="*/ 1380707 w 3971507"/>
              <a:gd name="connsiteY12" fmla="*/ 1559170 h 6249628"/>
              <a:gd name="connsiteX13" fmla="*/ 1368984 w 3971507"/>
              <a:gd name="connsiteY13" fmla="*/ 1418493 h 6249628"/>
              <a:gd name="connsiteX14" fmla="*/ 1415876 w 3971507"/>
              <a:gd name="connsiteY14" fmla="*/ 1395046 h 6249628"/>
              <a:gd name="connsiteX15" fmla="*/ 1568276 w 3971507"/>
              <a:gd name="connsiteY15" fmla="*/ 1395046 h 6249628"/>
              <a:gd name="connsiteX16" fmla="*/ 1662061 w 3971507"/>
              <a:gd name="connsiteY16" fmla="*/ 1371600 h 6249628"/>
              <a:gd name="connsiteX17" fmla="*/ 1673784 w 3971507"/>
              <a:gd name="connsiteY17" fmla="*/ 23446 h 6249628"/>
              <a:gd name="connsiteX18" fmla="*/ 1767569 w 3971507"/>
              <a:gd name="connsiteY18" fmla="*/ 0 h 6249628"/>
              <a:gd name="connsiteX19" fmla="*/ 1802738 w 3971507"/>
              <a:gd name="connsiteY19" fmla="*/ 117231 h 6249628"/>
              <a:gd name="connsiteX20" fmla="*/ 1896523 w 3971507"/>
              <a:gd name="connsiteY20" fmla="*/ 46893 h 6249628"/>
              <a:gd name="connsiteX21" fmla="*/ 1990307 w 3971507"/>
              <a:gd name="connsiteY21" fmla="*/ 140677 h 6249628"/>
              <a:gd name="connsiteX22" fmla="*/ 2072369 w 3971507"/>
              <a:gd name="connsiteY22" fmla="*/ 117231 h 6249628"/>
              <a:gd name="connsiteX23" fmla="*/ 2130984 w 3971507"/>
              <a:gd name="connsiteY23" fmla="*/ 257908 h 6249628"/>
              <a:gd name="connsiteX24" fmla="*/ 2177876 w 3971507"/>
              <a:gd name="connsiteY24" fmla="*/ 117231 h 6249628"/>
              <a:gd name="connsiteX25" fmla="*/ 2177876 w 3971507"/>
              <a:gd name="connsiteY25" fmla="*/ 117231 h 6249628"/>
              <a:gd name="connsiteX26" fmla="*/ 2283384 w 3971507"/>
              <a:gd name="connsiteY26" fmla="*/ 93785 h 6249628"/>
              <a:gd name="connsiteX27" fmla="*/ 2435784 w 3971507"/>
              <a:gd name="connsiteY27" fmla="*/ 117231 h 6249628"/>
              <a:gd name="connsiteX28" fmla="*/ 2424061 w 3971507"/>
              <a:gd name="connsiteY28" fmla="*/ 1465385 h 6249628"/>
              <a:gd name="connsiteX29" fmla="*/ 2541292 w 3971507"/>
              <a:gd name="connsiteY29" fmla="*/ 1453662 h 6249628"/>
              <a:gd name="connsiteX30" fmla="*/ 2564738 w 3971507"/>
              <a:gd name="connsiteY30" fmla="*/ 1570893 h 6249628"/>
              <a:gd name="connsiteX31" fmla="*/ 2564738 w 3971507"/>
              <a:gd name="connsiteY31" fmla="*/ 1570893 h 6249628"/>
              <a:gd name="connsiteX32" fmla="*/ 3948061 w 3971507"/>
              <a:gd name="connsiteY32" fmla="*/ 1688123 h 6249628"/>
              <a:gd name="connsiteX33" fmla="*/ 3924615 w 3971507"/>
              <a:gd name="connsiteY33" fmla="*/ 1781908 h 6249628"/>
              <a:gd name="connsiteX34" fmla="*/ 3901169 w 3971507"/>
              <a:gd name="connsiteY34" fmla="*/ 1817077 h 6249628"/>
              <a:gd name="connsiteX35" fmla="*/ 3971507 w 3971507"/>
              <a:gd name="connsiteY35" fmla="*/ 1899139 h 6249628"/>
              <a:gd name="connsiteX36" fmla="*/ 3889446 w 3971507"/>
              <a:gd name="connsiteY36" fmla="*/ 2051539 h 6249628"/>
              <a:gd name="connsiteX37" fmla="*/ 3889446 w 3971507"/>
              <a:gd name="connsiteY37" fmla="*/ 2051539 h 6249628"/>
              <a:gd name="connsiteX38" fmla="*/ 3889446 w 3971507"/>
              <a:gd name="connsiteY38" fmla="*/ 2051539 h 6249628"/>
              <a:gd name="connsiteX39" fmla="*/ 3795661 w 3971507"/>
              <a:gd name="connsiteY39" fmla="*/ 2250831 h 6249628"/>
              <a:gd name="connsiteX40" fmla="*/ 3948061 w 3971507"/>
              <a:gd name="connsiteY40" fmla="*/ 2274277 h 6249628"/>
              <a:gd name="connsiteX41" fmla="*/ 3924615 w 3971507"/>
              <a:gd name="connsiteY41" fmla="*/ 2461846 h 6249628"/>
              <a:gd name="connsiteX42" fmla="*/ 2622986 w 3971507"/>
              <a:gd name="connsiteY42" fmla="*/ 2382166 h 6249628"/>
              <a:gd name="connsiteX43" fmla="*/ 2646799 w 3971507"/>
              <a:gd name="connsiteY43" fmla="*/ 2473570 h 6249628"/>
              <a:gd name="connsiteX44" fmla="*/ 2583971 w 3971507"/>
              <a:gd name="connsiteY44" fmla="*/ 2510937 h 6249628"/>
              <a:gd name="connsiteX45" fmla="*/ 2510153 w 3971507"/>
              <a:gd name="connsiteY45" fmla="*/ 2558562 h 6249628"/>
              <a:gd name="connsiteX46" fmla="*/ 2483409 w 3971507"/>
              <a:gd name="connsiteY46" fmla="*/ 2641907 h 6249628"/>
              <a:gd name="connsiteX47" fmla="*/ 2390907 w 3971507"/>
              <a:gd name="connsiteY47" fmla="*/ 2655644 h 6249628"/>
              <a:gd name="connsiteX48" fmla="*/ 2290162 w 3971507"/>
              <a:gd name="connsiteY48" fmla="*/ 6236310 h 6249628"/>
              <a:gd name="connsiteX49" fmla="*/ 2201323 w 3971507"/>
              <a:gd name="connsiteY49" fmla="*/ 6236677 h 6249628"/>
              <a:gd name="connsiteX50" fmla="*/ 2128969 w 3971507"/>
              <a:gd name="connsiteY50" fmla="*/ 6161576 h 6249628"/>
              <a:gd name="connsiteX51" fmla="*/ 2122009 w 3971507"/>
              <a:gd name="connsiteY51" fmla="*/ 6238691 h 6249628"/>
              <a:gd name="connsiteX52" fmla="*/ 1929494 w 3971507"/>
              <a:gd name="connsiteY52" fmla="*/ 6194547 h 6249628"/>
              <a:gd name="connsiteX53" fmla="*/ 1849630 w 3971507"/>
              <a:gd name="connsiteY53" fmla="*/ 6201508 h 6249628"/>
              <a:gd name="connsiteX54" fmla="*/ 1849630 w 3971507"/>
              <a:gd name="connsiteY54" fmla="*/ 6201508 h 6249628"/>
              <a:gd name="connsiteX55" fmla="*/ 1762074 w 3971507"/>
              <a:gd name="connsiteY55" fmla="*/ 6149121 h 6249628"/>
              <a:gd name="connsiteX56" fmla="*/ 1710968 w 3971507"/>
              <a:gd name="connsiteY56" fmla="*/ 6042330 h 6249628"/>
              <a:gd name="connsiteX57" fmla="*/ 1720676 w 3971507"/>
              <a:gd name="connsiteY57" fmla="*/ 6241257 h 6249628"/>
              <a:gd name="connsiteX58" fmla="*/ 1538419 w 3971507"/>
              <a:gd name="connsiteY58" fmla="*/ 6246752 h 6249628"/>
              <a:gd name="connsiteX59" fmla="*/ 1649971 w 3971507"/>
              <a:gd name="connsiteY59" fmla="*/ 2321352 h 6249628"/>
              <a:gd name="connsiteX60" fmla="*/ 42261 w 3971507"/>
              <a:gd name="connsiteY60" fmla="*/ 2288748 h 6249628"/>
              <a:gd name="connsiteX0" fmla="*/ 42261 w 3971507"/>
              <a:gd name="connsiteY0" fmla="*/ 2288748 h 6249628"/>
              <a:gd name="connsiteX1" fmla="*/ 16251 w 3971507"/>
              <a:gd name="connsiteY1" fmla="*/ 2130670 h 6249628"/>
              <a:gd name="connsiteX2" fmla="*/ 67356 w 3971507"/>
              <a:gd name="connsiteY2" fmla="*/ 2110154 h 6249628"/>
              <a:gd name="connsiteX3" fmla="*/ 170849 w 3971507"/>
              <a:gd name="connsiteY3" fmla="*/ 2033404 h 6249628"/>
              <a:gd name="connsiteX4" fmla="*/ 238990 w 3971507"/>
              <a:gd name="connsiteY4" fmla="*/ 1990908 h 6249628"/>
              <a:gd name="connsiteX5" fmla="*/ 202357 w 3971507"/>
              <a:gd name="connsiteY5" fmla="*/ 1960502 h 6249628"/>
              <a:gd name="connsiteX6" fmla="*/ 219025 w 3971507"/>
              <a:gd name="connsiteY6" fmla="*/ 1910496 h 6249628"/>
              <a:gd name="connsiteX7" fmla="*/ 106555 w 3971507"/>
              <a:gd name="connsiteY7" fmla="*/ 1818908 h 6249628"/>
              <a:gd name="connsiteX8" fmla="*/ 102892 w 3971507"/>
              <a:gd name="connsiteY8" fmla="*/ 1735016 h 6249628"/>
              <a:gd name="connsiteX9" fmla="*/ 126338 w 3971507"/>
              <a:gd name="connsiteY9" fmla="*/ 1723293 h 6249628"/>
              <a:gd name="connsiteX10" fmla="*/ 67723 w 3971507"/>
              <a:gd name="connsiteY10" fmla="*/ 1629508 h 6249628"/>
              <a:gd name="connsiteX11" fmla="*/ 32553 w 3971507"/>
              <a:gd name="connsiteY11" fmla="*/ 1477108 h 6249628"/>
              <a:gd name="connsiteX12" fmla="*/ 1380707 w 3971507"/>
              <a:gd name="connsiteY12" fmla="*/ 1559170 h 6249628"/>
              <a:gd name="connsiteX13" fmla="*/ 1368984 w 3971507"/>
              <a:gd name="connsiteY13" fmla="*/ 1418493 h 6249628"/>
              <a:gd name="connsiteX14" fmla="*/ 1415876 w 3971507"/>
              <a:gd name="connsiteY14" fmla="*/ 1395046 h 6249628"/>
              <a:gd name="connsiteX15" fmla="*/ 1568276 w 3971507"/>
              <a:gd name="connsiteY15" fmla="*/ 1395046 h 6249628"/>
              <a:gd name="connsiteX16" fmla="*/ 1662061 w 3971507"/>
              <a:gd name="connsiteY16" fmla="*/ 1371600 h 6249628"/>
              <a:gd name="connsiteX17" fmla="*/ 1673784 w 3971507"/>
              <a:gd name="connsiteY17" fmla="*/ 23446 h 6249628"/>
              <a:gd name="connsiteX18" fmla="*/ 1767569 w 3971507"/>
              <a:gd name="connsiteY18" fmla="*/ 0 h 6249628"/>
              <a:gd name="connsiteX19" fmla="*/ 1802738 w 3971507"/>
              <a:gd name="connsiteY19" fmla="*/ 117231 h 6249628"/>
              <a:gd name="connsiteX20" fmla="*/ 1896523 w 3971507"/>
              <a:gd name="connsiteY20" fmla="*/ 46893 h 6249628"/>
              <a:gd name="connsiteX21" fmla="*/ 1990307 w 3971507"/>
              <a:gd name="connsiteY21" fmla="*/ 140677 h 6249628"/>
              <a:gd name="connsiteX22" fmla="*/ 2072369 w 3971507"/>
              <a:gd name="connsiteY22" fmla="*/ 117231 h 6249628"/>
              <a:gd name="connsiteX23" fmla="*/ 2130984 w 3971507"/>
              <a:gd name="connsiteY23" fmla="*/ 257908 h 6249628"/>
              <a:gd name="connsiteX24" fmla="*/ 2177876 w 3971507"/>
              <a:gd name="connsiteY24" fmla="*/ 117231 h 6249628"/>
              <a:gd name="connsiteX25" fmla="*/ 2177876 w 3971507"/>
              <a:gd name="connsiteY25" fmla="*/ 117231 h 6249628"/>
              <a:gd name="connsiteX26" fmla="*/ 2283384 w 3971507"/>
              <a:gd name="connsiteY26" fmla="*/ 93785 h 6249628"/>
              <a:gd name="connsiteX27" fmla="*/ 2435784 w 3971507"/>
              <a:gd name="connsiteY27" fmla="*/ 117231 h 6249628"/>
              <a:gd name="connsiteX28" fmla="*/ 2424061 w 3971507"/>
              <a:gd name="connsiteY28" fmla="*/ 1465385 h 6249628"/>
              <a:gd name="connsiteX29" fmla="*/ 2541292 w 3971507"/>
              <a:gd name="connsiteY29" fmla="*/ 1453662 h 6249628"/>
              <a:gd name="connsiteX30" fmla="*/ 2564738 w 3971507"/>
              <a:gd name="connsiteY30" fmla="*/ 1570893 h 6249628"/>
              <a:gd name="connsiteX31" fmla="*/ 2564738 w 3971507"/>
              <a:gd name="connsiteY31" fmla="*/ 1570893 h 6249628"/>
              <a:gd name="connsiteX32" fmla="*/ 3948061 w 3971507"/>
              <a:gd name="connsiteY32" fmla="*/ 1688123 h 6249628"/>
              <a:gd name="connsiteX33" fmla="*/ 3924615 w 3971507"/>
              <a:gd name="connsiteY33" fmla="*/ 1781908 h 6249628"/>
              <a:gd name="connsiteX34" fmla="*/ 3901169 w 3971507"/>
              <a:gd name="connsiteY34" fmla="*/ 1817077 h 6249628"/>
              <a:gd name="connsiteX35" fmla="*/ 3971507 w 3971507"/>
              <a:gd name="connsiteY35" fmla="*/ 1899139 h 6249628"/>
              <a:gd name="connsiteX36" fmla="*/ 3889446 w 3971507"/>
              <a:gd name="connsiteY36" fmla="*/ 2051539 h 6249628"/>
              <a:gd name="connsiteX37" fmla="*/ 3889446 w 3971507"/>
              <a:gd name="connsiteY37" fmla="*/ 2051539 h 6249628"/>
              <a:gd name="connsiteX38" fmla="*/ 3889446 w 3971507"/>
              <a:gd name="connsiteY38" fmla="*/ 2051539 h 6249628"/>
              <a:gd name="connsiteX39" fmla="*/ 3795661 w 3971507"/>
              <a:gd name="connsiteY39" fmla="*/ 2250831 h 6249628"/>
              <a:gd name="connsiteX40" fmla="*/ 3948061 w 3971507"/>
              <a:gd name="connsiteY40" fmla="*/ 2274277 h 6249628"/>
              <a:gd name="connsiteX41" fmla="*/ 3924615 w 3971507"/>
              <a:gd name="connsiteY41" fmla="*/ 2461846 h 6249628"/>
              <a:gd name="connsiteX42" fmla="*/ 2622986 w 3971507"/>
              <a:gd name="connsiteY42" fmla="*/ 2382166 h 6249628"/>
              <a:gd name="connsiteX43" fmla="*/ 2646799 w 3971507"/>
              <a:gd name="connsiteY43" fmla="*/ 2473570 h 6249628"/>
              <a:gd name="connsiteX44" fmla="*/ 2583971 w 3971507"/>
              <a:gd name="connsiteY44" fmla="*/ 2510937 h 6249628"/>
              <a:gd name="connsiteX45" fmla="*/ 2510153 w 3971507"/>
              <a:gd name="connsiteY45" fmla="*/ 2558562 h 6249628"/>
              <a:gd name="connsiteX46" fmla="*/ 2483409 w 3971507"/>
              <a:gd name="connsiteY46" fmla="*/ 2641907 h 6249628"/>
              <a:gd name="connsiteX47" fmla="*/ 2390907 w 3971507"/>
              <a:gd name="connsiteY47" fmla="*/ 2655644 h 6249628"/>
              <a:gd name="connsiteX48" fmla="*/ 2290162 w 3971507"/>
              <a:gd name="connsiteY48" fmla="*/ 6236310 h 6249628"/>
              <a:gd name="connsiteX49" fmla="*/ 2201323 w 3971507"/>
              <a:gd name="connsiteY49" fmla="*/ 6236677 h 6249628"/>
              <a:gd name="connsiteX50" fmla="*/ 2128969 w 3971507"/>
              <a:gd name="connsiteY50" fmla="*/ 6161576 h 6249628"/>
              <a:gd name="connsiteX51" fmla="*/ 2122009 w 3971507"/>
              <a:gd name="connsiteY51" fmla="*/ 6238691 h 6249628"/>
              <a:gd name="connsiteX52" fmla="*/ 1929494 w 3971507"/>
              <a:gd name="connsiteY52" fmla="*/ 6194547 h 6249628"/>
              <a:gd name="connsiteX53" fmla="*/ 1849630 w 3971507"/>
              <a:gd name="connsiteY53" fmla="*/ 6201508 h 6249628"/>
              <a:gd name="connsiteX54" fmla="*/ 1849630 w 3971507"/>
              <a:gd name="connsiteY54" fmla="*/ 6201508 h 6249628"/>
              <a:gd name="connsiteX55" fmla="*/ 1762074 w 3971507"/>
              <a:gd name="connsiteY55" fmla="*/ 6149121 h 6249628"/>
              <a:gd name="connsiteX56" fmla="*/ 1710968 w 3971507"/>
              <a:gd name="connsiteY56" fmla="*/ 6042330 h 6249628"/>
              <a:gd name="connsiteX57" fmla="*/ 1720676 w 3971507"/>
              <a:gd name="connsiteY57" fmla="*/ 6241257 h 6249628"/>
              <a:gd name="connsiteX58" fmla="*/ 1538419 w 3971507"/>
              <a:gd name="connsiteY58" fmla="*/ 6246752 h 6249628"/>
              <a:gd name="connsiteX59" fmla="*/ 1649971 w 3971507"/>
              <a:gd name="connsiteY59" fmla="*/ 2321352 h 6249628"/>
              <a:gd name="connsiteX60" fmla="*/ 42261 w 3971507"/>
              <a:gd name="connsiteY60" fmla="*/ 2288748 h 6249628"/>
              <a:gd name="connsiteX0" fmla="*/ 42261 w 3971507"/>
              <a:gd name="connsiteY0" fmla="*/ 2288748 h 6249628"/>
              <a:gd name="connsiteX1" fmla="*/ 16251 w 3971507"/>
              <a:gd name="connsiteY1" fmla="*/ 2130670 h 6249628"/>
              <a:gd name="connsiteX2" fmla="*/ 67356 w 3971507"/>
              <a:gd name="connsiteY2" fmla="*/ 2110154 h 6249628"/>
              <a:gd name="connsiteX3" fmla="*/ 170849 w 3971507"/>
              <a:gd name="connsiteY3" fmla="*/ 2033404 h 6249628"/>
              <a:gd name="connsiteX4" fmla="*/ 238990 w 3971507"/>
              <a:gd name="connsiteY4" fmla="*/ 1990908 h 6249628"/>
              <a:gd name="connsiteX5" fmla="*/ 202357 w 3971507"/>
              <a:gd name="connsiteY5" fmla="*/ 1960502 h 6249628"/>
              <a:gd name="connsiteX6" fmla="*/ 230931 w 3971507"/>
              <a:gd name="connsiteY6" fmla="*/ 1917639 h 6249628"/>
              <a:gd name="connsiteX7" fmla="*/ 106555 w 3971507"/>
              <a:gd name="connsiteY7" fmla="*/ 1818908 h 6249628"/>
              <a:gd name="connsiteX8" fmla="*/ 102892 w 3971507"/>
              <a:gd name="connsiteY8" fmla="*/ 1735016 h 6249628"/>
              <a:gd name="connsiteX9" fmla="*/ 126338 w 3971507"/>
              <a:gd name="connsiteY9" fmla="*/ 1723293 h 6249628"/>
              <a:gd name="connsiteX10" fmla="*/ 67723 w 3971507"/>
              <a:gd name="connsiteY10" fmla="*/ 1629508 h 6249628"/>
              <a:gd name="connsiteX11" fmla="*/ 32553 w 3971507"/>
              <a:gd name="connsiteY11" fmla="*/ 1477108 h 6249628"/>
              <a:gd name="connsiteX12" fmla="*/ 1380707 w 3971507"/>
              <a:gd name="connsiteY12" fmla="*/ 1559170 h 6249628"/>
              <a:gd name="connsiteX13" fmla="*/ 1368984 w 3971507"/>
              <a:gd name="connsiteY13" fmla="*/ 1418493 h 6249628"/>
              <a:gd name="connsiteX14" fmla="*/ 1415876 w 3971507"/>
              <a:gd name="connsiteY14" fmla="*/ 1395046 h 6249628"/>
              <a:gd name="connsiteX15" fmla="*/ 1568276 w 3971507"/>
              <a:gd name="connsiteY15" fmla="*/ 1395046 h 6249628"/>
              <a:gd name="connsiteX16" fmla="*/ 1662061 w 3971507"/>
              <a:gd name="connsiteY16" fmla="*/ 1371600 h 6249628"/>
              <a:gd name="connsiteX17" fmla="*/ 1673784 w 3971507"/>
              <a:gd name="connsiteY17" fmla="*/ 23446 h 6249628"/>
              <a:gd name="connsiteX18" fmla="*/ 1767569 w 3971507"/>
              <a:gd name="connsiteY18" fmla="*/ 0 h 6249628"/>
              <a:gd name="connsiteX19" fmla="*/ 1802738 w 3971507"/>
              <a:gd name="connsiteY19" fmla="*/ 117231 h 6249628"/>
              <a:gd name="connsiteX20" fmla="*/ 1896523 w 3971507"/>
              <a:gd name="connsiteY20" fmla="*/ 46893 h 6249628"/>
              <a:gd name="connsiteX21" fmla="*/ 1990307 w 3971507"/>
              <a:gd name="connsiteY21" fmla="*/ 140677 h 6249628"/>
              <a:gd name="connsiteX22" fmla="*/ 2072369 w 3971507"/>
              <a:gd name="connsiteY22" fmla="*/ 117231 h 6249628"/>
              <a:gd name="connsiteX23" fmla="*/ 2130984 w 3971507"/>
              <a:gd name="connsiteY23" fmla="*/ 257908 h 6249628"/>
              <a:gd name="connsiteX24" fmla="*/ 2177876 w 3971507"/>
              <a:gd name="connsiteY24" fmla="*/ 117231 h 6249628"/>
              <a:gd name="connsiteX25" fmla="*/ 2177876 w 3971507"/>
              <a:gd name="connsiteY25" fmla="*/ 117231 h 6249628"/>
              <a:gd name="connsiteX26" fmla="*/ 2283384 w 3971507"/>
              <a:gd name="connsiteY26" fmla="*/ 93785 h 6249628"/>
              <a:gd name="connsiteX27" fmla="*/ 2435784 w 3971507"/>
              <a:gd name="connsiteY27" fmla="*/ 117231 h 6249628"/>
              <a:gd name="connsiteX28" fmla="*/ 2424061 w 3971507"/>
              <a:gd name="connsiteY28" fmla="*/ 1465385 h 6249628"/>
              <a:gd name="connsiteX29" fmla="*/ 2541292 w 3971507"/>
              <a:gd name="connsiteY29" fmla="*/ 1453662 h 6249628"/>
              <a:gd name="connsiteX30" fmla="*/ 2564738 w 3971507"/>
              <a:gd name="connsiteY30" fmla="*/ 1570893 h 6249628"/>
              <a:gd name="connsiteX31" fmla="*/ 2564738 w 3971507"/>
              <a:gd name="connsiteY31" fmla="*/ 1570893 h 6249628"/>
              <a:gd name="connsiteX32" fmla="*/ 3948061 w 3971507"/>
              <a:gd name="connsiteY32" fmla="*/ 1688123 h 6249628"/>
              <a:gd name="connsiteX33" fmla="*/ 3924615 w 3971507"/>
              <a:gd name="connsiteY33" fmla="*/ 1781908 h 6249628"/>
              <a:gd name="connsiteX34" fmla="*/ 3901169 w 3971507"/>
              <a:gd name="connsiteY34" fmla="*/ 1817077 h 6249628"/>
              <a:gd name="connsiteX35" fmla="*/ 3971507 w 3971507"/>
              <a:gd name="connsiteY35" fmla="*/ 1899139 h 6249628"/>
              <a:gd name="connsiteX36" fmla="*/ 3889446 w 3971507"/>
              <a:gd name="connsiteY36" fmla="*/ 2051539 h 6249628"/>
              <a:gd name="connsiteX37" fmla="*/ 3889446 w 3971507"/>
              <a:gd name="connsiteY37" fmla="*/ 2051539 h 6249628"/>
              <a:gd name="connsiteX38" fmla="*/ 3889446 w 3971507"/>
              <a:gd name="connsiteY38" fmla="*/ 2051539 h 6249628"/>
              <a:gd name="connsiteX39" fmla="*/ 3795661 w 3971507"/>
              <a:gd name="connsiteY39" fmla="*/ 2250831 h 6249628"/>
              <a:gd name="connsiteX40" fmla="*/ 3948061 w 3971507"/>
              <a:gd name="connsiteY40" fmla="*/ 2274277 h 6249628"/>
              <a:gd name="connsiteX41" fmla="*/ 3924615 w 3971507"/>
              <a:gd name="connsiteY41" fmla="*/ 2461846 h 6249628"/>
              <a:gd name="connsiteX42" fmla="*/ 2622986 w 3971507"/>
              <a:gd name="connsiteY42" fmla="*/ 2382166 h 6249628"/>
              <a:gd name="connsiteX43" fmla="*/ 2646799 w 3971507"/>
              <a:gd name="connsiteY43" fmla="*/ 2473570 h 6249628"/>
              <a:gd name="connsiteX44" fmla="*/ 2583971 w 3971507"/>
              <a:gd name="connsiteY44" fmla="*/ 2510937 h 6249628"/>
              <a:gd name="connsiteX45" fmla="*/ 2510153 w 3971507"/>
              <a:gd name="connsiteY45" fmla="*/ 2558562 h 6249628"/>
              <a:gd name="connsiteX46" fmla="*/ 2483409 w 3971507"/>
              <a:gd name="connsiteY46" fmla="*/ 2641907 h 6249628"/>
              <a:gd name="connsiteX47" fmla="*/ 2390907 w 3971507"/>
              <a:gd name="connsiteY47" fmla="*/ 2655644 h 6249628"/>
              <a:gd name="connsiteX48" fmla="*/ 2290162 w 3971507"/>
              <a:gd name="connsiteY48" fmla="*/ 6236310 h 6249628"/>
              <a:gd name="connsiteX49" fmla="*/ 2201323 w 3971507"/>
              <a:gd name="connsiteY49" fmla="*/ 6236677 h 6249628"/>
              <a:gd name="connsiteX50" fmla="*/ 2128969 w 3971507"/>
              <a:gd name="connsiteY50" fmla="*/ 6161576 h 6249628"/>
              <a:gd name="connsiteX51" fmla="*/ 2122009 w 3971507"/>
              <a:gd name="connsiteY51" fmla="*/ 6238691 h 6249628"/>
              <a:gd name="connsiteX52" fmla="*/ 1929494 w 3971507"/>
              <a:gd name="connsiteY52" fmla="*/ 6194547 h 6249628"/>
              <a:gd name="connsiteX53" fmla="*/ 1849630 w 3971507"/>
              <a:gd name="connsiteY53" fmla="*/ 6201508 h 6249628"/>
              <a:gd name="connsiteX54" fmla="*/ 1849630 w 3971507"/>
              <a:gd name="connsiteY54" fmla="*/ 6201508 h 6249628"/>
              <a:gd name="connsiteX55" fmla="*/ 1762074 w 3971507"/>
              <a:gd name="connsiteY55" fmla="*/ 6149121 h 6249628"/>
              <a:gd name="connsiteX56" fmla="*/ 1710968 w 3971507"/>
              <a:gd name="connsiteY56" fmla="*/ 6042330 h 6249628"/>
              <a:gd name="connsiteX57" fmla="*/ 1720676 w 3971507"/>
              <a:gd name="connsiteY57" fmla="*/ 6241257 h 6249628"/>
              <a:gd name="connsiteX58" fmla="*/ 1538419 w 3971507"/>
              <a:gd name="connsiteY58" fmla="*/ 6246752 h 6249628"/>
              <a:gd name="connsiteX59" fmla="*/ 1649971 w 3971507"/>
              <a:gd name="connsiteY59" fmla="*/ 2321352 h 6249628"/>
              <a:gd name="connsiteX60" fmla="*/ 42261 w 3971507"/>
              <a:gd name="connsiteY60" fmla="*/ 2288748 h 6249628"/>
              <a:gd name="connsiteX0" fmla="*/ 42261 w 3971507"/>
              <a:gd name="connsiteY0" fmla="*/ 2288748 h 6249628"/>
              <a:gd name="connsiteX1" fmla="*/ 16251 w 3971507"/>
              <a:gd name="connsiteY1" fmla="*/ 2130670 h 6249628"/>
              <a:gd name="connsiteX2" fmla="*/ 67356 w 3971507"/>
              <a:gd name="connsiteY2" fmla="*/ 2110154 h 6249628"/>
              <a:gd name="connsiteX3" fmla="*/ 170849 w 3971507"/>
              <a:gd name="connsiteY3" fmla="*/ 2033404 h 6249628"/>
              <a:gd name="connsiteX4" fmla="*/ 238990 w 3971507"/>
              <a:gd name="connsiteY4" fmla="*/ 1990908 h 6249628"/>
              <a:gd name="connsiteX5" fmla="*/ 202357 w 3971507"/>
              <a:gd name="connsiteY5" fmla="*/ 1960502 h 6249628"/>
              <a:gd name="connsiteX6" fmla="*/ 230931 w 3971507"/>
              <a:gd name="connsiteY6" fmla="*/ 1917639 h 6249628"/>
              <a:gd name="connsiteX7" fmla="*/ 97030 w 3971507"/>
              <a:gd name="connsiteY7" fmla="*/ 1826052 h 6249628"/>
              <a:gd name="connsiteX8" fmla="*/ 102892 w 3971507"/>
              <a:gd name="connsiteY8" fmla="*/ 1735016 h 6249628"/>
              <a:gd name="connsiteX9" fmla="*/ 126338 w 3971507"/>
              <a:gd name="connsiteY9" fmla="*/ 1723293 h 6249628"/>
              <a:gd name="connsiteX10" fmla="*/ 67723 w 3971507"/>
              <a:gd name="connsiteY10" fmla="*/ 1629508 h 6249628"/>
              <a:gd name="connsiteX11" fmla="*/ 32553 w 3971507"/>
              <a:gd name="connsiteY11" fmla="*/ 1477108 h 6249628"/>
              <a:gd name="connsiteX12" fmla="*/ 1380707 w 3971507"/>
              <a:gd name="connsiteY12" fmla="*/ 1559170 h 6249628"/>
              <a:gd name="connsiteX13" fmla="*/ 1368984 w 3971507"/>
              <a:gd name="connsiteY13" fmla="*/ 1418493 h 6249628"/>
              <a:gd name="connsiteX14" fmla="*/ 1415876 w 3971507"/>
              <a:gd name="connsiteY14" fmla="*/ 1395046 h 6249628"/>
              <a:gd name="connsiteX15" fmla="*/ 1568276 w 3971507"/>
              <a:gd name="connsiteY15" fmla="*/ 1395046 h 6249628"/>
              <a:gd name="connsiteX16" fmla="*/ 1662061 w 3971507"/>
              <a:gd name="connsiteY16" fmla="*/ 1371600 h 6249628"/>
              <a:gd name="connsiteX17" fmla="*/ 1673784 w 3971507"/>
              <a:gd name="connsiteY17" fmla="*/ 23446 h 6249628"/>
              <a:gd name="connsiteX18" fmla="*/ 1767569 w 3971507"/>
              <a:gd name="connsiteY18" fmla="*/ 0 h 6249628"/>
              <a:gd name="connsiteX19" fmla="*/ 1802738 w 3971507"/>
              <a:gd name="connsiteY19" fmla="*/ 117231 h 6249628"/>
              <a:gd name="connsiteX20" fmla="*/ 1896523 w 3971507"/>
              <a:gd name="connsiteY20" fmla="*/ 46893 h 6249628"/>
              <a:gd name="connsiteX21" fmla="*/ 1990307 w 3971507"/>
              <a:gd name="connsiteY21" fmla="*/ 140677 h 6249628"/>
              <a:gd name="connsiteX22" fmla="*/ 2072369 w 3971507"/>
              <a:gd name="connsiteY22" fmla="*/ 117231 h 6249628"/>
              <a:gd name="connsiteX23" fmla="*/ 2130984 w 3971507"/>
              <a:gd name="connsiteY23" fmla="*/ 257908 h 6249628"/>
              <a:gd name="connsiteX24" fmla="*/ 2177876 w 3971507"/>
              <a:gd name="connsiteY24" fmla="*/ 117231 h 6249628"/>
              <a:gd name="connsiteX25" fmla="*/ 2177876 w 3971507"/>
              <a:gd name="connsiteY25" fmla="*/ 117231 h 6249628"/>
              <a:gd name="connsiteX26" fmla="*/ 2283384 w 3971507"/>
              <a:gd name="connsiteY26" fmla="*/ 93785 h 6249628"/>
              <a:gd name="connsiteX27" fmla="*/ 2435784 w 3971507"/>
              <a:gd name="connsiteY27" fmla="*/ 117231 h 6249628"/>
              <a:gd name="connsiteX28" fmla="*/ 2424061 w 3971507"/>
              <a:gd name="connsiteY28" fmla="*/ 1465385 h 6249628"/>
              <a:gd name="connsiteX29" fmla="*/ 2541292 w 3971507"/>
              <a:gd name="connsiteY29" fmla="*/ 1453662 h 6249628"/>
              <a:gd name="connsiteX30" fmla="*/ 2564738 w 3971507"/>
              <a:gd name="connsiteY30" fmla="*/ 1570893 h 6249628"/>
              <a:gd name="connsiteX31" fmla="*/ 2564738 w 3971507"/>
              <a:gd name="connsiteY31" fmla="*/ 1570893 h 6249628"/>
              <a:gd name="connsiteX32" fmla="*/ 3948061 w 3971507"/>
              <a:gd name="connsiteY32" fmla="*/ 1688123 h 6249628"/>
              <a:gd name="connsiteX33" fmla="*/ 3924615 w 3971507"/>
              <a:gd name="connsiteY33" fmla="*/ 1781908 h 6249628"/>
              <a:gd name="connsiteX34" fmla="*/ 3901169 w 3971507"/>
              <a:gd name="connsiteY34" fmla="*/ 1817077 h 6249628"/>
              <a:gd name="connsiteX35" fmla="*/ 3971507 w 3971507"/>
              <a:gd name="connsiteY35" fmla="*/ 1899139 h 6249628"/>
              <a:gd name="connsiteX36" fmla="*/ 3889446 w 3971507"/>
              <a:gd name="connsiteY36" fmla="*/ 2051539 h 6249628"/>
              <a:gd name="connsiteX37" fmla="*/ 3889446 w 3971507"/>
              <a:gd name="connsiteY37" fmla="*/ 2051539 h 6249628"/>
              <a:gd name="connsiteX38" fmla="*/ 3889446 w 3971507"/>
              <a:gd name="connsiteY38" fmla="*/ 2051539 h 6249628"/>
              <a:gd name="connsiteX39" fmla="*/ 3795661 w 3971507"/>
              <a:gd name="connsiteY39" fmla="*/ 2250831 h 6249628"/>
              <a:gd name="connsiteX40" fmla="*/ 3948061 w 3971507"/>
              <a:gd name="connsiteY40" fmla="*/ 2274277 h 6249628"/>
              <a:gd name="connsiteX41" fmla="*/ 3924615 w 3971507"/>
              <a:gd name="connsiteY41" fmla="*/ 2461846 h 6249628"/>
              <a:gd name="connsiteX42" fmla="*/ 2622986 w 3971507"/>
              <a:gd name="connsiteY42" fmla="*/ 2382166 h 6249628"/>
              <a:gd name="connsiteX43" fmla="*/ 2646799 w 3971507"/>
              <a:gd name="connsiteY43" fmla="*/ 2473570 h 6249628"/>
              <a:gd name="connsiteX44" fmla="*/ 2583971 w 3971507"/>
              <a:gd name="connsiteY44" fmla="*/ 2510937 h 6249628"/>
              <a:gd name="connsiteX45" fmla="*/ 2510153 w 3971507"/>
              <a:gd name="connsiteY45" fmla="*/ 2558562 h 6249628"/>
              <a:gd name="connsiteX46" fmla="*/ 2483409 w 3971507"/>
              <a:gd name="connsiteY46" fmla="*/ 2641907 h 6249628"/>
              <a:gd name="connsiteX47" fmla="*/ 2390907 w 3971507"/>
              <a:gd name="connsiteY47" fmla="*/ 2655644 h 6249628"/>
              <a:gd name="connsiteX48" fmla="*/ 2290162 w 3971507"/>
              <a:gd name="connsiteY48" fmla="*/ 6236310 h 6249628"/>
              <a:gd name="connsiteX49" fmla="*/ 2201323 w 3971507"/>
              <a:gd name="connsiteY49" fmla="*/ 6236677 h 6249628"/>
              <a:gd name="connsiteX50" fmla="*/ 2128969 w 3971507"/>
              <a:gd name="connsiteY50" fmla="*/ 6161576 h 6249628"/>
              <a:gd name="connsiteX51" fmla="*/ 2122009 w 3971507"/>
              <a:gd name="connsiteY51" fmla="*/ 6238691 h 6249628"/>
              <a:gd name="connsiteX52" fmla="*/ 1929494 w 3971507"/>
              <a:gd name="connsiteY52" fmla="*/ 6194547 h 6249628"/>
              <a:gd name="connsiteX53" fmla="*/ 1849630 w 3971507"/>
              <a:gd name="connsiteY53" fmla="*/ 6201508 h 6249628"/>
              <a:gd name="connsiteX54" fmla="*/ 1849630 w 3971507"/>
              <a:gd name="connsiteY54" fmla="*/ 6201508 h 6249628"/>
              <a:gd name="connsiteX55" fmla="*/ 1762074 w 3971507"/>
              <a:gd name="connsiteY55" fmla="*/ 6149121 h 6249628"/>
              <a:gd name="connsiteX56" fmla="*/ 1710968 w 3971507"/>
              <a:gd name="connsiteY56" fmla="*/ 6042330 h 6249628"/>
              <a:gd name="connsiteX57" fmla="*/ 1720676 w 3971507"/>
              <a:gd name="connsiteY57" fmla="*/ 6241257 h 6249628"/>
              <a:gd name="connsiteX58" fmla="*/ 1538419 w 3971507"/>
              <a:gd name="connsiteY58" fmla="*/ 6246752 h 6249628"/>
              <a:gd name="connsiteX59" fmla="*/ 1649971 w 3971507"/>
              <a:gd name="connsiteY59" fmla="*/ 2321352 h 6249628"/>
              <a:gd name="connsiteX60" fmla="*/ 42261 w 3971507"/>
              <a:gd name="connsiteY60" fmla="*/ 2288748 h 6249628"/>
              <a:gd name="connsiteX0" fmla="*/ 42261 w 3971507"/>
              <a:gd name="connsiteY0" fmla="*/ 2288748 h 6249628"/>
              <a:gd name="connsiteX1" fmla="*/ 16251 w 3971507"/>
              <a:gd name="connsiteY1" fmla="*/ 2130670 h 6249628"/>
              <a:gd name="connsiteX2" fmla="*/ 67356 w 3971507"/>
              <a:gd name="connsiteY2" fmla="*/ 2110154 h 6249628"/>
              <a:gd name="connsiteX3" fmla="*/ 170849 w 3971507"/>
              <a:gd name="connsiteY3" fmla="*/ 2033404 h 6249628"/>
              <a:gd name="connsiteX4" fmla="*/ 238990 w 3971507"/>
              <a:gd name="connsiteY4" fmla="*/ 1990908 h 6249628"/>
              <a:gd name="connsiteX5" fmla="*/ 202357 w 3971507"/>
              <a:gd name="connsiteY5" fmla="*/ 1960502 h 6249628"/>
              <a:gd name="connsiteX6" fmla="*/ 230931 w 3971507"/>
              <a:gd name="connsiteY6" fmla="*/ 1917639 h 6249628"/>
              <a:gd name="connsiteX7" fmla="*/ 97030 w 3971507"/>
              <a:gd name="connsiteY7" fmla="*/ 1826052 h 6249628"/>
              <a:gd name="connsiteX8" fmla="*/ 145754 w 3971507"/>
              <a:gd name="connsiteY8" fmla="*/ 1775498 h 6249628"/>
              <a:gd name="connsiteX9" fmla="*/ 126338 w 3971507"/>
              <a:gd name="connsiteY9" fmla="*/ 1723293 h 6249628"/>
              <a:gd name="connsiteX10" fmla="*/ 67723 w 3971507"/>
              <a:gd name="connsiteY10" fmla="*/ 1629508 h 6249628"/>
              <a:gd name="connsiteX11" fmla="*/ 32553 w 3971507"/>
              <a:gd name="connsiteY11" fmla="*/ 1477108 h 6249628"/>
              <a:gd name="connsiteX12" fmla="*/ 1380707 w 3971507"/>
              <a:gd name="connsiteY12" fmla="*/ 1559170 h 6249628"/>
              <a:gd name="connsiteX13" fmla="*/ 1368984 w 3971507"/>
              <a:gd name="connsiteY13" fmla="*/ 1418493 h 6249628"/>
              <a:gd name="connsiteX14" fmla="*/ 1415876 w 3971507"/>
              <a:gd name="connsiteY14" fmla="*/ 1395046 h 6249628"/>
              <a:gd name="connsiteX15" fmla="*/ 1568276 w 3971507"/>
              <a:gd name="connsiteY15" fmla="*/ 1395046 h 6249628"/>
              <a:gd name="connsiteX16" fmla="*/ 1662061 w 3971507"/>
              <a:gd name="connsiteY16" fmla="*/ 1371600 h 6249628"/>
              <a:gd name="connsiteX17" fmla="*/ 1673784 w 3971507"/>
              <a:gd name="connsiteY17" fmla="*/ 23446 h 6249628"/>
              <a:gd name="connsiteX18" fmla="*/ 1767569 w 3971507"/>
              <a:gd name="connsiteY18" fmla="*/ 0 h 6249628"/>
              <a:gd name="connsiteX19" fmla="*/ 1802738 w 3971507"/>
              <a:gd name="connsiteY19" fmla="*/ 117231 h 6249628"/>
              <a:gd name="connsiteX20" fmla="*/ 1896523 w 3971507"/>
              <a:gd name="connsiteY20" fmla="*/ 46893 h 6249628"/>
              <a:gd name="connsiteX21" fmla="*/ 1990307 w 3971507"/>
              <a:gd name="connsiteY21" fmla="*/ 140677 h 6249628"/>
              <a:gd name="connsiteX22" fmla="*/ 2072369 w 3971507"/>
              <a:gd name="connsiteY22" fmla="*/ 117231 h 6249628"/>
              <a:gd name="connsiteX23" fmla="*/ 2130984 w 3971507"/>
              <a:gd name="connsiteY23" fmla="*/ 257908 h 6249628"/>
              <a:gd name="connsiteX24" fmla="*/ 2177876 w 3971507"/>
              <a:gd name="connsiteY24" fmla="*/ 117231 h 6249628"/>
              <a:gd name="connsiteX25" fmla="*/ 2177876 w 3971507"/>
              <a:gd name="connsiteY25" fmla="*/ 117231 h 6249628"/>
              <a:gd name="connsiteX26" fmla="*/ 2283384 w 3971507"/>
              <a:gd name="connsiteY26" fmla="*/ 93785 h 6249628"/>
              <a:gd name="connsiteX27" fmla="*/ 2435784 w 3971507"/>
              <a:gd name="connsiteY27" fmla="*/ 117231 h 6249628"/>
              <a:gd name="connsiteX28" fmla="*/ 2424061 w 3971507"/>
              <a:gd name="connsiteY28" fmla="*/ 1465385 h 6249628"/>
              <a:gd name="connsiteX29" fmla="*/ 2541292 w 3971507"/>
              <a:gd name="connsiteY29" fmla="*/ 1453662 h 6249628"/>
              <a:gd name="connsiteX30" fmla="*/ 2564738 w 3971507"/>
              <a:gd name="connsiteY30" fmla="*/ 1570893 h 6249628"/>
              <a:gd name="connsiteX31" fmla="*/ 2564738 w 3971507"/>
              <a:gd name="connsiteY31" fmla="*/ 1570893 h 6249628"/>
              <a:gd name="connsiteX32" fmla="*/ 3948061 w 3971507"/>
              <a:gd name="connsiteY32" fmla="*/ 1688123 h 6249628"/>
              <a:gd name="connsiteX33" fmla="*/ 3924615 w 3971507"/>
              <a:gd name="connsiteY33" fmla="*/ 1781908 h 6249628"/>
              <a:gd name="connsiteX34" fmla="*/ 3901169 w 3971507"/>
              <a:gd name="connsiteY34" fmla="*/ 1817077 h 6249628"/>
              <a:gd name="connsiteX35" fmla="*/ 3971507 w 3971507"/>
              <a:gd name="connsiteY35" fmla="*/ 1899139 h 6249628"/>
              <a:gd name="connsiteX36" fmla="*/ 3889446 w 3971507"/>
              <a:gd name="connsiteY36" fmla="*/ 2051539 h 6249628"/>
              <a:gd name="connsiteX37" fmla="*/ 3889446 w 3971507"/>
              <a:gd name="connsiteY37" fmla="*/ 2051539 h 6249628"/>
              <a:gd name="connsiteX38" fmla="*/ 3889446 w 3971507"/>
              <a:gd name="connsiteY38" fmla="*/ 2051539 h 6249628"/>
              <a:gd name="connsiteX39" fmla="*/ 3795661 w 3971507"/>
              <a:gd name="connsiteY39" fmla="*/ 2250831 h 6249628"/>
              <a:gd name="connsiteX40" fmla="*/ 3948061 w 3971507"/>
              <a:gd name="connsiteY40" fmla="*/ 2274277 h 6249628"/>
              <a:gd name="connsiteX41" fmla="*/ 3924615 w 3971507"/>
              <a:gd name="connsiteY41" fmla="*/ 2461846 h 6249628"/>
              <a:gd name="connsiteX42" fmla="*/ 2622986 w 3971507"/>
              <a:gd name="connsiteY42" fmla="*/ 2382166 h 6249628"/>
              <a:gd name="connsiteX43" fmla="*/ 2646799 w 3971507"/>
              <a:gd name="connsiteY43" fmla="*/ 2473570 h 6249628"/>
              <a:gd name="connsiteX44" fmla="*/ 2583971 w 3971507"/>
              <a:gd name="connsiteY44" fmla="*/ 2510937 h 6249628"/>
              <a:gd name="connsiteX45" fmla="*/ 2510153 w 3971507"/>
              <a:gd name="connsiteY45" fmla="*/ 2558562 h 6249628"/>
              <a:gd name="connsiteX46" fmla="*/ 2483409 w 3971507"/>
              <a:gd name="connsiteY46" fmla="*/ 2641907 h 6249628"/>
              <a:gd name="connsiteX47" fmla="*/ 2390907 w 3971507"/>
              <a:gd name="connsiteY47" fmla="*/ 2655644 h 6249628"/>
              <a:gd name="connsiteX48" fmla="*/ 2290162 w 3971507"/>
              <a:gd name="connsiteY48" fmla="*/ 6236310 h 6249628"/>
              <a:gd name="connsiteX49" fmla="*/ 2201323 w 3971507"/>
              <a:gd name="connsiteY49" fmla="*/ 6236677 h 6249628"/>
              <a:gd name="connsiteX50" fmla="*/ 2128969 w 3971507"/>
              <a:gd name="connsiteY50" fmla="*/ 6161576 h 6249628"/>
              <a:gd name="connsiteX51" fmla="*/ 2122009 w 3971507"/>
              <a:gd name="connsiteY51" fmla="*/ 6238691 h 6249628"/>
              <a:gd name="connsiteX52" fmla="*/ 1929494 w 3971507"/>
              <a:gd name="connsiteY52" fmla="*/ 6194547 h 6249628"/>
              <a:gd name="connsiteX53" fmla="*/ 1849630 w 3971507"/>
              <a:gd name="connsiteY53" fmla="*/ 6201508 h 6249628"/>
              <a:gd name="connsiteX54" fmla="*/ 1849630 w 3971507"/>
              <a:gd name="connsiteY54" fmla="*/ 6201508 h 6249628"/>
              <a:gd name="connsiteX55" fmla="*/ 1762074 w 3971507"/>
              <a:gd name="connsiteY55" fmla="*/ 6149121 h 6249628"/>
              <a:gd name="connsiteX56" fmla="*/ 1710968 w 3971507"/>
              <a:gd name="connsiteY56" fmla="*/ 6042330 h 6249628"/>
              <a:gd name="connsiteX57" fmla="*/ 1720676 w 3971507"/>
              <a:gd name="connsiteY57" fmla="*/ 6241257 h 6249628"/>
              <a:gd name="connsiteX58" fmla="*/ 1538419 w 3971507"/>
              <a:gd name="connsiteY58" fmla="*/ 6246752 h 6249628"/>
              <a:gd name="connsiteX59" fmla="*/ 1649971 w 3971507"/>
              <a:gd name="connsiteY59" fmla="*/ 2321352 h 6249628"/>
              <a:gd name="connsiteX60" fmla="*/ 42261 w 3971507"/>
              <a:gd name="connsiteY60" fmla="*/ 2288748 h 6249628"/>
              <a:gd name="connsiteX0" fmla="*/ 42261 w 3971507"/>
              <a:gd name="connsiteY0" fmla="*/ 2288748 h 6249628"/>
              <a:gd name="connsiteX1" fmla="*/ 16251 w 3971507"/>
              <a:gd name="connsiteY1" fmla="*/ 2130670 h 6249628"/>
              <a:gd name="connsiteX2" fmla="*/ 67356 w 3971507"/>
              <a:gd name="connsiteY2" fmla="*/ 2110154 h 6249628"/>
              <a:gd name="connsiteX3" fmla="*/ 170849 w 3971507"/>
              <a:gd name="connsiteY3" fmla="*/ 2033404 h 6249628"/>
              <a:gd name="connsiteX4" fmla="*/ 238990 w 3971507"/>
              <a:gd name="connsiteY4" fmla="*/ 1990908 h 6249628"/>
              <a:gd name="connsiteX5" fmla="*/ 202357 w 3971507"/>
              <a:gd name="connsiteY5" fmla="*/ 1960502 h 6249628"/>
              <a:gd name="connsiteX6" fmla="*/ 230931 w 3971507"/>
              <a:gd name="connsiteY6" fmla="*/ 1917639 h 6249628"/>
              <a:gd name="connsiteX7" fmla="*/ 97030 w 3971507"/>
              <a:gd name="connsiteY7" fmla="*/ 1826052 h 6249628"/>
              <a:gd name="connsiteX8" fmla="*/ 145754 w 3971507"/>
              <a:gd name="connsiteY8" fmla="*/ 1775498 h 6249628"/>
              <a:gd name="connsiteX9" fmla="*/ 126338 w 3971507"/>
              <a:gd name="connsiteY9" fmla="*/ 1723293 h 6249628"/>
              <a:gd name="connsiteX10" fmla="*/ 67723 w 3971507"/>
              <a:gd name="connsiteY10" fmla="*/ 1629508 h 6249628"/>
              <a:gd name="connsiteX11" fmla="*/ 32553 w 3971507"/>
              <a:gd name="connsiteY11" fmla="*/ 1477108 h 6249628"/>
              <a:gd name="connsiteX12" fmla="*/ 1380707 w 3971507"/>
              <a:gd name="connsiteY12" fmla="*/ 1559170 h 6249628"/>
              <a:gd name="connsiteX13" fmla="*/ 1368984 w 3971507"/>
              <a:gd name="connsiteY13" fmla="*/ 1418493 h 6249628"/>
              <a:gd name="connsiteX14" fmla="*/ 1415876 w 3971507"/>
              <a:gd name="connsiteY14" fmla="*/ 1395046 h 6249628"/>
              <a:gd name="connsiteX15" fmla="*/ 1568276 w 3971507"/>
              <a:gd name="connsiteY15" fmla="*/ 1395046 h 6249628"/>
              <a:gd name="connsiteX16" fmla="*/ 1662061 w 3971507"/>
              <a:gd name="connsiteY16" fmla="*/ 1371600 h 6249628"/>
              <a:gd name="connsiteX17" fmla="*/ 1673784 w 3971507"/>
              <a:gd name="connsiteY17" fmla="*/ 23446 h 6249628"/>
              <a:gd name="connsiteX18" fmla="*/ 1767569 w 3971507"/>
              <a:gd name="connsiteY18" fmla="*/ 0 h 6249628"/>
              <a:gd name="connsiteX19" fmla="*/ 1802738 w 3971507"/>
              <a:gd name="connsiteY19" fmla="*/ 117231 h 6249628"/>
              <a:gd name="connsiteX20" fmla="*/ 1896523 w 3971507"/>
              <a:gd name="connsiteY20" fmla="*/ 46893 h 6249628"/>
              <a:gd name="connsiteX21" fmla="*/ 1990307 w 3971507"/>
              <a:gd name="connsiteY21" fmla="*/ 140677 h 6249628"/>
              <a:gd name="connsiteX22" fmla="*/ 2072369 w 3971507"/>
              <a:gd name="connsiteY22" fmla="*/ 117231 h 6249628"/>
              <a:gd name="connsiteX23" fmla="*/ 2130984 w 3971507"/>
              <a:gd name="connsiteY23" fmla="*/ 257908 h 6249628"/>
              <a:gd name="connsiteX24" fmla="*/ 2177876 w 3971507"/>
              <a:gd name="connsiteY24" fmla="*/ 117231 h 6249628"/>
              <a:gd name="connsiteX25" fmla="*/ 2177876 w 3971507"/>
              <a:gd name="connsiteY25" fmla="*/ 117231 h 6249628"/>
              <a:gd name="connsiteX26" fmla="*/ 2283384 w 3971507"/>
              <a:gd name="connsiteY26" fmla="*/ 93785 h 6249628"/>
              <a:gd name="connsiteX27" fmla="*/ 2435784 w 3971507"/>
              <a:gd name="connsiteY27" fmla="*/ 117231 h 6249628"/>
              <a:gd name="connsiteX28" fmla="*/ 2424061 w 3971507"/>
              <a:gd name="connsiteY28" fmla="*/ 1465385 h 6249628"/>
              <a:gd name="connsiteX29" fmla="*/ 2541292 w 3971507"/>
              <a:gd name="connsiteY29" fmla="*/ 1453662 h 6249628"/>
              <a:gd name="connsiteX30" fmla="*/ 2564738 w 3971507"/>
              <a:gd name="connsiteY30" fmla="*/ 1570893 h 6249628"/>
              <a:gd name="connsiteX31" fmla="*/ 2564738 w 3971507"/>
              <a:gd name="connsiteY31" fmla="*/ 1570893 h 6249628"/>
              <a:gd name="connsiteX32" fmla="*/ 3948061 w 3971507"/>
              <a:gd name="connsiteY32" fmla="*/ 1688123 h 6249628"/>
              <a:gd name="connsiteX33" fmla="*/ 3924615 w 3971507"/>
              <a:gd name="connsiteY33" fmla="*/ 1781908 h 6249628"/>
              <a:gd name="connsiteX34" fmla="*/ 3901169 w 3971507"/>
              <a:gd name="connsiteY34" fmla="*/ 1817077 h 6249628"/>
              <a:gd name="connsiteX35" fmla="*/ 3971507 w 3971507"/>
              <a:gd name="connsiteY35" fmla="*/ 1899139 h 6249628"/>
              <a:gd name="connsiteX36" fmla="*/ 3889446 w 3971507"/>
              <a:gd name="connsiteY36" fmla="*/ 2051539 h 6249628"/>
              <a:gd name="connsiteX37" fmla="*/ 3889446 w 3971507"/>
              <a:gd name="connsiteY37" fmla="*/ 2051539 h 6249628"/>
              <a:gd name="connsiteX38" fmla="*/ 3889446 w 3971507"/>
              <a:gd name="connsiteY38" fmla="*/ 2051539 h 6249628"/>
              <a:gd name="connsiteX39" fmla="*/ 3795661 w 3971507"/>
              <a:gd name="connsiteY39" fmla="*/ 2250831 h 6249628"/>
              <a:gd name="connsiteX40" fmla="*/ 3948061 w 3971507"/>
              <a:gd name="connsiteY40" fmla="*/ 2274277 h 6249628"/>
              <a:gd name="connsiteX41" fmla="*/ 3924615 w 3971507"/>
              <a:gd name="connsiteY41" fmla="*/ 2461846 h 6249628"/>
              <a:gd name="connsiteX42" fmla="*/ 2622986 w 3971507"/>
              <a:gd name="connsiteY42" fmla="*/ 2382166 h 6249628"/>
              <a:gd name="connsiteX43" fmla="*/ 2646799 w 3971507"/>
              <a:gd name="connsiteY43" fmla="*/ 2473570 h 6249628"/>
              <a:gd name="connsiteX44" fmla="*/ 2583971 w 3971507"/>
              <a:gd name="connsiteY44" fmla="*/ 2510937 h 6249628"/>
              <a:gd name="connsiteX45" fmla="*/ 2510153 w 3971507"/>
              <a:gd name="connsiteY45" fmla="*/ 2558562 h 6249628"/>
              <a:gd name="connsiteX46" fmla="*/ 2483409 w 3971507"/>
              <a:gd name="connsiteY46" fmla="*/ 2641907 h 6249628"/>
              <a:gd name="connsiteX47" fmla="*/ 2390907 w 3971507"/>
              <a:gd name="connsiteY47" fmla="*/ 2655644 h 6249628"/>
              <a:gd name="connsiteX48" fmla="*/ 2290162 w 3971507"/>
              <a:gd name="connsiteY48" fmla="*/ 6236310 h 6249628"/>
              <a:gd name="connsiteX49" fmla="*/ 2201323 w 3971507"/>
              <a:gd name="connsiteY49" fmla="*/ 6236677 h 6249628"/>
              <a:gd name="connsiteX50" fmla="*/ 2128969 w 3971507"/>
              <a:gd name="connsiteY50" fmla="*/ 6161576 h 6249628"/>
              <a:gd name="connsiteX51" fmla="*/ 2122009 w 3971507"/>
              <a:gd name="connsiteY51" fmla="*/ 6238691 h 6249628"/>
              <a:gd name="connsiteX52" fmla="*/ 1929494 w 3971507"/>
              <a:gd name="connsiteY52" fmla="*/ 6194547 h 6249628"/>
              <a:gd name="connsiteX53" fmla="*/ 1849630 w 3971507"/>
              <a:gd name="connsiteY53" fmla="*/ 6201508 h 6249628"/>
              <a:gd name="connsiteX54" fmla="*/ 1849630 w 3971507"/>
              <a:gd name="connsiteY54" fmla="*/ 6201508 h 6249628"/>
              <a:gd name="connsiteX55" fmla="*/ 1762074 w 3971507"/>
              <a:gd name="connsiteY55" fmla="*/ 6149121 h 6249628"/>
              <a:gd name="connsiteX56" fmla="*/ 1710968 w 3971507"/>
              <a:gd name="connsiteY56" fmla="*/ 6042330 h 6249628"/>
              <a:gd name="connsiteX57" fmla="*/ 1720676 w 3971507"/>
              <a:gd name="connsiteY57" fmla="*/ 6241257 h 6249628"/>
              <a:gd name="connsiteX58" fmla="*/ 1538419 w 3971507"/>
              <a:gd name="connsiteY58" fmla="*/ 6246752 h 6249628"/>
              <a:gd name="connsiteX59" fmla="*/ 1649971 w 3971507"/>
              <a:gd name="connsiteY59" fmla="*/ 2321352 h 6249628"/>
              <a:gd name="connsiteX60" fmla="*/ 42261 w 3971507"/>
              <a:gd name="connsiteY60" fmla="*/ 2288748 h 6249628"/>
              <a:gd name="connsiteX0" fmla="*/ 42261 w 3971507"/>
              <a:gd name="connsiteY0" fmla="*/ 2288748 h 6249628"/>
              <a:gd name="connsiteX1" fmla="*/ 16251 w 3971507"/>
              <a:gd name="connsiteY1" fmla="*/ 2130670 h 6249628"/>
              <a:gd name="connsiteX2" fmla="*/ 67356 w 3971507"/>
              <a:gd name="connsiteY2" fmla="*/ 2110154 h 6249628"/>
              <a:gd name="connsiteX3" fmla="*/ 170849 w 3971507"/>
              <a:gd name="connsiteY3" fmla="*/ 2033404 h 6249628"/>
              <a:gd name="connsiteX4" fmla="*/ 238990 w 3971507"/>
              <a:gd name="connsiteY4" fmla="*/ 1990908 h 6249628"/>
              <a:gd name="connsiteX5" fmla="*/ 202357 w 3971507"/>
              <a:gd name="connsiteY5" fmla="*/ 1960502 h 6249628"/>
              <a:gd name="connsiteX6" fmla="*/ 230931 w 3971507"/>
              <a:gd name="connsiteY6" fmla="*/ 1917639 h 6249628"/>
              <a:gd name="connsiteX7" fmla="*/ 97030 w 3971507"/>
              <a:gd name="connsiteY7" fmla="*/ 1826052 h 6249628"/>
              <a:gd name="connsiteX8" fmla="*/ 145754 w 3971507"/>
              <a:gd name="connsiteY8" fmla="*/ 1775498 h 6249628"/>
              <a:gd name="connsiteX9" fmla="*/ 126338 w 3971507"/>
              <a:gd name="connsiteY9" fmla="*/ 1723293 h 6249628"/>
              <a:gd name="connsiteX10" fmla="*/ 67723 w 3971507"/>
              <a:gd name="connsiteY10" fmla="*/ 1629508 h 6249628"/>
              <a:gd name="connsiteX11" fmla="*/ 32553 w 3971507"/>
              <a:gd name="connsiteY11" fmla="*/ 1477108 h 6249628"/>
              <a:gd name="connsiteX12" fmla="*/ 1380707 w 3971507"/>
              <a:gd name="connsiteY12" fmla="*/ 1559170 h 6249628"/>
              <a:gd name="connsiteX13" fmla="*/ 1368984 w 3971507"/>
              <a:gd name="connsiteY13" fmla="*/ 1418493 h 6249628"/>
              <a:gd name="connsiteX14" fmla="*/ 1415876 w 3971507"/>
              <a:gd name="connsiteY14" fmla="*/ 1395046 h 6249628"/>
              <a:gd name="connsiteX15" fmla="*/ 1568276 w 3971507"/>
              <a:gd name="connsiteY15" fmla="*/ 1395046 h 6249628"/>
              <a:gd name="connsiteX16" fmla="*/ 1662061 w 3971507"/>
              <a:gd name="connsiteY16" fmla="*/ 1371600 h 6249628"/>
              <a:gd name="connsiteX17" fmla="*/ 1673784 w 3971507"/>
              <a:gd name="connsiteY17" fmla="*/ 23446 h 6249628"/>
              <a:gd name="connsiteX18" fmla="*/ 1767569 w 3971507"/>
              <a:gd name="connsiteY18" fmla="*/ 0 h 6249628"/>
              <a:gd name="connsiteX19" fmla="*/ 1802738 w 3971507"/>
              <a:gd name="connsiteY19" fmla="*/ 117231 h 6249628"/>
              <a:gd name="connsiteX20" fmla="*/ 1896523 w 3971507"/>
              <a:gd name="connsiteY20" fmla="*/ 46893 h 6249628"/>
              <a:gd name="connsiteX21" fmla="*/ 1990307 w 3971507"/>
              <a:gd name="connsiteY21" fmla="*/ 140677 h 6249628"/>
              <a:gd name="connsiteX22" fmla="*/ 2072369 w 3971507"/>
              <a:gd name="connsiteY22" fmla="*/ 117231 h 6249628"/>
              <a:gd name="connsiteX23" fmla="*/ 2130984 w 3971507"/>
              <a:gd name="connsiteY23" fmla="*/ 257908 h 6249628"/>
              <a:gd name="connsiteX24" fmla="*/ 2177876 w 3971507"/>
              <a:gd name="connsiteY24" fmla="*/ 117231 h 6249628"/>
              <a:gd name="connsiteX25" fmla="*/ 2177876 w 3971507"/>
              <a:gd name="connsiteY25" fmla="*/ 117231 h 6249628"/>
              <a:gd name="connsiteX26" fmla="*/ 2283384 w 3971507"/>
              <a:gd name="connsiteY26" fmla="*/ 93785 h 6249628"/>
              <a:gd name="connsiteX27" fmla="*/ 2435784 w 3971507"/>
              <a:gd name="connsiteY27" fmla="*/ 117231 h 6249628"/>
              <a:gd name="connsiteX28" fmla="*/ 2424061 w 3971507"/>
              <a:gd name="connsiteY28" fmla="*/ 1465385 h 6249628"/>
              <a:gd name="connsiteX29" fmla="*/ 2541292 w 3971507"/>
              <a:gd name="connsiteY29" fmla="*/ 1453662 h 6249628"/>
              <a:gd name="connsiteX30" fmla="*/ 2564738 w 3971507"/>
              <a:gd name="connsiteY30" fmla="*/ 1570893 h 6249628"/>
              <a:gd name="connsiteX31" fmla="*/ 2564738 w 3971507"/>
              <a:gd name="connsiteY31" fmla="*/ 1570893 h 6249628"/>
              <a:gd name="connsiteX32" fmla="*/ 3948061 w 3971507"/>
              <a:gd name="connsiteY32" fmla="*/ 1688123 h 6249628"/>
              <a:gd name="connsiteX33" fmla="*/ 3924615 w 3971507"/>
              <a:gd name="connsiteY33" fmla="*/ 1781908 h 6249628"/>
              <a:gd name="connsiteX34" fmla="*/ 3901169 w 3971507"/>
              <a:gd name="connsiteY34" fmla="*/ 1817077 h 6249628"/>
              <a:gd name="connsiteX35" fmla="*/ 3971507 w 3971507"/>
              <a:gd name="connsiteY35" fmla="*/ 1899139 h 6249628"/>
              <a:gd name="connsiteX36" fmla="*/ 3889446 w 3971507"/>
              <a:gd name="connsiteY36" fmla="*/ 2051539 h 6249628"/>
              <a:gd name="connsiteX37" fmla="*/ 3889446 w 3971507"/>
              <a:gd name="connsiteY37" fmla="*/ 2051539 h 6249628"/>
              <a:gd name="connsiteX38" fmla="*/ 3889446 w 3971507"/>
              <a:gd name="connsiteY38" fmla="*/ 2051539 h 6249628"/>
              <a:gd name="connsiteX39" fmla="*/ 3795661 w 3971507"/>
              <a:gd name="connsiteY39" fmla="*/ 2250831 h 6249628"/>
              <a:gd name="connsiteX40" fmla="*/ 3948061 w 3971507"/>
              <a:gd name="connsiteY40" fmla="*/ 2274277 h 6249628"/>
              <a:gd name="connsiteX41" fmla="*/ 3924615 w 3971507"/>
              <a:gd name="connsiteY41" fmla="*/ 2461846 h 6249628"/>
              <a:gd name="connsiteX42" fmla="*/ 2622986 w 3971507"/>
              <a:gd name="connsiteY42" fmla="*/ 2382166 h 6249628"/>
              <a:gd name="connsiteX43" fmla="*/ 2646799 w 3971507"/>
              <a:gd name="connsiteY43" fmla="*/ 2473570 h 6249628"/>
              <a:gd name="connsiteX44" fmla="*/ 2583971 w 3971507"/>
              <a:gd name="connsiteY44" fmla="*/ 2510937 h 6249628"/>
              <a:gd name="connsiteX45" fmla="*/ 2510153 w 3971507"/>
              <a:gd name="connsiteY45" fmla="*/ 2558562 h 6249628"/>
              <a:gd name="connsiteX46" fmla="*/ 2483409 w 3971507"/>
              <a:gd name="connsiteY46" fmla="*/ 2641907 h 6249628"/>
              <a:gd name="connsiteX47" fmla="*/ 2390907 w 3971507"/>
              <a:gd name="connsiteY47" fmla="*/ 2655644 h 6249628"/>
              <a:gd name="connsiteX48" fmla="*/ 2290162 w 3971507"/>
              <a:gd name="connsiteY48" fmla="*/ 6236310 h 6249628"/>
              <a:gd name="connsiteX49" fmla="*/ 2201323 w 3971507"/>
              <a:gd name="connsiteY49" fmla="*/ 6236677 h 6249628"/>
              <a:gd name="connsiteX50" fmla="*/ 2128969 w 3971507"/>
              <a:gd name="connsiteY50" fmla="*/ 6161576 h 6249628"/>
              <a:gd name="connsiteX51" fmla="*/ 2122009 w 3971507"/>
              <a:gd name="connsiteY51" fmla="*/ 6238691 h 6249628"/>
              <a:gd name="connsiteX52" fmla="*/ 1929494 w 3971507"/>
              <a:gd name="connsiteY52" fmla="*/ 6194547 h 6249628"/>
              <a:gd name="connsiteX53" fmla="*/ 1849630 w 3971507"/>
              <a:gd name="connsiteY53" fmla="*/ 6201508 h 6249628"/>
              <a:gd name="connsiteX54" fmla="*/ 1849630 w 3971507"/>
              <a:gd name="connsiteY54" fmla="*/ 6201508 h 6249628"/>
              <a:gd name="connsiteX55" fmla="*/ 1762074 w 3971507"/>
              <a:gd name="connsiteY55" fmla="*/ 6149121 h 6249628"/>
              <a:gd name="connsiteX56" fmla="*/ 1710968 w 3971507"/>
              <a:gd name="connsiteY56" fmla="*/ 6042330 h 6249628"/>
              <a:gd name="connsiteX57" fmla="*/ 1720676 w 3971507"/>
              <a:gd name="connsiteY57" fmla="*/ 6241257 h 6249628"/>
              <a:gd name="connsiteX58" fmla="*/ 1538419 w 3971507"/>
              <a:gd name="connsiteY58" fmla="*/ 6246752 h 6249628"/>
              <a:gd name="connsiteX59" fmla="*/ 1649971 w 3971507"/>
              <a:gd name="connsiteY59" fmla="*/ 2321352 h 6249628"/>
              <a:gd name="connsiteX60" fmla="*/ 42261 w 3971507"/>
              <a:gd name="connsiteY60" fmla="*/ 2288748 h 6249628"/>
              <a:gd name="connsiteX0" fmla="*/ 42261 w 3971507"/>
              <a:gd name="connsiteY0" fmla="*/ 2288748 h 6249628"/>
              <a:gd name="connsiteX1" fmla="*/ 16251 w 3971507"/>
              <a:gd name="connsiteY1" fmla="*/ 2130670 h 6249628"/>
              <a:gd name="connsiteX2" fmla="*/ 67356 w 3971507"/>
              <a:gd name="connsiteY2" fmla="*/ 2110154 h 6249628"/>
              <a:gd name="connsiteX3" fmla="*/ 170849 w 3971507"/>
              <a:gd name="connsiteY3" fmla="*/ 2033404 h 6249628"/>
              <a:gd name="connsiteX4" fmla="*/ 238990 w 3971507"/>
              <a:gd name="connsiteY4" fmla="*/ 1990908 h 6249628"/>
              <a:gd name="connsiteX5" fmla="*/ 202357 w 3971507"/>
              <a:gd name="connsiteY5" fmla="*/ 1960502 h 6249628"/>
              <a:gd name="connsiteX6" fmla="*/ 230931 w 3971507"/>
              <a:gd name="connsiteY6" fmla="*/ 1917639 h 6249628"/>
              <a:gd name="connsiteX7" fmla="*/ 97030 w 3971507"/>
              <a:gd name="connsiteY7" fmla="*/ 1826052 h 6249628"/>
              <a:gd name="connsiteX8" fmla="*/ 145754 w 3971507"/>
              <a:gd name="connsiteY8" fmla="*/ 1775498 h 6249628"/>
              <a:gd name="connsiteX9" fmla="*/ 126338 w 3971507"/>
              <a:gd name="connsiteY9" fmla="*/ 1723293 h 6249628"/>
              <a:gd name="connsiteX10" fmla="*/ 67723 w 3971507"/>
              <a:gd name="connsiteY10" fmla="*/ 1629508 h 6249628"/>
              <a:gd name="connsiteX11" fmla="*/ 32553 w 3971507"/>
              <a:gd name="connsiteY11" fmla="*/ 1477108 h 6249628"/>
              <a:gd name="connsiteX12" fmla="*/ 1380707 w 3971507"/>
              <a:gd name="connsiteY12" fmla="*/ 1559170 h 6249628"/>
              <a:gd name="connsiteX13" fmla="*/ 1368984 w 3971507"/>
              <a:gd name="connsiteY13" fmla="*/ 1418493 h 6249628"/>
              <a:gd name="connsiteX14" fmla="*/ 1415876 w 3971507"/>
              <a:gd name="connsiteY14" fmla="*/ 1395046 h 6249628"/>
              <a:gd name="connsiteX15" fmla="*/ 1568276 w 3971507"/>
              <a:gd name="connsiteY15" fmla="*/ 1395046 h 6249628"/>
              <a:gd name="connsiteX16" fmla="*/ 1662061 w 3971507"/>
              <a:gd name="connsiteY16" fmla="*/ 1371600 h 6249628"/>
              <a:gd name="connsiteX17" fmla="*/ 1673784 w 3971507"/>
              <a:gd name="connsiteY17" fmla="*/ 23446 h 6249628"/>
              <a:gd name="connsiteX18" fmla="*/ 1767569 w 3971507"/>
              <a:gd name="connsiteY18" fmla="*/ 0 h 6249628"/>
              <a:gd name="connsiteX19" fmla="*/ 1802738 w 3971507"/>
              <a:gd name="connsiteY19" fmla="*/ 117231 h 6249628"/>
              <a:gd name="connsiteX20" fmla="*/ 1896523 w 3971507"/>
              <a:gd name="connsiteY20" fmla="*/ 46893 h 6249628"/>
              <a:gd name="connsiteX21" fmla="*/ 1990307 w 3971507"/>
              <a:gd name="connsiteY21" fmla="*/ 140677 h 6249628"/>
              <a:gd name="connsiteX22" fmla="*/ 2072369 w 3971507"/>
              <a:gd name="connsiteY22" fmla="*/ 117231 h 6249628"/>
              <a:gd name="connsiteX23" fmla="*/ 2130984 w 3971507"/>
              <a:gd name="connsiteY23" fmla="*/ 257908 h 6249628"/>
              <a:gd name="connsiteX24" fmla="*/ 2177876 w 3971507"/>
              <a:gd name="connsiteY24" fmla="*/ 117231 h 6249628"/>
              <a:gd name="connsiteX25" fmla="*/ 2177876 w 3971507"/>
              <a:gd name="connsiteY25" fmla="*/ 117231 h 6249628"/>
              <a:gd name="connsiteX26" fmla="*/ 2283384 w 3971507"/>
              <a:gd name="connsiteY26" fmla="*/ 93785 h 6249628"/>
              <a:gd name="connsiteX27" fmla="*/ 2435784 w 3971507"/>
              <a:gd name="connsiteY27" fmla="*/ 117231 h 6249628"/>
              <a:gd name="connsiteX28" fmla="*/ 2424061 w 3971507"/>
              <a:gd name="connsiteY28" fmla="*/ 1465385 h 6249628"/>
              <a:gd name="connsiteX29" fmla="*/ 2541292 w 3971507"/>
              <a:gd name="connsiteY29" fmla="*/ 1453662 h 6249628"/>
              <a:gd name="connsiteX30" fmla="*/ 2564738 w 3971507"/>
              <a:gd name="connsiteY30" fmla="*/ 1570893 h 6249628"/>
              <a:gd name="connsiteX31" fmla="*/ 2564738 w 3971507"/>
              <a:gd name="connsiteY31" fmla="*/ 1570893 h 6249628"/>
              <a:gd name="connsiteX32" fmla="*/ 3948061 w 3971507"/>
              <a:gd name="connsiteY32" fmla="*/ 1688123 h 6249628"/>
              <a:gd name="connsiteX33" fmla="*/ 3924615 w 3971507"/>
              <a:gd name="connsiteY33" fmla="*/ 1781908 h 6249628"/>
              <a:gd name="connsiteX34" fmla="*/ 3901169 w 3971507"/>
              <a:gd name="connsiteY34" fmla="*/ 1817077 h 6249628"/>
              <a:gd name="connsiteX35" fmla="*/ 3971507 w 3971507"/>
              <a:gd name="connsiteY35" fmla="*/ 1899139 h 6249628"/>
              <a:gd name="connsiteX36" fmla="*/ 3889446 w 3971507"/>
              <a:gd name="connsiteY36" fmla="*/ 2051539 h 6249628"/>
              <a:gd name="connsiteX37" fmla="*/ 3889446 w 3971507"/>
              <a:gd name="connsiteY37" fmla="*/ 2051539 h 6249628"/>
              <a:gd name="connsiteX38" fmla="*/ 3889446 w 3971507"/>
              <a:gd name="connsiteY38" fmla="*/ 2051539 h 6249628"/>
              <a:gd name="connsiteX39" fmla="*/ 3795661 w 3971507"/>
              <a:gd name="connsiteY39" fmla="*/ 2250831 h 6249628"/>
              <a:gd name="connsiteX40" fmla="*/ 3948061 w 3971507"/>
              <a:gd name="connsiteY40" fmla="*/ 2274277 h 6249628"/>
              <a:gd name="connsiteX41" fmla="*/ 3924615 w 3971507"/>
              <a:gd name="connsiteY41" fmla="*/ 2461846 h 6249628"/>
              <a:gd name="connsiteX42" fmla="*/ 2622986 w 3971507"/>
              <a:gd name="connsiteY42" fmla="*/ 2382166 h 6249628"/>
              <a:gd name="connsiteX43" fmla="*/ 2646799 w 3971507"/>
              <a:gd name="connsiteY43" fmla="*/ 2473570 h 6249628"/>
              <a:gd name="connsiteX44" fmla="*/ 2583971 w 3971507"/>
              <a:gd name="connsiteY44" fmla="*/ 2510937 h 6249628"/>
              <a:gd name="connsiteX45" fmla="*/ 2510153 w 3971507"/>
              <a:gd name="connsiteY45" fmla="*/ 2558562 h 6249628"/>
              <a:gd name="connsiteX46" fmla="*/ 2483409 w 3971507"/>
              <a:gd name="connsiteY46" fmla="*/ 2641907 h 6249628"/>
              <a:gd name="connsiteX47" fmla="*/ 2390907 w 3971507"/>
              <a:gd name="connsiteY47" fmla="*/ 2655644 h 6249628"/>
              <a:gd name="connsiteX48" fmla="*/ 2290162 w 3971507"/>
              <a:gd name="connsiteY48" fmla="*/ 6236310 h 6249628"/>
              <a:gd name="connsiteX49" fmla="*/ 2201323 w 3971507"/>
              <a:gd name="connsiteY49" fmla="*/ 6236677 h 6249628"/>
              <a:gd name="connsiteX50" fmla="*/ 2128969 w 3971507"/>
              <a:gd name="connsiteY50" fmla="*/ 6161576 h 6249628"/>
              <a:gd name="connsiteX51" fmla="*/ 2122009 w 3971507"/>
              <a:gd name="connsiteY51" fmla="*/ 6238691 h 6249628"/>
              <a:gd name="connsiteX52" fmla="*/ 1929494 w 3971507"/>
              <a:gd name="connsiteY52" fmla="*/ 6194547 h 6249628"/>
              <a:gd name="connsiteX53" fmla="*/ 1849630 w 3971507"/>
              <a:gd name="connsiteY53" fmla="*/ 6201508 h 6249628"/>
              <a:gd name="connsiteX54" fmla="*/ 1849630 w 3971507"/>
              <a:gd name="connsiteY54" fmla="*/ 6201508 h 6249628"/>
              <a:gd name="connsiteX55" fmla="*/ 1762074 w 3971507"/>
              <a:gd name="connsiteY55" fmla="*/ 6149121 h 6249628"/>
              <a:gd name="connsiteX56" fmla="*/ 1710968 w 3971507"/>
              <a:gd name="connsiteY56" fmla="*/ 6042330 h 6249628"/>
              <a:gd name="connsiteX57" fmla="*/ 1720676 w 3971507"/>
              <a:gd name="connsiteY57" fmla="*/ 6241257 h 6249628"/>
              <a:gd name="connsiteX58" fmla="*/ 1538419 w 3971507"/>
              <a:gd name="connsiteY58" fmla="*/ 6246752 h 6249628"/>
              <a:gd name="connsiteX59" fmla="*/ 1649971 w 3971507"/>
              <a:gd name="connsiteY59" fmla="*/ 2321352 h 6249628"/>
              <a:gd name="connsiteX60" fmla="*/ 42261 w 3971507"/>
              <a:gd name="connsiteY60" fmla="*/ 2288748 h 6249628"/>
              <a:gd name="connsiteX0" fmla="*/ 42261 w 3971507"/>
              <a:gd name="connsiteY0" fmla="*/ 2288748 h 6249628"/>
              <a:gd name="connsiteX1" fmla="*/ 16251 w 3971507"/>
              <a:gd name="connsiteY1" fmla="*/ 2130670 h 6249628"/>
              <a:gd name="connsiteX2" fmla="*/ 67356 w 3971507"/>
              <a:gd name="connsiteY2" fmla="*/ 2110154 h 6249628"/>
              <a:gd name="connsiteX3" fmla="*/ 170849 w 3971507"/>
              <a:gd name="connsiteY3" fmla="*/ 2033404 h 6249628"/>
              <a:gd name="connsiteX4" fmla="*/ 238990 w 3971507"/>
              <a:gd name="connsiteY4" fmla="*/ 1990908 h 6249628"/>
              <a:gd name="connsiteX5" fmla="*/ 202357 w 3971507"/>
              <a:gd name="connsiteY5" fmla="*/ 1960502 h 6249628"/>
              <a:gd name="connsiteX6" fmla="*/ 230931 w 3971507"/>
              <a:gd name="connsiteY6" fmla="*/ 1917639 h 6249628"/>
              <a:gd name="connsiteX7" fmla="*/ 82742 w 3971507"/>
              <a:gd name="connsiteY7" fmla="*/ 1826052 h 6249628"/>
              <a:gd name="connsiteX8" fmla="*/ 145754 w 3971507"/>
              <a:gd name="connsiteY8" fmla="*/ 1775498 h 6249628"/>
              <a:gd name="connsiteX9" fmla="*/ 126338 w 3971507"/>
              <a:gd name="connsiteY9" fmla="*/ 1723293 h 6249628"/>
              <a:gd name="connsiteX10" fmla="*/ 67723 w 3971507"/>
              <a:gd name="connsiteY10" fmla="*/ 1629508 h 6249628"/>
              <a:gd name="connsiteX11" fmla="*/ 32553 w 3971507"/>
              <a:gd name="connsiteY11" fmla="*/ 1477108 h 6249628"/>
              <a:gd name="connsiteX12" fmla="*/ 1380707 w 3971507"/>
              <a:gd name="connsiteY12" fmla="*/ 1559170 h 6249628"/>
              <a:gd name="connsiteX13" fmla="*/ 1368984 w 3971507"/>
              <a:gd name="connsiteY13" fmla="*/ 1418493 h 6249628"/>
              <a:gd name="connsiteX14" fmla="*/ 1415876 w 3971507"/>
              <a:gd name="connsiteY14" fmla="*/ 1395046 h 6249628"/>
              <a:gd name="connsiteX15" fmla="*/ 1568276 w 3971507"/>
              <a:gd name="connsiteY15" fmla="*/ 1395046 h 6249628"/>
              <a:gd name="connsiteX16" fmla="*/ 1662061 w 3971507"/>
              <a:gd name="connsiteY16" fmla="*/ 1371600 h 6249628"/>
              <a:gd name="connsiteX17" fmla="*/ 1673784 w 3971507"/>
              <a:gd name="connsiteY17" fmla="*/ 23446 h 6249628"/>
              <a:gd name="connsiteX18" fmla="*/ 1767569 w 3971507"/>
              <a:gd name="connsiteY18" fmla="*/ 0 h 6249628"/>
              <a:gd name="connsiteX19" fmla="*/ 1802738 w 3971507"/>
              <a:gd name="connsiteY19" fmla="*/ 117231 h 6249628"/>
              <a:gd name="connsiteX20" fmla="*/ 1896523 w 3971507"/>
              <a:gd name="connsiteY20" fmla="*/ 46893 h 6249628"/>
              <a:gd name="connsiteX21" fmla="*/ 1990307 w 3971507"/>
              <a:gd name="connsiteY21" fmla="*/ 140677 h 6249628"/>
              <a:gd name="connsiteX22" fmla="*/ 2072369 w 3971507"/>
              <a:gd name="connsiteY22" fmla="*/ 117231 h 6249628"/>
              <a:gd name="connsiteX23" fmla="*/ 2130984 w 3971507"/>
              <a:gd name="connsiteY23" fmla="*/ 257908 h 6249628"/>
              <a:gd name="connsiteX24" fmla="*/ 2177876 w 3971507"/>
              <a:gd name="connsiteY24" fmla="*/ 117231 h 6249628"/>
              <a:gd name="connsiteX25" fmla="*/ 2177876 w 3971507"/>
              <a:gd name="connsiteY25" fmla="*/ 117231 h 6249628"/>
              <a:gd name="connsiteX26" fmla="*/ 2283384 w 3971507"/>
              <a:gd name="connsiteY26" fmla="*/ 93785 h 6249628"/>
              <a:gd name="connsiteX27" fmla="*/ 2435784 w 3971507"/>
              <a:gd name="connsiteY27" fmla="*/ 117231 h 6249628"/>
              <a:gd name="connsiteX28" fmla="*/ 2424061 w 3971507"/>
              <a:gd name="connsiteY28" fmla="*/ 1465385 h 6249628"/>
              <a:gd name="connsiteX29" fmla="*/ 2541292 w 3971507"/>
              <a:gd name="connsiteY29" fmla="*/ 1453662 h 6249628"/>
              <a:gd name="connsiteX30" fmla="*/ 2564738 w 3971507"/>
              <a:gd name="connsiteY30" fmla="*/ 1570893 h 6249628"/>
              <a:gd name="connsiteX31" fmla="*/ 2564738 w 3971507"/>
              <a:gd name="connsiteY31" fmla="*/ 1570893 h 6249628"/>
              <a:gd name="connsiteX32" fmla="*/ 3948061 w 3971507"/>
              <a:gd name="connsiteY32" fmla="*/ 1688123 h 6249628"/>
              <a:gd name="connsiteX33" fmla="*/ 3924615 w 3971507"/>
              <a:gd name="connsiteY33" fmla="*/ 1781908 h 6249628"/>
              <a:gd name="connsiteX34" fmla="*/ 3901169 w 3971507"/>
              <a:gd name="connsiteY34" fmla="*/ 1817077 h 6249628"/>
              <a:gd name="connsiteX35" fmla="*/ 3971507 w 3971507"/>
              <a:gd name="connsiteY35" fmla="*/ 1899139 h 6249628"/>
              <a:gd name="connsiteX36" fmla="*/ 3889446 w 3971507"/>
              <a:gd name="connsiteY36" fmla="*/ 2051539 h 6249628"/>
              <a:gd name="connsiteX37" fmla="*/ 3889446 w 3971507"/>
              <a:gd name="connsiteY37" fmla="*/ 2051539 h 6249628"/>
              <a:gd name="connsiteX38" fmla="*/ 3889446 w 3971507"/>
              <a:gd name="connsiteY38" fmla="*/ 2051539 h 6249628"/>
              <a:gd name="connsiteX39" fmla="*/ 3795661 w 3971507"/>
              <a:gd name="connsiteY39" fmla="*/ 2250831 h 6249628"/>
              <a:gd name="connsiteX40" fmla="*/ 3948061 w 3971507"/>
              <a:gd name="connsiteY40" fmla="*/ 2274277 h 6249628"/>
              <a:gd name="connsiteX41" fmla="*/ 3924615 w 3971507"/>
              <a:gd name="connsiteY41" fmla="*/ 2461846 h 6249628"/>
              <a:gd name="connsiteX42" fmla="*/ 2622986 w 3971507"/>
              <a:gd name="connsiteY42" fmla="*/ 2382166 h 6249628"/>
              <a:gd name="connsiteX43" fmla="*/ 2646799 w 3971507"/>
              <a:gd name="connsiteY43" fmla="*/ 2473570 h 6249628"/>
              <a:gd name="connsiteX44" fmla="*/ 2583971 w 3971507"/>
              <a:gd name="connsiteY44" fmla="*/ 2510937 h 6249628"/>
              <a:gd name="connsiteX45" fmla="*/ 2510153 w 3971507"/>
              <a:gd name="connsiteY45" fmla="*/ 2558562 h 6249628"/>
              <a:gd name="connsiteX46" fmla="*/ 2483409 w 3971507"/>
              <a:gd name="connsiteY46" fmla="*/ 2641907 h 6249628"/>
              <a:gd name="connsiteX47" fmla="*/ 2390907 w 3971507"/>
              <a:gd name="connsiteY47" fmla="*/ 2655644 h 6249628"/>
              <a:gd name="connsiteX48" fmla="*/ 2290162 w 3971507"/>
              <a:gd name="connsiteY48" fmla="*/ 6236310 h 6249628"/>
              <a:gd name="connsiteX49" fmla="*/ 2201323 w 3971507"/>
              <a:gd name="connsiteY49" fmla="*/ 6236677 h 6249628"/>
              <a:gd name="connsiteX50" fmla="*/ 2128969 w 3971507"/>
              <a:gd name="connsiteY50" fmla="*/ 6161576 h 6249628"/>
              <a:gd name="connsiteX51" fmla="*/ 2122009 w 3971507"/>
              <a:gd name="connsiteY51" fmla="*/ 6238691 h 6249628"/>
              <a:gd name="connsiteX52" fmla="*/ 1929494 w 3971507"/>
              <a:gd name="connsiteY52" fmla="*/ 6194547 h 6249628"/>
              <a:gd name="connsiteX53" fmla="*/ 1849630 w 3971507"/>
              <a:gd name="connsiteY53" fmla="*/ 6201508 h 6249628"/>
              <a:gd name="connsiteX54" fmla="*/ 1849630 w 3971507"/>
              <a:gd name="connsiteY54" fmla="*/ 6201508 h 6249628"/>
              <a:gd name="connsiteX55" fmla="*/ 1762074 w 3971507"/>
              <a:gd name="connsiteY55" fmla="*/ 6149121 h 6249628"/>
              <a:gd name="connsiteX56" fmla="*/ 1710968 w 3971507"/>
              <a:gd name="connsiteY56" fmla="*/ 6042330 h 6249628"/>
              <a:gd name="connsiteX57" fmla="*/ 1720676 w 3971507"/>
              <a:gd name="connsiteY57" fmla="*/ 6241257 h 6249628"/>
              <a:gd name="connsiteX58" fmla="*/ 1538419 w 3971507"/>
              <a:gd name="connsiteY58" fmla="*/ 6246752 h 6249628"/>
              <a:gd name="connsiteX59" fmla="*/ 1649971 w 3971507"/>
              <a:gd name="connsiteY59" fmla="*/ 2321352 h 6249628"/>
              <a:gd name="connsiteX60" fmla="*/ 42261 w 3971507"/>
              <a:gd name="connsiteY60" fmla="*/ 2288748 h 6249628"/>
              <a:gd name="connsiteX0" fmla="*/ 42261 w 3971507"/>
              <a:gd name="connsiteY0" fmla="*/ 2288748 h 6249628"/>
              <a:gd name="connsiteX1" fmla="*/ 16251 w 3971507"/>
              <a:gd name="connsiteY1" fmla="*/ 2130670 h 6249628"/>
              <a:gd name="connsiteX2" fmla="*/ 67356 w 3971507"/>
              <a:gd name="connsiteY2" fmla="*/ 2110154 h 6249628"/>
              <a:gd name="connsiteX3" fmla="*/ 170849 w 3971507"/>
              <a:gd name="connsiteY3" fmla="*/ 2033404 h 6249628"/>
              <a:gd name="connsiteX4" fmla="*/ 238990 w 3971507"/>
              <a:gd name="connsiteY4" fmla="*/ 1990908 h 6249628"/>
              <a:gd name="connsiteX5" fmla="*/ 202357 w 3971507"/>
              <a:gd name="connsiteY5" fmla="*/ 1960502 h 6249628"/>
              <a:gd name="connsiteX6" fmla="*/ 230931 w 3971507"/>
              <a:gd name="connsiteY6" fmla="*/ 1917639 h 6249628"/>
              <a:gd name="connsiteX7" fmla="*/ 82742 w 3971507"/>
              <a:gd name="connsiteY7" fmla="*/ 1826052 h 6249628"/>
              <a:gd name="connsiteX8" fmla="*/ 145754 w 3971507"/>
              <a:gd name="connsiteY8" fmla="*/ 1775498 h 6249628"/>
              <a:gd name="connsiteX9" fmla="*/ 93000 w 3971507"/>
              <a:gd name="connsiteY9" fmla="*/ 1749487 h 6249628"/>
              <a:gd name="connsiteX10" fmla="*/ 67723 w 3971507"/>
              <a:gd name="connsiteY10" fmla="*/ 1629508 h 6249628"/>
              <a:gd name="connsiteX11" fmla="*/ 32553 w 3971507"/>
              <a:gd name="connsiteY11" fmla="*/ 1477108 h 6249628"/>
              <a:gd name="connsiteX12" fmla="*/ 1380707 w 3971507"/>
              <a:gd name="connsiteY12" fmla="*/ 1559170 h 6249628"/>
              <a:gd name="connsiteX13" fmla="*/ 1368984 w 3971507"/>
              <a:gd name="connsiteY13" fmla="*/ 1418493 h 6249628"/>
              <a:gd name="connsiteX14" fmla="*/ 1415876 w 3971507"/>
              <a:gd name="connsiteY14" fmla="*/ 1395046 h 6249628"/>
              <a:gd name="connsiteX15" fmla="*/ 1568276 w 3971507"/>
              <a:gd name="connsiteY15" fmla="*/ 1395046 h 6249628"/>
              <a:gd name="connsiteX16" fmla="*/ 1662061 w 3971507"/>
              <a:gd name="connsiteY16" fmla="*/ 1371600 h 6249628"/>
              <a:gd name="connsiteX17" fmla="*/ 1673784 w 3971507"/>
              <a:gd name="connsiteY17" fmla="*/ 23446 h 6249628"/>
              <a:gd name="connsiteX18" fmla="*/ 1767569 w 3971507"/>
              <a:gd name="connsiteY18" fmla="*/ 0 h 6249628"/>
              <a:gd name="connsiteX19" fmla="*/ 1802738 w 3971507"/>
              <a:gd name="connsiteY19" fmla="*/ 117231 h 6249628"/>
              <a:gd name="connsiteX20" fmla="*/ 1896523 w 3971507"/>
              <a:gd name="connsiteY20" fmla="*/ 46893 h 6249628"/>
              <a:gd name="connsiteX21" fmla="*/ 1990307 w 3971507"/>
              <a:gd name="connsiteY21" fmla="*/ 140677 h 6249628"/>
              <a:gd name="connsiteX22" fmla="*/ 2072369 w 3971507"/>
              <a:gd name="connsiteY22" fmla="*/ 117231 h 6249628"/>
              <a:gd name="connsiteX23" fmla="*/ 2130984 w 3971507"/>
              <a:gd name="connsiteY23" fmla="*/ 257908 h 6249628"/>
              <a:gd name="connsiteX24" fmla="*/ 2177876 w 3971507"/>
              <a:gd name="connsiteY24" fmla="*/ 117231 h 6249628"/>
              <a:gd name="connsiteX25" fmla="*/ 2177876 w 3971507"/>
              <a:gd name="connsiteY25" fmla="*/ 117231 h 6249628"/>
              <a:gd name="connsiteX26" fmla="*/ 2283384 w 3971507"/>
              <a:gd name="connsiteY26" fmla="*/ 93785 h 6249628"/>
              <a:gd name="connsiteX27" fmla="*/ 2435784 w 3971507"/>
              <a:gd name="connsiteY27" fmla="*/ 117231 h 6249628"/>
              <a:gd name="connsiteX28" fmla="*/ 2424061 w 3971507"/>
              <a:gd name="connsiteY28" fmla="*/ 1465385 h 6249628"/>
              <a:gd name="connsiteX29" fmla="*/ 2541292 w 3971507"/>
              <a:gd name="connsiteY29" fmla="*/ 1453662 h 6249628"/>
              <a:gd name="connsiteX30" fmla="*/ 2564738 w 3971507"/>
              <a:gd name="connsiteY30" fmla="*/ 1570893 h 6249628"/>
              <a:gd name="connsiteX31" fmla="*/ 2564738 w 3971507"/>
              <a:gd name="connsiteY31" fmla="*/ 1570893 h 6249628"/>
              <a:gd name="connsiteX32" fmla="*/ 3948061 w 3971507"/>
              <a:gd name="connsiteY32" fmla="*/ 1688123 h 6249628"/>
              <a:gd name="connsiteX33" fmla="*/ 3924615 w 3971507"/>
              <a:gd name="connsiteY33" fmla="*/ 1781908 h 6249628"/>
              <a:gd name="connsiteX34" fmla="*/ 3901169 w 3971507"/>
              <a:gd name="connsiteY34" fmla="*/ 1817077 h 6249628"/>
              <a:gd name="connsiteX35" fmla="*/ 3971507 w 3971507"/>
              <a:gd name="connsiteY35" fmla="*/ 1899139 h 6249628"/>
              <a:gd name="connsiteX36" fmla="*/ 3889446 w 3971507"/>
              <a:gd name="connsiteY36" fmla="*/ 2051539 h 6249628"/>
              <a:gd name="connsiteX37" fmla="*/ 3889446 w 3971507"/>
              <a:gd name="connsiteY37" fmla="*/ 2051539 h 6249628"/>
              <a:gd name="connsiteX38" fmla="*/ 3889446 w 3971507"/>
              <a:gd name="connsiteY38" fmla="*/ 2051539 h 6249628"/>
              <a:gd name="connsiteX39" fmla="*/ 3795661 w 3971507"/>
              <a:gd name="connsiteY39" fmla="*/ 2250831 h 6249628"/>
              <a:gd name="connsiteX40" fmla="*/ 3948061 w 3971507"/>
              <a:gd name="connsiteY40" fmla="*/ 2274277 h 6249628"/>
              <a:gd name="connsiteX41" fmla="*/ 3924615 w 3971507"/>
              <a:gd name="connsiteY41" fmla="*/ 2461846 h 6249628"/>
              <a:gd name="connsiteX42" fmla="*/ 2622986 w 3971507"/>
              <a:gd name="connsiteY42" fmla="*/ 2382166 h 6249628"/>
              <a:gd name="connsiteX43" fmla="*/ 2646799 w 3971507"/>
              <a:gd name="connsiteY43" fmla="*/ 2473570 h 6249628"/>
              <a:gd name="connsiteX44" fmla="*/ 2583971 w 3971507"/>
              <a:gd name="connsiteY44" fmla="*/ 2510937 h 6249628"/>
              <a:gd name="connsiteX45" fmla="*/ 2510153 w 3971507"/>
              <a:gd name="connsiteY45" fmla="*/ 2558562 h 6249628"/>
              <a:gd name="connsiteX46" fmla="*/ 2483409 w 3971507"/>
              <a:gd name="connsiteY46" fmla="*/ 2641907 h 6249628"/>
              <a:gd name="connsiteX47" fmla="*/ 2390907 w 3971507"/>
              <a:gd name="connsiteY47" fmla="*/ 2655644 h 6249628"/>
              <a:gd name="connsiteX48" fmla="*/ 2290162 w 3971507"/>
              <a:gd name="connsiteY48" fmla="*/ 6236310 h 6249628"/>
              <a:gd name="connsiteX49" fmla="*/ 2201323 w 3971507"/>
              <a:gd name="connsiteY49" fmla="*/ 6236677 h 6249628"/>
              <a:gd name="connsiteX50" fmla="*/ 2128969 w 3971507"/>
              <a:gd name="connsiteY50" fmla="*/ 6161576 h 6249628"/>
              <a:gd name="connsiteX51" fmla="*/ 2122009 w 3971507"/>
              <a:gd name="connsiteY51" fmla="*/ 6238691 h 6249628"/>
              <a:gd name="connsiteX52" fmla="*/ 1929494 w 3971507"/>
              <a:gd name="connsiteY52" fmla="*/ 6194547 h 6249628"/>
              <a:gd name="connsiteX53" fmla="*/ 1849630 w 3971507"/>
              <a:gd name="connsiteY53" fmla="*/ 6201508 h 6249628"/>
              <a:gd name="connsiteX54" fmla="*/ 1849630 w 3971507"/>
              <a:gd name="connsiteY54" fmla="*/ 6201508 h 6249628"/>
              <a:gd name="connsiteX55" fmla="*/ 1762074 w 3971507"/>
              <a:gd name="connsiteY55" fmla="*/ 6149121 h 6249628"/>
              <a:gd name="connsiteX56" fmla="*/ 1710968 w 3971507"/>
              <a:gd name="connsiteY56" fmla="*/ 6042330 h 6249628"/>
              <a:gd name="connsiteX57" fmla="*/ 1720676 w 3971507"/>
              <a:gd name="connsiteY57" fmla="*/ 6241257 h 6249628"/>
              <a:gd name="connsiteX58" fmla="*/ 1538419 w 3971507"/>
              <a:gd name="connsiteY58" fmla="*/ 6246752 h 6249628"/>
              <a:gd name="connsiteX59" fmla="*/ 1649971 w 3971507"/>
              <a:gd name="connsiteY59" fmla="*/ 2321352 h 6249628"/>
              <a:gd name="connsiteX60" fmla="*/ 42261 w 3971507"/>
              <a:gd name="connsiteY60" fmla="*/ 2288748 h 6249628"/>
              <a:gd name="connsiteX0" fmla="*/ 42261 w 3971507"/>
              <a:gd name="connsiteY0" fmla="*/ 2288748 h 6249628"/>
              <a:gd name="connsiteX1" fmla="*/ 16251 w 3971507"/>
              <a:gd name="connsiteY1" fmla="*/ 2130670 h 6249628"/>
              <a:gd name="connsiteX2" fmla="*/ 67356 w 3971507"/>
              <a:gd name="connsiteY2" fmla="*/ 2110154 h 6249628"/>
              <a:gd name="connsiteX3" fmla="*/ 170849 w 3971507"/>
              <a:gd name="connsiteY3" fmla="*/ 2033404 h 6249628"/>
              <a:gd name="connsiteX4" fmla="*/ 238990 w 3971507"/>
              <a:gd name="connsiteY4" fmla="*/ 1990908 h 6249628"/>
              <a:gd name="connsiteX5" fmla="*/ 202357 w 3971507"/>
              <a:gd name="connsiteY5" fmla="*/ 1960502 h 6249628"/>
              <a:gd name="connsiteX6" fmla="*/ 230931 w 3971507"/>
              <a:gd name="connsiteY6" fmla="*/ 1917639 h 6249628"/>
              <a:gd name="connsiteX7" fmla="*/ 82742 w 3971507"/>
              <a:gd name="connsiteY7" fmla="*/ 1826052 h 6249628"/>
              <a:gd name="connsiteX8" fmla="*/ 145754 w 3971507"/>
              <a:gd name="connsiteY8" fmla="*/ 1775498 h 6249628"/>
              <a:gd name="connsiteX9" fmla="*/ 93000 w 3971507"/>
              <a:gd name="connsiteY9" fmla="*/ 1749487 h 6249628"/>
              <a:gd name="connsiteX10" fmla="*/ 103441 w 3971507"/>
              <a:gd name="connsiteY10" fmla="*/ 1705708 h 6249628"/>
              <a:gd name="connsiteX11" fmla="*/ 32553 w 3971507"/>
              <a:gd name="connsiteY11" fmla="*/ 1477108 h 6249628"/>
              <a:gd name="connsiteX12" fmla="*/ 1380707 w 3971507"/>
              <a:gd name="connsiteY12" fmla="*/ 1559170 h 6249628"/>
              <a:gd name="connsiteX13" fmla="*/ 1368984 w 3971507"/>
              <a:gd name="connsiteY13" fmla="*/ 1418493 h 6249628"/>
              <a:gd name="connsiteX14" fmla="*/ 1415876 w 3971507"/>
              <a:gd name="connsiteY14" fmla="*/ 1395046 h 6249628"/>
              <a:gd name="connsiteX15" fmla="*/ 1568276 w 3971507"/>
              <a:gd name="connsiteY15" fmla="*/ 1395046 h 6249628"/>
              <a:gd name="connsiteX16" fmla="*/ 1662061 w 3971507"/>
              <a:gd name="connsiteY16" fmla="*/ 1371600 h 6249628"/>
              <a:gd name="connsiteX17" fmla="*/ 1673784 w 3971507"/>
              <a:gd name="connsiteY17" fmla="*/ 23446 h 6249628"/>
              <a:gd name="connsiteX18" fmla="*/ 1767569 w 3971507"/>
              <a:gd name="connsiteY18" fmla="*/ 0 h 6249628"/>
              <a:gd name="connsiteX19" fmla="*/ 1802738 w 3971507"/>
              <a:gd name="connsiteY19" fmla="*/ 117231 h 6249628"/>
              <a:gd name="connsiteX20" fmla="*/ 1896523 w 3971507"/>
              <a:gd name="connsiteY20" fmla="*/ 46893 h 6249628"/>
              <a:gd name="connsiteX21" fmla="*/ 1990307 w 3971507"/>
              <a:gd name="connsiteY21" fmla="*/ 140677 h 6249628"/>
              <a:gd name="connsiteX22" fmla="*/ 2072369 w 3971507"/>
              <a:gd name="connsiteY22" fmla="*/ 117231 h 6249628"/>
              <a:gd name="connsiteX23" fmla="*/ 2130984 w 3971507"/>
              <a:gd name="connsiteY23" fmla="*/ 257908 h 6249628"/>
              <a:gd name="connsiteX24" fmla="*/ 2177876 w 3971507"/>
              <a:gd name="connsiteY24" fmla="*/ 117231 h 6249628"/>
              <a:gd name="connsiteX25" fmla="*/ 2177876 w 3971507"/>
              <a:gd name="connsiteY25" fmla="*/ 117231 h 6249628"/>
              <a:gd name="connsiteX26" fmla="*/ 2283384 w 3971507"/>
              <a:gd name="connsiteY26" fmla="*/ 93785 h 6249628"/>
              <a:gd name="connsiteX27" fmla="*/ 2435784 w 3971507"/>
              <a:gd name="connsiteY27" fmla="*/ 117231 h 6249628"/>
              <a:gd name="connsiteX28" fmla="*/ 2424061 w 3971507"/>
              <a:gd name="connsiteY28" fmla="*/ 1465385 h 6249628"/>
              <a:gd name="connsiteX29" fmla="*/ 2541292 w 3971507"/>
              <a:gd name="connsiteY29" fmla="*/ 1453662 h 6249628"/>
              <a:gd name="connsiteX30" fmla="*/ 2564738 w 3971507"/>
              <a:gd name="connsiteY30" fmla="*/ 1570893 h 6249628"/>
              <a:gd name="connsiteX31" fmla="*/ 2564738 w 3971507"/>
              <a:gd name="connsiteY31" fmla="*/ 1570893 h 6249628"/>
              <a:gd name="connsiteX32" fmla="*/ 3948061 w 3971507"/>
              <a:gd name="connsiteY32" fmla="*/ 1688123 h 6249628"/>
              <a:gd name="connsiteX33" fmla="*/ 3924615 w 3971507"/>
              <a:gd name="connsiteY33" fmla="*/ 1781908 h 6249628"/>
              <a:gd name="connsiteX34" fmla="*/ 3901169 w 3971507"/>
              <a:gd name="connsiteY34" fmla="*/ 1817077 h 6249628"/>
              <a:gd name="connsiteX35" fmla="*/ 3971507 w 3971507"/>
              <a:gd name="connsiteY35" fmla="*/ 1899139 h 6249628"/>
              <a:gd name="connsiteX36" fmla="*/ 3889446 w 3971507"/>
              <a:gd name="connsiteY36" fmla="*/ 2051539 h 6249628"/>
              <a:gd name="connsiteX37" fmla="*/ 3889446 w 3971507"/>
              <a:gd name="connsiteY37" fmla="*/ 2051539 h 6249628"/>
              <a:gd name="connsiteX38" fmla="*/ 3889446 w 3971507"/>
              <a:gd name="connsiteY38" fmla="*/ 2051539 h 6249628"/>
              <a:gd name="connsiteX39" fmla="*/ 3795661 w 3971507"/>
              <a:gd name="connsiteY39" fmla="*/ 2250831 h 6249628"/>
              <a:gd name="connsiteX40" fmla="*/ 3948061 w 3971507"/>
              <a:gd name="connsiteY40" fmla="*/ 2274277 h 6249628"/>
              <a:gd name="connsiteX41" fmla="*/ 3924615 w 3971507"/>
              <a:gd name="connsiteY41" fmla="*/ 2461846 h 6249628"/>
              <a:gd name="connsiteX42" fmla="*/ 2622986 w 3971507"/>
              <a:gd name="connsiteY42" fmla="*/ 2382166 h 6249628"/>
              <a:gd name="connsiteX43" fmla="*/ 2646799 w 3971507"/>
              <a:gd name="connsiteY43" fmla="*/ 2473570 h 6249628"/>
              <a:gd name="connsiteX44" fmla="*/ 2583971 w 3971507"/>
              <a:gd name="connsiteY44" fmla="*/ 2510937 h 6249628"/>
              <a:gd name="connsiteX45" fmla="*/ 2510153 w 3971507"/>
              <a:gd name="connsiteY45" fmla="*/ 2558562 h 6249628"/>
              <a:gd name="connsiteX46" fmla="*/ 2483409 w 3971507"/>
              <a:gd name="connsiteY46" fmla="*/ 2641907 h 6249628"/>
              <a:gd name="connsiteX47" fmla="*/ 2390907 w 3971507"/>
              <a:gd name="connsiteY47" fmla="*/ 2655644 h 6249628"/>
              <a:gd name="connsiteX48" fmla="*/ 2290162 w 3971507"/>
              <a:gd name="connsiteY48" fmla="*/ 6236310 h 6249628"/>
              <a:gd name="connsiteX49" fmla="*/ 2201323 w 3971507"/>
              <a:gd name="connsiteY49" fmla="*/ 6236677 h 6249628"/>
              <a:gd name="connsiteX50" fmla="*/ 2128969 w 3971507"/>
              <a:gd name="connsiteY50" fmla="*/ 6161576 h 6249628"/>
              <a:gd name="connsiteX51" fmla="*/ 2122009 w 3971507"/>
              <a:gd name="connsiteY51" fmla="*/ 6238691 h 6249628"/>
              <a:gd name="connsiteX52" fmla="*/ 1929494 w 3971507"/>
              <a:gd name="connsiteY52" fmla="*/ 6194547 h 6249628"/>
              <a:gd name="connsiteX53" fmla="*/ 1849630 w 3971507"/>
              <a:gd name="connsiteY53" fmla="*/ 6201508 h 6249628"/>
              <a:gd name="connsiteX54" fmla="*/ 1849630 w 3971507"/>
              <a:gd name="connsiteY54" fmla="*/ 6201508 h 6249628"/>
              <a:gd name="connsiteX55" fmla="*/ 1762074 w 3971507"/>
              <a:gd name="connsiteY55" fmla="*/ 6149121 h 6249628"/>
              <a:gd name="connsiteX56" fmla="*/ 1710968 w 3971507"/>
              <a:gd name="connsiteY56" fmla="*/ 6042330 h 6249628"/>
              <a:gd name="connsiteX57" fmla="*/ 1720676 w 3971507"/>
              <a:gd name="connsiteY57" fmla="*/ 6241257 h 6249628"/>
              <a:gd name="connsiteX58" fmla="*/ 1538419 w 3971507"/>
              <a:gd name="connsiteY58" fmla="*/ 6246752 h 6249628"/>
              <a:gd name="connsiteX59" fmla="*/ 1649971 w 3971507"/>
              <a:gd name="connsiteY59" fmla="*/ 2321352 h 6249628"/>
              <a:gd name="connsiteX60" fmla="*/ 42261 w 3971507"/>
              <a:gd name="connsiteY60" fmla="*/ 2288748 h 6249628"/>
              <a:gd name="connsiteX0" fmla="*/ 42261 w 3971507"/>
              <a:gd name="connsiteY0" fmla="*/ 2288748 h 6249628"/>
              <a:gd name="connsiteX1" fmla="*/ 16251 w 3971507"/>
              <a:gd name="connsiteY1" fmla="*/ 2130670 h 6249628"/>
              <a:gd name="connsiteX2" fmla="*/ 67356 w 3971507"/>
              <a:gd name="connsiteY2" fmla="*/ 2110154 h 6249628"/>
              <a:gd name="connsiteX3" fmla="*/ 170849 w 3971507"/>
              <a:gd name="connsiteY3" fmla="*/ 2033404 h 6249628"/>
              <a:gd name="connsiteX4" fmla="*/ 238990 w 3971507"/>
              <a:gd name="connsiteY4" fmla="*/ 1990908 h 6249628"/>
              <a:gd name="connsiteX5" fmla="*/ 202357 w 3971507"/>
              <a:gd name="connsiteY5" fmla="*/ 1960502 h 6249628"/>
              <a:gd name="connsiteX6" fmla="*/ 230931 w 3971507"/>
              <a:gd name="connsiteY6" fmla="*/ 1917639 h 6249628"/>
              <a:gd name="connsiteX7" fmla="*/ 82742 w 3971507"/>
              <a:gd name="connsiteY7" fmla="*/ 1826052 h 6249628"/>
              <a:gd name="connsiteX8" fmla="*/ 145754 w 3971507"/>
              <a:gd name="connsiteY8" fmla="*/ 1775498 h 6249628"/>
              <a:gd name="connsiteX9" fmla="*/ 93000 w 3971507"/>
              <a:gd name="connsiteY9" fmla="*/ 1749487 h 6249628"/>
              <a:gd name="connsiteX10" fmla="*/ 103441 w 3971507"/>
              <a:gd name="connsiteY10" fmla="*/ 1705708 h 6249628"/>
              <a:gd name="connsiteX11" fmla="*/ 47575 w 3971507"/>
              <a:gd name="connsiteY11" fmla="*/ 1684277 h 6249628"/>
              <a:gd name="connsiteX12" fmla="*/ 32553 w 3971507"/>
              <a:gd name="connsiteY12" fmla="*/ 1477108 h 6249628"/>
              <a:gd name="connsiteX13" fmla="*/ 1380707 w 3971507"/>
              <a:gd name="connsiteY13" fmla="*/ 1559170 h 6249628"/>
              <a:gd name="connsiteX14" fmla="*/ 1368984 w 3971507"/>
              <a:gd name="connsiteY14" fmla="*/ 1418493 h 6249628"/>
              <a:gd name="connsiteX15" fmla="*/ 1415876 w 3971507"/>
              <a:gd name="connsiteY15" fmla="*/ 1395046 h 6249628"/>
              <a:gd name="connsiteX16" fmla="*/ 1568276 w 3971507"/>
              <a:gd name="connsiteY16" fmla="*/ 1395046 h 6249628"/>
              <a:gd name="connsiteX17" fmla="*/ 1662061 w 3971507"/>
              <a:gd name="connsiteY17" fmla="*/ 1371600 h 6249628"/>
              <a:gd name="connsiteX18" fmla="*/ 1673784 w 3971507"/>
              <a:gd name="connsiteY18" fmla="*/ 23446 h 6249628"/>
              <a:gd name="connsiteX19" fmla="*/ 1767569 w 3971507"/>
              <a:gd name="connsiteY19" fmla="*/ 0 h 6249628"/>
              <a:gd name="connsiteX20" fmla="*/ 1802738 w 3971507"/>
              <a:gd name="connsiteY20" fmla="*/ 117231 h 6249628"/>
              <a:gd name="connsiteX21" fmla="*/ 1896523 w 3971507"/>
              <a:gd name="connsiteY21" fmla="*/ 46893 h 6249628"/>
              <a:gd name="connsiteX22" fmla="*/ 1990307 w 3971507"/>
              <a:gd name="connsiteY22" fmla="*/ 140677 h 6249628"/>
              <a:gd name="connsiteX23" fmla="*/ 2072369 w 3971507"/>
              <a:gd name="connsiteY23" fmla="*/ 117231 h 6249628"/>
              <a:gd name="connsiteX24" fmla="*/ 2130984 w 3971507"/>
              <a:gd name="connsiteY24" fmla="*/ 257908 h 6249628"/>
              <a:gd name="connsiteX25" fmla="*/ 2177876 w 3971507"/>
              <a:gd name="connsiteY25" fmla="*/ 117231 h 6249628"/>
              <a:gd name="connsiteX26" fmla="*/ 2177876 w 3971507"/>
              <a:gd name="connsiteY26" fmla="*/ 117231 h 6249628"/>
              <a:gd name="connsiteX27" fmla="*/ 2283384 w 3971507"/>
              <a:gd name="connsiteY27" fmla="*/ 93785 h 6249628"/>
              <a:gd name="connsiteX28" fmla="*/ 2435784 w 3971507"/>
              <a:gd name="connsiteY28" fmla="*/ 117231 h 6249628"/>
              <a:gd name="connsiteX29" fmla="*/ 2424061 w 3971507"/>
              <a:gd name="connsiteY29" fmla="*/ 1465385 h 6249628"/>
              <a:gd name="connsiteX30" fmla="*/ 2541292 w 3971507"/>
              <a:gd name="connsiteY30" fmla="*/ 1453662 h 6249628"/>
              <a:gd name="connsiteX31" fmla="*/ 2564738 w 3971507"/>
              <a:gd name="connsiteY31" fmla="*/ 1570893 h 6249628"/>
              <a:gd name="connsiteX32" fmla="*/ 2564738 w 3971507"/>
              <a:gd name="connsiteY32" fmla="*/ 1570893 h 6249628"/>
              <a:gd name="connsiteX33" fmla="*/ 3948061 w 3971507"/>
              <a:gd name="connsiteY33" fmla="*/ 1688123 h 6249628"/>
              <a:gd name="connsiteX34" fmla="*/ 3924615 w 3971507"/>
              <a:gd name="connsiteY34" fmla="*/ 1781908 h 6249628"/>
              <a:gd name="connsiteX35" fmla="*/ 3901169 w 3971507"/>
              <a:gd name="connsiteY35" fmla="*/ 1817077 h 6249628"/>
              <a:gd name="connsiteX36" fmla="*/ 3971507 w 3971507"/>
              <a:gd name="connsiteY36" fmla="*/ 1899139 h 6249628"/>
              <a:gd name="connsiteX37" fmla="*/ 3889446 w 3971507"/>
              <a:gd name="connsiteY37" fmla="*/ 2051539 h 6249628"/>
              <a:gd name="connsiteX38" fmla="*/ 3889446 w 3971507"/>
              <a:gd name="connsiteY38" fmla="*/ 2051539 h 6249628"/>
              <a:gd name="connsiteX39" fmla="*/ 3889446 w 3971507"/>
              <a:gd name="connsiteY39" fmla="*/ 2051539 h 6249628"/>
              <a:gd name="connsiteX40" fmla="*/ 3795661 w 3971507"/>
              <a:gd name="connsiteY40" fmla="*/ 2250831 h 6249628"/>
              <a:gd name="connsiteX41" fmla="*/ 3948061 w 3971507"/>
              <a:gd name="connsiteY41" fmla="*/ 2274277 h 6249628"/>
              <a:gd name="connsiteX42" fmla="*/ 3924615 w 3971507"/>
              <a:gd name="connsiteY42" fmla="*/ 2461846 h 6249628"/>
              <a:gd name="connsiteX43" fmla="*/ 2622986 w 3971507"/>
              <a:gd name="connsiteY43" fmla="*/ 2382166 h 6249628"/>
              <a:gd name="connsiteX44" fmla="*/ 2646799 w 3971507"/>
              <a:gd name="connsiteY44" fmla="*/ 2473570 h 6249628"/>
              <a:gd name="connsiteX45" fmla="*/ 2583971 w 3971507"/>
              <a:gd name="connsiteY45" fmla="*/ 2510937 h 6249628"/>
              <a:gd name="connsiteX46" fmla="*/ 2510153 w 3971507"/>
              <a:gd name="connsiteY46" fmla="*/ 2558562 h 6249628"/>
              <a:gd name="connsiteX47" fmla="*/ 2483409 w 3971507"/>
              <a:gd name="connsiteY47" fmla="*/ 2641907 h 6249628"/>
              <a:gd name="connsiteX48" fmla="*/ 2390907 w 3971507"/>
              <a:gd name="connsiteY48" fmla="*/ 2655644 h 6249628"/>
              <a:gd name="connsiteX49" fmla="*/ 2290162 w 3971507"/>
              <a:gd name="connsiteY49" fmla="*/ 6236310 h 6249628"/>
              <a:gd name="connsiteX50" fmla="*/ 2201323 w 3971507"/>
              <a:gd name="connsiteY50" fmla="*/ 6236677 h 6249628"/>
              <a:gd name="connsiteX51" fmla="*/ 2128969 w 3971507"/>
              <a:gd name="connsiteY51" fmla="*/ 6161576 h 6249628"/>
              <a:gd name="connsiteX52" fmla="*/ 2122009 w 3971507"/>
              <a:gd name="connsiteY52" fmla="*/ 6238691 h 6249628"/>
              <a:gd name="connsiteX53" fmla="*/ 1929494 w 3971507"/>
              <a:gd name="connsiteY53" fmla="*/ 6194547 h 6249628"/>
              <a:gd name="connsiteX54" fmla="*/ 1849630 w 3971507"/>
              <a:gd name="connsiteY54" fmla="*/ 6201508 h 6249628"/>
              <a:gd name="connsiteX55" fmla="*/ 1849630 w 3971507"/>
              <a:gd name="connsiteY55" fmla="*/ 6201508 h 6249628"/>
              <a:gd name="connsiteX56" fmla="*/ 1762074 w 3971507"/>
              <a:gd name="connsiteY56" fmla="*/ 6149121 h 6249628"/>
              <a:gd name="connsiteX57" fmla="*/ 1710968 w 3971507"/>
              <a:gd name="connsiteY57" fmla="*/ 6042330 h 6249628"/>
              <a:gd name="connsiteX58" fmla="*/ 1720676 w 3971507"/>
              <a:gd name="connsiteY58" fmla="*/ 6241257 h 6249628"/>
              <a:gd name="connsiteX59" fmla="*/ 1538419 w 3971507"/>
              <a:gd name="connsiteY59" fmla="*/ 6246752 h 6249628"/>
              <a:gd name="connsiteX60" fmla="*/ 1649971 w 3971507"/>
              <a:gd name="connsiteY60" fmla="*/ 2321352 h 6249628"/>
              <a:gd name="connsiteX61" fmla="*/ 42261 w 3971507"/>
              <a:gd name="connsiteY61" fmla="*/ 2288748 h 6249628"/>
              <a:gd name="connsiteX0" fmla="*/ 42261 w 3971507"/>
              <a:gd name="connsiteY0" fmla="*/ 2288748 h 6249628"/>
              <a:gd name="connsiteX1" fmla="*/ 16251 w 3971507"/>
              <a:gd name="connsiteY1" fmla="*/ 2130670 h 6249628"/>
              <a:gd name="connsiteX2" fmla="*/ 67356 w 3971507"/>
              <a:gd name="connsiteY2" fmla="*/ 2110154 h 6249628"/>
              <a:gd name="connsiteX3" fmla="*/ 170849 w 3971507"/>
              <a:gd name="connsiteY3" fmla="*/ 2033404 h 6249628"/>
              <a:gd name="connsiteX4" fmla="*/ 238990 w 3971507"/>
              <a:gd name="connsiteY4" fmla="*/ 1990908 h 6249628"/>
              <a:gd name="connsiteX5" fmla="*/ 202357 w 3971507"/>
              <a:gd name="connsiteY5" fmla="*/ 1960502 h 6249628"/>
              <a:gd name="connsiteX6" fmla="*/ 230931 w 3971507"/>
              <a:gd name="connsiteY6" fmla="*/ 1917639 h 6249628"/>
              <a:gd name="connsiteX7" fmla="*/ 82742 w 3971507"/>
              <a:gd name="connsiteY7" fmla="*/ 1826052 h 6249628"/>
              <a:gd name="connsiteX8" fmla="*/ 145754 w 3971507"/>
              <a:gd name="connsiteY8" fmla="*/ 1775498 h 6249628"/>
              <a:gd name="connsiteX9" fmla="*/ 93000 w 3971507"/>
              <a:gd name="connsiteY9" fmla="*/ 1749487 h 6249628"/>
              <a:gd name="connsiteX10" fmla="*/ 103441 w 3971507"/>
              <a:gd name="connsiteY10" fmla="*/ 1717614 h 6249628"/>
              <a:gd name="connsiteX11" fmla="*/ 47575 w 3971507"/>
              <a:gd name="connsiteY11" fmla="*/ 1684277 h 6249628"/>
              <a:gd name="connsiteX12" fmla="*/ 32553 w 3971507"/>
              <a:gd name="connsiteY12" fmla="*/ 1477108 h 6249628"/>
              <a:gd name="connsiteX13" fmla="*/ 1380707 w 3971507"/>
              <a:gd name="connsiteY13" fmla="*/ 1559170 h 6249628"/>
              <a:gd name="connsiteX14" fmla="*/ 1368984 w 3971507"/>
              <a:gd name="connsiteY14" fmla="*/ 1418493 h 6249628"/>
              <a:gd name="connsiteX15" fmla="*/ 1415876 w 3971507"/>
              <a:gd name="connsiteY15" fmla="*/ 1395046 h 6249628"/>
              <a:gd name="connsiteX16" fmla="*/ 1568276 w 3971507"/>
              <a:gd name="connsiteY16" fmla="*/ 1395046 h 6249628"/>
              <a:gd name="connsiteX17" fmla="*/ 1662061 w 3971507"/>
              <a:gd name="connsiteY17" fmla="*/ 1371600 h 6249628"/>
              <a:gd name="connsiteX18" fmla="*/ 1673784 w 3971507"/>
              <a:gd name="connsiteY18" fmla="*/ 23446 h 6249628"/>
              <a:gd name="connsiteX19" fmla="*/ 1767569 w 3971507"/>
              <a:gd name="connsiteY19" fmla="*/ 0 h 6249628"/>
              <a:gd name="connsiteX20" fmla="*/ 1802738 w 3971507"/>
              <a:gd name="connsiteY20" fmla="*/ 117231 h 6249628"/>
              <a:gd name="connsiteX21" fmla="*/ 1896523 w 3971507"/>
              <a:gd name="connsiteY21" fmla="*/ 46893 h 6249628"/>
              <a:gd name="connsiteX22" fmla="*/ 1990307 w 3971507"/>
              <a:gd name="connsiteY22" fmla="*/ 140677 h 6249628"/>
              <a:gd name="connsiteX23" fmla="*/ 2072369 w 3971507"/>
              <a:gd name="connsiteY23" fmla="*/ 117231 h 6249628"/>
              <a:gd name="connsiteX24" fmla="*/ 2130984 w 3971507"/>
              <a:gd name="connsiteY24" fmla="*/ 257908 h 6249628"/>
              <a:gd name="connsiteX25" fmla="*/ 2177876 w 3971507"/>
              <a:gd name="connsiteY25" fmla="*/ 117231 h 6249628"/>
              <a:gd name="connsiteX26" fmla="*/ 2177876 w 3971507"/>
              <a:gd name="connsiteY26" fmla="*/ 117231 h 6249628"/>
              <a:gd name="connsiteX27" fmla="*/ 2283384 w 3971507"/>
              <a:gd name="connsiteY27" fmla="*/ 93785 h 6249628"/>
              <a:gd name="connsiteX28" fmla="*/ 2435784 w 3971507"/>
              <a:gd name="connsiteY28" fmla="*/ 117231 h 6249628"/>
              <a:gd name="connsiteX29" fmla="*/ 2424061 w 3971507"/>
              <a:gd name="connsiteY29" fmla="*/ 1465385 h 6249628"/>
              <a:gd name="connsiteX30" fmla="*/ 2541292 w 3971507"/>
              <a:gd name="connsiteY30" fmla="*/ 1453662 h 6249628"/>
              <a:gd name="connsiteX31" fmla="*/ 2564738 w 3971507"/>
              <a:gd name="connsiteY31" fmla="*/ 1570893 h 6249628"/>
              <a:gd name="connsiteX32" fmla="*/ 2564738 w 3971507"/>
              <a:gd name="connsiteY32" fmla="*/ 1570893 h 6249628"/>
              <a:gd name="connsiteX33" fmla="*/ 3948061 w 3971507"/>
              <a:gd name="connsiteY33" fmla="*/ 1688123 h 6249628"/>
              <a:gd name="connsiteX34" fmla="*/ 3924615 w 3971507"/>
              <a:gd name="connsiteY34" fmla="*/ 1781908 h 6249628"/>
              <a:gd name="connsiteX35" fmla="*/ 3901169 w 3971507"/>
              <a:gd name="connsiteY35" fmla="*/ 1817077 h 6249628"/>
              <a:gd name="connsiteX36" fmla="*/ 3971507 w 3971507"/>
              <a:gd name="connsiteY36" fmla="*/ 1899139 h 6249628"/>
              <a:gd name="connsiteX37" fmla="*/ 3889446 w 3971507"/>
              <a:gd name="connsiteY37" fmla="*/ 2051539 h 6249628"/>
              <a:gd name="connsiteX38" fmla="*/ 3889446 w 3971507"/>
              <a:gd name="connsiteY38" fmla="*/ 2051539 h 6249628"/>
              <a:gd name="connsiteX39" fmla="*/ 3889446 w 3971507"/>
              <a:gd name="connsiteY39" fmla="*/ 2051539 h 6249628"/>
              <a:gd name="connsiteX40" fmla="*/ 3795661 w 3971507"/>
              <a:gd name="connsiteY40" fmla="*/ 2250831 h 6249628"/>
              <a:gd name="connsiteX41" fmla="*/ 3948061 w 3971507"/>
              <a:gd name="connsiteY41" fmla="*/ 2274277 h 6249628"/>
              <a:gd name="connsiteX42" fmla="*/ 3924615 w 3971507"/>
              <a:gd name="connsiteY42" fmla="*/ 2461846 h 6249628"/>
              <a:gd name="connsiteX43" fmla="*/ 2622986 w 3971507"/>
              <a:gd name="connsiteY43" fmla="*/ 2382166 h 6249628"/>
              <a:gd name="connsiteX44" fmla="*/ 2646799 w 3971507"/>
              <a:gd name="connsiteY44" fmla="*/ 2473570 h 6249628"/>
              <a:gd name="connsiteX45" fmla="*/ 2583971 w 3971507"/>
              <a:gd name="connsiteY45" fmla="*/ 2510937 h 6249628"/>
              <a:gd name="connsiteX46" fmla="*/ 2510153 w 3971507"/>
              <a:gd name="connsiteY46" fmla="*/ 2558562 h 6249628"/>
              <a:gd name="connsiteX47" fmla="*/ 2483409 w 3971507"/>
              <a:gd name="connsiteY47" fmla="*/ 2641907 h 6249628"/>
              <a:gd name="connsiteX48" fmla="*/ 2390907 w 3971507"/>
              <a:gd name="connsiteY48" fmla="*/ 2655644 h 6249628"/>
              <a:gd name="connsiteX49" fmla="*/ 2290162 w 3971507"/>
              <a:gd name="connsiteY49" fmla="*/ 6236310 h 6249628"/>
              <a:gd name="connsiteX50" fmla="*/ 2201323 w 3971507"/>
              <a:gd name="connsiteY50" fmla="*/ 6236677 h 6249628"/>
              <a:gd name="connsiteX51" fmla="*/ 2128969 w 3971507"/>
              <a:gd name="connsiteY51" fmla="*/ 6161576 h 6249628"/>
              <a:gd name="connsiteX52" fmla="*/ 2122009 w 3971507"/>
              <a:gd name="connsiteY52" fmla="*/ 6238691 h 6249628"/>
              <a:gd name="connsiteX53" fmla="*/ 1929494 w 3971507"/>
              <a:gd name="connsiteY53" fmla="*/ 6194547 h 6249628"/>
              <a:gd name="connsiteX54" fmla="*/ 1849630 w 3971507"/>
              <a:gd name="connsiteY54" fmla="*/ 6201508 h 6249628"/>
              <a:gd name="connsiteX55" fmla="*/ 1849630 w 3971507"/>
              <a:gd name="connsiteY55" fmla="*/ 6201508 h 6249628"/>
              <a:gd name="connsiteX56" fmla="*/ 1762074 w 3971507"/>
              <a:gd name="connsiteY56" fmla="*/ 6149121 h 6249628"/>
              <a:gd name="connsiteX57" fmla="*/ 1710968 w 3971507"/>
              <a:gd name="connsiteY57" fmla="*/ 6042330 h 6249628"/>
              <a:gd name="connsiteX58" fmla="*/ 1720676 w 3971507"/>
              <a:gd name="connsiteY58" fmla="*/ 6241257 h 6249628"/>
              <a:gd name="connsiteX59" fmla="*/ 1538419 w 3971507"/>
              <a:gd name="connsiteY59" fmla="*/ 6246752 h 6249628"/>
              <a:gd name="connsiteX60" fmla="*/ 1649971 w 3971507"/>
              <a:gd name="connsiteY60" fmla="*/ 2321352 h 6249628"/>
              <a:gd name="connsiteX61" fmla="*/ 42261 w 3971507"/>
              <a:gd name="connsiteY61" fmla="*/ 2288748 h 6249628"/>
              <a:gd name="connsiteX0" fmla="*/ 42261 w 3971507"/>
              <a:gd name="connsiteY0" fmla="*/ 2288748 h 6249628"/>
              <a:gd name="connsiteX1" fmla="*/ 16251 w 3971507"/>
              <a:gd name="connsiteY1" fmla="*/ 2130670 h 6249628"/>
              <a:gd name="connsiteX2" fmla="*/ 67356 w 3971507"/>
              <a:gd name="connsiteY2" fmla="*/ 2110154 h 6249628"/>
              <a:gd name="connsiteX3" fmla="*/ 170849 w 3971507"/>
              <a:gd name="connsiteY3" fmla="*/ 2033404 h 6249628"/>
              <a:gd name="connsiteX4" fmla="*/ 238990 w 3971507"/>
              <a:gd name="connsiteY4" fmla="*/ 1990908 h 6249628"/>
              <a:gd name="connsiteX5" fmla="*/ 202357 w 3971507"/>
              <a:gd name="connsiteY5" fmla="*/ 1960502 h 6249628"/>
              <a:gd name="connsiteX6" fmla="*/ 230931 w 3971507"/>
              <a:gd name="connsiteY6" fmla="*/ 1917639 h 6249628"/>
              <a:gd name="connsiteX7" fmla="*/ 82742 w 3971507"/>
              <a:gd name="connsiteY7" fmla="*/ 1826052 h 6249628"/>
              <a:gd name="connsiteX8" fmla="*/ 145754 w 3971507"/>
              <a:gd name="connsiteY8" fmla="*/ 1775498 h 6249628"/>
              <a:gd name="connsiteX9" fmla="*/ 93000 w 3971507"/>
              <a:gd name="connsiteY9" fmla="*/ 1749487 h 6249628"/>
              <a:gd name="connsiteX10" fmla="*/ 103441 w 3971507"/>
              <a:gd name="connsiteY10" fmla="*/ 1717614 h 6249628"/>
              <a:gd name="connsiteX11" fmla="*/ 47575 w 3971507"/>
              <a:gd name="connsiteY11" fmla="*/ 1684277 h 6249628"/>
              <a:gd name="connsiteX12" fmla="*/ 32553 w 3971507"/>
              <a:gd name="connsiteY12" fmla="*/ 1477108 h 6249628"/>
              <a:gd name="connsiteX13" fmla="*/ 1380707 w 3971507"/>
              <a:gd name="connsiteY13" fmla="*/ 1559170 h 6249628"/>
              <a:gd name="connsiteX14" fmla="*/ 1368984 w 3971507"/>
              <a:gd name="connsiteY14" fmla="*/ 1418493 h 6249628"/>
              <a:gd name="connsiteX15" fmla="*/ 1415876 w 3971507"/>
              <a:gd name="connsiteY15" fmla="*/ 1395046 h 6249628"/>
              <a:gd name="connsiteX16" fmla="*/ 1568276 w 3971507"/>
              <a:gd name="connsiteY16" fmla="*/ 1395046 h 6249628"/>
              <a:gd name="connsiteX17" fmla="*/ 1662061 w 3971507"/>
              <a:gd name="connsiteY17" fmla="*/ 1371600 h 6249628"/>
              <a:gd name="connsiteX18" fmla="*/ 1673784 w 3971507"/>
              <a:gd name="connsiteY18" fmla="*/ 23446 h 6249628"/>
              <a:gd name="connsiteX19" fmla="*/ 1767569 w 3971507"/>
              <a:gd name="connsiteY19" fmla="*/ 0 h 6249628"/>
              <a:gd name="connsiteX20" fmla="*/ 1802738 w 3971507"/>
              <a:gd name="connsiteY20" fmla="*/ 117231 h 6249628"/>
              <a:gd name="connsiteX21" fmla="*/ 1896523 w 3971507"/>
              <a:gd name="connsiteY21" fmla="*/ 46893 h 6249628"/>
              <a:gd name="connsiteX22" fmla="*/ 1990307 w 3971507"/>
              <a:gd name="connsiteY22" fmla="*/ 140677 h 6249628"/>
              <a:gd name="connsiteX23" fmla="*/ 2072369 w 3971507"/>
              <a:gd name="connsiteY23" fmla="*/ 117231 h 6249628"/>
              <a:gd name="connsiteX24" fmla="*/ 2130984 w 3971507"/>
              <a:gd name="connsiteY24" fmla="*/ 257908 h 6249628"/>
              <a:gd name="connsiteX25" fmla="*/ 2177876 w 3971507"/>
              <a:gd name="connsiteY25" fmla="*/ 117231 h 6249628"/>
              <a:gd name="connsiteX26" fmla="*/ 2177876 w 3971507"/>
              <a:gd name="connsiteY26" fmla="*/ 117231 h 6249628"/>
              <a:gd name="connsiteX27" fmla="*/ 2283384 w 3971507"/>
              <a:gd name="connsiteY27" fmla="*/ 93785 h 6249628"/>
              <a:gd name="connsiteX28" fmla="*/ 2435784 w 3971507"/>
              <a:gd name="connsiteY28" fmla="*/ 117231 h 6249628"/>
              <a:gd name="connsiteX29" fmla="*/ 2424061 w 3971507"/>
              <a:gd name="connsiteY29" fmla="*/ 1465385 h 6249628"/>
              <a:gd name="connsiteX30" fmla="*/ 2541292 w 3971507"/>
              <a:gd name="connsiteY30" fmla="*/ 1453662 h 6249628"/>
              <a:gd name="connsiteX31" fmla="*/ 2564738 w 3971507"/>
              <a:gd name="connsiteY31" fmla="*/ 1570893 h 6249628"/>
              <a:gd name="connsiteX32" fmla="*/ 2564738 w 3971507"/>
              <a:gd name="connsiteY32" fmla="*/ 1570893 h 6249628"/>
              <a:gd name="connsiteX33" fmla="*/ 3948061 w 3971507"/>
              <a:gd name="connsiteY33" fmla="*/ 1688123 h 6249628"/>
              <a:gd name="connsiteX34" fmla="*/ 3924615 w 3971507"/>
              <a:gd name="connsiteY34" fmla="*/ 1781908 h 6249628"/>
              <a:gd name="connsiteX35" fmla="*/ 3901169 w 3971507"/>
              <a:gd name="connsiteY35" fmla="*/ 1817077 h 6249628"/>
              <a:gd name="connsiteX36" fmla="*/ 3971507 w 3971507"/>
              <a:gd name="connsiteY36" fmla="*/ 1899139 h 6249628"/>
              <a:gd name="connsiteX37" fmla="*/ 3889446 w 3971507"/>
              <a:gd name="connsiteY37" fmla="*/ 2051539 h 6249628"/>
              <a:gd name="connsiteX38" fmla="*/ 3889446 w 3971507"/>
              <a:gd name="connsiteY38" fmla="*/ 2051539 h 6249628"/>
              <a:gd name="connsiteX39" fmla="*/ 3889446 w 3971507"/>
              <a:gd name="connsiteY39" fmla="*/ 2051539 h 6249628"/>
              <a:gd name="connsiteX40" fmla="*/ 3795661 w 3971507"/>
              <a:gd name="connsiteY40" fmla="*/ 2250831 h 6249628"/>
              <a:gd name="connsiteX41" fmla="*/ 3948061 w 3971507"/>
              <a:gd name="connsiteY41" fmla="*/ 2274277 h 6249628"/>
              <a:gd name="connsiteX42" fmla="*/ 3924615 w 3971507"/>
              <a:gd name="connsiteY42" fmla="*/ 2461846 h 6249628"/>
              <a:gd name="connsiteX43" fmla="*/ 2622986 w 3971507"/>
              <a:gd name="connsiteY43" fmla="*/ 2382166 h 6249628"/>
              <a:gd name="connsiteX44" fmla="*/ 2646799 w 3971507"/>
              <a:gd name="connsiteY44" fmla="*/ 2473570 h 6249628"/>
              <a:gd name="connsiteX45" fmla="*/ 2583971 w 3971507"/>
              <a:gd name="connsiteY45" fmla="*/ 2510937 h 6249628"/>
              <a:gd name="connsiteX46" fmla="*/ 2510153 w 3971507"/>
              <a:gd name="connsiteY46" fmla="*/ 2558562 h 6249628"/>
              <a:gd name="connsiteX47" fmla="*/ 2483409 w 3971507"/>
              <a:gd name="connsiteY47" fmla="*/ 2641907 h 6249628"/>
              <a:gd name="connsiteX48" fmla="*/ 2390907 w 3971507"/>
              <a:gd name="connsiteY48" fmla="*/ 2655644 h 6249628"/>
              <a:gd name="connsiteX49" fmla="*/ 2290162 w 3971507"/>
              <a:gd name="connsiteY49" fmla="*/ 6236310 h 6249628"/>
              <a:gd name="connsiteX50" fmla="*/ 2201323 w 3971507"/>
              <a:gd name="connsiteY50" fmla="*/ 6236677 h 6249628"/>
              <a:gd name="connsiteX51" fmla="*/ 2128969 w 3971507"/>
              <a:gd name="connsiteY51" fmla="*/ 6161576 h 6249628"/>
              <a:gd name="connsiteX52" fmla="*/ 2122009 w 3971507"/>
              <a:gd name="connsiteY52" fmla="*/ 6238691 h 6249628"/>
              <a:gd name="connsiteX53" fmla="*/ 1929494 w 3971507"/>
              <a:gd name="connsiteY53" fmla="*/ 6194547 h 6249628"/>
              <a:gd name="connsiteX54" fmla="*/ 1849630 w 3971507"/>
              <a:gd name="connsiteY54" fmla="*/ 6201508 h 6249628"/>
              <a:gd name="connsiteX55" fmla="*/ 1849630 w 3971507"/>
              <a:gd name="connsiteY55" fmla="*/ 6201508 h 6249628"/>
              <a:gd name="connsiteX56" fmla="*/ 1762074 w 3971507"/>
              <a:gd name="connsiteY56" fmla="*/ 6149121 h 6249628"/>
              <a:gd name="connsiteX57" fmla="*/ 1710968 w 3971507"/>
              <a:gd name="connsiteY57" fmla="*/ 6042330 h 6249628"/>
              <a:gd name="connsiteX58" fmla="*/ 1720676 w 3971507"/>
              <a:gd name="connsiteY58" fmla="*/ 6241257 h 6249628"/>
              <a:gd name="connsiteX59" fmla="*/ 1538419 w 3971507"/>
              <a:gd name="connsiteY59" fmla="*/ 6246752 h 6249628"/>
              <a:gd name="connsiteX60" fmla="*/ 1649971 w 3971507"/>
              <a:gd name="connsiteY60" fmla="*/ 2321352 h 6249628"/>
              <a:gd name="connsiteX61" fmla="*/ 42261 w 3971507"/>
              <a:gd name="connsiteY61" fmla="*/ 2288748 h 6249628"/>
              <a:gd name="connsiteX0" fmla="*/ 42261 w 3971507"/>
              <a:gd name="connsiteY0" fmla="*/ 2288748 h 6249628"/>
              <a:gd name="connsiteX1" fmla="*/ 16251 w 3971507"/>
              <a:gd name="connsiteY1" fmla="*/ 2130670 h 6249628"/>
              <a:gd name="connsiteX2" fmla="*/ 67356 w 3971507"/>
              <a:gd name="connsiteY2" fmla="*/ 2110154 h 6249628"/>
              <a:gd name="connsiteX3" fmla="*/ 170849 w 3971507"/>
              <a:gd name="connsiteY3" fmla="*/ 2033404 h 6249628"/>
              <a:gd name="connsiteX4" fmla="*/ 238990 w 3971507"/>
              <a:gd name="connsiteY4" fmla="*/ 1990908 h 6249628"/>
              <a:gd name="connsiteX5" fmla="*/ 202357 w 3971507"/>
              <a:gd name="connsiteY5" fmla="*/ 1960502 h 6249628"/>
              <a:gd name="connsiteX6" fmla="*/ 230931 w 3971507"/>
              <a:gd name="connsiteY6" fmla="*/ 1917639 h 6249628"/>
              <a:gd name="connsiteX7" fmla="*/ 82742 w 3971507"/>
              <a:gd name="connsiteY7" fmla="*/ 1826052 h 6249628"/>
              <a:gd name="connsiteX8" fmla="*/ 145754 w 3971507"/>
              <a:gd name="connsiteY8" fmla="*/ 1775498 h 6249628"/>
              <a:gd name="connsiteX9" fmla="*/ 93000 w 3971507"/>
              <a:gd name="connsiteY9" fmla="*/ 1749487 h 6249628"/>
              <a:gd name="connsiteX10" fmla="*/ 103441 w 3971507"/>
              <a:gd name="connsiteY10" fmla="*/ 1717614 h 6249628"/>
              <a:gd name="connsiteX11" fmla="*/ 47575 w 3971507"/>
              <a:gd name="connsiteY11" fmla="*/ 1684277 h 6249628"/>
              <a:gd name="connsiteX12" fmla="*/ 39697 w 3971507"/>
              <a:gd name="connsiteY12" fmla="*/ 1512826 h 6249628"/>
              <a:gd name="connsiteX13" fmla="*/ 1380707 w 3971507"/>
              <a:gd name="connsiteY13" fmla="*/ 1559170 h 6249628"/>
              <a:gd name="connsiteX14" fmla="*/ 1368984 w 3971507"/>
              <a:gd name="connsiteY14" fmla="*/ 1418493 h 6249628"/>
              <a:gd name="connsiteX15" fmla="*/ 1415876 w 3971507"/>
              <a:gd name="connsiteY15" fmla="*/ 1395046 h 6249628"/>
              <a:gd name="connsiteX16" fmla="*/ 1568276 w 3971507"/>
              <a:gd name="connsiteY16" fmla="*/ 1395046 h 6249628"/>
              <a:gd name="connsiteX17" fmla="*/ 1662061 w 3971507"/>
              <a:gd name="connsiteY17" fmla="*/ 1371600 h 6249628"/>
              <a:gd name="connsiteX18" fmla="*/ 1673784 w 3971507"/>
              <a:gd name="connsiteY18" fmla="*/ 23446 h 6249628"/>
              <a:gd name="connsiteX19" fmla="*/ 1767569 w 3971507"/>
              <a:gd name="connsiteY19" fmla="*/ 0 h 6249628"/>
              <a:gd name="connsiteX20" fmla="*/ 1802738 w 3971507"/>
              <a:gd name="connsiteY20" fmla="*/ 117231 h 6249628"/>
              <a:gd name="connsiteX21" fmla="*/ 1896523 w 3971507"/>
              <a:gd name="connsiteY21" fmla="*/ 46893 h 6249628"/>
              <a:gd name="connsiteX22" fmla="*/ 1990307 w 3971507"/>
              <a:gd name="connsiteY22" fmla="*/ 140677 h 6249628"/>
              <a:gd name="connsiteX23" fmla="*/ 2072369 w 3971507"/>
              <a:gd name="connsiteY23" fmla="*/ 117231 h 6249628"/>
              <a:gd name="connsiteX24" fmla="*/ 2130984 w 3971507"/>
              <a:gd name="connsiteY24" fmla="*/ 257908 h 6249628"/>
              <a:gd name="connsiteX25" fmla="*/ 2177876 w 3971507"/>
              <a:gd name="connsiteY25" fmla="*/ 117231 h 6249628"/>
              <a:gd name="connsiteX26" fmla="*/ 2177876 w 3971507"/>
              <a:gd name="connsiteY26" fmla="*/ 117231 h 6249628"/>
              <a:gd name="connsiteX27" fmla="*/ 2283384 w 3971507"/>
              <a:gd name="connsiteY27" fmla="*/ 93785 h 6249628"/>
              <a:gd name="connsiteX28" fmla="*/ 2435784 w 3971507"/>
              <a:gd name="connsiteY28" fmla="*/ 117231 h 6249628"/>
              <a:gd name="connsiteX29" fmla="*/ 2424061 w 3971507"/>
              <a:gd name="connsiteY29" fmla="*/ 1465385 h 6249628"/>
              <a:gd name="connsiteX30" fmla="*/ 2541292 w 3971507"/>
              <a:gd name="connsiteY30" fmla="*/ 1453662 h 6249628"/>
              <a:gd name="connsiteX31" fmla="*/ 2564738 w 3971507"/>
              <a:gd name="connsiteY31" fmla="*/ 1570893 h 6249628"/>
              <a:gd name="connsiteX32" fmla="*/ 2564738 w 3971507"/>
              <a:gd name="connsiteY32" fmla="*/ 1570893 h 6249628"/>
              <a:gd name="connsiteX33" fmla="*/ 3948061 w 3971507"/>
              <a:gd name="connsiteY33" fmla="*/ 1688123 h 6249628"/>
              <a:gd name="connsiteX34" fmla="*/ 3924615 w 3971507"/>
              <a:gd name="connsiteY34" fmla="*/ 1781908 h 6249628"/>
              <a:gd name="connsiteX35" fmla="*/ 3901169 w 3971507"/>
              <a:gd name="connsiteY35" fmla="*/ 1817077 h 6249628"/>
              <a:gd name="connsiteX36" fmla="*/ 3971507 w 3971507"/>
              <a:gd name="connsiteY36" fmla="*/ 1899139 h 6249628"/>
              <a:gd name="connsiteX37" fmla="*/ 3889446 w 3971507"/>
              <a:gd name="connsiteY37" fmla="*/ 2051539 h 6249628"/>
              <a:gd name="connsiteX38" fmla="*/ 3889446 w 3971507"/>
              <a:gd name="connsiteY38" fmla="*/ 2051539 h 6249628"/>
              <a:gd name="connsiteX39" fmla="*/ 3889446 w 3971507"/>
              <a:gd name="connsiteY39" fmla="*/ 2051539 h 6249628"/>
              <a:gd name="connsiteX40" fmla="*/ 3795661 w 3971507"/>
              <a:gd name="connsiteY40" fmla="*/ 2250831 h 6249628"/>
              <a:gd name="connsiteX41" fmla="*/ 3948061 w 3971507"/>
              <a:gd name="connsiteY41" fmla="*/ 2274277 h 6249628"/>
              <a:gd name="connsiteX42" fmla="*/ 3924615 w 3971507"/>
              <a:gd name="connsiteY42" fmla="*/ 2461846 h 6249628"/>
              <a:gd name="connsiteX43" fmla="*/ 2622986 w 3971507"/>
              <a:gd name="connsiteY43" fmla="*/ 2382166 h 6249628"/>
              <a:gd name="connsiteX44" fmla="*/ 2646799 w 3971507"/>
              <a:gd name="connsiteY44" fmla="*/ 2473570 h 6249628"/>
              <a:gd name="connsiteX45" fmla="*/ 2583971 w 3971507"/>
              <a:gd name="connsiteY45" fmla="*/ 2510937 h 6249628"/>
              <a:gd name="connsiteX46" fmla="*/ 2510153 w 3971507"/>
              <a:gd name="connsiteY46" fmla="*/ 2558562 h 6249628"/>
              <a:gd name="connsiteX47" fmla="*/ 2483409 w 3971507"/>
              <a:gd name="connsiteY47" fmla="*/ 2641907 h 6249628"/>
              <a:gd name="connsiteX48" fmla="*/ 2390907 w 3971507"/>
              <a:gd name="connsiteY48" fmla="*/ 2655644 h 6249628"/>
              <a:gd name="connsiteX49" fmla="*/ 2290162 w 3971507"/>
              <a:gd name="connsiteY49" fmla="*/ 6236310 h 6249628"/>
              <a:gd name="connsiteX50" fmla="*/ 2201323 w 3971507"/>
              <a:gd name="connsiteY50" fmla="*/ 6236677 h 6249628"/>
              <a:gd name="connsiteX51" fmla="*/ 2128969 w 3971507"/>
              <a:gd name="connsiteY51" fmla="*/ 6161576 h 6249628"/>
              <a:gd name="connsiteX52" fmla="*/ 2122009 w 3971507"/>
              <a:gd name="connsiteY52" fmla="*/ 6238691 h 6249628"/>
              <a:gd name="connsiteX53" fmla="*/ 1929494 w 3971507"/>
              <a:gd name="connsiteY53" fmla="*/ 6194547 h 6249628"/>
              <a:gd name="connsiteX54" fmla="*/ 1849630 w 3971507"/>
              <a:gd name="connsiteY54" fmla="*/ 6201508 h 6249628"/>
              <a:gd name="connsiteX55" fmla="*/ 1849630 w 3971507"/>
              <a:gd name="connsiteY55" fmla="*/ 6201508 h 6249628"/>
              <a:gd name="connsiteX56" fmla="*/ 1762074 w 3971507"/>
              <a:gd name="connsiteY56" fmla="*/ 6149121 h 6249628"/>
              <a:gd name="connsiteX57" fmla="*/ 1710968 w 3971507"/>
              <a:gd name="connsiteY57" fmla="*/ 6042330 h 6249628"/>
              <a:gd name="connsiteX58" fmla="*/ 1720676 w 3971507"/>
              <a:gd name="connsiteY58" fmla="*/ 6241257 h 6249628"/>
              <a:gd name="connsiteX59" fmla="*/ 1538419 w 3971507"/>
              <a:gd name="connsiteY59" fmla="*/ 6246752 h 6249628"/>
              <a:gd name="connsiteX60" fmla="*/ 1649971 w 3971507"/>
              <a:gd name="connsiteY60" fmla="*/ 2321352 h 6249628"/>
              <a:gd name="connsiteX61" fmla="*/ 42261 w 3971507"/>
              <a:gd name="connsiteY61" fmla="*/ 2288748 h 6249628"/>
              <a:gd name="connsiteX0" fmla="*/ 42261 w 3971507"/>
              <a:gd name="connsiteY0" fmla="*/ 2288748 h 6249628"/>
              <a:gd name="connsiteX1" fmla="*/ 16251 w 3971507"/>
              <a:gd name="connsiteY1" fmla="*/ 2130670 h 6249628"/>
              <a:gd name="connsiteX2" fmla="*/ 67356 w 3971507"/>
              <a:gd name="connsiteY2" fmla="*/ 2110154 h 6249628"/>
              <a:gd name="connsiteX3" fmla="*/ 170849 w 3971507"/>
              <a:gd name="connsiteY3" fmla="*/ 2033404 h 6249628"/>
              <a:gd name="connsiteX4" fmla="*/ 238990 w 3971507"/>
              <a:gd name="connsiteY4" fmla="*/ 1990908 h 6249628"/>
              <a:gd name="connsiteX5" fmla="*/ 202357 w 3971507"/>
              <a:gd name="connsiteY5" fmla="*/ 1960502 h 6249628"/>
              <a:gd name="connsiteX6" fmla="*/ 230931 w 3971507"/>
              <a:gd name="connsiteY6" fmla="*/ 1917639 h 6249628"/>
              <a:gd name="connsiteX7" fmla="*/ 82742 w 3971507"/>
              <a:gd name="connsiteY7" fmla="*/ 1826052 h 6249628"/>
              <a:gd name="connsiteX8" fmla="*/ 145754 w 3971507"/>
              <a:gd name="connsiteY8" fmla="*/ 1775498 h 6249628"/>
              <a:gd name="connsiteX9" fmla="*/ 93000 w 3971507"/>
              <a:gd name="connsiteY9" fmla="*/ 1749487 h 6249628"/>
              <a:gd name="connsiteX10" fmla="*/ 103441 w 3971507"/>
              <a:gd name="connsiteY10" fmla="*/ 1717614 h 6249628"/>
              <a:gd name="connsiteX11" fmla="*/ 47575 w 3971507"/>
              <a:gd name="connsiteY11" fmla="*/ 1684277 h 6249628"/>
              <a:gd name="connsiteX12" fmla="*/ 39697 w 3971507"/>
              <a:gd name="connsiteY12" fmla="*/ 1512826 h 6249628"/>
              <a:gd name="connsiteX13" fmla="*/ 1380707 w 3971507"/>
              <a:gd name="connsiteY13" fmla="*/ 1559170 h 6249628"/>
              <a:gd name="connsiteX14" fmla="*/ 1368984 w 3971507"/>
              <a:gd name="connsiteY14" fmla="*/ 1418493 h 6249628"/>
              <a:gd name="connsiteX15" fmla="*/ 1415876 w 3971507"/>
              <a:gd name="connsiteY15" fmla="*/ 1395046 h 6249628"/>
              <a:gd name="connsiteX16" fmla="*/ 1568276 w 3971507"/>
              <a:gd name="connsiteY16" fmla="*/ 1395046 h 6249628"/>
              <a:gd name="connsiteX17" fmla="*/ 1662061 w 3971507"/>
              <a:gd name="connsiteY17" fmla="*/ 1371600 h 6249628"/>
              <a:gd name="connsiteX18" fmla="*/ 1673784 w 3971507"/>
              <a:gd name="connsiteY18" fmla="*/ 23446 h 6249628"/>
              <a:gd name="connsiteX19" fmla="*/ 1767569 w 3971507"/>
              <a:gd name="connsiteY19" fmla="*/ 0 h 6249628"/>
              <a:gd name="connsiteX20" fmla="*/ 1802738 w 3971507"/>
              <a:gd name="connsiteY20" fmla="*/ 117231 h 6249628"/>
              <a:gd name="connsiteX21" fmla="*/ 1896523 w 3971507"/>
              <a:gd name="connsiteY21" fmla="*/ 46893 h 6249628"/>
              <a:gd name="connsiteX22" fmla="*/ 1990307 w 3971507"/>
              <a:gd name="connsiteY22" fmla="*/ 140677 h 6249628"/>
              <a:gd name="connsiteX23" fmla="*/ 2072369 w 3971507"/>
              <a:gd name="connsiteY23" fmla="*/ 117231 h 6249628"/>
              <a:gd name="connsiteX24" fmla="*/ 2130984 w 3971507"/>
              <a:gd name="connsiteY24" fmla="*/ 257908 h 6249628"/>
              <a:gd name="connsiteX25" fmla="*/ 2177876 w 3971507"/>
              <a:gd name="connsiteY25" fmla="*/ 117231 h 6249628"/>
              <a:gd name="connsiteX26" fmla="*/ 2177876 w 3971507"/>
              <a:gd name="connsiteY26" fmla="*/ 117231 h 6249628"/>
              <a:gd name="connsiteX27" fmla="*/ 2283384 w 3971507"/>
              <a:gd name="connsiteY27" fmla="*/ 93785 h 6249628"/>
              <a:gd name="connsiteX28" fmla="*/ 2435784 w 3971507"/>
              <a:gd name="connsiteY28" fmla="*/ 117231 h 6249628"/>
              <a:gd name="connsiteX29" fmla="*/ 2424061 w 3971507"/>
              <a:gd name="connsiteY29" fmla="*/ 1465385 h 6249628"/>
              <a:gd name="connsiteX30" fmla="*/ 2541292 w 3971507"/>
              <a:gd name="connsiteY30" fmla="*/ 1453662 h 6249628"/>
              <a:gd name="connsiteX31" fmla="*/ 2564738 w 3971507"/>
              <a:gd name="connsiteY31" fmla="*/ 1570893 h 6249628"/>
              <a:gd name="connsiteX32" fmla="*/ 2564738 w 3971507"/>
              <a:gd name="connsiteY32" fmla="*/ 1570893 h 6249628"/>
              <a:gd name="connsiteX33" fmla="*/ 3948061 w 3971507"/>
              <a:gd name="connsiteY33" fmla="*/ 1688123 h 6249628"/>
              <a:gd name="connsiteX34" fmla="*/ 3924615 w 3971507"/>
              <a:gd name="connsiteY34" fmla="*/ 1781908 h 6249628"/>
              <a:gd name="connsiteX35" fmla="*/ 3901169 w 3971507"/>
              <a:gd name="connsiteY35" fmla="*/ 1817077 h 6249628"/>
              <a:gd name="connsiteX36" fmla="*/ 3971507 w 3971507"/>
              <a:gd name="connsiteY36" fmla="*/ 1899139 h 6249628"/>
              <a:gd name="connsiteX37" fmla="*/ 3889446 w 3971507"/>
              <a:gd name="connsiteY37" fmla="*/ 2051539 h 6249628"/>
              <a:gd name="connsiteX38" fmla="*/ 3889446 w 3971507"/>
              <a:gd name="connsiteY38" fmla="*/ 2051539 h 6249628"/>
              <a:gd name="connsiteX39" fmla="*/ 3889446 w 3971507"/>
              <a:gd name="connsiteY39" fmla="*/ 2051539 h 6249628"/>
              <a:gd name="connsiteX40" fmla="*/ 3795661 w 3971507"/>
              <a:gd name="connsiteY40" fmla="*/ 2250831 h 6249628"/>
              <a:gd name="connsiteX41" fmla="*/ 3948061 w 3971507"/>
              <a:gd name="connsiteY41" fmla="*/ 2274277 h 6249628"/>
              <a:gd name="connsiteX42" fmla="*/ 3924615 w 3971507"/>
              <a:gd name="connsiteY42" fmla="*/ 2461846 h 6249628"/>
              <a:gd name="connsiteX43" fmla="*/ 2622986 w 3971507"/>
              <a:gd name="connsiteY43" fmla="*/ 2382166 h 6249628"/>
              <a:gd name="connsiteX44" fmla="*/ 2646799 w 3971507"/>
              <a:gd name="connsiteY44" fmla="*/ 2473570 h 6249628"/>
              <a:gd name="connsiteX45" fmla="*/ 2583971 w 3971507"/>
              <a:gd name="connsiteY45" fmla="*/ 2510937 h 6249628"/>
              <a:gd name="connsiteX46" fmla="*/ 2510153 w 3971507"/>
              <a:gd name="connsiteY46" fmla="*/ 2558562 h 6249628"/>
              <a:gd name="connsiteX47" fmla="*/ 2483409 w 3971507"/>
              <a:gd name="connsiteY47" fmla="*/ 2641907 h 6249628"/>
              <a:gd name="connsiteX48" fmla="*/ 2390907 w 3971507"/>
              <a:gd name="connsiteY48" fmla="*/ 2655644 h 6249628"/>
              <a:gd name="connsiteX49" fmla="*/ 2290162 w 3971507"/>
              <a:gd name="connsiteY49" fmla="*/ 6236310 h 6249628"/>
              <a:gd name="connsiteX50" fmla="*/ 2201323 w 3971507"/>
              <a:gd name="connsiteY50" fmla="*/ 6236677 h 6249628"/>
              <a:gd name="connsiteX51" fmla="*/ 2128969 w 3971507"/>
              <a:gd name="connsiteY51" fmla="*/ 6161576 h 6249628"/>
              <a:gd name="connsiteX52" fmla="*/ 2122009 w 3971507"/>
              <a:gd name="connsiteY52" fmla="*/ 6238691 h 6249628"/>
              <a:gd name="connsiteX53" fmla="*/ 1929494 w 3971507"/>
              <a:gd name="connsiteY53" fmla="*/ 6194547 h 6249628"/>
              <a:gd name="connsiteX54" fmla="*/ 1849630 w 3971507"/>
              <a:gd name="connsiteY54" fmla="*/ 6201508 h 6249628"/>
              <a:gd name="connsiteX55" fmla="*/ 1849630 w 3971507"/>
              <a:gd name="connsiteY55" fmla="*/ 6201508 h 6249628"/>
              <a:gd name="connsiteX56" fmla="*/ 1762074 w 3971507"/>
              <a:gd name="connsiteY56" fmla="*/ 6149121 h 6249628"/>
              <a:gd name="connsiteX57" fmla="*/ 1710968 w 3971507"/>
              <a:gd name="connsiteY57" fmla="*/ 6042330 h 6249628"/>
              <a:gd name="connsiteX58" fmla="*/ 1720676 w 3971507"/>
              <a:gd name="connsiteY58" fmla="*/ 6241257 h 6249628"/>
              <a:gd name="connsiteX59" fmla="*/ 1538419 w 3971507"/>
              <a:gd name="connsiteY59" fmla="*/ 6246752 h 6249628"/>
              <a:gd name="connsiteX60" fmla="*/ 1649971 w 3971507"/>
              <a:gd name="connsiteY60" fmla="*/ 2321352 h 6249628"/>
              <a:gd name="connsiteX61" fmla="*/ 42261 w 3971507"/>
              <a:gd name="connsiteY61" fmla="*/ 2288748 h 6249628"/>
              <a:gd name="connsiteX0" fmla="*/ 42261 w 3971507"/>
              <a:gd name="connsiteY0" fmla="*/ 2288748 h 6249628"/>
              <a:gd name="connsiteX1" fmla="*/ 16251 w 3971507"/>
              <a:gd name="connsiteY1" fmla="*/ 2130670 h 6249628"/>
              <a:gd name="connsiteX2" fmla="*/ 67356 w 3971507"/>
              <a:gd name="connsiteY2" fmla="*/ 2110154 h 6249628"/>
              <a:gd name="connsiteX3" fmla="*/ 170849 w 3971507"/>
              <a:gd name="connsiteY3" fmla="*/ 2033404 h 6249628"/>
              <a:gd name="connsiteX4" fmla="*/ 238990 w 3971507"/>
              <a:gd name="connsiteY4" fmla="*/ 1990908 h 6249628"/>
              <a:gd name="connsiteX5" fmla="*/ 202357 w 3971507"/>
              <a:gd name="connsiteY5" fmla="*/ 1960502 h 6249628"/>
              <a:gd name="connsiteX6" fmla="*/ 230931 w 3971507"/>
              <a:gd name="connsiteY6" fmla="*/ 1917639 h 6249628"/>
              <a:gd name="connsiteX7" fmla="*/ 82742 w 3971507"/>
              <a:gd name="connsiteY7" fmla="*/ 1826052 h 6249628"/>
              <a:gd name="connsiteX8" fmla="*/ 145754 w 3971507"/>
              <a:gd name="connsiteY8" fmla="*/ 1775498 h 6249628"/>
              <a:gd name="connsiteX9" fmla="*/ 93000 w 3971507"/>
              <a:gd name="connsiteY9" fmla="*/ 1749487 h 6249628"/>
              <a:gd name="connsiteX10" fmla="*/ 103441 w 3971507"/>
              <a:gd name="connsiteY10" fmla="*/ 1717614 h 6249628"/>
              <a:gd name="connsiteX11" fmla="*/ 47575 w 3971507"/>
              <a:gd name="connsiteY11" fmla="*/ 1684277 h 6249628"/>
              <a:gd name="connsiteX12" fmla="*/ 39697 w 3971507"/>
              <a:gd name="connsiteY12" fmla="*/ 1512826 h 6249628"/>
              <a:gd name="connsiteX13" fmla="*/ 1368800 w 3971507"/>
              <a:gd name="connsiteY13" fmla="*/ 1582983 h 6249628"/>
              <a:gd name="connsiteX14" fmla="*/ 1368984 w 3971507"/>
              <a:gd name="connsiteY14" fmla="*/ 1418493 h 6249628"/>
              <a:gd name="connsiteX15" fmla="*/ 1415876 w 3971507"/>
              <a:gd name="connsiteY15" fmla="*/ 1395046 h 6249628"/>
              <a:gd name="connsiteX16" fmla="*/ 1568276 w 3971507"/>
              <a:gd name="connsiteY16" fmla="*/ 1395046 h 6249628"/>
              <a:gd name="connsiteX17" fmla="*/ 1662061 w 3971507"/>
              <a:gd name="connsiteY17" fmla="*/ 1371600 h 6249628"/>
              <a:gd name="connsiteX18" fmla="*/ 1673784 w 3971507"/>
              <a:gd name="connsiteY18" fmla="*/ 23446 h 6249628"/>
              <a:gd name="connsiteX19" fmla="*/ 1767569 w 3971507"/>
              <a:gd name="connsiteY19" fmla="*/ 0 h 6249628"/>
              <a:gd name="connsiteX20" fmla="*/ 1802738 w 3971507"/>
              <a:gd name="connsiteY20" fmla="*/ 117231 h 6249628"/>
              <a:gd name="connsiteX21" fmla="*/ 1896523 w 3971507"/>
              <a:gd name="connsiteY21" fmla="*/ 46893 h 6249628"/>
              <a:gd name="connsiteX22" fmla="*/ 1990307 w 3971507"/>
              <a:gd name="connsiteY22" fmla="*/ 140677 h 6249628"/>
              <a:gd name="connsiteX23" fmla="*/ 2072369 w 3971507"/>
              <a:gd name="connsiteY23" fmla="*/ 117231 h 6249628"/>
              <a:gd name="connsiteX24" fmla="*/ 2130984 w 3971507"/>
              <a:gd name="connsiteY24" fmla="*/ 257908 h 6249628"/>
              <a:gd name="connsiteX25" fmla="*/ 2177876 w 3971507"/>
              <a:gd name="connsiteY25" fmla="*/ 117231 h 6249628"/>
              <a:gd name="connsiteX26" fmla="*/ 2177876 w 3971507"/>
              <a:gd name="connsiteY26" fmla="*/ 117231 h 6249628"/>
              <a:gd name="connsiteX27" fmla="*/ 2283384 w 3971507"/>
              <a:gd name="connsiteY27" fmla="*/ 93785 h 6249628"/>
              <a:gd name="connsiteX28" fmla="*/ 2435784 w 3971507"/>
              <a:gd name="connsiteY28" fmla="*/ 117231 h 6249628"/>
              <a:gd name="connsiteX29" fmla="*/ 2424061 w 3971507"/>
              <a:gd name="connsiteY29" fmla="*/ 1465385 h 6249628"/>
              <a:gd name="connsiteX30" fmla="*/ 2541292 w 3971507"/>
              <a:gd name="connsiteY30" fmla="*/ 1453662 h 6249628"/>
              <a:gd name="connsiteX31" fmla="*/ 2564738 w 3971507"/>
              <a:gd name="connsiteY31" fmla="*/ 1570893 h 6249628"/>
              <a:gd name="connsiteX32" fmla="*/ 2564738 w 3971507"/>
              <a:gd name="connsiteY32" fmla="*/ 1570893 h 6249628"/>
              <a:gd name="connsiteX33" fmla="*/ 3948061 w 3971507"/>
              <a:gd name="connsiteY33" fmla="*/ 1688123 h 6249628"/>
              <a:gd name="connsiteX34" fmla="*/ 3924615 w 3971507"/>
              <a:gd name="connsiteY34" fmla="*/ 1781908 h 6249628"/>
              <a:gd name="connsiteX35" fmla="*/ 3901169 w 3971507"/>
              <a:gd name="connsiteY35" fmla="*/ 1817077 h 6249628"/>
              <a:gd name="connsiteX36" fmla="*/ 3971507 w 3971507"/>
              <a:gd name="connsiteY36" fmla="*/ 1899139 h 6249628"/>
              <a:gd name="connsiteX37" fmla="*/ 3889446 w 3971507"/>
              <a:gd name="connsiteY37" fmla="*/ 2051539 h 6249628"/>
              <a:gd name="connsiteX38" fmla="*/ 3889446 w 3971507"/>
              <a:gd name="connsiteY38" fmla="*/ 2051539 h 6249628"/>
              <a:gd name="connsiteX39" fmla="*/ 3889446 w 3971507"/>
              <a:gd name="connsiteY39" fmla="*/ 2051539 h 6249628"/>
              <a:gd name="connsiteX40" fmla="*/ 3795661 w 3971507"/>
              <a:gd name="connsiteY40" fmla="*/ 2250831 h 6249628"/>
              <a:gd name="connsiteX41" fmla="*/ 3948061 w 3971507"/>
              <a:gd name="connsiteY41" fmla="*/ 2274277 h 6249628"/>
              <a:gd name="connsiteX42" fmla="*/ 3924615 w 3971507"/>
              <a:gd name="connsiteY42" fmla="*/ 2461846 h 6249628"/>
              <a:gd name="connsiteX43" fmla="*/ 2622986 w 3971507"/>
              <a:gd name="connsiteY43" fmla="*/ 2382166 h 6249628"/>
              <a:gd name="connsiteX44" fmla="*/ 2646799 w 3971507"/>
              <a:gd name="connsiteY44" fmla="*/ 2473570 h 6249628"/>
              <a:gd name="connsiteX45" fmla="*/ 2583971 w 3971507"/>
              <a:gd name="connsiteY45" fmla="*/ 2510937 h 6249628"/>
              <a:gd name="connsiteX46" fmla="*/ 2510153 w 3971507"/>
              <a:gd name="connsiteY46" fmla="*/ 2558562 h 6249628"/>
              <a:gd name="connsiteX47" fmla="*/ 2483409 w 3971507"/>
              <a:gd name="connsiteY47" fmla="*/ 2641907 h 6249628"/>
              <a:gd name="connsiteX48" fmla="*/ 2390907 w 3971507"/>
              <a:gd name="connsiteY48" fmla="*/ 2655644 h 6249628"/>
              <a:gd name="connsiteX49" fmla="*/ 2290162 w 3971507"/>
              <a:gd name="connsiteY49" fmla="*/ 6236310 h 6249628"/>
              <a:gd name="connsiteX50" fmla="*/ 2201323 w 3971507"/>
              <a:gd name="connsiteY50" fmla="*/ 6236677 h 6249628"/>
              <a:gd name="connsiteX51" fmla="*/ 2128969 w 3971507"/>
              <a:gd name="connsiteY51" fmla="*/ 6161576 h 6249628"/>
              <a:gd name="connsiteX52" fmla="*/ 2122009 w 3971507"/>
              <a:gd name="connsiteY52" fmla="*/ 6238691 h 6249628"/>
              <a:gd name="connsiteX53" fmla="*/ 1929494 w 3971507"/>
              <a:gd name="connsiteY53" fmla="*/ 6194547 h 6249628"/>
              <a:gd name="connsiteX54" fmla="*/ 1849630 w 3971507"/>
              <a:gd name="connsiteY54" fmla="*/ 6201508 h 6249628"/>
              <a:gd name="connsiteX55" fmla="*/ 1849630 w 3971507"/>
              <a:gd name="connsiteY55" fmla="*/ 6201508 h 6249628"/>
              <a:gd name="connsiteX56" fmla="*/ 1762074 w 3971507"/>
              <a:gd name="connsiteY56" fmla="*/ 6149121 h 6249628"/>
              <a:gd name="connsiteX57" fmla="*/ 1710968 w 3971507"/>
              <a:gd name="connsiteY57" fmla="*/ 6042330 h 6249628"/>
              <a:gd name="connsiteX58" fmla="*/ 1720676 w 3971507"/>
              <a:gd name="connsiteY58" fmla="*/ 6241257 h 6249628"/>
              <a:gd name="connsiteX59" fmla="*/ 1538419 w 3971507"/>
              <a:gd name="connsiteY59" fmla="*/ 6246752 h 6249628"/>
              <a:gd name="connsiteX60" fmla="*/ 1649971 w 3971507"/>
              <a:gd name="connsiteY60" fmla="*/ 2321352 h 6249628"/>
              <a:gd name="connsiteX61" fmla="*/ 42261 w 3971507"/>
              <a:gd name="connsiteY61" fmla="*/ 2288748 h 6249628"/>
              <a:gd name="connsiteX0" fmla="*/ 42261 w 3971507"/>
              <a:gd name="connsiteY0" fmla="*/ 2288748 h 6249628"/>
              <a:gd name="connsiteX1" fmla="*/ 16251 w 3971507"/>
              <a:gd name="connsiteY1" fmla="*/ 2130670 h 6249628"/>
              <a:gd name="connsiteX2" fmla="*/ 67356 w 3971507"/>
              <a:gd name="connsiteY2" fmla="*/ 2110154 h 6249628"/>
              <a:gd name="connsiteX3" fmla="*/ 170849 w 3971507"/>
              <a:gd name="connsiteY3" fmla="*/ 2033404 h 6249628"/>
              <a:gd name="connsiteX4" fmla="*/ 238990 w 3971507"/>
              <a:gd name="connsiteY4" fmla="*/ 1990908 h 6249628"/>
              <a:gd name="connsiteX5" fmla="*/ 202357 w 3971507"/>
              <a:gd name="connsiteY5" fmla="*/ 1960502 h 6249628"/>
              <a:gd name="connsiteX6" fmla="*/ 230931 w 3971507"/>
              <a:gd name="connsiteY6" fmla="*/ 1917639 h 6249628"/>
              <a:gd name="connsiteX7" fmla="*/ 82742 w 3971507"/>
              <a:gd name="connsiteY7" fmla="*/ 1826052 h 6249628"/>
              <a:gd name="connsiteX8" fmla="*/ 145754 w 3971507"/>
              <a:gd name="connsiteY8" fmla="*/ 1775498 h 6249628"/>
              <a:gd name="connsiteX9" fmla="*/ 93000 w 3971507"/>
              <a:gd name="connsiteY9" fmla="*/ 1749487 h 6249628"/>
              <a:gd name="connsiteX10" fmla="*/ 103441 w 3971507"/>
              <a:gd name="connsiteY10" fmla="*/ 1717614 h 6249628"/>
              <a:gd name="connsiteX11" fmla="*/ 47575 w 3971507"/>
              <a:gd name="connsiteY11" fmla="*/ 1684277 h 6249628"/>
              <a:gd name="connsiteX12" fmla="*/ 39697 w 3971507"/>
              <a:gd name="connsiteY12" fmla="*/ 1512826 h 6249628"/>
              <a:gd name="connsiteX13" fmla="*/ 1368800 w 3971507"/>
              <a:gd name="connsiteY13" fmla="*/ 1582983 h 6249628"/>
              <a:gd name="connsiteX14" fmla="*/ 1354697 w 3971507"/>
              <a:gd name="connsiteY14" fmla="*/ 1489931 h 6249628"/>
              <a:gd name="connsiteX15" fmla="*/ 1415876 w 3971507"/>
              <a:gd name="connsiteY15" fmla="*/ 1395046 h 6249628"/>
              <a:gd name="connsiteX16" fmla="*/ 1568276 w 3971507"/>
              <a:gd name="connsiteY16" fmla="*/ 1395046 h 6249628"/>
              <a:gd name="connsiteX17" fmla="*/ 1662061 w 3971507"/>
              <a:gd name="connsiteY17" fmla="*/ 1371600 h 6249628"/>
              <a:gd name="connsiteX18" fmla="*/ 1673784 w 3971507"/>
              <a:gd name="connsiteY18" fmla="*/ 23446 h 6249628"/>
              <a:gd name="connsiteX19" fmla="*/ 1767569 w 3971507"/>
              <a:gd name="connsiteY19" fmla="*/ 0 h 6249628"/>
              <a:gd name="connsiteX20" fmla="*/ 1802738 w 3971507"/>
              <a:gd name="connsiteY20" fmla="*/ 117231 h 6249628"/>
              <a:gd name="connsiteX21" fmla="*/ 1896523 w 3971507"/>
              <a:gd name="connsiteY21" fmla="*/ 46893 h 6249628"/>
              <a:gd name="connsiteX22" fmla="*/ 1990307 w 3971507"/>
              <a:gd name="connsiteY22" fmla="*/ 140677 h 6249628"/>
              <a:gd name="connsiteX23" fmla="*/ 2072369 w 3971507"/>
              <a:gd name="connsiteY23" fmla="*/ 117231 h 6249628"/>
              <a:gd name="connsiteX24" fmla="*/ 2130984 w 3971507"/>
              <a:gd name="connsiteY24" fmla="*/ 257908 h 6249628"/>
              <a:gd name="connsiteX25" fmla="*/ 2177876 w 3971507"/>
              <a:gd name="connsiteY25" fmla="*/ 117231 h 6249628"/>
              <a:gd name="connsiteX26" fmla="*/ 2177876 w 3971507"/>
              <a:gd name="connsiteY26" fmla="*/ 117231 h 6249628"/>
              <a:gd name="connsiteX27" fmla="*/ 2283384 w 3971507"/>
              <a:gd name="connsiteY27" fmla="*/ 93785 h 6249628"/>
              <a:gd name="connsiteX28" fmla="*/ 2435784 w 3971507"/>
              <a:gd name="connsiteY28" fmla="*/ 117231 h 6249628"/>
              <a:gd name="connsiteX29" fmla="*/ 2424061 w 3971507"/>
              <a:gd name="connsiteY29" fmla="*/ 1465385 h 6249628"/>
              <a:gd name="connsiteX30" fmla="*/ 2541292 w 3971507"/>
              <a:gd name="connsiteY30" fmla="*/ 1453662 h 6249628"/>
              <a:gd name="connsiteX31" fmla="*/ 2564738 w 3971507"/>
              <a:gd name="connsiteY31" fmla="*/ 1570893 h 6249628"/>
              <a:gd name="connsiteX32" fmla="*/ 2564738 w 3971507"/>
              <a:gd name="connsiteY32" fmla="*/ 1570893 h 6249628"/>
              <a:gd name="connsiteX33" fmla="*/ 3948061 w 3971507"/>
              <a:gd name="connsiteY33" fmla="*/ 1688123 h 6249628"/>
              <a:gd name="connsiteX34" fmla="*/ 3924615 w 3971507"/>
              <a:gd name="connsiteY34" fmla="*/ 1781908 h 6249628"/>
              <a:gd name="connsiteX35" fmla="*/ 3901169 w 3971507"/>
              <a:gd name="connsiteY35" fmla="*/ 1817077 h 6249628"/>
              <a:gd name="connsiteX36" fmla="*/ 3971507 w 3971507"/>
              <a:gd name="connsiteY36" fmla="*/ 1899139 h 6249628"/>
              <a:gd name="connsiteX37" fmla="*/ 3889446 w 3971507"/>
              <a:gd name="connsiteY37" fmla="*/ 2051539 h 6249628"/>
              <a:gd name="connsiteX38" fmla="*/ 3889446 w 3971507"/>
              <a:gd name="connsiteY38" fmla="*/ 2051539 h 6249628"/>
              <a:gd name="connsiteX39" fmla="*/ 3889446 w 3971507"/>
              <a:gd name="connsiteY39" fmla="*/ 2051539 h 6249628"/>
              <a:gd name="connsiteX40" fmla="*/ 3795661 w 3971507"/>
              <a:gd name="connsiteY40" fmla="*/ 2250831 h 6249628"/>
              <a:gd name="connsiteX41" fmla="*/ 3948061 w 3971507"/>
              <a:gd name="connsiteY41" fmla="*/ 2274277 h 6249628"/>
              <a:gd name="connsiteX42" fmla="*/ 3924615 w 3971507"/>
              <a:gd name="connsiteY42" fmla="*/ 2461846 h 6249628"/>
              <a:gd name="connsiteX43" fmla="*/ 2622986 w 3971507"/>
              <a:gd name="connsiteY43" fmla="*/ 2382166 h 6249628"/>
              <a:gd name="connsiteX44" fmla="*/ 2646799 w 3971507"/>
              <a:gd name="connsiteY44" fmla="*/ 2473570 h 6249628"/>
              <a:gd name="connsiteX45" fmla="*/ 2583971 w 3971507"/>
              <a:gd name="connsiteY45" fmla="*/ 2510937 h 6249628"/>
              <a:gd name="connsiteX46" fmla="*/ 2510153 w 3971507"/>
              <a:gd name="connsiteY46" fmla="*/ 2558562 h 6249628"/>
              <a:gd name="connsiteX47" fmla="*/ 2483409 w 3971507"/>
              <a:gd name="connsiteY47" fmla="*/ 2641907 h 6249628"/>
              <a:gd name="connsiteX48" fmla="*/ 2390907 w 3971507"/>
              <a:gd name="connsiteY48" fmla="*/ 2655644 h 6249628"/>
              <a:gd name="connsiteX49" fmla="*/ 2290162 w 3971507"/>
              <a:gd name="connsiteY49" fmla="*/ 6236310 h 6249628"/>
              <a:gd name="connsiteX50" fmla="*/ 2201323 w 3971507"/>
              <a:gd name="connsiteY50" fmla="*/ 6236677 h 6249628"/>
              <a:gd name="connsiteX51" fmla="*/ 2128969 w 3971507"/>
              <a:gd name="connsiteY51" fmla="*/ 6161576 h 6249628"/>
              <a:gd name="connsiteX52" fmla="*/ 2122009 w 3971507"/>
              <a:gd name="connsiteY52" fmla="*/ 6238691 h 6249628"/>
              <a:gd name="connsiteX53" fmla="*/ 1929494 w 3971507"/>
              <a:gd name="connsiteY53" fmla="*/ 6194547 h 6249628"/>
              <a:gd name="connsiteX54" fmla="*/ 1849630 w 3971507"/>
              <a:gd name="connsiteY54" fmla="*/ 6201508 h 6249628"/>
              <a:gd name="connsiteX55" fmla="*/ 1849630 w 3971507"/>
              <a:gd name="connsiteY55" fmla="*/ 6201508 h 6249628"/>
              <a:gd name="connsiteX56" fmla="*/ 1762074 w 3971507"/>
              <a:gd name="connsiteY56" fmla="*/ 6149121 h 6249628"/>
              <a:gd name="connsiteX57" fmla="*/ 1710968 w 3971507"/>
              <a:gd name="connsiteY57" fmla="*/ 6042330 h 6249628"/>
              <a:gd name="connsiteX58" fmla="*/ 1720676 w 3971507"/>
              <a:gd name="connsiteY58" fmla="*/ 6241257 h 6249628"/>
              <a:gd name="connsiteX59" fmla="*/ 1538419 w 3971507"/>
              <a:gd name="connsiteY59" fmla="*/ 6246752 h 6249628"/>
              <a:gd name="connsiteX60" fmla="*/ 1649971 w 3971507"/>
              <a:gd name="connsiteY60" fmla="*/ 2321352 h 6249628"/>
              <a:gd name="connsiteX61" fmla="*/ 42261 w 3971507"/>
              <a:gd name="connsiteY61" fmla="*/ 2288748 h 6249628"/>
              <a:gd name="connsiteX0" fmla="*/ 42261 w 3971507"/>
              <a:gd name="connsiteY0" fmla="*/ 2288748 h 6249628"/>
              <a:gd name="connsiteX1" fmla="*/ 16251 w 3971507"/>
              <a:gd name="connsiteY1" fmla="*/ 2130670 h 6249628"/>
              <a:gd name="connsiteX2" fmla="*/ 67356 w 3971507"/>
              <a:gd name="connsiteY2" fmla="*/ 2110154 h 6249628"/>
              <a:gd name="connsiteX3" fmla="*/ 170849 w 3971507"/>
              <a:gd name="connsiteY3" fmla="*/ 2033404 h 6249628"/>
              <a:gd name="connsiteX4" fmla="*/ 238990 w 3971507"/>
              <a:gd name="connsiteY4" fmla="*/ 1990908 h 6249628"/>
              <a:gd name="connsiteX5" fmla="*/ 202357 w 3971507"/>
              <a:gd name="connsiteY5" fmla="*/ 1960502 h 6249628"/>
              <a:gd name="connsiteX6" fmla="*/ 230931 w 3971507"/>
              <a:gd name="connsiteY6" fmla="*/ 1917639 h 6249628"/>
              <a:gd name="connsiteX7" fmla="*/ 82742 w 3971507"/>
              <a:gd name="connsiteY7" fmla="*/ 1826052 h 6249628"/>
              <a:gd name="connsiteX8" fmla="*/ 145754 w 3971507"/>
              <a:gd name="connsiteY8" fmla="*/ 1775498 h 6249628"/>
              <a:gd name="connsiteX9" fmla="*/ 93000 w 3971507"/>
              <a:gd name="connsiteY9" fmla="*/ 1749487 h 6249628"/>
              <a:gd name="connsiteX10" fmla="*/ 103441 w 3971507"/>
              <a:gd name="connsiteY10" fmla="*/ 1717614 h 6249628"/>
              <a:gd name="connsiteX11" fmla="*/ 47575 w 3971507"/>
              <a:gd name="connsiteY11" fmla="*/ 1684277 h 6249628"/>
              <a:gd name="connsiteX12" fmla="*/ 39697 w 3971507"/>
              <a:gd name="connsiteY12" fmla="*/ 1512826 h 6249628"/>
              <a:gd name="connsiteX13" fmla="*/ 1368800 w 3971507"/>
              <a:gd name="connsiteY13" fmla="*/ 1582983 h 6249628"/>
              <a:gd name="connsiteX14" fmla="*/ 1354697 w 3971507"/>
              <a:gd name="connsiteY14" fmla="*/ 1489931 h 6249628"/>
              <a:gd name="connsiteX15" fmla="*/ 1415876 w 3971507"/>
              <a:gd name="connsiteY15" fmla="*/ 1395046 h 6249628"/>
              <a:gd name="connsiteX16" fmla="*/ 1568276 w 3971507"/>
              <a:gd name="connsiteY16" fmla="*/ 1395046 h 6249628"/>
              <a:gd name="connsiteX17" fmla="*/ 1662061 w 3971507"/>
              <a:gd name="connsiteY17" fmla="*/ 1371600 h 6249628"/>
              <a:gd name="connsiteX18" fmla="*/ 1673784 w 3971507"/>
              <a:gd name="connsiteY18" fmla="*/ 23446 h 6249628"/>
              <a:gd name="connsiteX19" fmla="*/ 1767569 w 3971507"/>
              <a:gd name="connsiteY19" fmla="*/ 0 h 6249628"/>
              <a:gd name="connsiteX20" fmla="*/ 1802738 w 3971507"/>
              <a:gd name="connsiteY20" fmla="*/ 117231 h 6249628"/>
              <a:gd name="connsiteX21" fmla="*/ 1896523 w 3971507"/>
              <a:gd name="connsiteY21" fmla="*/ 46893 h 6249628"/>
              <a:gd name="connsiteX22" fmla="*/ 1990307 w 3971507"/>
              <a:gd name="connsiteY22" fmla="*/ 140677 h 6249628"/>
              <a:gd name="connsiteX23" fmla="*/ 2072369 w 3971507"/>
              <a:gd name="connsiteY23" fmla="*/ 117231 h 6249628"/>
              <a:gd name="connsiteX24" fmla="*/ 2130984 w 3971507"/>
              <a:gd name="connsiteY24" fmla="*/ 257908 h 6249628"/>
              <a:gd name="connsiteX25" fmla="*/ 2177876 w 3971507"/>
              <a:gd name="connsiteY25" fmla="*/ 117231 h 6249628"/>
              <a:gd name="connsiteX26" fmla="*/ 2177876 w 3971507"/>
              <a:gd name="connsiteY26" fmla="*/ 117231 h 6249628"/>
              <a:gd name="connsiteX27" fmla="*/ 2283384 w 3971507"/>
              <a:gd name="connsiteY27" fmla="*/ 93785 h 6249628"/>
              <a:gd name="connsiteX28" fmla="*/ 2435784 w 3971507"/>
              <a:gd name="connsiteY28" fmla="*/ 117231 h 6249628"/>
              <a:gd name="connsiteX29" fmla="*/ 2424061 w 3971507"/>
              <a:gd name="connsiteY29" fmla="*/ 1465385 h 6249628"/>
              <a:gd name="connsiteX30" fmla="*/ 2541292 w 3971507"/>
              <a:gd name="connsiteY30" fmla="*/ 1453662 h 6249628"/>
              <a:gd name="connsiteX31" fmla="*/ 2564738 w 3971507"/>
              <a:gd name="connsiteY31" fmla="*/ 1570893 h 6249628"/>
              <a:gd name="connsiteX32" fmla="*/ 2564738 w 3971507"/>
              <a:gd name="connsiteY32" fmla="*/ 1570893 h 6249628"/>
              <a:gd name="connsiteX33" fmla="*/ 3948061 w 3971507"/>
              <a:gd name="connsiteY33" fmla="*/ 1688123 h 6249628"/>
              <a:gd name="connsiteX34" fmla="*/ 3924615 w 3971507"/>
              <a:gd name="connsiteY34" fmla="*/ 1781908 h 6249628"/>
              <a:gd name="connsiteX35" fmla="*/ 3901169 w 3971507"/>
              <a:gd name="connsiteY35" fmla="*/ 1817077 h 6249628"/>
              <a:gd name="connsiteX36" fmla="*/ 3971507 w 3971507"/>
              <a:gd name="connsiteY36" fmla="*/ 1899139 h 6249628"/>
              <a:gd name="connsiteX37" fmla="*/ 3889446 w 3971507"/>
              <a:gd name="connsiteY37" fmla="*/ 2051539 h 6249628"/>
              <a:gd name="connsiteX38" fmla="*/ 3889446 w 3971507"/>
              <a:gd name="connsiteY38" fmla="*/ 2051539 h 6249628"/>
              <a:gd name="connsiteX39" fmla="*/ 3889446 w 3971507"/>
              <a:gd name="connsiteY39" fmla="*/ 2051539 h 6249628"/>
              <a:gd name="connsiteX40" fmla="*/ 3795661 w 3971507"/>
              <a:gd name="connsiteY40" fmla="*/ 2250831 h 6249628"/>
              <a:gd name="connsiteX41" fmla="*/ 3948061 w 3971507"/>
              <a:gd name="connsiteY41" fmla="*/ 2274277 h 6249628"/>
              <a:gd name="connsiteX42" fmla="*/ 3924615 w 3971507"/>
              <a:gd name="connsiteY42" fmla="*/ 2461846 h 6249628"/>
              <a:gd name="connsiteX43" fmla="*/ 2622986 w 3971507"/>
              <a:gd name="connsiteY43" fmla="*/ 2382166 h 6249628"/>
              <a:gd name="connsiteX44" fmla="*/ 2646799 w 3971507"/>
              <a:gd name="connsiteY44" fmla="*/ 2473570 h 6249628"/>
              <a:gd name="connsiteX45" fmla="*/ 2583971 w 3971507"/>
              <a:gd name="connsiteY45" fmla="*/ 2510937 h 6249628"/>
              <a:gd name="connsiteX46" fmla="*/ 2510153 w 3971507"/>
              <a:gd name="connsiteY46" fmla="*/ 2558562 h 6249628"/>
              <a:gd name="connsiteX47" fmla="*/ 2483409 w 3971507"/>
              <a:gd name="connsiteY47" fmla="*/ 2641907 h 6249628"/>
              <a:gd name="connsiteX48" fmla="*/ 2390907 w 3971507"/>
              <a:gd name="connsiteY48" fmla="*/ 2655644 h 6249628"/>
              <a:gd name="connsiteX49" fmla="*/ 2290162 w 3971507"/>
              <a:gd name="connsiteY49" fmla="*/ 6236310 h 6249628"/>
              <a:gd name="connsiteX50" fmla="*/ 2201323 w 3971507"/>
              <a:gd name="connsiteY50" fmla="*/ 6236677 h 6249628"/>
              <a:gd name="connsiteX51" fmla="*/ 2128969 w 3971507"/>
              <a:gd name="connsiteY51" fmla="*/ 6161576 h 6249628"/>
              <a:gd name="connsiteX52" fmla="*/ 2122009 w 3971507"/>
              <a:gd name="connsiteY52" fmla="*/ 6238691 h 6249628"/>
              <a:gd name="connsiteX53" fmla="*/ 1929494 w 3971507"/>
              <a:gd name="connsiteY53" fmla="*/ 6194547 h 6249628"/>
              <a:gd name="connsiteX54" fmla="*/ 1849630 w 3971507"/>
              <a:gd name="connsiteY54" fmla="*/ 6201508 h 6249628"/>
              <a:gd name="connsiteX55" fmla="*/ 1849630 w 3971507"/>
              <a:gd name="connsiteY55" fmla="*/ 6201508 h 6249628"/>
              <a:gd name="connsiteX56" fmla="*/ 1762074 w 3971507"/>
              <a:gd name="connsiteY56" fmla="*/ 6149121 h 6249628"/>
              <a:gd name="connsiteX57" fmla="*/ 1710968 w 3971507"/>
              <a:gd name="connsiteY57" fmla="*/ 6042330 h 6249628"/>
              <a:gd name="connsiteX58" fmla="*/ 1720676 w 3971507"/>
              <a:gd name="connsiteY58" fmla="*/ 6241257 h 6249628"/>
              <a:gd name="connsiteX59" fmla="*/ 1538419 w 3971507"/>
              <a:gd name="connsiteY59" fmla="*/ 6246752 h 6249628"/>
              <a:gd name="connsiteX60" fmla="*/ 1649971 w 3971507"/>
              <a:gd name="connsiteY60" fmla="*/ 2321352 h 6249628"/>
              <a:gd name="connsiteX61" fmla="*/ 42261 w 3971507"/>
              <a:gd name="connsiteY61" fmla="*/ 2288748 h 6249628"/>
              <a:gd name="connsiteX0" fmla="*/ 42261 w 3971507"/>
              <a:gd name="connsiteY0" fmla="*/ 2288748 h 6249628"/>
              <a:gd name="connsiteX1" fmla="*/ 16251 w 3971507"/>
              <a:gd name="connsiteY1" fmla="*/ 2130670 h 6249628"/>
              <a:gd name="connsiteX2" fmla="*/ 67356 w 3971507"/>
              <a:gd name="connsiteY2" fmla="*/ 2110154 h 6249628"/>
              <a:gd name="connsiteX3" fmla="*/ 170849 w 3971507"/>
              <a:gd name="connsiteY3" fmla="*/ 2033404 h 6249628"/>
              <a:gd name="connsiteX4" fmla="*/ 238990 w 3971507"/>
              <a:gd name="connsiteY4" fmla="*/ 1990908 h 6249628"/>
              <a:gd name="connsiteX5" fmla="*/ 202357 w 3971507"/>
              <a:gd name="connsiteY5" fmla="*/ 1960502 h 6249628"/>
              <a:gd name="connsiteX6" fmla="*/ 230931 w 3971507"/>
              <a:gd name="connsiteY6" fmla="*/ 1917639 h 6249628"/>
              <a:gd name="connsiteX7" fmla="*/ 82742 w 3971507"/>
              <a:gd name="connsiteY7" fmla="*/ 1826052 h 6249628"/>
              <a:gd name="connsiteX8" fmla="*/ 145754 w 3971507"/>
              <a:gd name="connsiteY8" fmla="*/ 1775498 h 6249628"/>
              <a:gd name="connsiteX9" fmla="*/ 93000 w 3971507"/>
              <a:gd name="connsiteY9" fmla="*/ 1749487 h 6249628"/>
              <a:gd name="connsiteX10" fmla="*/ 103441 w 3971507"/>
              <a:gd name="connsiteY10" fmla="*/ 1717614 h 6249628"/>
              <a:gd name="connsiteX11" fmla="*/ 47575 w 3971507"/>
              <a:gd name="connsiteY11" fmla="*/ 1684277 h 6249628"/>
              <a:gd name="connsiteX12" fmla="*/ 39697 w 3971507"/>
              <a:gd name="connsiteY12" fmla="*/ 1512826 h 6249628"/>
              <a:gd name="connsiteX13" fmla="*/ 1368800 w 3971507"/>
              <a:gd name="connsiteY13" fmla="*/ 1582983 h 6249628"/>
              <a:gd name="connsiteX14" fmla="*/ 1354697 w 3971507"/>
              <a:gd name="connsiteY14" fmla="*/ 1489931 h 6249628"/>
              <a:gd name="connsiteX15" fmla="*/ 1423019 w 3971507"/>
              <a:gd name="connsiteY15" fmla="*/ 1399809 h 6249628"/>
              <a:gd name="connsiteX16" fmla="*/ 1568276 w 3971507"/>
              <a:gd name="connsiteY16" fmla="*/ 1395046 h 6249628"/>
              <a:gd name="connsiteX17" fmla="*/ 1662061 w 3971507"/>
              <a:gd name="connsiteY17" fmla="*/ 1371600 h 6249628"/>
              <a:gd name="connsiteX18" fmla="*/ 1673784 w 3971507"/>
              <a:gd name="connsiteY18" fmla="*/ 23446 h 6249628"/>
              <a:gd name="connsiteX19" fmla="*/ 1767569 w 3971507"/>
              <a:gd name="connsiteY19" fmla="*/ 0 h 6249628"/>
              <a:gd name="connsiteX20" fmla="*/ 1802738 w 3971507"/>
              <a:gd name="connsiteY20" fmla="*/ 117231 h 6249628"/>
              <a:gd name="connsiteX21" fmla="*/ 1896523 w 3971507"/>
              <a:gd name="connsiteY21" fmla="*/ 46893 h 6249628"/>
              <a:gd name="connsiteX22" fmla="*/ 1990307 w 3971507"/>
              <a:gd name="connsiteY22" fmla="*/ 140677 h 6249628"/>
              <a:gd name="connsiteX23" fmla="*/ 2072369 w 3971507"/>
              <a:gd name="connsiteY23" fmla="*/ 117231 h 6249628"/>
              <a:gd name="connsiteX24" fmla="*/ 2130984 w 3971507"/>
              <a:gd name="connsiteY24" fmla="*/ 257908 h 6249628"/>
              <a:gd name="connsiteX25" fmla="*/ 2177876 w 3971507"/>
              <a:gd name="connsiteY25" fmla="*/ 117231 h 6249628"/>
              <a:gd name="connsiteX26" fmla="*/ 2177876 w 3971507"/>
              <a:gd name="connsiteY26" fmla="*/ 117231 h 6249628"/>
              <a:gd name="connsiteX27" fmla="*/ 2283384 w 3971507"/>
              <a:gd name="connsiteY27" fmla="*/ 93785 h 6249628"/>
              <a:gd name="connsiteX28" fmla="*/ 2435784 w 3971507"/>
              <a:gd name="connsiteY28" fmla="*/ 117231 h 6249628"/>
              <a:gd name="connsiteX29" fmla="*/ 2424061 w 3971507"/>
              <a:gd name="connsiteY29" fmla="*/ 1465385 h 6249628"/>
              <a:gd name="connsiteX30" fmla="*/ 2541292 w 3971507"/>
              <a:gd name="connsiteY30" fmla="*/ 1453662 h 6249628"/>
              <a:gd name="connsiteX31" fmla="*/ 2564738 w 3971507"/>
              <a:gd name="connsiteY31" fmla="*/ 1570893 h 6249628"/>
              <a:gd name="connsiteX32" fmla="*/ 2564738 w 3971507"/>
              <a:gd name="connsiteY32" fmla="*/ 1570893 h 6249628"/>
              <a:gd name="connsiteX33" fmla="*/ 3948061 w 3971507"/>
              <a:gd name="connsiteY33" fmla="*/ 1688123 h 6249628"/>
              <a:gd name="connsiteX34" fmla="*/ 3924615 w 3971507"/>
              <a:gd name="connsiteY34" fmla="*/ 1781908 h 6249628"/>
              <a:gd name="connsiteX35" fmla="*/ 3901169 w 3971507"/>
              <a:gd name="connsiteY35" fmla="*/ 1817077 h 6249628"/>
              <a:gd name="connsiteX36" fmla="*/ 3971507 w 3971507"/>
              <a:gd name="connsiteY36" fmla="*/ 1899139 h 6249628"/>
              <a:gd name="connsiteX37" fmla="*/ 3889446 w 3971507"/>
              <a:gd name="connsiteY37" fmla="*/ 2051539 h 6249628"/>
              <a:gd name="connsiteX38" fmla="*/ 3889446 w 3971507"/>
              <a:gd name="connsiteY38" fmla="*/ 2051539 h 6249628"/>
              <a:gd name="connsiteX39" fmla="*/ 3889446 w 3971507"/>
              <a:gd name="connsiteY39" fmla="*/ 2051539 h 6249628"/>
              <a:gd name="connsiteX40" fmla="*/ 3795661 w 3971507"/>
              <a:gd name="connsiteY40" fmla="*/ 2250831 h 6249628"/>
              <a:gd name="connsiteX41" fmla="*/ 3948061 w 3971507"/>
              <a:gd name="connsiteY41" fmla="*/ 2274277 h 6249628"/>
              <a:gd name="connsiteX42" fmla="*/ 3924615 w 3971507"/>
              <a:gd name="connsiteY42" fmla="*/ 2461846 h 6249628"/>
              <a:gd name="connsiteX43" fmla="*/ 2622986 w 3971507"/>
              <a:gd name="connsiteY43" fmla="*/ 2382166 h 6249628"/>
              <a:gd name="connsiteX44" fmla="*/ 2646799 w 3971507"/>
              <a:gd name="connsiteY44" fmla="*/ 2473570 h 6249628"/>
              <a:gd name="connsiteX45" fmla="*/ 2583971 w 3971507"/>
              <a:gd name="connsiteY45" fmla="*/ 2510937 h 6249628"/>
              <a:gd name="connsiteX46" fmla="*/ 2510153 w 3971507"/>
              <a:gd name="connsiteY46" fmla="*/ 2558562 h 6249628"/>
              <a:gd name="connsiteX47" fmla="*/ 2483409 w 3971507"/>
              <a:gd name="connsiteY47" fmla="*/ 2641907 h 6249628"/>
              <a:gd name="connsiteX48" fmla="*/ 2390907 w 3971507"/>
              <a:gd name="connsiteY48" fmla="*/ 2655644 h 6249628"/>
              <a:gd name="connsiteX49" fmla="*/ 2290162 w 3971507"/>
              <a:gd name="connsiteY49" fmla="*/ 6236310 h 6249628"/>
              <a:gd name="connsiteX50" fmla="*/ 2201323 w 3971507"/>
              <a:gd name="connsiteY50" fmla="*/ 6236677 h 6249628"/>
              <a:gd name="connsiteX51" fmla="*/ 2128969 w 3971507"/>
              <a:gd name="connsiteY51" fmla="*/ 6161576 h 6249628"/>
              <a:gd name="connsiteX52" fmla="*/ 2122009 w 3971507"/>
              <a:gd name="connsiteY52" fmla="*/ 6238691 h 6249628"/>
              <a:gd name="connsiteX53" fmla="*/ 1929494 w 3971507"/>
              <a:gd name="connsiteY53" fmla="*/ 6194547 h 6249628"/>
              <a:gd name="connsiteX54" fmla="*/ 1849630 w 3971507"/>
              <a:gd name="connsiteY54" fmla="*/ 6201508 h 6249628"/>
              <a:gd name="connsiteX55" fmla="*/ 1849630 w 3971507"/>
              <a:gd name="connsiteY55" fmla="*/ 6201508 h 6249628"/>
              <a:gd name="connsiteX56" fmla="*/ 1762074 w 3971507"/>
              <a:gd name="connsiteY56" fmla="*/ 6149121 h 6249628"/>
              <a:gd name="connsiteX57" fmla="*/ 1710968 w 3971507"/>
              <a:gd name="connsiteY57" fmla="*/ 6042330 h 6249628"/>
              <a:gd name="connsiteX58" fmla="*/ 1720676 w 3971507"/>
              <a:gd name="connsiteY58" fmla="*/ 6241257 h 6249628"/>
              <a:gd name="connsiteX59" fmla="*/ 1538419 w 3971507"/>
              <a:gd name="connsiteY59" fmla="*/ 6246752 h 6249628"/>
              <a:gd name="connsiteX60" fmla="*/ 1649971 w 3971507"/>
              <a:gd name="connsiteY60" fmla="*/ 2321352 h 6249628"/>
              <a:gd name="connsiteX61" fmla="*/ 42261 w 3971507"/>
              <a:gd name="connsiteY61" fmla="*/ 2288748 h 6249628"/>
              <a:gd name="connsiteX0" fmla="*/ 42261 w 3971507"/>
              <a:gd name="connsiteY0" fmla="*/ 2288748 h 6249628"/>
              <a:gd name="connsiteX1" fmla="*/ 16251 w 3971507"/>
              <a:gd name="connsiteY1" fmla="*/ 2130670 h 6249628"/>
              <a:gd name="connsiteX2" fmla="*/ 67356 w 3971507"/>
              <a:gd name="connsiteY2" fmla="*/ 2110154 h 6249628"/>
              <a:gd name="connsiteX3" fmla="*/ 170849 w 3971507"/>
              <a:gd name="connsiteY3" fmla="*/ 2033404 h 6249628"/>
              <a:gd name="connsiteX4" fmla="*/ 238990 w 3971507"/>
              <a:gd name="connsiteY4" fmla="*/ 1990908 h 6249628"/>
              <a:gd name="connsiteX5" fmla="*/ 202357 w 3971507"/>
              <a:gd name="connsiteY5" fmla="*/ 1960502 h 6249628"/>
              <a:gd name="connsiteX6" fmla="*/ 230931 w 3971507"/>
              <a:gd name="connsiteY6" fmla="*/ 1917639 h 6249628"/>
              <a:gd name="connsiteX7" fmla="*/ 82742 w 3971507"/>
              <a:gd name="connsiteY7" fmla="*/ 1826052 h 6249628"/>
              <a:gd name="connsiteX8" fmla="*/ 145754 w 3971507"/>
              <a:gd name="connsiteY8" fmla="*/ 1775498 h 6249628"/>
              <a:gd name="connsiteX9" fmla="*/ 93000 w 3971507"/>
              <a:gd name="connsiteY9" fmla="*/ 1749487 h 6249628"/>
              <a:gd name="connsiteX10" fmla="*/ 103441 w 3971507"/>
              <a:gd name="connsiteY10" fmla="*/ 1717614 h 6249628"/>
              <a:gd name="connsiteX11" fmla="*/ 47575 w 3971507"/>
              <a:gd name="connsiteY11" fmla="*/ 1684277 h 6249628"/>
              <a:gd name="connsiteX12" fmla="*/ 39697 w 3971507"/>
              <a:gd name="connsiteY12" fmla="*/ 1512826 h 6249628"/>
              <a:gd name="connsiteX13" fmla="*/ 1368800 w 3971507"/>
              <a:gd name="connsiteY13" fmla="*/ 1582983 h 6249628"/>
              <a:gd name="connsiteX14" fmla="*/ 1354697 w 3971507"/>
              <a:gd name="connsiteY14" fmla="*/ 1489931 h 6249628"/>
              <a:gd name="connsiteX15" fmla="*/ 1423019 w 3971507"/>
              <a:gd name="connsiteY15" fmla="*/ 1399809 h 6249628"/>
              <a:gd name="connsiteX16" fmla="*/ 1568276 w 3971507"/>
              <a:gd name="connsiteY16" fmla="*/ 1395046 h 6249628"/>
              <a:gd name="connsiteX17" fmla="*/ 1662061 w 3971507"/>
              <a:gd name="connsiteY17" fmla="*/ 1371600 h 6249628"/>
              <a:gd name="connsiteX18" fmla="*/ 1673784 w 3971507"/>
              <a:gd name="connsiteY18" fmla="*/ 23446 h 6249628"/>
              <a:gd name="connsiteX19" fmla="*/ 1767569 w 3971507"/>
              <a:gd name="connsiteY19" fmla="*/ 0 h 6249628"/>
              <a:gd name="connsiteX20" fmla="*/ 1802738 w 3971507"/>
              <a:gd name="connsiteY20" fmla="*/ 117231 h 6249628"/>
              <a:gd name="connsiteX21" fmla="*/ 1896523 w 3971507"/>
              <a:gd name="connsiteY21" fmla="*/ 46893 h 6249628"/>
              <a:gd name="connsiteX22" fmla="*/ 1990307 w 3971507"/>
              <a:gd name="connsiteY22" fmla="*/ 140677 h 6249628"/>
              <a:gd name="connsiteX23" fmla="*/ 2072369 w 3971507"/>
              <a:gd name="connsiteY23" fmla="*/ 117231 h 6249628"/>
              <a:gd name="connsiteX24" fmla="*/ 2130984 w 3971507"/>
              <a:gd name="connsiteY24" fmla="*/ 257908 h 6249628"/>
              <a:gd name="connsiteX25" fmla="*/ 2177876 w 3971507"/>
              <a:gd name="connsiteY25" fmla="*/ 117231 h 6249628"/>
              <a:gd name="connsiteX26" fmla="*/ 2177876 w 3971507"/>
              <a:gd name="connsiteY26" fmla="*/ 117231 h 6249628"/>
              <a:gd name="connsiteX27" fmla="*/ 2283384 w 3971507"/>
              <a:gd name="connsiteY27" fmla="*/ 93785 h 6249628"/>
              <a:gd name="connsiteX28" fmla="*/ 2435784 w 3971507"/>
              <a:gd name="connsiteY28" fmla="*/ 117231 h 6249628"/>
              <a:gd name="connsiteX29" fmla="*/ 2424061 w 3971507"/>
              <a:gd name="connsiteY29" fmla="*/ 1465385 h 6249628"/>
              <a:gd name="connsiteX30" fmla="*/ 2541292 w 3971507"/>
              <a:gd name="connsiteY30" fmla="*/ 1453662 h 6249628"/>
              <a:gd name="connsiteX31" fmla="*/ 2564738 w 3971507"/>
              <a:gd name="connsiteY31" fmla="*/ 1570893 h 6249628"/>
              <a:gd name="connsiteX32" fmla="*/ 2564738 w 3971507"/>
              <a:gd name="connsiteY32" fmla="*/ 1570893 h 6249628"/>
              <a:gd name="connsiteX33" fmla="*/ 3948061 w 3971507"/>
              <a:gd name="connsiteY33" fmla="*/ 1688123 h 6249628"/>
              <a:gd name="connsiteX34" fmla="*/ 3924615 w 3971507"/>
              <a:gd name="connsiteY34" fmla="*/ 1781908 h 6249628"/>
              <a:gd name="connsiteX35" fmla="*/ 3901169 w 3971507"/>
              <a:gd name="connsiteY35" fmla="*/ 1817077 h 6249628"/>
              <a:gd name="connsiteX36" fmla="*/ 3971507 w 3971507"/>
              <a:gd name="connsiteY36" fmla="*/ 1899139 h 6249628"/>
              <a:gd name="connsiteX37" fmla="*/ 3889446 w 3971507"/>
              <a:gd name="connsiteY37" fmla="*/ 2051539 h 6249628"/>
              <a:gd name="connsiteX38" fmla="*/ 3889446 w 3971507"/>
              <a:gd name="connsiteY38" fmla="*/ 2051539 h 6249628"/>
              <a:gd name="connsiteX39" fmla="*/ 3889446 w 3971507"/>
              <a:gd name="connsiteY39" fmla="*/ 2051539 h 6249628"/>
              <a:gd name="connsiteX40" fmla="*/ 3795661 w 3971507"/>
              <a:gd name="connsiteY40" fmla="*/ 2250831 h 6249628"/>
              <a:gd name="connsiteX41" fmla="*/ 3948061 w 3971507"/>
              <a:gd name="connsiteY41" fmla="*/ 2274277 h 6249628"/>
              <a:gd name="connsiteX42" fmla="*/ 3924615 w 3971507"/>
              <a:gd name="connsiteY42" fmla="*/ 2461846 h 6249628"/>
              <a:gd name="connsiteX43" fmla="*/ 2622986 w 3971507"/>
              <a:gd name="connsiteY43" fmla="*/ 2382166 h 6249628"/>
              <a:gd name="connsiteX44" fmla="*/ 2646799 w 3971507"/>
              <a:gd name="connsiteY44" fmla="*/ 2473570 h 6249628"/>
              <a:gd name="connsiteX45" fmla="*/ 2583971 w 3971507"/>
              <a:gd name="connsiteY45" fmla="*/ 2510937 h 6249628"/>
              <a:gd name="connsiteX46" fmla="*/ 2510153 w 3971507"/>
              <a:gd name="connsiteY46" fmla="*/ 2558562 h 6249628"/>
              <a:gd name="connsiteX47" fmla="*/ 2483409 w 3971507"/>
              <a:gd name="connsiteY47" fmla="*/ 2641907 h 6249628"/>
              <a:gd name="connsiteX48" fmla="*/ 2390907 w 3971507"/>
              <a:gd name="connsiteY48" fmla="*/ 2655644 h 6249628"/>
              <a:gd name="connsiteX49" fmla="*/ 2290162 w 3971507"/>
              <a:gd name="connsiteY49" fmla="*/ 6236310 h 6249628"/>
              <a:gd name="connsiteX50" fmla="*/ 2201323 w 3971507"/>
              <a:gd name="connsiteY50" fmla="*/ 6236677 h 6249628"/>
              <a:gd name="connsiteX51" fmla="*/ 2128969 w 3971507"/>
              <a:gd name="connsiteY51" fmla="*/ 6161576 h 6249628"/>
              <a:gd name="connsiteX52" fmla="*/ 2122009 w 3971507"/>
              <a:gd name="connsiteY52" fmla="*/ 6238691 h 6249628"/>
              <a:gd name="connsiteX53" fmla="*/ 1929494 w 3971507"/>
              <a:gd name="connsiteY53" fmla="*/ 6194547 h 6249628"/>
              <a:gd name="connsiteX54" fmla="*/ 1849630 w 3971507"/>
              <a:gd name="connsiteY54" fmla="*/ 6201508 h 6249628"/>
              <a:gd name="connsiteX55" fmla="*/ 1849630 w 3971507"/>
              <a:gd name="connsiteY55" fmla="*/ 6201508 h 6249628"/>
              <a:gd name="connsiteX56" fmla="*/ 1762074 w 3971507"/>
              <a:gd name="connsiteY56" fmla="*/ 6149121 h 6249628"/>
              <a:gd name="connsiteX57" fmla="*/ 1710968 w 3971507"/>
              <a:gd name="connsiteY57" fmla="*/ 6042330 h 6249628"/>
              <a:gd name="connsiteX58" fmla="*/ 1720676 w 3971507"/>
              <a:gd name="connsiteY58" fmla="*/ 6241257 h 6249628"/>
              <a:gd name="connsiteX59" fmla="*/ 1538419 w 3971507"/>
              <a:gd name="connsiteY59" fmla="*/ 6246752 h 6249628"/>
              <a:gd name="connsiteX60" fmla="*/ 1649971 w 3971507"/>
              <a:gd name="connsiteY60" fmla="*/ 2321352 h 6249628"/>
              <a:gd name="connsiteX61" fmla="*/ 42261 w 3971507"/>
              <a:gd name="connsiteY61" fmla="*/ 2288748 h 6249628"/>
              <a:gd name="connsiteX0" fmla="*/ 42261 w 3971507"/>
              <a:gd name="connsiteY0" fmla="*/ 2288748 h 6249628"/>
              <a:gd name="connsiteX1" fmla="*/ 16251 w 3971507"/>
              <a:gd name="connsiteY1" fmla="*/ 2130670 h 6249628"/>
              <a:gd name="connsiteX2" fmla="*/ 67356 w 3971507"/>
              <a:gd name="connsiteY2" fmla="*/ 2110154 h 6249628"/>
              <a:gd name="connsiteX3" fmla="*/ 170849 w 3971507"/>
              <a:gd name="connsiteY3" fmla="*/ 2033404 h 6249628"/>
              <a:gd name="connsiteX4" fmla="*/ 238990 w 3971507"/>
              <a:gd name="connsiteY4" fmla="*/ 1990908 h 6249628"/>
              <a:gd name="connsiteX5" fmla="*/ 202357 w 3971507"/>
              <a:gd name="connsiteY5" fmla="*/ 1960502 h 6249628"/>
              <a:gd name="connsiteX6" fmla="*/ 230931 w 3971507"/>
              <a:gd name="connsiteY6" fmla="*/ 1917639 h 6249628"/>
              <a:gd name="connsiteX7" fmla="*/ 82742 w 3971507"/>
              <a:gd name="connsiteY7" fmla="*/ 1826052 h 6249628"/>
              <a:gd name="connsiteX8" fmla="*/ 145754 w 3971507"/>
              <a:gd name="connsiteY8" fmla="*/ 1775498 h 6249628"/>
              <a:gd name="connsiteX9" fmla="*/ 93000 w 3971507"/>
              <a:gd name="connsiteY9" fmla="*/ 1749487 h 6249628"/>
              <a:gd name="connsiteX10" fmla="*/ 103441 w 3971507"/>
              <a:gd name="connsiteY10" fmla="*/ 1717614 h 6249628"/>
              <a:gd name="connsiteX11" fmla="*/ 47575 w 3971507"/>
              <a:gd name="connsiteY11" fmla="*/ 1684277 h 6249628"/>
              <a:gd name="connsiteX12" fmla="*/ 39697 w 3971507"/>
              <a:gd name="connsiteY12" fmla="*/ 1512826 h 6249628"/>
              <a:gd name="connsiteX13" fmla="*/ 1368800 w 3971507"/>
              <a:gd name="connsiteY13" fmla="*/ 1582983 h 6249628"/>
              <a:gd name="connsiteX14" fmla="*/ 1354697 w 3971507"/>
              <a:gd name="connsiteY14" fmla="*/ 1489931 h 6249628"/>
              <a:gd name="connsiteX15" fmla="*/ 1423019 w 3971507"/>
              <a:gd name="connsiteY15" fmla="*/ 1399809 h 6249628"/>
              <a:gd name="connsiteX16" fmla="*/ 1568276 w 3971507"/>
              <a:gd name="connsiteY16" fmla="*/ 1395046 h 6249628"/>
              <a:gd name="connsiteX17" fmla="*/ 1662061 w 3971507"/>
              <a:gd name="connsiteY17" fmla="*/ 1371600 h 6249628"/>
              <a:gd name="connsiteX18" fmla="*/ 1673784 w 3971507"/>
              <a:gd name="connsiteY18" fmla="*/ 23446 h 6249628"/>
              <a:gd name="connsiteX19" fmla="*/ 1767569 w 3971507"/>
              <a:gd name="connsiteY19" fmla="*/ 0 h 6249628"/>
              <a:gd name="connsiteX20" fmla="*/ 1802738 w 3971507"/>
              <a:gd name="connsiteY20" fmla="*/ 117231 h 6249628"/>
              <a:gd name="connsiteX21" fmla="*/ 1896523 w 3971507"/>
              <a:gd name="connsiteY21" fmla="*/ 46893 h 6249628"/>
              <a:gd name="connsiteX22" fmla="*/ 1990307 w 3971507"/>
              <a:gd name="connsiteY22" fmla="*/ 140677 h 6249628"/>
              <a:gd name="connsiteX23" fmla="*/ 2072369 w 3971507"/>
              <a:gd name="connsiteY23" fmla="*/ 117231 h 6249628"/>
              <a:gd name="connsiteX24" fmla="*/ 2130984 w 3971507"/>
              <a:gd name="connsiteY24" fmla="*/ 257908 h 6249628"/>
              <a:gd name="connsiteX25" fmla="*/ 2177876 w 3971507"/>
              <a:gd name="connsiteY25" fmla="*/ 117231 h 6249628"/>
              <a:gd name="connsiteX26" fmla="*/ 2177876 w 3971507"/>
              <a:gd name="connsiteY26" fmla="*/ 117231 h 6249628"/>
              <a:gd name="connsiteX27" fmla="*/ 2283384 w 3971507"/>
              <a:gd name="connsiteY27" fmla="*/ 93785 h 6249628"/>
              <a:gd name="connsiteX28" fmla="*/ 2435784 w 3971507"/>
              <a:gd name="connsiteY28" fmla="*/ 117231 h 6249628"/>
              <a:gd name="connsiteX29" fmla="*/ 2424061 w 3971507"/>
              <a:gd name="connsiteY29" fmla="*/ 1465385 h 6249628"/>
              <a:gd name="connsiteX30" fmla="*/ 2541292 w 3971507"/>
              <a:gd name="connsiteY30" fmla="*/ 1453662 h 6249628"/>
              <a:gd name="connsiteX31" fmla="*/ 2564738 w 3971507"/>
              <a:gd name="connsiteY31" fmla="*/ 1570893 h 6249628"/>
              <a:gd name="connsiteX32" fmla="*/ 2564738 w 3971507"/>
              <a:gd name="connsiteY32" fmla="*/ 1570893 h 6249628"/>
              <a:gd name="connsiteX33" fmla="*/ 3948061 w 3971507"/>
              <a:gd name="connsiteY33" fmla="*/ 1688123 h 6249628"/>
              <a:gd name="connsiteX34" fmla="*/ 3924615 w 3971507"/>
              <a:gd name="connsiteY34" fmla="*/ 1781908 h 6249628"/>
              <a:gd name="connsiteX35" fmla="*/ 3901169 w 3971507"/>
              <a:gd name="connsiteY35" fmla="*/ 1817077 h 6249628"/>
              <a:gd name="connsiteX36" fmla="*/ 3971507 w 3971507"/>
              <a:gd name="connsiteY36" fmla="*/ 1899139 h 6249628"/>
              <a:gd name="connsiteX37" fmla="*/ 3889446 w 3971507"/>
              <a:gd name="connsiteY37" fmla="*/ 2051539 h 6249628"/>
              <a:gd name="connsiteX38" fmla="*/ 3889446 w 3971507"/>
              <a:gd name="connsiteY38" fmla="*/ 2051539 h 6249628"/>
              <a:gd name="connsiteX39" fmla="*/ 3889446 w 3971507"/>
              <a:gd name="connsiteY39" fmla="*/ 2051539 h 6249628"/>
              <a:gd name="connsiteX40" fmla="*/ 3795661 w 3971507"/>
              <a:gd name="connsiteY40" fmla="*/ 2250831 h 6249628"/>
              <a:gd name="connsiteX41" fmla="*/ 3948061 w 3971507"/>
              <a:gd name="connsiteY41" fmla="*/ 2274277 h 6249628"/>
              <a:gd name="connsiteX42" fmla="*/ 3924615 w 3971507"/>
              <a:gd name="connsiteY42" fmla="*/ 2461846 h 6249628"/>
              <a:gd name="connsiteX43" fmla="*/ 2622986 w 3971507"/>
              <a:gd name="connsiteY43" fmla="*/ 2382166 h 6249628"/>
              <a:gd name="connsiteX44" fmla="*/ 2646799 w 3971507"/>
              <a:gd name="connsiteY44" fmla="*/ 2473570 h 6249628"/>
              <a:gd name="connsiteX45" fmla="*/ 2583971 w 3971507"/>
              <a:gd name="connsiteY45" fmla="*/ 2510937 h 6249628"/>
              <a:gd name="connsiteX46" fmla="*/ 2510153 w 3971507"/>
              <a:gd name="connsiteY46" fmla="*/ 2558562 h 6249628"/>
              <a:gd name="connsiteX47" fmla="*/ 2483409 w 3971507"/>
              <a:gd name="connsiteY47" fmla="*/ 2641907 h 6249628"/>
              <a:gd name="connsiteX48" fmla="*/ 2390907 w 3971507"/>
              <a:gd name="connsiteY48" fmla="*/ 2655644 h 6249628"/>
              <a:gd name="connsiteX49" fmla="*/ 2290162 w 3971507"/>
              <a:gd name="connsiteY49" fmla="*/ 6236310 h 6249628"/>
              <a:gd name="connsiteX50" fmla="*/ 2201323 w 3971507"/>
              <a:gd name="connsiteY50" fmla="*/ 6236677 h 6249628"/>
              <a:gd name="connsiteX51" fmla="*/ 2128969 w 3971507"/>
              <a:gd name="connsiteY51" fmla="*/ 6161576 h 6249628"/>
              <a:gd name="connsiteX52" fmla="*/ 2122009 w 3971507"/>
              <a:gd name="connsiteY52" fmla="*/ 6238691 h 6249628"/>
              <a:gd name="connsiteX53" fmla="*/ 1929494 w 3971507"/>
              <a:gd name="connsiteY53" fmla="*/ 6194547 h 6249628"/>
              <a:gd name="connsiteX54" fmla="*/ 1849630 w 3971507"/>
              <a:gd name="connsiteY54" fmla="*/ 6201508 h 6249628"/>
              <a:gd name="connsiteX55" fmla="*/ 1849630 w 3971507"/>
              <a:gd name="connsiteY55" fmla="*/ 6201508 h 6249628"/>
              <a:gd name="connsiteX56" fmla="*/ 1762074 w 3971507"/>
              <a:gd name="connsiteY56" fmla="*/ 6149121 h 6249628"/>
              <a:gd name="connsiteX57" fmla="*/ 1710968 w 3971507"/>
              <a:gd name="connsiteY57" fmla="*/ 6042330 h 6249628"/>
              <a:gd name="connsiteX58" fmla="*/ 1720676 w 3971507"/>
              <a:gd name="connsiteY58" fmla="*/ 6241257 h 6249628"/>
              <a:gd name="connsiteX59" fmla="*/ 1538419 w 3971507"/>
              <a:gd name="connsiteY59" fmla="*/ 6246752 h 6249628"/>
              <a:gd name="connsiteX60" fmla="*/ 1649971 w 3971507"/>
              <a:gd name="connsiteY60" fmla="*/ 2321352 h 6249628"/>
              <a:gd name="connsiteX61" fmla="*/ 42261 w 3971507"/>
              <a:gd name="connsiteY61" fmla="*/ 2288748 h 6249628"/>
              <a:gd name="connsiteX0" fmla="*/ 42261 w 3971507"/>
              <a:gd name="connsiteY0" fmla="*/ 2288748 h 6249628"/>
              <a:gd name="connsiteX1" fmla="*/ 16251 w 3971507"/>
              <a:gd name="connsiteY1" fmla="*/ 2130670 h 6249628"/>
              <a:gd name="connsiteX2" fmla="*/ 67356 w 3971507"/>
              <a:gd name="connsiteY2" fmla="*/ 2110154 h 6249628"/>
              <a:gd name="connsiteX3" fmla="*/ 170849 w 3971507"/>
              <a:gd name="connsiteY3" fmla="*/ 2033404 h 6249628"/>
              <a:gd name="connsiteX4" fmla="*/ 238990 w 3971507"/>
              <a:gd name="connsiteY4" fmla="*/ 1990908 h 6249628"/>
              <a:gd name="connsiteX5" fmla="*/ 202357 w 3971507"/>
              <a:gd name="connsiteY5" fmla="*/ 1960502 h 6249628"/>
              <a:gd name="connsiteX6" fmla="*/ 230931 w 3971507"/>
              <a:gd name="connsiteY6" fmla="*/ 1917639 h 6249628"/>
              <a:gd name="connsiteX7" fmla="*/ 82742 w 3971507"/>
              <a:gd name="connsiteY7" fmla="*/ 1826052 h 6249628"/>
              <a:gd name="connsiteX8" fmla="*/ 145754 w 3971507"/>
              <a:gd name="connsiteY8" fmla="*/ 1775498 h 6249628"/>
              <a:gd name="connsiteX9" fmla="*/ 93000 w 3971507"/>
              <a:gd name="connsiteY9" fmla="*/ 1749487 h 6249628"/>
              <a:gd name="connsiteX10" fmla="*/ 103441 w 3971507"/>
              <a:gd name="connsiteY10" fmla="*/ 1717614 h 6249628"/>
              <a:gd name="connsiteX11" fmla="*/ 47575 w 3971507"/>
              <a:gd name="connsiteY11" fmla="*/ 1684277 h 6249628"/>
              <a:gd name="connsiteX12" fmla="*/ 39697 w 3971507"/>
              <a:gd name="connsiteY12" fmla="*/ 1512826 h 6249628"/>
              <a:gd name="connsiteX13" fmla="*/ 1368800 w 3971507"/>
              <a:gd name="connsiteY13" fmla="*/ 1582983 h 6249628"/>
              <a:gd name="connsiteX14" fmla="*/ 1354697 w 3971507"/>
              <a:gd name="connsiteY14" fmla="*/ 1489931 h 6249628"/>
              <a:gd name="connsiteX15" fmla="*/ 1423019 w 3971507"/>
              <a:gd name="connsiteY15" fmla="*/ 1399809 h 6249628"/>
              <a:gd name="connsiteX16" fmla="*/ 1518270 w 3971507"/>
              <a:gd name="connsiteY16" fmla="*/ 1426003 h 6249628"/>
              <a:gd name="connsiteX17" fmla="*/ 1662061 w 3971507"/>
              <a:gd name="connsiteY17" fmla="*/ 1371600 h 6249628"/>
              <a:gd name="connsiteX18" fmla="*/ 1673784 w 3971507"/>
              <a:gd name="connsiteY18" fmla="*/ 23446 h 6249628"/>
              <a:gd name="connsiteX19" fmla="*/ 1767569 w 3971507"/>
              <a:gd name="connsiteY19" fmla="*/ 0 h 6249628"/>
              <a:gd name="connsiteX20" fmla="*/ 1802738 w 3971507"/>
              <a:gd name="connsiteY20" fmla="*/ 117231 h 6249628"/>
              <a:gd name="connsiteX21" fmla="*/ 1896523 w 3971507"/>
              <a:gd name="connsiteY21" fmla="*/ 46893 h 6249628"/>
              <a:gd name="connsiteX22" fmla="*/ 1990307 w 3971507"/>
              <a:gd name="connsiteY22" fmla="*/ 140677 h 6249628"/>
              <a:gd name="connsiteX23" fmla="*/ 2072369 w 3971507"/>
              <a:gd name="connsiteY23" fmla="*/ 117231 h 6249628"/>
              <a:gd name="connsiteX24" fmla="*/ 2130984 w 3971507"/>
              <a:gd name="connsiteY24" fmla="*/ 257908 h 6249628"/>
              <a:gd name="connsiteX25" fmla="*/ 2177876 w 3971507"/>
              <a:gd name="connsiteY25" fmla="*/ 117231 h 6249628"/>
              <a:gd name="connsiteX26" fmla="*/ 2177876 w 3971507"/>
              <a:gd name="connsiteY26" fmla="*/ 117231 h 6249628"/>
              <a:gd name="connsiteX27" fmla="*/ 2283384 w 3971507"/>
              <a:gd name="connsiteY27" fmla="*/ 93785 h 6249628"/>
              <a:gd name="connsiteX28" fmla="*/ 2435784 w 3971507"/>
              <a:gd name="connsiteY28" fmla="*/ 117231 h 6249628"/>
              <a:gd name="connsiteX29" fmla="*/ 2424061 w 3971507"/>
              <a:gd name="connsiteY29" fmla="*/ 1465385 h 6249628"/>
              <a:gd name="connsiteX30" fmla="*/ 2541292 w 3971507"/>
              <a:gd name="connsiteY30" fmla="*/ 1453662 h 6249628"/>
              <a:gd name="connsiteX31" fmla="*/ 2564738 w 3971507"/>
              <a:gd name="connsiteY31" fmla="*/ 1570893 h 6249628"/>
              <a:gd name="connsiteX32" fmla="*/ 2564738 w 3971507"/>
              <a:gd name="connsiteY32" fmla="*/ 1570893 h 6249628"/>
              <a:gd name="connsiteX33" fmla="*/ 3948061 w 3971507"/>
              <a:gd name="connsiteY33" fmla="*/ 1688123 h 6249628"/>
              <a:gd name="connsiteX34" fmla="*/ 3924615 w 3971507"/>
              <a:gd name="connsiteY34" fmla="*/ 1781908 h 6249628"/>
              <a:gd name="connsiteX35" fmla="*/ 3901169 w 3971507"/>
              <a:gd name="connsiteY35" fmla="*/ 1817077 h 6249628"/>
              <a:gd name="connsiteX36" fmla="*/ 3971507 w 3971507"/>
              <a:gd name="connsiteY36" fmla="*/ 1899139 h 6249628"/>
              <a:gd name="connsiteX37" fmla="*/ 3889446 w 3971507"/>
              <a:gd name="connsiteY37" fmla="*/ 2051539 h 6249628"/>
              <a:gd name="connsiteX38" fmla="*/ 3889446 w 3971507"/>
              <a:gd name="connsiteY38" fmla="*/ 2051539 h 6249628"/>
              <a:gd name="connsiteX39" fmla="*/ 3889446 w 3971507"/>
              <a:gd name="connsiteY39" fmla="*/ 2051539 h 6249628"/>
              <a:gd name="connsiteX40" fmla="*/ 3795661 w 3971507"/>
              <a:gd name="connsiteY40" fmla="*/ 2250831 h 6249628"/>
              <a:gd name="connsiteX41" fmla="*/ 3948061 w 3971507"/>
              <a:gd name="connsiteY41" fmla="*/ 2274277 h 6249628"/>
              <a:gd name="connsiteX42" fmla="*/ 3924615 w 3971507"/>
              <a:gd name="connsiteY42" fmla="*/ 2461846 h 6249628"/>
              <a:gd name="connsiteX43" fmla="*/ 2622986 w 3971507"/>
              <a:gd name="connsiteY43" fmla="*/ 2382166 h 6249628"/>
              <a:gd name="connsiteX44" fmla="*/ 2646799 w 3971507"/>
              <a:gd name="connsiteY44" fmla="*/ 2473570 h 6249628"/>
              <a:gd name="connsiteX45" fmla="*/ 2583971 w 3971507"/>
              <a:gd name="connsiteY45" fmla="*/ 2510937 h 6249628"/>
              <a:gd name="connsiteX46" fmla="*/ 2510153 w 3971507"/>
              <a:gd name="connsiteY46" fmla="*/ 2558562 h 6249628"/>
              <a:gd name="connsiteX47" fmla="*/ 2483409 w 3971507"/>
              <a:gd name="connsiteY47" fmla="*/ 2641907 h 6249628"/>
              <a:gd name="connsiteX48" fmla="*/ 2390907 w 3971507"/>
              <a:gd name="connsiteY48" fmla="*/ 2655644 h 6249628"/>
              <a:gd name="connsiteX49" fmla="*/ 2290162 w 3971507"/>
              <a:gd name="connsiteY49" fmla="*/ 6236310 h 6249628"/>
              <a:gd name="connsiteX50" fmla="*/ 2201323 w 3971507"/>
              <a:gd name="connsiteY50" fmla="*/ 6236677 h 6249628"/>
              <a:gd name="connsiteX51" fmla="*/ 2128969 w 3971507"/>
              <a:gd name="connsiteY51" fmla="*/ 6161576 h 6249628"/>
              <a:gd name="connsiteX52" fmla="*/ 2122009 w 3971507"/>
              <a:gd name="connsiteY52" fmla="*/ 6238691 h 6249628"/>
              <a:gd name="connsiteX53" fmla="*/ 1929494 w 3971507"/>
              <a:gd name="connsiteY53" fmla="*/ 6194547 h 6249628"/>
              <a:gd name="connsiteX54" fmla="*/ 1849630 w 3971507"/>
              <a:gd name="connsiteY54" fmla="*/ 6201508 h 6249628"/>
              <a:gd name="connsiteX55" fmla="*/ 1849630 w 3971507"/>
              <a:gd name="connsiteY55" fmla="*/ 6201508 h 6249628"/>
              <a:gd name="connsiteX56" fmla="*/ 1762074 w 3971507"/>
              <a:gd name="connsiteY56" fmla="*/ 6149121 h 6249628"/>
              <a:gd name="connsiteX57" fmla="*/ 1710968 w 3971507"/>
              <a:gd name="connsiteY57" fmla="*/ 6042330 h 6249628"/>
              <a:gd name="connsiteX58" fmla="*/ 1720676 w 3971507"/>
              <a:gd name="connsiteY58" fmla="*/ 6241257 h 6249628"/>
              <a:gd name="connsiteX59" fmla="*/ 1538419 w 3971507"/>
              <a:gd name="connsiteY59" fmla="*/ 6246752 h 6249628"/>
              <a:gd name="connsiteX60" fmla="*/ 1649971 w 3971507"/>
              <a:gd name="connsiteY60" fmla="*/ 2321352 h 6249628"/>
              <a:gd name="connsiteX61" fmla="*/ 42261 w 3971507"/>
              <a:gd name="connsiteY61" fmla="*/ 2288748 h 6249628"/>
              <a:gd name="connsiteX0" fmla="*/ 42261 w 3971507"/>
              <a:gd name="connsiteY0" fmla="*/ 2288748 h 6249628"/>
              <a:gd name="connsiteX1" fmla="*/ 16251 w 3971507"/>
              <a:gd name="connsiteY1" fmla="*/ 2130670 h 6249628"/>
              <a:gd name="connsiteX2" fmla="*/ 67356 w 3971507"/>
              <a:gd name="connsiteY2" fmla="*/ 2110154 h 6249628"/>
              <a:gd name="connsiteX3" fmla="*/ 170849 w 3971507"/>
              <a:gd name="connsiteY3" fmla="*/ 2033404 h 6249628"/>
              <a:gd name="connsiteX4" fmla="*/ 238990 w 3971507"/>
              <a:gd name="connsiteY4" fmla="*/ 1990908 h 6249628"/>
              <a:gd name="connsiteX5" fmla="*/ 202357 w 3971507"/>
              <a:gd name="connsiteY5" fmla="*/ 1960502 h 6249628"/>
              <a:gd name="connsiteX6" fmla="*/ 230931 w 3971507"/>
              <a:gd name="connsiteY6" fmla="*/ 1917639 h 6249628"/>
              <a:gd name="connsiteX7" fmla="*/ 82742 w 3971507"/>
              <a:gd name="connsiteY7" fmla="*/ 1826052 h 6249628"/>
              <a:gd name="connsiteX8" fmla="*/ 145754 w 3971507"/>
              <a:gd name="connsiteY8" fmla="*/ 1775498 h 6249628"/>
              <a:gd name="connsiteX9" fmla="*/ 93000 w 3971507"/>
              <a:gd name="connsiteY9" fmla="*/ 1749487 h 6249628"/>
              <a:gd name="connsiteX10" fmla="*/ 103441 w 3971507"/>
              <a:gd name="connsiteY10" fmla="*/ 1717614 h 6249628"/>
              <a:gd name="connsiteX11" fmla="*/ 47575 w 3971507"/>
              <a:gd name="connsiteY11" fmla="*/ 1684277 h 6249628"/>
              <a:gd name="connsiteX12" fmla="*/ 39697 w 3971507"/>
              <a:gd name="connsiteY12" fmla="*/ 1512826 h 6249628"/>
              <a:gd name="connsiteX13" fmla="*/ 1368800 w 3971507"/>
              <a:gd name="connsiteY13" fmla="*/ 1582983 h 6249628"/>
              <a:gd name="connsiteX14" fmla="*/ 1354697 w 3971507"/>
              <a:gd name="connsiteY14" fmla="*/ 1489931 h 6249628"/>
              <a:gd name="connsiteX15" fmla="*/ 1423019 w 3971507"/>
              <a:gd name="connsiteY15" fmla="*/ 1399809 h 6249628"/>
              <a:gd name="connsiteX16" fmla="*/ 1518270 w 3971507"/>
              <a:gd name="connsiteY16" fmla="*/ 1426003 h 6249628"/>
              <a:gd name="connsiteX17" fmla="*/ 1662061 w 3971507"/>
              <a:gd name="connsiteY17" fmla="*/ 1371600 h 6249628"/>
              <a:gd name="connsiteX18" fmla="*/ 1673784 w 3971507"/>
              <a:gd name="connsiteY18" fmla="*/ 23446 h 6249628"/>
              <a:gd name="connsiteX19" fmla="*/ 1767569 w 3971507"/>
              <a:gd name="connsiteY19" fmla="*/ 0 h 6249628"/>
              <a:gd name="connsiteX20" fmla="*/ 1802738 w 3971507"/>
              <a:gd name="connsiteY20" fmla="*/ 117231 h 6249628"/>
              <a:gd name="connsiteX21" fmla="*/ 1896523 w 3971507"/>
              <a:gd name="connsiteY21" fmla="*/ 46893 h 6249628"/>
              <a:gd name="connsiteX22" fmla="*/ 1990307 w 3971507"/>
              <a:gd name="connsiteY22" fmla="*/ 140677 h 6249628"/>
              <a:gd name="connsiteX23" fmla="*/ 2072369 w 3971507"/>
              <a:gd name="connsiteY23" fmla="*/ 117231 h 6249628"/>
              <a:gd name="connsiteX24" fmla="*/ 2130984 w 3971507"/>
              <a:gd name="connsiteY24" fmla="*/ 257908 h 6249628"/>
              <a:gd name="connsiteX25" fmla="*/ 2177876 w 3971507"/>
              <a:gd name="connsiteY25" fmla="*/ 117231 h 6249628"/>
              <a:gd name="connsiteX26" fmla="*/ 2177876 w 3971507"/>
              <a:gd name="connsiteY26" fmla="*/ 117231 h 6249628"/>
              <a:gd name="connsiteX27" fmla="*/ 2283384 w 3971507"/>
              <a:gd name="connsiteY27" fmla="*/ 93785 h 6249628"/>
              <a:gd name="connsiteX28" fmla="*/ 2435784 w 3971507"/>
              <a:gd name="connsiteY28" fmla="*/ 117231 h 6249628"/>
              <a:gd name="connsiteX29" fmla="*/ 2424061 w 3971507"/>
              <a:gd name="connsiteY29" fmla="*/ 1465385 h 6249628"/>
              <a:gd name="connsiteX30" fmla="*/ 2541292 w 3971507"/>
              <a:gd name="connsiteY30" fmla="*/ 1453662 h 6249628"/>
              <a:gd name="connsiteX31" fmla="*/ 2564738 w 3971507"/>
              <a:gd name="connsiteY31" fmla="*/ 1570893 h 6249628"/>
              <a:gd name="connsiteX32" fmla="*/ 2564738 w 3971507"/>
              <a:gd name="connsiteY32" fmla="*/ 1570893 h 6249628"/>
              <a:gd name="connsiteX33" fmla="*/ 3948061 w 3971507"/>
              <a:gd name="connsiteY33" fmla="*/ 1688123 h 6249628"/>
              <a:gd name="connsiteX34" fmla="*/ 3924615 w 3971507"/>
              <a:gd name="connsiteY34" fmla="*/ 1781908 h 6249628"/>
              <a:gd name="connsiteX35" fmla="*/ 3901169 w 3971507"/>
              <a:gd name="connsiteY35" fmla="*/ 1817077 h 6249628"/>
              <a:gd name="connsiteX36" fmla="*/ 3971507 w 3971507"/>
              <a:gd name="connsiteY36" fmla="*/ 1899139 h 6249628"/>
              <a:gd name="connsiteX37" fmla="*/ 3889446 w 3971507"/>
              <a:gd name="connsiteY37" fmla="*/ 2051539 h 6249628"/>
              <a:gd name="connsiteX38" fmla="*/ 3889446 w 3971507"/>
              <a:gd name="connsiteY38" fmla="*/ 2051539 h 6249628"/>
              <a:gd name="connsiteX39" fmla="*/ 3889446 w 3971507"/>
              <a:gd name="connsiteY39" fmla="*/ 2051539 h 6249628"/>
              <a:gd name="connsiteX40" fmla="*/ 3795661 w 3971507"/>
              <a:gd name="connsiteY40" fmla="*/ 2250831 h 6249628"/>
              <a:gd name="connsiteX41" fmla="*/ 3948061 w 3971507"/>
              <a:gd name="connsiteY41" fmla="*/ 2274277 h 6249628"/>
              <a:gd name="connsiteX42" fmla="*/ 3924615 w 3971507"/>
              <a:gd name="connsiteY42" fmla="*/ 2461846 h 6249628"/>
              <a:gd name="connsiteX43" fmla="*/ 2622986 w 3971507"/>
              <a:gd name="connsiteY43" fmla="*/ 2382166 h 6249628"/>
              <a:gd name="connsiteX44" fmla="*/ 2646799 w 3971507"/>
              <a:gd name="connsiteY44" fmla="*/ 2473570 h 6249628"/>
              <a:gd name="connsiteX45" fmla="*/ 2583971 w 3971507"/>
              <a:gd name="connsiteY45" fmla="*/ 2510937 h 6249628"/>
              <a:gd name="connsiteX46" fmla="*/ 2510153 w 3971507"/>
              <a:gd name="connsiteY46" fmla="*/ 2558562 h 6249628"/>
              <a:gd name="connsiteX47" fmla="*/ 2483409 w 3971507"/>
              <a:gd name="connsiteY47" fmla="*/ 2641907 h 6249628"/>
              <a:gd name="connsiteX48" fmla="*/ 2390907 w 3971507"/>
              <a:gd name="connsiteY48" fmla="*/ 2655644 h 6249628"/>
              <a:gd name="connsiteX49" fmla="*/ 2290162 w 3971507"/>
              <a:gd name="connsiteY49" fmla="*/ 6236310 h 6249628"/>
              <a:gd name="connsiteX50" fmla="*/ 2201323 w 3971507"/>
              <a:gd name="connsiteY50" fmla="*/ 6236677 h 6249628"/>
              <a:gd name="connsiteX51" fmla="*/ 2128969 w 3971507"/>
              <a:gd name="connsiteY51" fmla="*/ 6161576 h 6249628"/>
              <a:gd name="connsiteX52" fmla="*/ 2122009 w 3971507"/>
              <a:gd name="connsiteY52" fmla="*/ 6238691 h 6249628"/>
              <a:gd name="connsiteX53" fmla="*/ 1929494 w 3971507"/>
              <a:gd name="connsiteY53" fmla="*/ 6194547 h 6249628"/>
              <a:gd name="connsiteX54" fmla="*/ 1849630 w 3971507"/>
              <a:gd name="connsiteY54" fmla="*/ 6201508 h 6249628"/>
              <a:gd name="connsiteX55" fmla="*/ 1849630 w 3971507"/>
              <a:gd name="connsiteY55" fmla="*/ 6201508 h 6249628"/>
              <a:gd name="connsiteX56" fmla="*/ 1762074 w 3971507"/>
              <a:gd name="connsiteY56" fmla="*/ 6149121 h 6249628"/>
              <a:gd name="connsiteX57" fmla="*/ 1710968 w 3971507"/>
              <a:gd name="connsiteY57" fmla="*/ 6042330 h 6249628"/>
              <a:gd name="connsiteX58" fmla="*/ 1720676 w 3971507"/>
              <a:gd name="connsiteY58" fmla="*/ 6241257 h 6249628"/>
              <a:gd name="connsiteX59" fmla="*/ 1538419 w 3971507"/>
              <a:gd name="connsiteY59" fmla="*/ 6246752 h 6249628"/>
              <a:gd name="connsiteX60" fmla="*/ 1649971 w 3971507"/>
              <a:gd name="connsiteY60" fmla="*/ 2321352 h 6249628"/>
              <a:gd name="connsiteX61" fmla="*/ 42261 w 3971507"/>
              <a:gd name="connsiteY61" fmla="*/ 2288748 h 6249628"/>
              <a:gd name="connsiteX0" fmla="*/ 42261 w 3971507"/>
              <a:gd name="connsiteY0" fmla="*/ 2288748 h 6249628"/>
              <a:gd name="connsiteX1" fmla="*/ 16251 w 3971507"/>
              <a:gd name="connsiteY1" fmla="*/ 2130670 h 6249628"/>
              <a:gd name="connsiteX2" fmla="*/ 67356 w 3971507"/>
              <a:gd name="connsiteY2" fmla="*/ 2110154 h 6249628"/>
              <a:gd name="connsiteX3" fmla="*/ 170849 w 3971507"/>
              <a:gd name="connsiteY3" fmla="*/ 2033404 h 6249628"/>
              <a:gd name="connsiteX4" fmla="*/ 238990 w 3971507"/>
              <a:gd name="connsiteY4" fmla="*/ 1990908 h 6249628"/>
              <a:gd name="connsiteX5" fmla="*/ 202357 w 3971507"/>
              <a:gd name="connsiteY5" fmla="*/ 1960502 h 6249628"/>
              <a:gd name="connsiteX6" fmla="*/ 230931 w 3971507"/>
              <a:gd name="connsiteY6" fmla="*/ 1917639 h 6249628"/>
              <a:gd name="connsiteX7" fmla="*/ 82742 w 3971507"/>
              <a:gd name="connsiteY7" fmla="*/ 1826052 h 6249628"/>
              <a:gd name="connsiteX8" fmla="*/ 145754 w 3971507"/>
              <a:gd name="connsiteY8" fmla="*/ 1775498 h 6249628"/>
              <a:gd name="connsiteX9" fmla="*/ 93000 w 3971507"/>
              <a:gd name="connsiteY9" fmla="*/ 1749487 h 6249628"/>
              <a:gd name="connsiteX10" fmla="*/ 103441 w 3971507"/>
              <a:gd name="connsiteY10" fmla="*/ 1717614 h 6249628"/>
              <a:gd name="connsiteX11" fmla="*/ 47575 w 3971507"/>
              <a:gd name="connsiteY11" fmla="*/ 1684277 h 6249628"/>
              <a:gd name="connsiteX12" fmla="*/ 39697 w 3971507"/>
              <a:gd name="connsiteY12" fmla="*/ 1512826 h 6249628"/>
              <a:gd name="connsiteX13" fmla="*/ 1368800 w 3971507"/>
              <a:gd name="connsiteY13" fmla="*/ 1582983 h 6249628"/>
              <a:gd name="connsiteX14" fmla="*/ 1354697 w 3971507"/>
              <a:gd name="connsiteY14" fmla="*/ 1489931 h 6249628"/>
              <a:gd name="connsiteX15" fmla="*/ 1423019 w 3971507"/>
              <a:gd name="connsiteY15" fmla="*/ 1399809 h 6249628"/>
              <a:gd name="connsiteX16" fmla="*/ 1518270 w 3971507"/>
              <a:gd name="connsiteY16" fmla="*/ 1426003 h 6249628"/>
              <a:gd name="connsiteX17" fmla="*/ 1662061 w 3971507"/>
              <a:gd name="connsiteY17" fmla="*/ 1371600 h 6249628"/>
              <a:gd name="connsiteX18" fmla="*/ 1673784 w 3971507"/>
              <a:gd name="connsiteY18" fmla="*/ 23446 h 6249628"/>
              <a:gd name="connsiteX19" fmla="*/ 1767569 w 3971507"/>
              <a:gd name="connsiteY19" fmla="*/ 0 h 6249628"/>
              <a:gd name="connsiteX20" fmla="*/ 1802738 w 3971507"/>
              <a:gd name="connsiteY20" fmla="*/ 117231 h 6249628"/>
              <a:gd name="connsiteX21" fmla="*/ 1896523 w 3971507"/>
              <a:gd name="connsiteY21" fmla="*/ 46893 h 6249628"/>
              <a:gd name="connsiteX22" fmla="*/ 1990307 w 3971507"/>
              <a:gd name="connsiteY22" fmla="*/ 140677 h 6249628"/>
              <a:gd name="connsiteX23" fmla="*/ 2072369 w 3971507"/>
              <a:gd name="connsiteY23" fmla="*/ 117231 h 6249628"/>
              <a:gd name="connsiteX24" fmla="*/ 2130984 w 3971507"/>
              <a:gd name="connsiteY24" fmla="*/ 257908 h 6249628"/>
              <a:gd name="connsiteX25" fmla="*/ 2177876 w 3971507"/>
              <a:gd name="connsiteY25" fmla="*/ 117231 h 6249628"/>
              <a:gd name="connsiteX26" fmla="*/ 2177876 w 3971507"/>
              <a:gd name="connsiteY26" fmla="*/ 117231 h 6249628"/>
              <a:gd name="connsiteX27" fmla="*/ 2283384 w 3971507"/>
              <a:gd name="connsiteY27" fmla="*/ 93785 h 6249628"/>
              <a:gd name="connsiteX28" fmla="*/ 2435784 w 3971507"/>
              <a:gd name="connsiteY28" fmla="*/ 117231 h 6249628"/>
              <a:gd name="connsiteX29" fmla="*/ 2424061 w 3971507"/>
              <a:gd name="connsiteY29" fmla="*/ 1465385 h 6249628"/>
              <a:gd name="connsiteX30" fmla="*/ 2541292 w 3971507"/>
              <a:gd name="connsiteY30" fmla="*/ 1453662 h 6249628"/>
              <a:gd name="connsiteX31" fmla="*/ 2564738 w 3971507"/>
              <a:gd name="connsiteY31" fmla="*/ 1570893 h 6249628"/>
              <a:gd name="connsiteX32" fmla="*/ 2564738 w 3971507"/>
              <a:gd name="connsiteY32" fmla="*/ 1570893 h 6249628"/>
              <a:gd name="connsiteX33" fmla="*/ 3948061 w 3971507"/>
              <a:gd name="connsiteY33" fmla="*/ 1688123 h 6249628"/>
              <a:gd name="connsiteX34" fmla="*/ 3924615 w 3971507"/>
              <a:gd name="connsiteY34" fmla="*/ 1781908 h 6249628"/>
              <a:gd name="connsiteX35" fmla="*/ 3901169 w 3971507"/>
              <a:gd name="connsiteY35" fmla="*/ 1817077 h 6249628"/>
              <a:gd name="connsiteX36" fmla="*/ 3971507 w 3971507"/>
              <a:gd name="connsiteY36" fmla="*/ 1899139 h 6249628"/>
              <a:gd name="connsiteX37" fmla="*/ 3889446 w 3971507"/>
              <a:gd name="connsiteY37" fmla="*/ 2051539 h 6249628"/>
              <a:gd name="connsiteX38" fmla="*/ 3889446 w 3971507"/>
              <a:gd name="connsiteY38" fmla="*/ 2051539 h 6249628"/>
              <a:gd name="connsiteX39" fmla="*/ 3889446 w 3971507"/>
              <a:gd name="connsiteY39" fmla="*/ 2051539 h 6249628"/>
              <a:gd name="connsiteX40" fmla="*/ 3795661 w 3971507"/>
              <a:gd name="connsiteY40" fmla="*/ 2250831 h 6249628"/>
              <a:gd name="connsiteX41" fmla="*/ 3948061 w 3971507"/>
              <a:gd name="connsiteY41" fmla="*/ 2274277 h 6249628"/>
              <a:gd name="connsiteX42" fmla="*/ 3924615 w 3971507"/>
              <a:gd name="connsiteY42" fmla="*/ 2461846 h 6249628"/>
              <a:gd name="connsiteX43" fmla="*/ 2622986 w 3971507"/>
              <a:gd name="connsiteY43" fmla="*/ 2382166 h 6249628"/>
              <a:gd name="connsiteX44" fmla="*/ 2646799 w 3971507"/>
              <a:gd name="connsiteY44" fmla="*/ 2473570 h 6249628"/>
              <a:gd name="connsiteX45" fmla="*/ 2583971 w 3971507"/>
              <a:gd name="connsiteY45" fmla="*/ 2510937 h 6249628"/>
              <a:gd name="connsiteX46" fmla="*/ 2510153 w 3971507"/>
              <a:gd name="connsiteY46" fmla="*/ 2558562 h 6249628"/>
              <a:gd name="connsiteX47" fmla="*/ 2483409 w 3971507"/>
              <a:gd name="connsiteY47" fmla="*/ 2641907 h 6249628"/>
              <a:gd name="connsiteX48" fmla="*/ 2390907 w 3971507"/>
              <a:gd name="connsiteY48" fmla="*/ 2655644 h 6249628"/>
              <a:gd name="connsiteX49" fmla="*/ 2290162 w 3971507"/>
              <a:gd name="connsiteY49" fmla="*/ 6236310 h 6249628"/>
              <a:gd name="connsiteX50" fmla="*/ 2201323 w 3971507"/>
              <a:gd name="connsiteY50" fmla="*/ 6236677 h 6249628"/>
              <a:gd name="connsiteX51" fmla="*/ 2128969 w 3971507"/>
              <a:gd name="connsiteY51" fmla="*/ 6161576 h 6249628"/>
              <a:gd name="connsiteX52" fmla="*/ 2122009 w 3971507"/>
              <a:gd name="connsiteY52" fmla="*/ 6238691 h 6249628"/>
              <a:gd name="connsiteX53" fmla="*/ 1929494 w 3971507"/>
              <a:gd name="connsiteY53" fmla="*/ 6194547 h 6249628"/>
              <a:gd name="connsiteX54" fmla="*/ 1849630 w 3971507"/>
              <a:gd name="connsiteY54" fmla="*/ 6201508 h 6249628"/>
              <a:gd name="connsiteX55" fmla="*/ 1849630 w 3971507"/>
              <a:gd name="connsiteY55" fmla="*/ 6201508 h 6249628"/>
              <a:gd name="connsiteX56" fmla="*/ 1762074 w 3971507"/>
              <a:gd name="connsiteY56" fmla="*/ 6149121 h 6249628"/>
              <a:gd name="connsiteX57" fmla="*/ 1710968 w 3971507"/>
              <a:gd name="connsiteY57" fmla="*/ 6042330 h 6249628"/>
              <a:gd name="connsiteX58" fmla="*/ 1720676 w 3971507"/>
              <a:gd name="connsiteY58" fmla="*/ 6241257 h 6249628"/>
              <a:gd name="connsiteX59" fmla="*/ 1538419 w 3971507"/>
              <a:gd name="connsiteY59" fmla="*/ 6246752 h 6249628"/>
              <a:gd name="connsiteX60" fmla="*/ 1649971 w 3971507"/>
              <a:gd name="connsiteY60" fmla="*/ 2321352 h 6249628"/>
              <a:gd name="connsiteX61" fmla="*/ 42261 w 3971507"/>
              <a:gd name="connsiteY61" fmla="*/ 2288748 h 6249628"/>
              <a:gd name="connsiteX0" fmla="*/ 42261 w 3971507"/>
              <a:gd name="connsiteY0" fmla="*/ 2288748 h 6249628"/>
              <a:gd name="connsiteX1" fmla="*/ 16251 w 3971507"/>
              <a:gd name="connsiteY1" fmla="*/ 2130670 h 6249628"/>
              <a:gd name="connsiteX2" fmla="*/ 67356 w 3971507"/>
              <a:gd name="connsiteY2" fmla="*/ 2110154 h 6249628"/>
              <a:gd name="connsiteX3" fmla="*/ 170849 w 3971507"/>
              <a:gd name="connsiteY3" fmla="*/ 2033404 h 6249628"/>
              <a:gd name="connsiteX4" fmla="*/ 238990 w 3971507"/>
              <a:gd name="connsiteY4" fmla="*/ 1990908 h 6249628"/>
              <a:gd name="connsiteX5" fmla="*/ 202357 w 3971507"/>
              <a:gd name="connsiteY5" fmla="*/ 1960502 h 6249628"/>
              <a:gd name="connsiteX6" fmla="*/ 230931 w 3971507"/>
              <a:gd name="connsiteY6" fmla="*/ 1917639 h 6249628"/>
              <a:gd name="connsiteX7" fmla="*/ 82742 w 3971507"/>
              <a:gd name="connsiteY7" fmla="*/ 1826052 h 6249628"/>
              <a:gd name="connsiteX8" fmla="*/ 145754 w 3971507"/>
              <a:gd name="connsiteY8" fmla="*/ 1775498 h 6249628"/>
              <a:gd name="connsiteX9" fmla="*/ 93000 w 3971507"/>
              <a:gd name="connsiteY9" fmla="*/ 1749487 h 6249628"/>
              <a:gd name="connsiteX10" fmla="*/ 103441 w 3971507"/>
              <a:gd name="connsiteY10" fmla="*/ 1717614 h 6249628"/>
              <a:gd name="connsiteX11" fmla="*/ 47575 w 3971507"/>
              <a:gd name="connsiteY11" fmla="*/ 1684277 h 6249628"/>
              <a:gd name="connsiteX12" fmla="*/ 39697 w 3971507"/>
              <a:gd name="connsiteY12" fmla="*/ 1512826 h 6249628"/>
              <a:gd name="connsiteX13" fmla="*/ 1368800 w 3971507"/>
              <a:gd name="connsiteY13" fmla="*/ 1582983 h 6249628"/>
              <a:gd name="connsiteX14" fmla="*/ 1354697 w 3971507"/>
              <a:gd name="connsiteY14" fmla="*/ 1489931 h 6249628"/>
              <a:gd name="connsiteX15" fmla="*/ 1423019 w 3971507"/>
              <a:gd name="connsiteY15" fmla="*/ 1399809 h 6249628"/>
              <a:gd name="connsiteX16" fmla="*/ 1518270 w 3971507"/>
              <a:gd name="connsiteY16" fmla="*/ 1426003 h 6249628"/>
              <a:gd name="connsiteX17" fmla="*/ 1590625 w 3971507"/>
              <a:gd name="connsiteY17" fmla="*/ 1379477 h 6249628"/>
              <a:gd name="connsiteX18" fmla="*/ 1662061 w 3971507"/>
              <a:gd name="connsiteY18" fmla="*/ 1371600 h 6249628"/>
              <a:gd name="connsiteX19" fmla="*/ 1673784 w 3971507"/>
              <a:gd name="connsiteY19" fmla="*/ 23446 h 6249628"/>
              <a:gd name="connsiteX20" fmla="*/ 1767569 w 3971507"/>
              <a:gd name="connsiteY20" fmla="*/ 0 h 6249628"/>
              <a:gd name="connsiteX21" fmla="*/ 1802738 w 3971507"/>
              <a:gd name="connsiteY21" fmla="*/ 117231 h 6249628"/>
              <a:gd name="connsiteX22" fmla="*/ 1896523 w 3971507"/>
              <a:gd name="connsiteY22" fmla="*/ 46893 h 6249628"/>
              <a:gd name="connsiteX23" fmla="*/ 1990307 w 3971507"/>
              <a:gd name="connsiteY23" fmla="*/ 140677 h 6249628"/>
              <a:gd name="connsiteX24" fmla="*/ 2072369 w 3971507"/>
              <a:gd name="connsiteY24" fmla="*/ 117231 h 6249628"/>
              <a:gd name="connsiteX25" fmla="*/ 2130984 w 3971507"/>
              <a:gd name="connsiteY25" fmla="*/ 257908 h 6249628"/>
              <a:gd name="connsiteX26" fmla="*/ 2177876 w 3971507"/>
              <a:gd name="connsiteY26" fmla="*/ 117231 h 6249628"/>
              <a:gd name="connsiteX27" fmla="*/ 2177876 w 3971507"/>
              <a:gd name="connsiteY27" fmla="*/ 117231 h 6249628"/>
              <a:gd name="connsiteX28" fmla="*/ 2283384 w 3971507"/>
              <a:gd name="connsiteY28" fmla="*/ 93785 h 6249628"/>
              <a:gd name="connsiteX29" fmla="*/ 2435784 w 3971507"/>
              <a:gd name="connsiteY29" fmla="*/ 117231 h 6249628"/>
              <a:gd name="connsiteX30" fmla="*/ 2424061 w 3971507"/>
              <a:gd name="connsiteY30" fmla="*/ 1465385 h 6249628"/>
              <a:gd name="connsiteX31" fmla="*/ 2541292 w 3971507"/>
              <a:gd name="connsiteY31" fmla="*/ 1453662 h 6249628"/>
              <a:gd name="connsiteX32" fmla="*/ 2564738 w 3971507"/>
              <a:gd name="connsiteY32" fmla="*/ 1570893 h 6249628"/>
              <a:gd name="connsiteX33" fmla="*/ 2564738 w 3971507"/>
              <a:gd name="connsiteY33" fmla="*/ 1570893 h 6249628"/>
              <a:gd name="connsiteX34" fmla="*/ 3948061 w 3971507"/>
              <a:gd name="connsiteY34" fmla="*/ 1688123 h 6249628"/>
              <a:gd name="connsiteX35" fmla="*/ 3924615 w 3971507"/>
              <a:gd name="connsiteY35" fmla="*/ 1781908 h 6249628"/>
              <a:gd name="connsiteX36" fmla="*/ 3901169 w 3971507"/>
              <a:gd name="connsiteY36" fmla="*/ 1817077 h 6249628"/>
              <a:gd name="connsiteX37" fmla="*/ 3971507 w 3971507"/>
              <a:gd name="connsiteY37" fmla="*/ 1899139 h 6249628"/>
              <a:gd name="connsiteX38" fmla="*/ 3889446 w 3971507"/>
              <a:gd name="connsiteY38" fmla="*/ 2051539 h 6249628"/>
              <a:gd name="connsiteX39" fmla="*/ 3889446 w 3971507"/>
              <a:gd name="connsiteY39" fmla="*/ 2051539 h 6249628"/>
              <a:gd name="connsiteX40" fmla="*/ 3889446 w 3971507"/>
              <a:gd name="connsiteY40" fmla="*/ 2051539 h 6249628"/>
              <a:gd name="connsiteX41" fmla="*/ 3795661 w 3971507"/>
              <a:gd name="connsiteY41" fmla="*/ 2250831 h 6249628"/>
              <a:gd name="connsiteX42" fmla="*/ 3948061 w 3971507"/>
              <a:gd name="connsiteY42" fmla="*/ 2274277 h 6249628"/>
              <a:gd name="connsiteX43" fmla="*/ 3924615 w 3971507"/>
              <a:gd name="connsiteY43" fmla="*/ 2461846 h 6249628"/>
              <a:gd name="connsiteX44" fmla="*/ 2622986 w 3971507"/>
              <a:gd name="connsiteY44" fmla="*/ 2382166 h 6249628"/>
              <a:gd name="connsiteX45" fmla="*/ 2646799 w 3971507"/>
              <a:gd name="connsiteY45" fmla="*/ 2473570 h 6249628"/>
              <a:gd name="connsiteX46" fmla="*/ 2583971 w 3971507"/>
              <a:gd name="connsiteY46" fmla="*/ 2510937 h 6249628"/>
              <a:gd name="connsiteX47" fmla="*/ 2510153 w 3971507"/>
              <a:gd name="connsiteY47" fmla="*/ 2558562 h 6249628"/>
              <a:gd name="connsiteX48" fmla="*/ 2483409 w 3971507"/>
              <a:gd name="connsiteY48" fmla="*/ 2641907 h 6249628"/>
              <a:gd name="connsiteX49" fmla="*/ 2390907 w 3971507"/>
              <a:gd name="connsiteY49" fmla="*/ 2655644 h 6249628"/>
              <a:gd name="connsiteX50" fmla="*/ 2290162 w 3971507"/>
              <a:gd name="connsiteY50" fmla="*/ 6236310 h 6249628"/>
              <a:gd name="connsiteX51" fmla="*/ 2201323 w 3971507"/>
              <a:gd name="connsiteY51" fmla="*/ 6236677 h 6249628"/>
              <a:gd name="connsiteX52" fmla="*/ 2128969 w 3971507"/>
              <a:gd name="connsiteY52" fmla="*/ 6161576 h 6249628"/>
              <a:gd name="connsiteX53" fmla="*/ 2122009 w 3971507"/>
              <a:gd name="connsiteY53" fmla="*/ 6238691 h 6249628"/>
              <a:gd name="connsiteX54" fmla="*/ 1929494 w 3971507"/>
              <a:gd name="connsiteY54" fmla="*/ 6194547 h 6249628"/>
              <a:gd name="connsiteX55" fmla="*/ 1849630 w 3971507"/>
              <a:gd name="connsiteY55" fmla="*/ 6201508 h 6249628"/>
              <a:gd name="connsiteX56" fmla="*/ 1849630 w 3971507"/>
              <a:gd name="connsiteY56" fmla="*/ 6201508 h 6249628"/>
              <a:gd name="connsiteX57" fmla="*/ 1762074 w 3971507"/>
              <a:gd name="connsiteY57" fmla="*/ 6149121 h 6249628"/>
              <a:gd name="connsiteX58" fmla="*/ 1710968 w 3971507"/>
              <a:gd name="connsiteY58" fmla="*/ 6042330 h 6249628"/>
              <a:gd name="connsiteX59" fmla="*/ 1720676 w 3971507"/>
              <a:gd name="connsiteY59" fmla="*/ 6241257 h 6249628"/>
              <a:gd name="connsiteX60" fmla="*/ 1538419 w 3971507"/>
              <a:gd name="connsiteY60" fmla="*/ 6246752 h 6249628"/>
              <a:gd name="connsiteX61" fmla="*/ 1649971 w 3971507"/>
              <a:gd name="connsiteY61" fmla="*/ 2321352 h 6249628"/>
              <a:gd name="connsiteX62" fmla="*/ 42261 w 3971507"/>
              <a:gd name="connsiteY62" fmla="*/ 2288748 h 6249628"/>
              <a:gd name="connsiteX0" fmla="*/ 42261 w 3971507"/>
              <a:gd name="connsiteY0" fmla="*/ 2288748 h 6249628"/>
              <a:gd name="connsiteX1" fmla="*/ 16251 w 3971507"/>
              <a:gd name="connsiteY1" fmla="*/ 2130670 h 6249628"/>
              <a:gd name="connsiteX2" fmla="*/ 67356 w 3971507"/>
              <a:gd name="connsiteY2" fmla="*/ 2110154 h 6249628"/>
              <a:gd name="connsiteX3" fmla="*/ 170849 w 3971507"/>
              <a:gd name="connsiteY3" fmla="*/ 2033404 h 6249628"/>
              <a:gd name="connsiteX4" fmla="*/ 238990 w 3971507"/>
              <a:gd name="connsiteY4" fmla="*/ 1990908 h 6249628"/>
              <a:gd name="connsiteX5" fmla="*/ 202357 w 3971507"/>
              <a:gd name="connsiteY5" fmla="*/ 1960502 h 6249628"/>
              <a:gd name="connsiteX6" fmla="*/ 230931 w 3971507"/>
              <a:gd name="connsiteY6" fmla="*/ 1917639 h 6249628"/>
              <a:gd name="connsiteX7" fmla="*/ 82742 w 3971507"/>
              <a:gd name="connsiteY7" fmla="*/ 1826052 h 6249628"/>
              <a:gd name="connsiteX8" fmla="*/ 145754 w 3971507"/>
              <a:gd name="connsiteY8" fmla="*/ 1775498 h 6249628"/>
              <a:gd name="connsiteX9" fmla="*/ 93000 w 3971507"/>
              <a:gd name="connsiteY9" fmla="*/ 1749487 h 6249628"/>
              <a:gd name="connsiteX10" fmla="*/ 103441 w 3971507"/>
              <a:gd name="connsiteY10" fmla="*/ 1717614 h 6249628"/>
              <a:gd name="connsiteX11" fmla="*/ 47575 w 3971507"/>
              <a:gd name="connsiteY11" fmla="*/ 1684277 h 6249628"/>
              <a:gd name="connsiteX12" fmla="*/ 39697 w 3971507"/>
              <a:gd name="connsiteY12" fmla="*/ 1512826 h 6249628"/>
              <a:gd name="connsiteX13" fmla="*/ 1368800 w 3971507"/>
              <a:gd name="connsiteY13" fmla="*/ 1582983 h 6249628"/>
              <a:gd name="connsiteX14" fmla="*/ 1354697 w 3971507"/>
              <a:gd name="connsiteY14" fmla="*/ 1489931 h 6249628"/>
              <a:gd name="connsiteX15" fmla="*/ 1423019 w 3971507"/>
              <a:gd name="connsiteY15" fmla="*/ 1399809 h 6249628"/>
              <a:gd name="connsiteX16" fmla="*/ 1518270 w 3971507"/>
              <a:gd name="connsiteY16" fmla="*/ 1426003 h 6249628"/>
              <a:gd name="connsiteX17" fmla="*/ 1590625 w 3971507"/>
              <a:gd name="connsiteY17" fmla="*/ 1379477 h 6249628"/>
              <a:gd name="connsiteX18" fmla="*/ 1662061 w 3971507"/>
              <a:gd name="connsiteY18" fmla="*/ 1371600 h 6249628"/>
              <a:gd name="connsiteX19" fmla="*/ 1673784 w 3971507"/>
              <a:gd name="connsiteY19" fmla="*/ 23446 h 6249628"/>
              <a:gd name="connsiteX20" fmla="*/ 1767569 w 3971507"/>
              <a:gd name="connsiteY20" fmla="*/ 0 h 6249628"/>
              <a:gd name="connsiteX21" fmla="*/ 1802738 w 3971507"/>
              <a:gd name="connsiteY21" fmla="*/ 117231 h 6249628"/>
              <a:gd name="connsiteX22" fmla="*/ 1896523 w 3971507"/>
              <a:gd name="connsiteY22" fmla="*/ 46893 h 6249628"/>
              <a:gd name="connsiteX23" fmla="*/ 1990307 w 3971507"/>
              <a:gd name="connsiteY23" fmla="*/ 140677 h 6249628"/>
              <a:gd name="connsiteX24" fmla="*/ 2072369 w 3971507"/>
              <a:gd name="connsiteY24" fmla="*/ 117231 h 6249628"/>
              <a:gd name="connsiteX25" fmla="*/ 2130984 w 3971507"/>
              <a:gd name="connsiteY25" fmla="*/ 257908 h 6249628"/>
              <a:gd name="connsiteX26" fmla="*/ 2177876 w 3971507"/>
              <a:gd name="connsiteY26" fmla="*/ 117231 h 6249628"/>
              <a:gd name="connsiteX27" fmla="*/ 2177876 w 3971507"/>
              <a:gd name="connsiteY27" fmla="*/ 117231 h 6249628"/>
              <a:gd name="connsiteX28" fmla="*/ 2283384 w 3971507"/>
              <a:gd name="connsiteY28" fmla="*/ 93785 h 6249628"/>
              <a:gd name="connsiteX29" fmla="*/ 2435784 w 3971507"/>
              <a:gd name="connsiteY29" fmla="*/ 117231 h 6249628"/>
              <a:gd name="connsiteX30" fmla="*/ 2424061 w 3971507"/>
              <a:gd name="connsiteY30" fmla="*/ 1465385 h 6249628"/>
              <a:gd name="connsiteX31" fmla="*/ 2541292 w 3971507"/>
              <a:gd name="connsiteY31" fmla="*/ 1453662 h 6249628"/>
              <a:gd name="connsiteX32" fmla="*/ 2564738 w 3971507"/>
              <a:gd name="connsiteY32" fmla="*/ 1570893 h 6249628"/>
              <a:gd name="connsiteX33" fmla="*/ 2564738 w 3971507"/>
              <a:gd name="connsiteY33" fmla="*/ 1570893 h 6249628"/>
              <a:gd name="connsiteX34" fmla="*/ 3948061 w 3971507"/>
              <a:gd name="connsiteY34" fmla="*/ 1688123 h 6249628"/>
              <a:gd name="connsiteX35" fmla="*/ 3924615 w 3971507"/>
              <a:gd name="connsiteY35" fmla="*/ 1781908 h 6249628"/>
              <a:gd name="connsiteX36" fmla="*/ 3901169 w 3971507"/>
              <a:gd name="connsiteY36" fmla="*/ 1817077 h 6249628"/>
              <a:gd name="connsiteX37" fmla="*/ 3971507 w 3971507"/>
              <a:gd name="connsiteY37" fmla="*/ 1899139 h 6249628"/>
              <a:gd name="connsiteX38" fmla="*/ 3889446 w 3971507"/>
              <a:gd name="connsiteY38" fmla="*/ 2051539 h 6249628"/>
              <a:gd name="connsiteX39" fmla="*/ 3889446 w 3971507"/>
              <a:gd name="connsiteY39" fmla="*/ 2051539 h 6249628"/>
              <a:gd name="connsiteX40" fmla="*/ 3889446 w 3971507"/>
              <a:gd name="connsiteY40" fmla="*/ 2051539 h 6249628"/>
              <a:gd name="connsiteX41" fmla="*/ 3795661 w 3971507"/>
              <a:gd name="connsiteY41" fmla="*/ 2250831 h 6249628"/>
              <a:gd name="connsiteX42" fmla="*/ 3948061 w 3971507"/>
              <a:gd name="connsiteY42" fmla="*/ 2274277 h 6249628"/>
              <a:gd name="connsiteX43" fmla="*/ 3924615 w 3971507"/>
              <a:gd name="connsiteY43" fmla="*/ 2461846 h 6249628"/>
              <a:gd name="connsiteX44" fmla="*/ 2622986 w 3971507"/>
              <a:gd name="connsiteY44" fmla="*/ 2382166 h 6249628"/>
              <a:gd name="connsiteX45" fmla="*/ 2646799 w 3971507"/>
              <a:gd name="connsiteY45" fmla="*/ 2473570 h 6249628"/>
              <a:gd name="connsiteX46" fmla="*/ 2583971 w 3971507"/>
              <a:gd name="connsiteY46" fmla="*/ 2510937 h 6249628"/>
              <a:gd name="connsiteX47" fmla="*/ 2510153 w 3971507"/>
              <a:gd name="connsiteY47" fmla="*/ 2558562 h 6249628"/>
              <a:gd name="connsiteX48" fmla="*/ 2483409 w 3971507"/>
              <a:gd name="connsiteY48" fmla="*/ 2641907 h 6249628"/>
              <a:gd name="connsiteX49" fmla="*/ 2390907 w 3971507"/>
              <a:gd name="connsiteY49" fmla="*/ 2655644 h 6249628"/>
              <a:gd name="connsiteX50" fmla="*/ 2290162 w 3971507"/>
              <a:gd name="connsiteY50" fmla="*/ 6236310 h 6249628"/>
              <a:gd name="connsiteX51" fmla="*/ 2201323 w 3971507"/>
              <a:gd name="connsiteY51" fmla="*/ 6236677 h 6249628"/>
              <a:gd name="connsiteX52" fmla="*/ 2128969 w 3971507"/>
              <a:gd name="connsiteY52" fmla="*/ 6161576 h 6249628"/>
              <a:gd name="connsiteX53" fmla="*/ 2122009 w 3971507"/>
              <a:gd name="connsiteY53" fmla="*/ 6238691 h 6249628"/>
              <a:gd name="connsiteX54" fmla="*/ 1929494 w 3971507"/>
              <a:gd name="connsiteY54" fmla="*/ 6194547 h 6249628"/>
              <a:gd name="connsiteX55" fmla="*/ 1849630 w 3971507"/>
              <a:gd name="connsiteY55" fmla="*/ 6201508 h 6249628"/>
              <a:gd name="connsiteX56" fmla="*/ 1849630 w 3971507"/>
              <a:gd name="connsiteY56" fmla="*/ 6201508 h 6249628"/>
              <a:gd name="connsiteX57" fmla="*/ 1762074 w 3971507"/>
              <a:gd name="connsiteY57" fmla="*/ 6149121 h 6249628"/>
              <a:gd name="connsiteX58" fmla="*/ 1710968 w 3971507"/>
              <a:gd name="connsiteY58" fmla="*/ 6042330 h 6249628"/>
              <a:gd name="connsiteX59" fmla="*/ 1720676 w 3971507"/>
              <a:gd name="connsiteY59" fmla="*/ 6241257 h 6249628"/>
              <a:gd name="connsiteX60" fmla="*/ 1538419 w 3971507"/>
              <a:gd name="connsiteY60" fmla="*/ 6246752 h 6249628"/>
              <a:gd name="connsiteX61" fmla="*/ 1649971 w 3971507"/>
              <a:gd name="connsiteY61" fmla="*/ 2321352 h 6249628"/>
              <a:gd name="connsiteX62" fmla="*/ 42261 w 3971507"/>
              <a:gd name="connsiteY62" fmla="*/ 2288748 h 6249628"/>
              <a:gd name="connsiteX0" fmla="*/ 42261 w 3971507"/>
              <a:gd name="connsiteY0" fmla="*/ 2288748 h 6249628"/>
              <a:gd name="connsiteX1" fmla="*/ 16251 w 3971507"/>
              <a:gd name="connsiteY1" fmla="*/ 2130670 h 6249628"/>
              <a:gd name="connsiteX2" fmla="*/ 67356 w 3971507"/>
              <a:gd name="connsiteY2" fmla="*/ 2110154 h 6249628"/>
              <a:gd name="connsiteX3" fmla="*/ 170849 w 3971507"/>
              <a:gd name="connsiteY3" fmla="*/ 2033404 h 6249628"/>
              <a:gd name="connsiteX4" fmla="*/ 238990 w 3971507"/>
              <a:gd name="connsiteY4" fmla="*/ 1990908 h 6249628"/>
              <a:gd name="connsiteX5" fmla="*/ 202357 w 3971507"/>
              <a:gd name="connsiteY5" fmla="*/ 1960502 h 6249628"/>
              <a:gd name="connsiteX6" fmla="*/ 230931 w 3971507"/>
              <a:gd name="connsiteY6" fmla="*/ 1917639 h 6249628"/>
              <a:gd name="connsiteX7" fmla="*/ 82742 w 3971507"/>
              <a:gd name="connsiteY7" fmla="*/ 1826052 h 6249628"/>
              <a:gd name="connsiteX8" fmla="*/ 145754 w 3971507"/>
              <a:gd name="connsiteY8" fmla="*/ 1775498 h 6249628"/>
              <a:gd name="connsiteX9" fmla="*/ 93000 w 3971507"/>
              <a:gd name="connsiteY9" fmla="*/ 1749487 h 6249628"/>
              <a:gd name="connsiteX10" fmla="*/ 103441 w 3971507"/>
              <a:gd name="connsiteY10" fmla="*/ 1717614 h 6249628"/>
              <a:gd name="connsiteX11" fmla="*/ 47575 w 3971507"/>
              <a:gd name="connsiteY11" fmla="*/ 1684277 h 6249628"/>
              <a:gd name="connsiteX12" fmla="*/ 39697 w 3971507"/>
              <a:gd name="connsiteY12" fmla="*/ 1512826 h 6249628"/>
              <a:gd name="connsiteX13" fmla="*/ 1368800 w 3971507"/>
              <a:gd name="connsiteY13" fmla="*/ 1582983 h 6249628"/>
              <a:gd name="connsiteX14" fmla="*/ 1354697 w 3971507"/>
              <a:gd name="connsiteY14" fmla="*/ 1489931 h 6249628"/>
              <a:gd name="connsiteX15" fmla="*/ 1423019 w 3971507"/>
              <a:gd name="connsiteY15" fmla="*/ 1399809 h 6249628"/>
              <a:gd name="connsiteX16" fmla="*/ 1518270 w 3971507"/>
              <a:gd name="connsiteY16" fmla="*/ 1426003 h 6249628"/>
              <a:gd name="connsiteX17" fmla="*/ 1590625 w 3971507"/>
              <a:gd name="connsiteY17" fmla="*/ 1379477 h 6249628"/>
              <a:gd name="connsiteX18" fmla="*/ 1669205 w 3971507"/>
              <a:gd name="connsiteY18" fmla="*/ 1397794 h 6249628"/>
              <a:gd name="connsiteX19" fmla="*/ 1673784 w 3971507"/>
              <a:gd name="connsiteY19" fmla="*/ 23446 h 6249628"/>
              <a:gd name="connsiteX20" fmla="*/ 1767569 w 3971507"/>
              <a:gd name="connsiteY20" fmla="*/ 0 h 6249628"/>
              <a:gd name="connsiteX21" fmla="*/ 1802738 w 3971507"/>
              <a:gd name="connsiteY21" fmla="*/ 117231 h 6249628"/>
              <a:gd name="connsiteX22" fmla="*/ 1896523 w 3971507"/>
              <a:gd name="connsiteY22" fmla="*/ 46893 h 6249628"/>
              <a:gd name="connsiteX23" fmla="*/ 1990307 w 3971507"/>
              <a:gd name="connsiteY23" fmla="*/ 140677 h 6249628"/>
              <a:gd name="connsiteX24" fmla="*/ 2072369 w 3971507"/>
              <a:gd name="connsiteY24" fmla="*/ 117231 h 6249628"/>
              <a:gd name="connsiteX25" fmla="*/ 2130984 w 3971507"/>
              <a:gd name="connsiteY25" fmla="*/ 257908 h 6249628"/>
              <a:gd name="connsiteX26" fmla="*/ 2177876 w 3971507"/>
              <a:gd name="connsiteY26" fmla="*/ 117231 h 6249628"/>
              <a:gd name="connsiteX27" fmla="*/ 2177876 w 3971507"/>
              <a:gd name="connsiteY27" fmla="*/ 117231 h 6249628"/>
              <a:gd name="connsiteX28" fmla="*/ 2283384 w 3971507"/>
              <a:gd name="connsiteY28" fmla="*/ 93785 h 6249628"/>
              <a:gd name="connsiteX29" fmla="*/ 2435784 w 3971507"/>
              <a:gd name="connsiteY29" fmla="*/ 117231 h 6249628"/>
              <a:gd name="connsiteX30" fmla="*/ 2424061 w 3971507"/>
              <a:gd name="connsiteY30" fmla="*/ 1465385 h 6249628"/>
              <a:gd name="connsiteX31" fmla="*/ 2541292 w 3971507"/>
              <a:gd name="connsiteY31" fmla="*/ 1453662 h 6249628"/>
              <a:gd name="connsiteX32" fmla="*/ 2564738 w 3971507"/>
              <a:gd name="connsiteY32" fmla="*/ 1570893 h 6249628"/>
              <a:gd name="connsiteX33" fmla="*/ 2564738 w 3971507"/>
              <a:gd name="connsiteY33" fmla="*/ 1570893 h 6249628"/>
              <a:gd name="connsiteX34" fmla="*/ 3948061 w 3971507"/>
              <a:gd name="connsiteY34" fmla="*/ 1688123 h 6249628"/>
              <a:gd name="connsiteX35" fmla="*/ 3924615 w 3971507"/>
              <a:gd name="connsiteY35" fmla="*/ 1781908 h 6249628"/>
              <a:gd name="connsiteX36" fmla="*/ 3901169 w 3971507"/>
              <a:gd name="connsiteY36" fmla="*/ 1817077 h 6249628"/>
              <a:gd name="connsiteX37" fmla="*/ 3971507 w 3971507"/>
              <a:gd name="connsiteY37" fmla="*/ 1899139 h 6249628"/>
              <a:gd name="connsiteX38" fmla="*/ 3889446 w 3971507"/>
              <a:gd name="connsiteY38" fmla="*/ 2051539 h 6249628"/>
              <a:gd name="connsiteX39" fmla="*/ 3889446 w 3971507"/>
              <a:gd name="connsiteY39" fmla="*/ 2051539 h 6249628"/>
              <a:gd name="connsiteX40" fmla="*/ 3889446 w 3971507"/>
              <a:gd name="connsiteY40" fmla="*/ 2051539 h 6249628"/>
              <a:gd name="connsiteX41" fmla="*/ 3795661 w 3971507"/>
              <a:gd name="connsiteY41" fmla="*/ 2250831 h 6249628"/>
              <a:gd name="connsiteX42" fmla="*/ 3948061 w 3971507"/>
              <a:gd name="connsiteY42" fmla="*/ 2274277 h 6249628"/>
              <a:gd name="connsiteX43" fmla="*/ 3924615 w 3971507"/>
              <a:gd name="connsiteY43" fmla="*/ 2461846 h 6249628"/>
              <a:gd name="connsiteX44" fmla="*/ 2622986 w 3971507"/>
              <a:gd name="connsiteY44" fmla="*/ 2382166 h 6249628"/>
              <a:gd name="connsiteX45" fmla="*/ 2646799 w 3971507"/>
              <a:gd name="connsiteY45" fmla="*/ 2473570 h 6249628"/>
              <a:gd name="connsiteX46" fmla="*/ 2583971 w 3971507"/>
              <a:gd name="connsiteY46" fmla="*/ 2510937 h 6249628"/>
              <a:gd name="connsiteX47" fmla="*/ 2510153 w 3971507"/>
              <a:gd name="connsiteY47" fmla="*/ 2558562 h 6249628"/>
              <a:gd name="connsiteX48" fmla="*/ 2483409 w 3971507"/>
              <a:gd name="connsiteY48" fmla="*/ 2641907 h 6249628"/>
              <a:gd name="connsiteX49" fmla="*/ 2390907 w 3971507"/>
              <a:gd name="connsiteY49" fmla="*/ 2655644 h 6249628"/>
              <a:gd name="connsiteX50" fmla="*/ 2290162 w 3971507"/>
              <a:gd name="connsiteY50" fmla="*/ 6236310 h 6249628"/>
              <a:gd name="connsiteX51" fmla="*/ 2201323 w 3971507"/>
              <a:gd name="connsiteY51" fmla="*/ 6236677 h 6249628"/>
              <a:gd name="connsiteX52" fmla="*/ 2128969 w 3971507"/>
              <a:gd name="connsiteY52" fmla="*/ 6161576 h 6249628"/>
              <a:gd name="connsiteX53" fmla="*/ 2122009 w 3971507"/>
              <a:gd name="connsiteY53" fmla="*/ 6238691 h 6249628"/>
              <a:gd name="connsiteX54" fmla="*/ 1929494 w 3971507"/>
              <a:gd name="connsiteY54" fmla="*/ 6194547 h 6249628"/>
              <a:gd name="connsiteX55" fmla="*/ 1849630 w 3971507"/>
              <a:gd name="connsiteY55" fmla="*/ 6201508 h 6249628"/>
              <a:gd name="connsiteX56" fmla="*/ 1849630 w 3971507"/>
              <a:gd name="connsiteY56" fmla="*/ 6201508 h 6249628"/>
              <a:gd name="connsiteX57" fmla="*/ 1762074 w 3971507"/>
              <a:gd name="connsiteY57" fmla="*/ 6149121 h 6249628"/>
              <a:gd name="connsiteX58" fmla="*/ 1710968 w 3971507"/>
              <a:gd name="connsiteY58" fmla="*/ 6042330 h 6249628"/>
              <a:gd name="connsiteX59" fmla="*/ 1720676 w 3971507"/>
              <a:gd name="connsiteY59" fmla="*/ 6241257 h 6249628"/>
              <a:gd name="connsiteX60" fmla="*/ 1538419 w 3971507"/>
              <a:gd name="connsiteY60" fmla="*/ 6246752 h 6249628"/>
              <a:gd name="connsiteX61" fmla="*/ 1649971 w 3971507"/>
              <a:gd name="connsiteY61" fmla="*/ 2321352 h 6249628"/>
              <a:gd name="connsiteX62" fmla="*/ 42261 w 3971507"/>
              <a:gd name="connsiteY62" fmla="*/ 2288748 h 6249628"/>
              <a:gd name="connsiteX0" fmla="*/ 42261 w 3971507"/>
              <a:gd name="connsiteY0" fmla="*/ 2288748 h 6249628"/>
              <a:gd name="connsiteX1" fmla="*/ 16251 w 3971507"/>
              <a:gd name="connsiteY1" fmla="*/ 2130670 h 6249628"/>
              <a:gd name="connsiteX2" fmla="*/ 67356 w 3971507"/>
              <a:gd name="connsiteY2" fmla="*/ 2110154 h 6249628"/>
              <a:gd name="connsiteX3" fmla="*/ 170849 w 3971507"/>
              <a:gd name="connsiteY3" fmla="*/ 2033404 h 6249628"/>
              <a:gd name="connsiteX4" fmla="*/ 238990 w 3971507"/>
              <a:gd name="connsiteY4" fmla="*/ 1990908 h 6249628"/>
              <a:gd name="connsiteX5" fmla="*/ 202357 w 3971507"/>
              <a:gd name="connsiteY5" fmla="*/ 1960502 h 6249628"/>
              <a:gd name="connsiteX6" fmla="*/ 230931 w 3971507"/>
              <a:gd name="connsiteY6" fmla="*/ 1917639 h 6249628"/>
              <a:gd name="connsiteX7" fmla="*/ 82742 w 3971507"/>
              <a:gd name="connsiteY7" fmla="*/ 1826052 h 6249628"/>
              <a:gd name="connsiteX8" fmla="*/ 145754 w 3971507"/>
              <a:gd name="connsiteY8" fmla="*/ 1775498 h 6249628"/>
              <a:gd name="connsiteX9" fmla="*/ 93000 w 3971507"/>
              <a:gd name="connsiteY9" fmla="*/ 1749487 h 6249628"/>
              <a:gd name="connsiteX10" fmla="*/ 103441 w 3971507"/>
              <a:gd name="connsiteY10" fmla="*/ 1717614 h 6249628"/>
              <a:gd name="connsiteX11" fmla="*/ 47575 w 3971507"/>
              <a:gd name="connsiteY11" fmla="*/ 1684277 h 6249628"/>
              <a:gd name="connsiteX12" fmla="*/ 39697 w 3971507"/>
              <a:gd name="connsiteY12" fmla="*/ 1512826 h 6249628"/>
              <a:gd name="connsiteX13" fmla="*/ 1368800 w 3971507"/>
              <a:gd name="connsiteY13" fmla="*/ 1582983 h 6249628"/>
              <a:gd name="connsiteX14" fmla="*/ 1354697 w 3971507"/>
              <a:gd name="connsiteY14" fmla="*/ 1489931 h 6249628"/>
              <a:gd name="connsiteX15" fmla="*/ 1423019 w 3971507"/>
              <a:gd name="connsiteY15" fmla="*/ 1399809 h 6249628"/>
              <a:gd name="connsiteX16" fmla="*/ 1518270 w 3971507"/>
              <a:gd name="connsiteY16" fmla="*/ 1426003 h 6249628"/>
              <a:gd name="connsiteX17" fmla="*/ 1590625 w 3971507"/>
              <a:gd name="connsiteY17" fmla="*/ 1379477 h 6249628"/>
              <a:gd name="connsiteX18" fmla="*/ 1669205 w 3971507"/>
              <a:gd name="connsiteY18" fmla="*/ 1397794 h 6249628"/>
              <a:gd name="connsiteX19" fmla="*/ 1685690 w 3971507"/>
              <a:gd name="connsiteY19" fmla="*/ 113933 h 6249628"/>
              <a:gd name="connsiteX20" fmla="*/ 1767569 w 3971507"/>
              <a:gd name="connsiteY20" fmla="*/ 0 h 6249628"/>
              <a:gd name="connsiteX21" fmla="*/ 1802738 w 3971507"/>
              <a:gd name="connsiteY21" fmla="*/ 117231 h 6249628"/>
              <a:gd name="connsiteX22" fmla="*/ 1896523 w 3971507"/>
              <a:gd name="connsiteY22" fmla="*/ 46893 h 6249628"/>
              <a:gd name="connsiteX23" fmla="*/ 1990307 w 3971507"/>
              <a:gd name="connsiteY23" fmla="*/ 140677 h 6249628"/>
              <a:gd name="connsiteX24" fmla="*/ 2072369 w 3971507"/>
              <a:gd name="connsiteY24" fmla="*/ 117231 h 6249628"/>
              <a:gd name="connsiteX25" fmla="*/ 2130984 w 3971507"/>
              <a:gd name="connsiteY25" fmla="*/ 257908 h 6249628"/>
              <a:gd name="connsiteX26" fmla="*/ 2177876 w 3971507"/>
              <a:gd name="connsiteY26" fmla="*/ 117231 h 6249628"/>
              <a:gd name="connsiteX27" fmla="*/ 2177876 w 3971507"/>
              <a:gd name="connsiteY27" fmla="*/ 117231 h 6249628"/>
              <a:gd name="connsiteX28" fmla="*/ 2283384 w 3971507"/>
              <a:gd name="connsiteY28" fmla="*/ 93785 h 6249628"/>
              <a:gd name="connsiteX29" fmla="*/ 2435784 w 3971507"/>
              <a:gd name="connsiteY29" fmla="*/ 117231 h 6249628"/>
              <a:gd name="connsiteX30" fmla="*/ 2424061 w 3971507"/>
              <a:gd name="connsiteY30" fmla="*/ 1465385 h 6249628"/>
              <a:gd name="connsiteX31" fmla="*/ 2541292 w 3971507"/>
              <a:gd name="connsiteY31" fmla="*/ 1453662 h 6249628"/>
              <a:gd name="connsiteX32" fmla="*/ 2564738 w 3971507"/>
              <a:gd name="connsiteY32" fmla="*/ 1570893 h 6249628"/>
              <a:gd name="connsiteX33" fmla="*/ 2564738 w 3971507"/>
              <a:gd name="connsiteY33" fmla="*/ 1570893 h 6249628"/>
              <a:gd name="connsiteX34" fmla="*/ 3948061 w 3971507"/>
              <a:gd name="connsiteY34" fmla="*/ 1688123 h 6249628"/>
              <a:gd name="connsiteX35" fmla="*/ 3924615 w 3971507"/>
              <a:gd name="connsiteY35" fmla="*/ 1781908 h 6249628"/>
              <a:gd name="connsiteX36" fmla="*/ 3901169 w 3971507"/>
              <a:gd name="connsiteY36" fmla="*/ 1817077 h 6249628"/>
              <a:gd name="connsiteX37" fmla="*/ 3971507 w 3971507"/>
              <a:gd name="connsiteY37" fmla="*/ 1899139 h 6249628"/>
              <a:gd name="connsiteX38" fmla="*/ 3889446 w 3971507"/>
              <a:gd name="connsiteY38" fmla="*/ 2051539 h 6249628"/>
              <a:gd name="connsiteX39" fmla="*/ 3889446 w 3971507"/>
              <a:gd name="connsiteY39" fmla="*/ 2051539 h 6249628"/>
              <a:gd name="connsiteX40" fmla="*/ 3889446 w 3971507"/>
              <a:gd name="connsiteY40" fmla="*/ 2051539 h 6249628"/>
              <a:gd name="connsiteX41" fmla="*/ 3795661 w 3971507"/>
              <a:gd name="connsiteY41" fmla="*/ 2250831 h 6249628"/>
              <a:gd name="connsiteX42" fmla="*/ 3948061 w 3971507"/>
              <a:gd name="connsiteY42" fmla="*/ 2274277 h 6249628"/>
              <a:gd name="connsiteX43" fmla="*/ 3924615 w 3971507"/>
              <a:gd name="connsiteY43" fmla="*/ 2461846 h 6249628"/>
              <a:gd name="connsiteX44" fmla="*/ 2622986 w 3971507"/>
              <a:gd name="connsiteY44" fmla="*/ 2382166 h 6249628"/>
              <a:gd name="connsiteX45" fmla="*/ 2646799 w 3971507"/>
              <a:gd name="connsiteY45" fmla="*/ 2473570 h 6249628"/>
              <a:gd name="connsiteX46" fmla="*/ 2583971 w 3971507"/>
              <a:gd name="connsiteY46" fmla="*/ 2510937 h 6249628"/>
              <a:gd name="connsiteX47" fmla="*/ 2510153 w 3971507"/>
              <a:gd name="connsiteY47" fmla="*/ 2558562 h 6249628"/>
              <a:gd name="connsiteX48" fmla="*/ 2483409 w 3971507"/>
              <a:gd name="connsiteY48" fmla="*/ 2641907 h 6249628"/>
              <a:gd name="connsiteX49" fmla="*/ 2390907 w 3971507"/>
              <a:gd name="connsiteY49" fmla="*/ 2655644 h 6249628"/>
              <a:gd name="connsiteX50" fmla="*/ 2290162 w 3971507"/>
              <a:gd name="connsiteY50" fmla="*/ 6236310 h 6249628"/>
              <a:gd name="connsiteX51" fmla="*/ 2201323 w 3971507"/>
              <a:gd name="connsiteY51" fmla="*/ 6236677 h 6249628"/>
              <a:gd name="connsiteX52" fmla="*/ 2128969 w 3971507"/>
              <a:gd name="connsiteY52" fmla="*/ 6161576 h 6249628"/>
              <a:gd name="connsiteX53" fmla="*/ 2122009 w 3971507"/>
              <a:gd name="connsiteY53" fmla="*/ 6238691 h 6249628"/>
              <a:gd name="connsiteX54" fmla="*/ 1929494 w 3971507"/>
              <a:gd name="connsiteY54" fmla="*/ 6194547 h 6249628"/>
              <a:gd name="connsiteX55" fmla="*/ 1849630 w 3971507"/>
              <a:gd name="connsiteY55" fmla="*/ 6201508 h 6249628"/>
              <a:gd name="connsiteX56" fmla="*/ 1849630 w 3971507"/>
              <a:gd name="connsiteY56" fmla="*/ 6201508 h 6249628"/>
              <a:gd name="connsiteX57" fmla="*/ 1762074 w 3971507"/>
              <a:gd name="connsiteY57" fmla="*/ 6149121 h 6249628"/>
              <a:gd name="connsiteX58" fmla="*/ 1710968 w 3971507"/>
              <a:gd name="connsiteY58" fmla="*/ 6042330 h 6249628"/>
              <a:gd name="connsiteX59" fmla="*/ 1720676 w 3971507"/>
              <a:gd name="connsiteY59" fmla="*/ 6241257 h 6249628"/>
              <a:gd name="connsiteX60" fmla="*/ 1538419 w 3971507"/>
              <a:gd name="connsiteY60" fmla="*/ 6246752 h 6249628"/>
              <a:gd name="connsiteX61" fmla="*/ 1649971 w 3971507"/>
              <a:gd name="connsiteY61" fmla="*/ 2321352 h 6249628"/>
              <a:gd name="connsiteX62" fmla="*/ 42261 w 3971507"/>
              <a:gd name="connsiteY62" fmla="*/ 2288748 h 6249628"/>
              <a:gd name="connsiteX0" fmla="*/ 42261 w 3971507"/>
              <a:gd name="connsiteY0" fmla="*/ 2241855 h 6202735"/>
              <a:gd name="connsiteX1" fmla="*/ 16251 w 3971507"/>
              <a:gd name="connsiteY1" fmla="*/ 2083777 h 6202735"/>
              <a:gd name="connsiteX2" fmla="*/ 67356 w 3971507"/>
              <a:gd name="connsiteY2" fmla="*/ 2063261 h 6202735"/>
              <a:gd name="connsiteX3" fmla="*/ 170849 w 3971507"/>
              <a:gd name="connsiteY3" fmla="*/ 1986511 h 6202735"/>
              <a:gd name="connsiteX4" fmla="*/ 238990 w 3971507"/>
              <a:gd name="connsiteY4" fmla="*/ 1944015 h 6202735"/>
              <a:gd name="connsiteX5" fmla="*/ 202357 w 3971507"/>
              <a:gd name="connsiteY5" fmla="*/ 1913609 h 6202735"/>
              <a:gd name="connsiteX6" fmla="*/ 230931 w 3971507"/>
              <a:gd name="connsiteY6" fmla="*/ 1870746 h 6202735"/>
              <a:gd name="connsiteX7" fmla="*/ 82742 w 3971507"/>
              <a:gd name="connsiteY7" fmla="*/ 1779159 h 6202735"/>
              <a:gd name="connsiteX8" fmla="*/ 145754 w 3971507"/>
              <a:gd name="connsiteY8" fmla="*/ 1728605 h 6202735"/>
              <a:gd name="connsiteX9" fmla="*/ 93000 w 3971507"/>
              <a:gd name="connsiteY9" fmla="*/ 1702594 h 6202735"/>
              <a:gd name="connsiteX10" fmla="*/ 103441 w 3971507"/>
              <a:gd name="connsiteY10" fmla="*/ 1670721 h 6202735"/>
              <a:gd name="connsiteX11" fmla="*/ 47575 w 3971507"/>
              <a:gd name="connsiteY11" fmla="*/ 1637384 h 6202735"/>
              <a:gd name="connsiteX12" fmla="*/ 39697 w 3971507"/>
              <a:gd name="connsiteY12" fmla="*/ 1465933 h 6202735"/>
              <a:gd name="connsiteX13" fmla="*/ 1368800 w 3971507"/>
              <a:gd name="connsiteY13" fmla="*/ 1536090 h 6202735"/>
              <a:gd name="connsiteX14" fmla="*/ 1354697 w 3971507"/>
              <a:gd name="connsiteY14" fmla="*/ 1443038 h 6202735"/>
              <a:gd name="connsiteX15" fmla="*/ 1423019 w 3971507"/>
              <a:gd name="connsiteY15" fmla="*/ 1352916 h 6202735"/>
              <a:gd name="connsiteX16" fmla="*/ 1518270 w 3971507"/>
              <a:gd name="connsiteY16" fmla="*/ 1379110 h 6202735"/>
              <a:gd name="connsiteX17" fmla="*/ 1590625 w 3971507"/>
              <a:gd name="connsiteY17" fmla="*/ 1332584 h 6202735"/>
              <a:gd name="connsiteX18" fmla="*/ 1669205 w 3971507"/>
              <a:gd name="connsiteY18" fmla="*/ 1350901 h 6202735"/>
              <a:gd name="connsiteX19" fmla="*/ 1685690 w 3971507"/>
              <a:gd name="connsiteY19" fmla="*/ 67040 h 6202735"/>
              <a:gd name="connsiteX20" fmla="*/ 1762806 w 3971507"/>
              <a:gd name="connsiteY20" fmla="*/ 26925 h 6202735"/>
              <a:gd name="connsiteX21" fmla="*/ 1802738 w 3971507"/>
              <a:gd name="connsiteY21" fmla="*/ 70338 h 6202735"/>
              <a:gd name="connsiteX22" fmla="*/ 1896523 w 3971507"/>
              <a:gd name="connsiteY22" fmla="*/ 0 h 6202735"/>
              <a:gd name="connsiteX23" fmla="*/ 1990307 w 3971507"/>
              <a:gd name="connsiteY23" fmla="*/ 93784 h 6202735"/>
              <a:gd name="connsiteX24" fmla="*/ 2072369 w 3971507"/>
              <a:gd name="connsiteY24" fmla="*/ 70338 h 6202735"/>
              <a:gd name="connsiteX25" fmla="*/ 2130984 w 3971507"/>
              <a:gd name="connsiteY25" fmla="*/ 211015 h 6202735"/>
              <a:gd name="connsiteX26" fmla="*/ 2177876 w 3971507"/>
              <a:gd name="connsiteY26" fmla="*/ 70338 h 6202735"/>
              <a:gd name="connsiteX27" fmla="*/ 2177876 w 3971507"/>
              <a:gd name="connsiteY27" fmla="*/ 70338 h 6202735"/>
              <a:gd name="connsiteX28" fmla="*/ 2283384 w 3971507"/>
              <a:gd name="connsiteY28" fmla="*/ 46892 h 6202735"/>
              <a:gd name="connsiteX29" fmla="*/ 2435784 w 3971507"/>
              <a:gd name="connsiteY29" fmla="*/ 70338 h 6202735"/>
              <a:gd name="connsiteX30" fmla="*/ 2424061 w 3971507"/>
              <a:gd name="connsiteY30" fmla="*/ 1418492 h 6202735"/>
              <a:gd name="connsiteX31" fmla="*/ 2541292 w 3971507"/>
              <a:gd name="connsiteY31" fmla="*/ 1406769 h 6202735"/>
              <a:gd name="connsiteX32" fmla="*/ 2564738 w 3971507"/>
              <a:gd name="connsiteY32" fmla="*/ 1524000 h 6202735"/>
              <a:gd name="connsiteX33" fmla="*/ 2564738 w 3971507"/>
              <a:gd name="connsiteY33" fmla="*/ 1524000 h 6202735"/>
              <a:gd name="connsiteX34" fmla="*/ 3948061 w 3971507"/>
              <a:gd name="connsiteY34" fmla="*/ 1641230 h 6202735"/>
              <a:gd name="connsiteX35" fmla="*/ 3924615 w 3971507"/>
              <a:gd name="connsiteY35" fmla="*/ 1735015 h 6202735"/>
              <a:gd name="connsiteX36" fmla="*/ 3901169 w 3971507"/>
              <a:gd name="connsiteY36" fmla="*/ 1770184 h 6202735"/>
              <a:gd name="connsiteX37" fmla="*/ 3971507 w 3971507"/>
              <a:gd name="connsiteY37" fmla="*/ 1852246 h 6202735"/>
              <a:gd name="connsiteX38" fmla="*/ 3889446 w 3971507"/>
              <a:gd name="connsiteY38" fmla="*/ 2004646 h 6202735"/>
              <a:gd name="connsiteX39" fmla="*/ 3889446 w 3971507"/>
              <a:gd name="connsiteY39" fmla="*/ 2004646 h 6202735"/>
              <a:gd name="connsiteX40" fmla="*/ 3889446 w 3971507"/>
              <a:gd name="connsiteY40" fmla="*/ 2004646 h 6202735"/>
              <a:gd name="connsiteX41" fmla="*/ 3795661 w 3971507"/>
              <a:gd name="connsiteY41" fmla="*/ 2203938 h 6202735"/>
              <a:gd name="connsiteX42" fmla="*/ 3948061 w 3971507"/>
              <a:gd name="connsiteY42" fmla="*/ 2227384 h 6202735"/>
              <a:gd name="connsiteX43" fmla="*/ 3924615 w 3971507"/>
              <a:gd name="connsiteY43" fmla="*/ 2414953 h 6202735"/>
              <a:gd name="connsiteX44" fmla="*/ 2622986 w 3971507"/>
              <a:gd name="connsiteY44" fmla="*/ 2335273 h 6202735"/>
              <a:gd name="connsiteX45" fmla="*/ 2646799 w 3971507"/>
              <a:gd name="connsiteY45" fmla="*/ 2426677 h 6202735"/>
              <a:gd name="connsiteX46" fmla="*/ 2583971 w 3971507"/>
              <a:gd name="connsiteY46" fmla="*/ 2464044 h 6202735"/>
              <a:gd name="connsiteX47" fmla="*/ 2510153 w 3971507"/>
              <a:gd name="connsiteY47" fmla="*/ 2511669 h 6202735"/>
              <a:gd name="connsiteX48" fmla="*/ 2483409 w 3971507"/>
              <a:gd name="connsiteY48" fmla="*/ 2595014 h 6202735"/>
              <a:gd name="connsiteX49" fmla="*/ 2390907 w 3971507"/>
              <a:gd name="connsiteY49" fmla="*/ 2608751 h 6202735"/>
              <a:gd name="connsiteX50" fmla="*/ 2290162 w 3971507"/>
              <a:gd name="connsiteY50" fmla="*/ 6189417 h 6202735"/>
              <a:gd name="connsiteX51" fmla="*/ 2201323 w 3971507"/>
              <a:gd name="connsiteY51" fmla="*/ 6189784 h 6202735"/>
              <a:gd name="connsiteX52" fmla="*/ 2128969 w 3971507"/>
              <a:gd name="connsiteY52" fmla="*/ 6114683 h 6202735"/>
              <a:gd name="connsiteX53" fmla="*/ 2122009 w 3971507"/>
              <a:gd name="connsiteY53" fmla="*/ 6191798 h 6202735"/>
              <a:gd name="connsiteX54" fmla="*/ 1929494 w 3971507"/>
              <a:gd name="connsiteY54" fmla="*/ 6147654 h 6202735"/>
              <a:gd name="connsiteX55" fmla="*/ 1849630 w 3971507"/>
              <a:gd name="connsiteY55" fmla="*/ 6154615 h 6202735"/>
              <a:gd name="connsiteX56" fmla="*/ 1849630 w 3971507"/>
              <a:gd name="connsiteY56" fmla="*/ 6154615 h 6202735"/>
              <a:gd name="connsiteX57" fmla="*/ 1762074 w 3971507"/>
              <a:gd name="connsiteY57" fmla="*/ 6102228 h 6202735"/>
              <a:gd name="connsiteX58" fmla="*/ 1710968 w 3971507"/>
              <a:gd name="connsiteY58" fmla="*/ 5995437 h 6202735"/>
              <a:gd name="connsiteX59" fmla="*/ 1720676 w 3971507"/>
              <a:gd name="connsiteY59" fmla="*/ 6194364 h 6202735"/>
              <a:gd name="connsiteX60" fmla="*/ 1538419 w 3971507"/>
              <a:gd name="connsiteY60" fmla="*/ 6199859 h 6202735"/>
              <a:gd name="connsiteX61" fmla="*/ 1649971 w 3971507"/>
              <a:gd name="connsiteY61" fmla="*/ 2274459 h 6202735"/>
              <a:gd name="connsiteX62" fmla="*/ 42261 w 3971507"/>
              <a:gd name="connsiteY62" fmla="*/ 2241855 h 6202735"/>
              <a:gd name="connsiteX0" fmla="*/ 42261 w 3971507"/>
              <a:gd name="connsiteY0" fmla="*/ 2241855 h 6202735"/>
              <a:gd name="connsiteX1" fmla="*/ 16251 w 3971507"/>
              <a:gd name="connsiteY1" fmla="*/ 2083777 h 6202735"/>
              <a:gd name="connsiteX2" fmla="*/ 67356 w 3971507"/>
              <a:gd name="connsiteY2" fmla="*/ 2063261 h 6202735"/>
              <a:gd name="connsiteX3" fmla="*/ 170849 w 3971507"/>
              <a:gd name="connsiteY3" fmla="*/ 1986511 h 6202735"/>
              <a:gd name="connsiteX4" fmla="*/ 238990 w 3971507"/>
              <a:gd name="connsiteY4" fmla="*/ 1944015 h 6202735"/>
              <a:gd name="connsiteX5" fmla="*/ 202357 w 3971507"/>
              <a:gd name="connsiteY5" fmla="*/ 1913609 h 6202735"/>
              <a:gd name="connsiteX6" fmla="*/ 230931 w 3971507"/>
              <a:gd name="connsiteY6" fmla="*/ 1870746 h 6202735"/>
              <a:gd name="connsiteX7" fmla="*/ 82742 w 3971507"/>
              <a:gd name="connsiteY7" fmla="*/ 1779159 h 6202735"/>
              <a:gd name="connsiteX8" fmla="*/ 145754 w 3971507"/>
              <a:gd name="connsiteY8" fmla="*/ 1728605 h 6202735"/>
              <a:gd name="connsiteX9" fmla="*/ 93000 w 3971507"/>
              <a:gd name="connsiteY9" fmla="*/ 1702594 h 6202735"/>
              <a:gd name="connsiteX10" fmla="*/ 103441 w 3971507"/>
              <a:gd name="connsiteY10" fmla="*/ 1670721 h 6202735"/>
              <a:gd name="connsiteX11" fmla="*/ 47575 w 3971507"/>
              <a:gd name="connsiteY11" fmla="*/ 1637384 h 6202735"/>
              <a:gd name="connsiteX12" fmla="*/ 39697 w 3971507"/>
              <a:gd name="connsiteY12" fmla="*/ 1465933 h 6202735"/>
              <a:gd name="connsiteX13" fmla="*/ 1368800 w 3971507"/>
              <a:gd name="connsiteY13" fmla="*/ 1536090 h 6202735"/>
              <a:gd name="connsiteX14" fmla="*/ 1354697 w 3971507"/>
              <a:gd name="connsiteY14" fmla="*/ 1443038 h 6202735"/>
              <a:gd name="connsiteX15" fmla="*/ 1423019 w 3971507"/>
              <a:gd name="connsiteY15" fmla="*/ 1352916 h 6202735"/>
              <a:gd name="connsiteX16" fmla="*/ 1518270 w 3971507"/>
              <a:gd name="connsiteY16" fmla="*/ 1379110 h 6202735"/>
              <a:gd name="connsiteX17" fmla="*/ 1590625 w 3971507"/>
              <a:gd name="connsiteY17" fmla="*/ 1332584 h 6202735"/>
              <a:gd name="connsiteX18" fmla="*/ 1669205 w 3971507"/>
              <a:gd name="connsiteY18" fmla="*/ 1350901 h 6202735"/>
              <a:gd name="connsiteX19" fmla="*/ 1685690 w 3971507"/>
              <a:gd name="connsiteY19" fmla="*/ 67040 h 6202735"/>
              <a:gd name="connsiteX20" fmla="*/ 1762806 w 3971507"/>
              <a:gd name="connsiteY20" fmla="*/ 26925 h 6202735"/>
              <a:gd name="connsiteX21" fmla="*/ 1790832 w 3971507"/>
              <a:gd name="connsiteY21" fmla="*/ 110819 h 6202735"/>
              <a:gd name="connsiteX22" fmla="*/ 1896523 w 3971507"/>
              <a:gd name="connsiteY22" fmla="*/ 0 h 6202735"/>
              <a:gd name="connsiteX23" fmla="*/ 1990307 w 3971507"/>
              <a:gd name="connsiteY23" fmla="*/ 93784 h 6202735"/>
              <a:gd name="connsiteX24" fmla="*/ 2072369 w 3971507"/>
              <a:gd name="connsiteY24" fmla="*/ 70338 h 6202735"/>
              <a:gd name="connsiteX25" fmla="*/ 2130984 w 3971507"/>
              <a:gd name="connsiteY25" fmla="*/ 211015 h 6202735"/>
              <a:gd name="connsiteX26" fmla="*/ 2177876 w 3971507"/>
              <a:gd name="connsiteY26" fmla="*/ 70338 h 6202735"/>
              <a:gd name="connsiteX27" fmla="*/ 2177876 w 3971507"/>
              <a:gd name="connsiteY27" fmla="*/ 70338 h 6202735"/>
              <a:gd name="connsiteX28" fmla="*/ 2283384 w 3971507"/>
              <a:gd name="connsiteY28" fmla="*/ 46892 h 6202735"/>
              <a:gd name="connsiteX29" fmla="*/ 2435784 w 3971507"/>
              <a:gd name="connsiteY29" fmla="*/ 70338 h 6202735"/>
              <a:gd name="connsiteX30" fmla="*/ 2424061 w 3971507"/>
              <a:gd name="connsiteY30" fmla="*/ 1418492 h 6202735"/>
              <a:gd name="connsiteX31" fmla="*/ 2541292 w 3971507"/>
              <a:gd name="connsiteY31" fmla="*/ 1406769 h 6202735"/>
              <a:gd name="connsiteX32" fmla="*/ 2564738 w 3971507"/>
              <a:gd name="connsiteY32" fmla="*/ 1524000 h 6202735"/>
              <a:gd name="connsiteX33" fmla="*/ 2564738 w 3971507"/>
              <a:gd name="connsiteY33" fmla="*/ 1524000 h 6202735"/>
              <a:gd name="connsiteX34" fmla="*/ 3948061 w 3971507"/>
              <a:gd name="connsiteY34" fmla="*/ 1641230 h 6202735"/>
              <a:gd name="connsiteX35" fmla="*/ 3924615 w 3971507"/>
              <a:gd name="connsiteY35" fmla="*/ 1735015 h 6202735"/>
              <a:gd name="connsiteX36" fmla="*/ 3901169 w 3971507"/>
              <a:gd name="connsiteY36" fmla="*/ 1770184 h 6202735"/>
              <a:gd name="connsiteX37" fmla="*/ 3971507 w 3971507"/>
              <a:gd name="connsiteY37" fmla="*/ 1852246 h 6202735"/>
              <a:gd name="connsiteX38" fmla="*/ 3889446 w 3971507"/>
              <a:gd name="connsiteY38" fmla="*/ 2004646 h 6202735"/>
              <a:gd name="connsiteX39" fmla="*/ 3889446 w 3971507"/>
              <a:gd name="connsiteY39" fmla="*/ 2004646 h 6202735"/>
              <a:gd name="connsiteX40" fmla="*/ 3889446 w 3971507"/>
              <a:gd name="connsiteY40" fmla="*/ 2004646 h 6202735"/>
              <a:gd name="connsiteX41" fmla="*/ 3795661 w 3971507"/>
              <a:gd name="connsiteY41" fmla="*/ 2203938 h 6202735"/>
              <a:gd name="connsiteX42" fmla="*/ 3948061 w 3971507"/>
              <a:gd name="connsiteY42" fmla="*/ 2227384 h 6202735"/>
              <a:gd name="connsiteX43" fmla="*/ 3924615 w 3971507"/>
              <a:gd name="connsiteY43" fmla="*/ 2414953 h 6202735"/>
              <a:gd name="connsiteX44" fmla="*/ 2622986 w 3971507"/>
              <a:gd name="connsiteY44" fmla="*/ 2335273 h 6202735"/>
              <a:gd name="connsiteX45" fmla="*/ 2646799 w 3971507"/>
              <a:gd name="connsiteY45" fmla="*/ 2426677 h 6202735"/>
              <a:gd name="connsiteX46" fmla="*/ 2583971 w 3971507"/>
              <a:gd name="connsiteY46" fmla="*/ 2464044 h 6202735"/>
              <a:gd name="connsiteX47" fmla="*/ 2510153 w 3971507"/>
              <a:gd name="connsiteY47" fmla="*/ 2511669 h 6202735"/>
              <a:gd name="connsiteX48" fmla="*/ 2483409 w 3971507"/>
              <a:gd name="connsiteY48" fmla="*/ 2595014 h 6202735"/>
              <a:gd name="connsiteX49" fmla="*/ 2390907 w 3971507"/>
              <a:gd name="connsiteY49" fmla="*/ 2608751 h 6202735"/>
              <a:gd name="connsiteX50" fmla="*/ 2290162 w 3971507"/>
              <a:gd name="connsiteY50" fmla="*/ 6189417 h 6202735"/>
              <a:gd name="connsiteX51" fmla="*/ 2201323 w 3971507"/>
              <a:gd name="connsiteY51" fmla="*/ 6189784 h 6202735"/>
              <a:gd name="connsiteX52" fmla="*/ 2128969 w 3971507"/>
              <a:gd name="connsiteY52" fmla="*/ 6114683 h 6202735"/>
              <a:gd name="connsiteX53" fmla="*/ 2122009 w 3971507"/>
              <a:gd name="connsiteY53" fmla="*/ 6191798 h 6202735"/>
              <a:gd name="connsiteX54" fmla="*/ 1929494 w 3971507"/>
              <a:gd name="connsiteY54" fmla="*/ 6147654 h 6202735"/>
              <a:gd name="connsiteX55" fmla="*/ 1849630 w 3971507"/>
              <a:gd name="connsiteY55" fmla="*/ 6154615 h 6202735"/>
              <a:gd name="connsiteX56" fmla="*/ 1849630 w 3971507"/>
              <a:gd name="connsiteY56" fmla="*/ 6154615 h 6202735"/>
              <a:gd name="connsiteX57" fmla="*/ 1762074 w 3971507"/>
              <a:gd name="connsiteY57" fmla="*/ 6102228 h 6202735"/>
              <a:gd name="connsiteX58" fmla="*/ 1710968 w 3971507"/>
              <a:gd name="connsiteY58" fmla="*/ 5995437 h 6202735"/>
              <a:gd name="connsiteX59" fmla="*/ 1720676 w 3971507"/>
              <a:gd name="connsiteY59" fmla="*/ 6194364 h 6202735"/>
              <a:gd name="connsiteX60" fmla="*/ 1538419 w 3971507"/>
              <a:gd name="connsiteY60" fmla="*/ 6199859 h 6202735"/>
              <a:gd name="connsiteX61" fmla="*/ 1649971 w 3971507"/>
              <a:gd name="connsiteY61" fmla="*/ 2274459 h 6202735"/>
              <a:gd name="connsiteX62" fmla="*/ 42261 w 3971507"/>
              <a:gd name="connsiteY62" fmla="*/ 2241855 h 6202735"/>
              <a:gd name="connsiteX0" fmla="*/ 42261 w 3971507"/>
              <a:gd name="connsiteY0" fmla="*/ 2214930 h 6175810"/>
              <a:gd name="connsiteX1" fmla="*/ 16251 w 3971507"/>
              <a:gd name="connsiteY1" fmla="*/ 2056852 h 6175810"/>
              <a:gd name="connsiteX2" fmla="*/ 67356 w 3971507"/>
              <a:gd name="connsiteY2" fmla="*/ 2036336 h 6175810"/>
              <a:gd name="connsiteX3" fmla="*/ 170849 w 3971507"/>
              <a:gd name="connsiteY3" fmla="*/ 1959586 h 6175810"/>
              <a:gd name="connsiteX4" fmla="*/ 238990 w 3971507"/>
              <a:gd name="connsiteY4" fmla="*/ 1917090 h 6175810"/>
              <a:gd name="connsiteX5" fmla="*/ 202357 w 3971507"/>
              <a:gd name="connsiteY5" fmla="*/ 1886684 h 6175810"/>
              <a:gd name="connsiteX6" fmla="*/ 230931 w 3971507"/>
              <a:gd name="connsiteY6" fmla="*/ 1843821 h 6175810"/>
              <a:gd name="connsiteX7" fmla="*/ 82742 w 3971507"/>
              <a:gd name="connsiteY7" fmla="*/ 1752234 h 6175810"/>
              <a:gd name="connsiteX8" fmla="*/ 145754 w 3971507"/>
              <a:gd name="connsiteY8" fmla="*/ 1701680 h 6175810"/>
              <a:gd name="connsiteX9" fmla="*/ 93000 w 3971507"/>
              <a:gd name="connsiteY9" fmla="*/ 1675669 h 6175810"/>
              <a:gd name="connsiteX10" fmla="*/ 103441 w 3971507"/>
              <a:gd name="connsiteY10" fmla="*/ 1643796 h 6175810"/>
              <a:gd name="connsiteX11" fmla="*/ 47575 w 3971507"/>
              <a:gd name="connsiteY11" fmla="*/ 1610459 h 6175810"/>
              <a:gd name="connsiteX12" fmla="*/ 39697 w 3971507"/>
              <a:gd name="connsiteY12" fmla="*/ 1439008 h 6175810"/>
              <a:gd name="connsiteX13" fmla="*/ 1368800 w 3971507"/>
              <a:gd name="connsiteY13" fmla="*/ 1509165 h 6175810"/>
              <a:gd name="connsiteX14" fmla="*/ 1354697 w 3971507"/>
              <a:gd name="connsiteY14" fmla="*/ 1416113 h 6175810"/>
              <a:gd name="connsiteX15" fmla="*/ 1423019 w 3971507"/>
              <a:gd name="connsiteY15" fmla="*/ 1325991 h 6175810"/>
              <a:gd name="connsiteX16" fmla="*/ 1518270 w 3971507"/>
              <a:gd name="connsiteY16" fmla="*/ 1352185 h 6175810"/>
              <a:gd name="connsiteX17" fmla="*/ 1590625 w 3971507"/>
              <a:gd name="connsiteY17" fmla="*/ 1305659 h 6175810"/>
              <a:gd name="connsiteX18" fmla="*/ 1669205 w 3971507"/>
              <a:gd name="connsiteY18" fmla="*/ 1323976 h 6175810"/>
              <a:gd name="connsiteX19" fmla="*/ 1685690 w 3971507"/>
              <a:gd name="connsiteY19" fmla="*/ 40115 h 6175810"/>
              <a:gd name="connsiteX20" fmla="*/ 1762806 w 3971507"/>
              <a:gd name="connsiteY20" fmla="*/ 0 h 6175810"/>
              <a:gd name="connsiteX21" fmla="*/ 1790832 w 3971507"/>
              <a:gd name="connsiteY21" fmla="*/ 83894 h 6175810"/>
              <a:gd name="connsiteX22" fmla="*/ 1851279 w 3971507"/>
              <a:gd name="connsiteY22" fmla="*/ 11175 h 6175810"/>
              <a:gd name="connsiteX23" fmla="*/ 1990307 w 3971507"/>
              <a:gd name="connsiteY23" fmla="*/ 66859 h 6175810"/>
              <a:gd name="connsiteX24" fmla="*/ 2072369 w 3971507"/>
              <a:gd name="connsiteY24" fmla="*/ 43413 h 6175810"/>
              <a:gd name="connsiteX25" fmla="*/ 2130984 w 3971507"/>
              <a:gd name="connsiteY25" fmla="*/ 184090 h 6175810"/>
              <a:gd name="connsiteX26" fmla="*/ 2177876 w 3971507"/>
              <a:gd name="connsiteY26" fmla="*/ 43413 h 6175810"/>
              <a:gd name="connsiteX27" fmla="*/ 2177876 w 3971507"/>
              <a:gd name="connsiteY27" fmla="*/ 43413 h 6175810"/>
              <a:gd name="connsiteX28" fmla="*/ 2283384 w 3971507"/>
              <a:gd name="connsiteY28" fmla="*/ 19967 h 6175810"/>
              <a:gd name="connsiteX29" fmla="*/ 2435784 w 3971507"/>
              <a:gd name="connsiteY29" fmla="*/ 43413 h 6175810"/>
              <a:gd name="connsiteX30" fmla="*/ 2424061 w 3971507"/>
              <a:gd name="connsiteY30" fmla="*/ 1391567 h 6175810"/>
              <a:gd name="connsiteX31" fmla="*/ 2541292 w 3971507"/>
              <a:gd name="connsiteY31" fmla="*/ 1379844 h 6175810"/>
              <a:gd name="connsiteX32" fmla="*/ 2564738 w 3971507"/>
              <a:gd name="connsiteY32" fmla="*/ 1497075 h 6175810"/>
              <a:gd name="connsiteX33" fmla="*/ 2564738 w 3971507"/>
              <a:gd name="connsiteY33" fmla="*/ 1497075 h 6175810"/>
              <a:gd name="connsiteX34" fmla="*/ 3948061 w 3971507"/>
              <a:gd name="connsiteY34" fmla="*/ 1614305 h 6175810"/>
              <a:gd name="connsiteX35" fmla="*/ 3924615 w 3971507"/>
              <a:gd name="connsiteY35" fmla="*/ 1708090 h 6175810"/>
              <a:gd name="connsiteX36" fmla="*/ 3901169 w 3971507"/>
              <a:gd name="connsiteY36" fmla="*/ 1743259 h 6175810"/>
              <a:gd name="connsiteX37" fmla="*/ 3971507 w 3971507"/>
              <a:gd name="connsiteY37" fmla="*/ 1825321 h 6175810"/>
              <a:gd name="connsiteX38" fmla="*/ 3889446 w 3971507"/>
              <a:gd name="connsiteY38" fmla="*/ 1977721 h 6175810"/>
              <a:gd name="connsiteX39" fmla="*/ 3889446 w 3971507"/>
              <a:gd name="connsiteY39" fmla="*/ 1977721 h 6175810"/>
              <a:gd name="connsiteX40" fmla="*/ 3889446 w 3971507"/>
              <a:gd name="connsiteY40" fmla="*/ 1977721 h 6175810"/>
              <a:gd name="connsiteX41" fmla="*/ 3795661 w 3971507"/>
              <a:gd name="connsiteY41" fmla="*/ 2177013 h 6175810"/>
              <a:gd name="connsiteX42" fmla="*/ 3948061 w 3971507"/>
              <a:gd name="connsiteY42" fmla="*/ 2200459 h 6175810"/>
              <a:gd name="connsiteX43" fmla="*/ 3924615 w 3971507"/>
              <a:gd name="connsiteY43" fmla="*/ 2388028 h 6175810"/>
              <a:gd name="connsiteX44" fmla="*/ 2622986 w 3971507"/>
              <a:gd name="connsiteY44" fmla="*/ 2308348 h 6175810"/>
              <a:gd name="connsiteX45" fmla="*/ 2646799 w 3971507"/>
              <a:gd name="connsiteY45" fmla="*/ 2399752 h 6175810"/>
              <a:gd name="connsiteX46" fmla="*/ 2583971 w 3971507"/>
              <a:gd name="connsiteY46" fmla="*/ 2437119 h 6175810"/>
              <a:gd name="connsiteX47" fmla="*/ 2510153 w 3971507"/>
              <a:gd name="connsiteY47" fmla="*/ 2484744 h 6175810"/>
              <a:gd name="connsiteX48" fmla="*/ 2483409 w 3971507"/>
              <a:gd name="connsiteY48" fmla="*/ 2568089 h 6175810"/>
              <a:gd name="connsiteX49" fmla="*/ 2390907 w 3971507"/>
              <a:gd name="connsiteY49" fmla="*/ 2581826 h 6175810"/>
              <a:gd name="connsiteX50" fmla="*/ 2290162 w 3971507"/>
              <a:gd name="connsiteY50" fmla="*/ 6162492 h 6175810"/>
              <a:gd name="connsiteX51" fmla="*/ 2201323 w 3971507"/>
              <a:gd name="connsiteY51" fmla="*/ 6162859 h 6175810"/>
              <a:gd name="connsiteX52" fmla="*/ 2128969 w 3971507"/>
              <a:gd name="connsiteY52" fmla="*/ 6087758 h 6175810"/>
              <a:gd name="connsiteX53" fmla="*/ 2122009 w 3971507"/>
              <a:gd name="connsiteY53" fmla="*/ 6164873 h 6175810"/>
              <a:gd name="connsiteX54" fmla="*/ 1929494 w 3971507"/>
              <a:gd name="connsiteY54" fmla="*/ 6120729 h 6175810"/>
              <a:gd name="connsiteX55" fmla="*/ 1849630 w 3971507"/>
              <a:gd name="connsiteY55" fmla="*/ 6127690 h 6175810"/>
              <a:gd name="connsiteX56" fmla="*/ 1849630 w 3971507"/>
              <a:gd name="connsiteY56" fmla="*/ 6127690 h 6175810"/>
              <a:gd name="connsiteX57" fmla="*/ 1762074 w 3971507"/>
              <a:gd name="connsiteY57" fmla="*/ 6075303 h 6175810"/>
              <a:gd name="connsiteX58" fmla="*/ 1710968 w 3971507"/>
              <a:gd name="connsiteY58" fmla="*/ 5968512 h 6175810"/>
              <a:gd name="connsiteX59" fmla="*/ 1720676 w 3971507"/>
              <a:gd name="connsiteY59" fmla="*/ 6167439 h 6175810"/>
              <a:gd name="connsiteX60" fmla="*/ 1538419 w 3971507"/>
              <a:gd name="connsiteY60" fmla="*/ 6172934 h 6175810"/>
              <a:gd name="connsiteX61" fmla="*/ 1649971 w 3971507"/>
              <a:gd name="connsiteY61" fmla="*/ 2247534 h 6175810"/>
              <a:gd name="connsiteX62" fmla="*/ 42261 w 3971507"/>
              <a:gd name="connsiteY62" fmla="*/ 2214930 h 6175810"/>
              <a:gd name="connsiteX0" fmla="*/ 42261 w 3971507"/>
              <a:gd name="connsiteY0" fmla="*/ 2214930 h 6175810"/>
              <a:gd name="connsiteX1" fmla="*/ 16251 w 3971507"/>
              <a:gd name="connsiteY1" fmla="*/ 2056852 h 6175810"/>
              <a:gd name="connsiteX2" fmla="*/ 67356 w 3971507"/>
              <a:gd name="connsiteY2" fmla="*/ 2036336 h 6175810"/>
              <a:gd name="connsiteX3" fmla="*/ 170849 w 3971507"/>
              <a:gd name="connsiteY3" fmla="*/ 1959586 h 6175810"/>
              <a:gd name="connsiteX4" fmla="*/ 238990 w 3971507"/>
              <a:gd name="connsiteY4" fmla="*/ 1917090 h 6175810"/>
              <a:gd name="connsiteX5" fmla="*/ 202357 w 3971507"/>
              <a:gd name="connsiteY5" fmla="*/ 1886684 h 6175810"/>
              <a:gd name="connsiteX6" fmla="*/ 230931 w 3971507"/>
              <a:gd name="connsiteY6" fmla="*/ 1843821 h 6175810"/>
              <a:gd name="connsiteX7" fmla="*/ 82742 w 3971507"/>
              <a:gd name="connsiteY7" fmla="*/ 1752234 h 6175810"/>
              <a:gd name="connsiteX8" fmla="*/ 145754 w 3971507"/>
              <a:gd name="connsiteY8" fmla="*/ 1701680 h 6175810"/>
              <a:gd name="connsiteX9" fmla="*/ 93000 w 3971507"/>
              <a:gd name="connsiteY9" fmla="*/ 1675669 h 6175810"/>
              <a:gd name="connsiteX10" fmla="*/ 103441 w 3971507"/>
              <a:gd name="connsiteY10" fmla="*/ 1643796 h 6175810"/>
              <a:gd name="connsiteX11" fmla="*/ 47575 w 3971507"/>
              <a:gd name="connsiteY11" fmla="*/ 1610459 h 6175810"/>
              <a:gd name="connsiteX12" fmla="*/ 39697 w 3971507"/>
              <a:gd name="connsiteY12" fmla="*/ 1439008 h 6175810"/>
              <a:gd name="connsiteX13" fmla="*/ 1368800 w 3971507"/>
              <a:gd name="connsiteY13" fmla="*/ 1509165 h 6175810"/>
              <a:gd name="connsiteX14" fmla="*/ 1354697 w 3971507"/>
              <a:gd name="connsiteY14" fmla="*/ 1416113 h 6175810"/>
              <a:gd name="connsiteX15" fmla="*/ 1423019 w 3971507"/>
              <a:gd name="connsiteY15" fmla="*/ 1325991 h 6175810"/>
              <a:gd name="connsiteX16" fmla="*/ 1518270 w 3971507"/>
              <a:gd name="connsiteY16" fmla="*/ 1352185 h 6175810"/>
              <a:gd name="connsiteX17" fmla="*/ 1590625 w 3971507"/>
              <a:gd name="connsiteY17" fmla="*/ 1305659 h 6175810"/>
              <a:gd name="connsiteX18" fmla="*/ 1669205 w 3971507"/>
              <a:gd name="connsiteY18" fmla="*/ 1323976 h 6175810"/>
              <a:gd name="connsiteX19" fmla="*/ 1685690 w 3971507"/>
              <a:gd name="connsiteY19" fmla="*/ 40115 h 6175810"/>
              <a:gd name="connsiteX20" fmla="*/ 1762806 w 3971507"/>
              <a:gd name="connsiteY20" fmla="*/ 0 h 6175810"/>
              <a:gd name="connsiteX21" fmla="*/ 1790832 w 3971507"/>
              <a:gd name="connsiteY21" fmla="*/ 83894 h 6175810"/>
              <a:gd name="connsiteX22" fmla="*/ 1851279 w 3971507"/>
              <a:gd name="connsiteY22" fmla="*/ 11175 h 6175810"/>
              <a:gd name="connsiteX23" fmla="*/ 1957337 w 3971507"/>
              <a:gd name="connsiteY23" fmla="*/ 22164 h 6175810"/>
              <a:gd name="connsiteX24" fmla="*/ 1990307 w 3971507"/>
              <a:gd name="connsiteY24" fmla="*/ 66859 h 6175810"/>
              <a:gd name="connsiteX25" fmla="*/ 2072369 w 3971507"/>
              <a:gd name="connsiteY25" fmla="*/ 43413 h 6175810"/>
              <a:gd name="connsiteX26" fmla="*/ 2130984 w 3971507"/>
              <a:gd name="connsiteY26" fmla="*/ 184090 h 6175810"/>
              <a:gd name="connsiteX27" fmla="*/ 2177876 w 3971507"/>
              <a:gd name="connsiteY27" fmla="*/ 43413 h 6175810"/>
              <a:gd name="connsiteX28" fmla="*/ 2177876 w 3971507"/>
              <a:gd name="connsiteY28" fmla="*/ 43413 h 6175810"/>
              <a:gd name="connsiteX29" fmla="*/ 2283384 w 3971507"/>
              <a:gd name="connsiteY29" fmla="*/ 19967 h 6175810"/>
              <a:gd name="connsiteX30" fmla="*/ 2435784 w 3971507"/>
              <a:gd name="connsiteY30" fmla="*/ 43413 h 6175810"/>
              <a:gd name="connsiteX31" fmla="*/ 2424061 w 3971507"/>
              <a:gd name="connsiteY31" fmla="*/ 1391567 h 6175810"/>
              <a:gd name="connsiteX32" fmla="*/ 2541292 w 3971507"/>
              <a:gd name="connsiteY32" fmla="*/ 1379844 h 6175810"/>
              <a:gd name="connsiteX33" fmla="*/ 2564738 w 3971507"/>
              <a:gd name="connsiteY33" fmla="*/ 1497075 h 6175810"/>
              <a:gd name="connsiteX34" fmla="*/ 2564738 w 3971507"/>
              <a:gd name="connsiteY34" fmla="*/ 1497075 h 6175810"/>
              <a:gd name="connsiteX35" fmla="*/ 3948061 w 3971507"/>
              <a:gd name="connsiteY35" fmla="*/ 1614305 h 6175810"/>
              <a:gd name="connsiteX36" fmla="*/ 3924615 w 3971507"/>
              <a:gd name="connsiteY36" fmla="*/ 1708090 h 6175810"/>
              <a:gd name="connsiteX37" fmla="*/ 3901169 w 3971507"/>
              <a:gd name="connsiteY37" fmla="*/ 1743259 h 6175810"/>
              <a:gd name="connsiteX38" fmla="*/ 3971507 w 3971507"/>
              <a:gd name="connsiteY38" fmla="*/ 1825321 h 6175810"/>
              <a:gd name="connsiteX39" fmla="*/ 3889446 w 3971507"/>
              <a:gd name="connsiteY39" fmla="*/ 1977721 h 6175810"/>
              <a:gd name="connsiteX40" fmla="*/ 3889446 w 3971507"/>
              <a:gd name="connsiteY40" fmla="*/ 1977721 h 6175810"/>
              <a:gd name="connsiteX41" fmla="*/ 3889446 w 3971507"/>
              <a:gd name="connsiteY41" fmla="*/ 1977721 h 6175810"/>
              <a:gd name="connsiteX42" fmla="*/ 3795661 w 3971507"/>
              <a:gd name="connsiteY42" fmla="*/ 2177013 h 6175810"/>
              <a:gd name="connsiteX43" fmla="*/ 3948061 w 3971507"/>
              <a:gd name="connsiteY43" fmla="*/ 2200459 h 6175810"/>
              <a:gd name="connsiteX44" fmla="*/ 3924615 w 3971507"/>
              <a:gd name="connsiteY44" fmla="*/ 2388028 h 6175810"/>
              <a:gd name="connsiteX45" fmla="*/ 2622986 w 3971507"/>
              <a:gd name="connsiteY45" fmla="*/ 2308348 h 6175810"/>
              <a:gd name="connsiteX46" fmla="*/ 2646799 w 3971507"/>
              <a:gd name="connsiteY46" fmla="*/ 2399752 h 6175810"/>
              <a:gd name="connsiteX47" fmla="*/ 2583971 w 3971507"/>
              <a:gd name="connsiteY47" fmla="*/ 2437119 h 6175810"/>
              <a:gd name="connsiteX48" fmla="*/ 2510153 w 3971507"/>
              <a:gd name="connsiteY48" fmla="*/ 2484744 h 6175810"/>
              <a:gd name="connsiteX49" fmla="*/ 2483409 w 3971507"/>
              <a:gd name="connsiteY49" fmla="*/ 2568089 h 6175810"/>
              <a:gd name="connsiteX50" fmla="*/ 2390907 w 3971507"/>
              <a:gd name="connsiteY50" fmla="*/ 2581826 h 6175810"/>
              <a:gd name="connsiteX51" fmla="*/ 2290162 w 3971507"/>
              <a:gd name="connsiteY51" fmla="*/ 6162492 h 6175810"/>
              <a:gd name="connsiteX52" fmla="*/ 2201323 w 3971507"/>
              <a:gd name="connsiteY52" fmla="*/ 6162859 h 6175810"/>
              <a:gd name="connsiteX53" fmla="*/ 2128969 w 3971507"/>
              <a:gd name="connsiteY53" fmla="*/ 6087758 h 6175810"/>
              <a:gd name="connsiteX54" fmla="*/ 2122009 w 3971507"/>
              <a:gd name="connsiteY54" fmla="*/ 6164873 h 6175810"/>
              <a:gd name="connsiteX55" fmla="*/ 1929494 w 3971507"/>
              <a:gd name="connsiteY55" fmla="*/ 6120729 h 6175810"/>
              <a:gd name="connsiteX56" fmla="*/ 1849630 w 3971507"/>
              <a:gd name="connsiteY56" fmla="*/ 6127690 h 6175810"/>
              <a:gd name="connsiteX57" fmla="*/ 1849630 w 3971507"/>
              <a:gd name="connsiteY57" fmla="*/ 6127690 h 6175810"/>
              <a:gd name="connsiteX58" fmla="*/ 1762074 w 3971507"/>
              <a:gd name="connsiteY58" fmla="*/ 6075303 h 6175810"/>
              <a:gd name="connsiteX59" fmla="*/ 1710968 w 3971507"/>
              <a:gd name="connsiteY59" fmla="*/ 5968512 h 6175810"/>
              <a:gd name="connsiteX60" fmla="*/ 1720676 w 3971507"/>
              <a:gd name="connsiteY60" fmla="*/ 6167439 h 6175810"/>
              <a:gd name="connsiteX61" fmla="*/ 1538419 w 3971507"/>
              <a:gd name="connsiteY61" fmla="*/ 6172934 h 6175810"/>
              <a:gd name="connsiteX62" fmla="*/ 1649971 w 3971507"/>
              <a:gd name="connsiteY62" fmla="*/ 2247534 h 6175810"/>
              <a:gd name="connsiteX63" fmla="*/ 42261 w 3971507"/>
              <a:gd name="connsiteY63" fmla="*/ 2214930 h 6175810"/>
              <a:gd name="connsiteX0" fmla="*/ 42261 w 3971507"/>
              <a:gd name="connsiteY0" fmla="*/ 2214930 h 6175810"/>
              <a:gd name="connsiteX1" fmla="*/ 16251 w 3971507"/>
              <a:gd name="connsiteY1" fmla="*/ 2056852 h 6175810"/>
              <a:gd name="connsiteX2" fmla="*/ 67356 w 3971507"/>
              <a:gd name="connsiteY2" fmla="*/ 2036336 h 6175810"/>
              <a:gd name="connsiteX3" fmla="*/ 170849 w 3971507"/>
              <a:gd name="connsiteY3" fmla="*/ 1959586 h 6175810"/>
              <a:gd name="connsiteX4" fmla="*/ 238990 w 3971507"/>
              <a:gd name="connsiteY4" fmla="*/ 1917090 h 6175810"/>
              <a:gd name="connsiteX5" fmla="*/ 202357 w 3971507"/>
              <a:gd name="connsiteY5" fmla="*/ 1886684 h 6175810"/>
              <a:gd name="connsiteX6" fmla="*/ 230931 w 3971507"/>
              <a:gd name="connsiteY6" fmla="*/ 1843821 h 6175810"/>
              <a:gd name="connsiteX7" fmla="*/ 82742 w 3971507"/>
              <a:gd name="connsiteY7" fmla="*/ 1752234 h 6175810"/>
              <a:gd name="connsiteX8" fmla="*/ 145754 w 3971507"/>
              <a:gd name="connsiteY8" fmla="*/ 1701680 h 6175810"/>
              <a:gd name="connsiteX9" fmla="*/ 93000 w 3971507"/>
              <a:gd name="connsiteY9" fmla="*/ 1675669 h 6175810"/>
              <a:gd name="connsiteX10" fmla="*/ 103441 w 3971507"/>
              <a:gd name="connsiteY10" fmla="*/ 1643796 h 6175810"/>
              <a:gd name="connsiteX11" fmla="*/ 47575 w 3971507"/>
              <a:gd name="connsiteY11" fmla="*/ 1610459 h 6175810"/>
              <a:gd name="connsiteX12" fmla="*/ 39697 w 3971507"/>
              <a:gd name="connsiteY12" fmla="*/ 1439008 h 6175810"/>
              <a:gd name="connsiteX13" fmla="*/ 1368800 w 3971507"/>
              <a:gd name="connsiteY13" fmla="*/ 1509165 h 6175810"/>
              <a:gd name="connsiteX14" fmla="*/ 1354697 w 3971507"/>
              <a:gd name="connsiteY14" fmla="*/ 1416113 h 6175810"/>
              <a:gd name="connsiteX15" fmla="*/ 1423019 w 3971507"/>
              <a:gd name="connsiteY15" fmla="*/ 1325991 h 6175810"/>
              <a:gd name="connsiteX16" fmla="*/ 1518270 w 3971507"/>
              <a:gd name="connsiteY16" fmla="*/ 1352185 h 6175810"/>
              <a:gd name="connsiteX17" fmla="*/ 1590625 w 3971507"/>
              <a:gd name="connsiteY17" fmla="*/ 1305659 h 6175810"/>
              <a:gd name="connsiteX18" fmla="*/ 1669205 w 3971507"/>
              <a:gd name="connsiteY18" fmla="*/ 1323976 h 6175810"/>
              <a:gd name="connsiteX19" fmla="*/ 1685690 w 3971507"/>
              <a:gd name="connsiteY19" fmla="*/ 40115 h 6175810"/>
              <a:gd name="connsiteX20" fmla="*/ 1762806 w 3971507"/>
              <a:gd name="connsiteY20" fmla="*/ 0 h 6175810"/>
              <a:gd name="connsiteX21" fmla="*/ 1790832 w 3971507"/>
              <a:gd name="connsiteY21" fmla="*/ 83894 h 6175810"/>
              <a:gd name="connsiteX22" fmla="*/ 1851279 w 3971507"/>
              <a:gd name="connsiteY22" fmla="*/ 11175 h 6175810"/>
              <a:gd name="connsiteX23" fmla="*/ 1957337 w 3971507"/>
              <a:gd name="connsiteY23" fmla="*/ 22164 h 6175810"/>
              <a:gd name="connsiteX24" fmla="*/ 1990307 w 3971507"/>
              <a:gd name="connsiteY24" fmla="*/ 66859 h 6175810"/>
              <a:gd name="connsiteX25" fmla="*/ 2072369 w 3971507"/>
              <a:gd name="connsiteY25" fmla="*/ 43413 h 6175810"/>
              <a:gd name="connsiteX26" fmla="*/ 2130984 w 3971507"/>
              <a:gd name="connsiteY26" fmla="*/ 184090 h 6175810"/>
              <a:gd name="connsiteX27" fmla="*/ 2177876 w 3971507"/>
              <a:gd name="connsiteY27" fmla="*/ 43413 h 6175810"/>
              <a:gd name="connsiteX28" fmla="*/ 2177876 w 3971507"/>
              <a:gd name="connsiteY28" fmla="*/ 43413 h 6175810"/>
              <a:gd name="connsiteX29" fmla="*/ 2283384 w 3971507"/>
              <a:gd name="connsiteY29" fmla="*/ 19967 h 6175810"/>
              <a:gd name="connsiteX30" fmla="*/ 2435784 w 3971507"/>
              <a:gd name="connsiteY30" fmla="*/ 43413 h 6175810"/>
              <a:gd name="connsiteX31" fmla="*/ 2424061 w 3971507"/>
              <a:gd name="connsiteY31" fmla="*/ 1391567 h 6175810"/>
              <a:gd name="connsiteX32" fmla="*/ 2541292 w 3971507"/>
              <a:gd name="connsiteY32" fmla="*/ 1379844 h 6175810"/>
              <a:gd name="connsiteX33" fmla="*/ 2564738 w 3971507"/>
              <a:gd name="connsiteY33" fmla="*/ 1497075 h 6175810"/>
              <a:gd name="connsiteX34" fmla="*/ 2564738 w 3971507"/>
              <a:gd name="connsiteY34" fmla="*/ 1497075 h 6175810"/>
              <a:gd name="connsiteX35" fmla="*/ 3948061 w 3971507"/>
              <a:gd name="connsiteY35" fmla="*/ 1614305 h 6175810"/>
              <a:gd name="connsiteX36" fmla="*/ 3924615 w 3971507"/>
              <a:gd name="connsiteY36" fmla="*/ 1708090 h 6175810"/>
              <a:gd name="connsiteX37" fmla="*/ 3901169 w 3971507"/>
              <a:gd name="connsiteY37" fmla="*/ 1743259 h 6175810"/>
              <a:gd name="connsiteX38" fmla="*/ 3971507 w 3971507"/>
              <a:gd name="connsiteY38" fmla="*/ 1825321 h 6175810"/>
              <a:gd name="connsiteX39" fmla="*/ 3889446 w 3971507"/>
              <a:gd name="connsiteY39" fmla="*/ 1977721 h 6175810"/>
              <a:gd name="connsiteX40" fmla="*/ 3889446 w 3971507"/>
              <a:gd name="connsiteY40" fmla="*/ 1977721 h 6175810"/>
              <a:gd name="connsiteX41" fmla="*/ 3889446 w 3971507"/>
              <a:gd name="connsiteY41" fmla="*/ 1977721 h 6175810"/>
              <a:gd name="connsiteX42" fmla="*/ 3795661 w 3971507"/>
              <a:gd name="connsiteY42" fmla="*/ 2177013 h 6175810"/>
              <a:gd name="connsiteX43" fmla="*/ 3948061 w 3971507"/>
              <a:gd name="connsiteY43" fmla="*/ 2200459 h 6175810"/>
              <a:gd name="connsiteX44" fmla="*/ 3924615 w 3971507"/>
              <a:gd name="connsiteY44" fmla="*/ 2388028 h 6175810"/>
              <a:gd name="connsiteX45" fmla="*/ 2622986 w 3971507"/>
              <a:gd name="connsiteY45" fmla="*/ 2308348 h 6175810"/>
              <a:gd name="connsiteX46" fmla="*/ 2646799 w 3971507"/>
              <a:gd name="connsiteY46" fmla="*/ 2399752 h 6175810"/>
              <a:gd name="connsiteX47" fmla="*/ 2583971 w 3971507"/>
              <a:gd name="connsiteY47" fmla="*/ 2437119 h 6175810"/>
              <a:gd name="connsiteX48" fmla="*/ 2510153 w 3971507"/>
              <a:gd name="connsiteY48" fmla="*/ 2484744 h 6175810"/>
              <a:gd name="connsiteX49" fmla="*/ 2483409 w 3971507"/>
              <a:gd name="connsiteY49" fmla="*/ 2568089 h 6175810"/>
              <a:gd name="connsiteX50" fmla="*/ 2390907 w 3971507"/>
              <a:gd name="connsiteY50" fmla="*/ 2581826 h 6175810"/>
              <a:gd name="connsiteX51" fmla="*/ 2290162 w 3971507"/>
              <a:gd name="connsiteY51" fmla="*/ 6162492 h 6175810"/>
              <a:gd name="connsiteX52" fmla="*/ 2201323 w 3971507"/>
              <a:gd name="connsiteY52" fmla="*/ 6162859 h 6175810"/>
              <a:gd name="connsiteX53" fmla="*/ 2128969 w 3971507"/>
              <a:gd name="connsiteY53" fmla="*/ 6087758 h 6175810"/>
              <a:gd name="connsiteX54" fmla="*/ 2122009 w 3971507"/>
              <a:gd name="connsiteY54" fmla="*/ 6164873 h 6175810"/>
              <a:gd name="connsiteX55" fmla="*/ 1929494 w 3971507"/>
              <a:gd name="connsiteY55" fmla="*/ 6120729 h 6175810"/>
              <a:gd name="connsiteX56" fmla="*/ 1849630 w 3971507"/>
              <a:gd name="connsiteY56" fmla="*/ 6127690 h 6175810"/>
              <a:gd name="connsiteX57" fmla="*/ 1849630 w 3971507"/>
              <a:gd name="connsiteY57" fmla="*/ 6127690 h 6175810"/>
              <a:gd name="connsiteX58" fmla="*/ 1762074 w 3971507"/>
              <a:gd name="connsiteY58" fmla="*/ 6075303 h 6175810"/>
              <a:gd name="connsiteX59" fmla="*/ 1710968 w 3971507"/>
              <a:gd name="connsiteY59" fmla="*/ 5968512 h 6175810"/>
              <a:gd name="connsiteX60" fmla="*/ 1720676 w 3971507"/>
              <a:gd name="connsiteY60" fmla="*/ 6167439 h 6175810"/>
              <a:gd name="connsiteX61" fmla="*/ 1538419 w 3971507"/>
              <a:gd name="connsiteY61" fmla="*/ 6172934 h 6175810"/>
              <a:gd name="connsiteX62" fmla="*/ 1649971 w 3971507"/>
              <a:gd name="connsiteY62" fmla="*/ 2247534 h 6175810"/>
              <a:gd name="connsiteX63" fmla="*/ 42261 w 3971507"/>
              <a:gd name="connsiteY63" fmla="*/ 2214930 h 6175810"/>
              <a:gd name="connsiteX0" fmla="*/ 42261 w 3971507"/>
              <a:gd name="connsiteY0" fmla="*/ 2214930 h 6175810"/>
              <a:gd name="connsiteX1" fmla="*/ 16251 w 3971507"/>
              <a:gd name="connsiteY1" fmla="*/ 2056852 h 6175810"/>
              <a:gd name="connsiteX2" fmla="*/ 67356 w 3971507"/>
              <a:gd name="connsiteY2" fmla="*/ 2036336 h 6175810"/>
              <a:gd name="connsiteX3" fmla="*/ 170849 w 3971507"/>
              <a:gd name="connsiteY3" fmla="*/ 1959586 h 6175810"/>
              <a:gd name="connsiteX4" fmla="*/ 238990 w 3971507"/>
              <a:gd name="connsiteY4" fmla="*/ 1917090 h 6175810"/>
              <a:gd name="connsiteX5" fmla="*/ 202357 w 3971507"/>
              <a:gd name="connsiteY5" fmla="*/ 1886684 h 6175810"/>
              <a:gd name="connsiteX6" fmla="*/ 230931 w 3971507"/>
              <a:gd name="connsiteY6" fmla="*/ 1843821 h 6175810"/>
              <a:gd name="connsiteX7" fmla="*/ 82742 w 3971507"/>
              <a:gd name="connsiteY7" fmla="*/ 1752234 h 6175810"/>
              <a:gd name="connsiteX8" fmla="*/ 145754 w 3971507"/>
              <a:gd name="connsiteY8" fmla="*/ 1701680 h 6175810"/>
              <a:gd name="connsiteX9" fmla="*/ 93000 w 3971507"/>
              <a:gd name="connsiteY9" fmla="*/ 1675669 h 6175810"/>
              <a:gd name="connsiteX10" fmla="*/ 103441 w 3971507"/>
              <a:gd name="connsiteY10" fmla="*/ 1643796 h 6175810"/>
              <a:gd name="connsiteX11" fmla="*/ 47575 w 3971507"/>
              <a:gd name="connsiteY11" fmla="*/ 1610459 h 6175810"/>
              <a:gd name="connsiteX12" fmla="*/ 39697 w 3971507"/>
              <a:gd name="connsiteY12" fmla="*/ 1439008 h 6175810"/>
              <a:gd name="connsiteX13" fmla="*/ 1368800 w 3971507"/>
              <a:gd name="connsiteY13" fmla="*/ 1509165 h 6175810"/>
              <a:gd name="connsiteX14" fmla="*/ 1354697 w 3971507"/>
              <a:gd name="connsiteY14" fmla="*/ 1416113 h 6175810"/>
              <a:gd name="connsiteX15" fmla="*/ 1423019 w 3971507"/>
              <a:gd name="connsiteY15" fmla="*/ 1325991 h 6175810"/>
              <a:gd name="connsiteX16" fmla="*/ 1518270 w 3971507"/>
              <a:gd name="connsiteY16" fmla="*/ 1352185 h 6175810"/>
              <a:gd name="connsiteX17" fmla="*/ 1590625 w 3971507"/>
              <a:gd name="connsiteY17" fmla="*/ 1305659 h 6175810"/>
              <a:gd name="connsiteX18" fmla="*/ 1669205 w 3971507"/>
              <a:gd name="connsiteY18" fmla="*/ 1323976 h 6175810"/>
              <a:gd name="connsiteX19" fmla="*/ 1685690 w 3971507"/>
              <a:gd name="connsiteY19" fmla="*/ 40115 h 6175810"/>
              <a:gd name="connsiteX20" fmla="*/ 1762806 w 3971507"/>
              <a:gd name="connsiteY20" fmla="*/ 0 h 6175810"/>
              <a:gd name="connsiteX21" fmla="*/ 1790832 w 3971507"/>
              <a:gd name="connsiteY21" fmla="*/ 83894 h 6175810"/>
              <a:gd name="connsiteX22" fmla="*/ 1851279 w 3971507"/>
              <a:gd name="connsiteY22" fmla="*/ 11175 h 6175810"/>
              <a:gd name="connsiteX23" fmla="*/ 1957337 w 3971507"/>
              <a:gd name="connsiteY23" fmla="*/ 22164 h 6175810"/>
              <a:gd name="connsiteX24" fmla="*/ 1990307 w 3971507"/>
              <a:gd name="connsiteY24" fmla="*/ 66859 h 6175810"/>
              <a:gd name="connsiteX25" fmla="*/ 2072369 w 3971507"/>
              <a:gd name="connsiteY25" fmla="*/ 43413 h 6175810"/>
              <a:gd name="connsiteX26" fmla="*/ 2130984 w 3971507"/>
              <a:gd name="connsiteY26" fmla="*/ 184090 h 6175810"/>
              <a:gd name="connsiteX27" fmla="*/ 2177876 w 3971507"/>
              <a:gd name="connsiteY27" fmla="*/ 43413 h 6175810"/>
              <a:gd name="connsiteX28" fmla="*/ 2177876 w 3971507"/>
              <a:gd name="connsiteY28" fmla="*/ 43413 h 6175810"/>
              <a:gd name="connsiteX29" fmla="*/ 2283384 w 3971507"/>
              <a:gd name="connsiteY29" fmla="*/ 19967 h 6175810"/>
              <a:gd name="connsiteX30" fmla="*/ 2435784 w 3971507"/>
              <a:gd name="connsiteY30" fmla="*/ 43413 h 6175810"/>
              <a:gd name="connsiteX31" fmla="*/ 2424061 w 3971507"/>
              <a:gd name="connsiteY31" fmla="*/ 1391567 h 6175810"/>
              <a:gd name="connsiteX32" fmla="*/ 2541292 w 3971507"/>
              <a:gd name="connsiteY32" fmla="*/ 1379844 h 6175810"/>
              <a:gd name="connsiteX33" fmla="*/ 2564738 w 3971507"/>
              <a:gd name="connsiteY33" fmla="*/ 1497075 h 6175810"/>
              <a:gd name="connsiteX34" fmla="*/ 2564738 w 3971507"/>
              <a:gd name="connsiteY34" fmla="*/ 1497075 h 6175810"/>
              <a:gd name="connsiteX35" fmla="*/ 3948061 w 3971507"/>
              <a:gd name="connsiteY35" fmla="*/ 1614305 h 6175810"/>
              <a:gd name="connsiteX36" fmla="*/ 3924615 w 3971507"/>
              <a:gd name="connsiteY36" fmla="*/ 1708090 h 6175810"/>
              <a:gd name="connsiteX37" fmla="*/ 3901169 w 3971507"/>
              <a:gd name="connsiteY37" fmla="*/ 1743259 h 6175810"/>
              <a:gd name="connsiteX38" fmla="*/ 3971507 w 3971507"/>
              <a:gd name="connsiteY38" fmla="*/ 1825321 h 6175810"/>
              <a:gd name="connsiteX39" fmla="*/ 3889446 w 3971507"/>
              <a:gd name="connsiteY39" fmla="*/ 1977721 h 6175810"/>
              <a:gd name="connsiteX40" fmla="*/ 3889446 w 3971507"/>
              <a:gd name="connsiteY40" fmla="*/ 1977721 h 6175810"/>
              <a:gd name="connsiteX41" fmla="*/ 3889446 w 3971507"/>
              <a:gd name="connsiteY41" fmla="*/ 1977721 h 6175810"/>
              <a:gd name="connsiteX42" fmla="*/ 3795661 w 3971507"/>
              <a:gd name="connsiteY42" fmla="*/ 2177013 h 6175810"/>
              <a:gd name="connsiteX43" fmla="*/ 3948061 w 3971507"/>
              <a:gd name="connsiteY43" fmla="*/ 2200459 h 6175810"/>
              <a:gd name="connsiteX44" fmla="*/ 3924615 w 3971507"/>
              <a:gd name="connsiteY44" fmla="*/ 2388028 h 6175810"/>
              <a:gd name="connsiteX45" fmla="*/ 2622986 w 3971507"/>
              <a:gd name="connsiteY45" fmla="*/ 2308348 h 6175810"/>
              <a:gd name="connsiteX46" fmla="*/ 2646799 w 3971507"/>
              <a:gd name="connsiteY46" fmla="*/ 2399752 h 6175810"/>
              <a:gd name="connsiteX47" fmla="*/ 2583971 w 3971507"/>
              <a:gd name="connsiteY47" fmla="*/ 2437119 h 6175810"/>
              <a:gd name="connsiteX48" fmla="*/ 2510153 w 3971507"/>
              <a:gd name="connsiteY48" fmla="*/ 2484744 h 6175810"/>
              <a:gd name="connsiteX49" fmla="*/ 2483409 w 3971507"/>
              <a:gd name="connsiteY49" fmla="*/ 2568089 h 6175810"/>
              <a:gd name="connsiteX50" fmla="*/ 2390907 w 3971507"/>
              <a:gd name="connsiteY50" fmla="*/ 2581826 h 6175810"/>
              <a:gd name="connsiteX51" fmla="*/ 2290162 w 3971507"/>
              <a:gd name="connsiteY51" fmla="*/ 6162492 h 6175810"/>
              <a:gd name="connsiteX52" fmla="*/ 2201323 w 3971507"/>
              <a:gd name="connsiteY52" fmla="*/ 6162859 h 6175810"/>
              <a:gd name="connsiteX53" fmla="*/ 2128969 w 3971507"/>
              <a:gd name="connsiteY53" fmla="*/ 6087758 h 6175810"/>
              <a:gd name="connsiteX54" fmla="*/ 2122009 w 3971507"/>
              <a:gd name="connsiteY54" fmla="*/ 6164873 h 6175810"/>
              <a:gd name="connsiteX55" fmla="*/ 1929494 w 3971507"/>
              <a:gd name="connsiteY55" fmla="*/ 6120729 h 6175810"/>
              <a:gd name="connsiteX56" fmla="*/ 1849630 w 3971507"/>
              <a:gd name="connsiteY56" fmla="*/ 6127690 h 6175810"/>
              <a:gd name="connsiteX57" fmla="*/ 1849630 w 3971507"/>
              <a:gd name="connsiteY57" fmla="*/ 6127690 h 6175810"/>
              <a:gd name="connsiteX58" fmla="*/ 1762074 w 3971507"/>
              <a:gd name="connsiteY58" fmla="*/ 6075303 h 6175810"/>
              <a:gd name="connsiteX59" fmla="*/ 1710968 w 3971507"/>
              <a:gd name="connsiteY59" fmla="*/ 5968512 h 6175810"/>
              <a:gd name="connsiteX60" fmla="*/ 1720676 w 3971507"/>
              <a:gd name="connsiteY60" fmla="*/ 6167439 h 6175810"/>
              <a:gd name="connsiteX61" fmla="*/ 1538419 w 3971507"/>
              <a:gd name="connsiteY61" fmla="*/ 6172934 h 6175810"/>
              <a:gd name="connsiteX62" fmla="*/ 1649971 w 3971507"/>
              <a:gd name="connsiteY62" fmla="*/ 2247534 h 6175810"/>
              <a:gd name="connsiteX63" fmla="*/ 42261 w 3971507"/>
              <a:gd name="connsiteY63" fmla="*/ 2214930 h 6175810"/>
              <a:gd name="connsiteX0" fmla="*/ 42261 w 3971507"/>
              <a:gd name="connsiteY0" fmla="*/ 2214930 h 6175810"/>
              <a:gd name="connsiteX1" fmla="*/ 16251 w 3971507"/>
              <a:gd name="connsiteY1" fmla="*/ 2056852 h 6175810"/>
              <a:gd name="connsiteX2" fmla="*/ 67356 w 3971507"/>
              <a:gd name="connsiteY2" fmla="*/ 2036336 h 6175810"/>
              <a:gd name="connsiteX3" fmla="*/ 170849 w 3971507"/>
              <a:gd name="connsiteY3" fmla="*/ 1959586 h 6175810"/>
              <a:gd name="connsiteX4" fmla="*/ 238990 w 3971507"/>
              <a:gd name="connsiteY4" fmla="*/ 1917090 h 6175810"/>
              <a:gd name="connsiteX5" fmla="*/ 202357 w 3971507"/>
              <a:gd name="connsiteY5" fmla="*/ 1886684 h 6175810"/>
              <a:gd name="connsiteX6" fmla="*/ 230931 w 3971507"/>
              <a:gd name="connsiteY6" fmla="*/ 1843821 h 6175810"/>
              <a:gd name="connsiteX7" fmla="*/ 82742 w 3971507"/>
              <a:gd name="connsiteY7" fmla="*/ 1752234 h 6175810"/>
              <a:gd name="connsiteX8" fmla="*/ 145754 w 3971507"/>
              <a:gd name="connsiteY8" fmla="*/ 1701680 h 6175810"/>
              <a:gd name="connsiteX9" fmla="*/ 93000 w 3971507"/>
              <a:gd name="connsiteY9" fmla="*/ 1675669 h 6175810"/>
              <a:gd name="connsiteX10" fmla="*/ 103441 w 3971507"/>
              <a:gd name="connsiteY10" fmla="*/ 1643796 h 6175810"/>
              <a:gd name="connsiteX11" fmla="*/ 47575 w 3971507"/>
              <a:gd name="connsiteY11" fmla="*/ 1610459 h 6175810"/>
              <a:gd name="connsiteX12" fmla="*/ 39697 w 3971507"/>
              <a:gd name="connsiteY12" fmla="*/ 1439008 h 6175810"/>
              <a:gd name="connsiteX13" fmla="*/ 1368800 w 3971507"/>
              <a:gd name="connsiteY13" fmla="*/ 1509165 h 6175810"/>
              <a:gd name="connsiteX14" fmla="*/ 1354697 w 3971507"/>
              <a:gd name="connsiteY14" fmla="*/ 1416113 h 6175810"/>
              <a:gd name="connsiteX15" fmla="*/ 1423019 w 3971507"/>
              <a:gd name="connsiteY15" fmla="*/ 1325991 h 6175810"/>
              <a:gd name="connsiteX16" fmla="*/ 1518270 w 3971507"/>
              <a:gd name="connsiteY16" fmla="*/ 1352185 h 6175810"/>
              <a:gd name="connsiteX17" fmla="*/ 1590625 w 3971507"/>
              <a:gd name="connsiteY17" fmla="*/ 1305659 h 6175810"/>
              <a:gd name="connsiteX18" fmla="*/ 1669205 w 3971507"/>
              <a:gd name="connsiteY18" fmla="*/ 1323976 h 6175810"/>
              <a:gd name="connsiteX19" fmla="*/ 1685690 w 3971507"/>
              <a:gd name="connsiteY19" fmla="*/ 40115 h 6175810"/>
              <a:gd name="connsiteX20" fmla="*/ 1762806 w 3971507"/>
              <a:gd name="connsiteY20" fmla="*/ 0 h 6175810"/>
              <a:gd name="connsiteX21" fmla="*/ 1790832 w 3971507"/>
              <a:gd name="connsiteY21" fmla="*/ 83894 h 6175810"/>
              <a:gd name="connsiteX22" fmla="*/ 1851279 w 3971507"/>
              <a:gd name="connsiteY22" fmla="*/ 11175 h 6175810"/>
              <a:gd name="connsiteX23" fmla="*/ 1950193 w 3971507"/>
              <a:gd name="connsiteY23" fmla="*/ 31689 h 6175810"/>
              <a:gd name="connsiteX24" fmla="*/ 1990307 w 3971507"/>
              <a:gd name="connsiteY24" fmla="*/ 66859 h 6175810"/>
              <a:gd name="connsiteX25" fmla="*/ 2072369 w 3971507"/>
              <a:gd name="connsiteY25" fmla="*/ 43413 h 6175810"/>
              <a:gd name="connsiteX26" fmla="*/ 2130984 w 3971507"/>
              <a:gd name="connsiteY26" fmla="*/ 184090 h 6175810"/>
              <a:gd name="connsiteX27" fmla="*/ 2177876 w 3971507"/>
              <a:gd name="connsiteY27" fmla="*/ 43413 h 6175810"/>
              <a:gd name="connsiteX28" fmla="*/ 2177876 w 3971507"/>
              <a:gd name="connsiteY28" fmla="*/ 43413 h 6175810"/>
              <a:gd name="connsiteX29" fmla="*/ 2283384 w 3971507"/>
              <a:gd name="connsiteY29" fmla="*/ 19967 h 6175810"/>
              <a:gd name="connsiteX30" fmla="*/ 2435784 w 3971507"/>
              <a:gd name="connsiteY30" fmla="*/ 43413 h 6175810"/>
              <a:gd name="connsiteX31" fmla="*/ 2424061 w 3971507"/>
              <a:gd name="connsiteY31" fmla="*/ 1391567 h 6175810"/>
              <a:gd name="connsiteX32" fmla="*/ 2541292 w 3971507"/>
              <a:gd name="connsiteY32" fmla="*/ 1379844 h 6175810"/>
              <a:gd name="connsiteX33" fmla="*/ 2564738 w 3971507"/>
              <a:gd name="connsiteY33" fmla="*/ 1497075 h 6175810"/>
              <a:gd name="connsiteX34" fmla="*/ 2564738 w 3971507"/>
              <a:gd name="connsiteY34" fmla="*/ 1497075 h 6175810"/>
              <a:gd name="connsiteX35" fmla="*/ 3948061 w 3971507"/>
              <a:gd name="connsiteY35" fmla="*/ 1614305 h 6175810"/>
              <a:gd name="connsiteX36" fmla="*/ 3924615 w 3971507"/>
              <a:gd name="connsiteY36" fmla="*/ 1708090 h 6175810"/>
              <a:gd name="connsiteX37" fmla="*/ 3901169 w 3971507"/>
              <a:gd name="connsiteY37" fmla="*/ 1743259 h 6175810"/>
              <a:gd name="connsiteX38" fmla="*/ 3971507 w 3971507"/>
              <a:gd name="connsiteY38" fmla="*/ 1825321 h 6175810"/>
              <a:gd name="connsiteX39" fmla="*/ 3889446 w 3971507"/>
              <a:gd name="connsiteY39" fmla="*/ 1977721 h 6175810"/>
              <a:gd name="connsiteX40" fmla="*/ 3889446 w 3971507"/>
              <a:gd name="connsiteY40" fmla="*/ 1977721 h 6175810"/>
              <a:gd name="connsiteX41" fmla="*/ 3889446 w 3971507"/>
              <a:gd name="connsiteY41" fmla="*/ 1977721 h 6175810"/>
              <a:gd name="connsiteX42" fmla="*/ 3795661 w 3971507"/>
              <a:gd name="connsiteY42" fmla="*/ 2177013 h 6175810"/>
              <a:gd name="connsiteX43" fmla="*/ 3948061 w 3971507"/>
              <a:gd name="connsiteY43" fmla="*/ 2200459 h 6175810"/>
              <a:gd name="connsiteX44" fmla="*/ 3924615 w 3971507"/>
              <a:gd name="connsiteY44" fmla="*/ 2388028 h 6175810"/>
              <a:gd name="connsiteX45" fmla="*/ 2622986 w 3971507"/>
              <a:gd name="connsiteY45" fmla="*/ 2308348 h 6175810"/>
              <a:gd name="connsiteX46" fmla="*/ 2646799 w 3971507"/>
              <a:gd name="connsiteY46" fmla="*/ 2399752 h 6175810"/>
              <a:gd name="connsiteX47" fmla="*/ 2583971 w 3971507"/>
              <a:gd name="connsiteY47" fmla="*/ 2437119 h 6175810"/>
              <a:gd name="connsiteX48" fmla="*/ 2510153 w 3971507"/>
              <a:gd name="connsiteY48" fmla="*/ 2484744 h 6175810"/>
              <a:gd name="connsiteX49" fmla="*/ 2483409 w 3971507"/>
              <a:gd name="connsiteY49" fmla="*/ 2568089 h 6175810"/>
              <a:gd name="connsiteX50" fmla="*/ 2390907 w 3971507"/>
              <a:gd name="connsiteY50" fmla="*/ 2581826 h 6175810"/>
              <a:gd name="connsiteX51" fmla="*/ 2290162 w 3971507"/>
              <a:gd name="connsiteY51" fmla="*/ 6162492 h 6175810"/>
              <a:gd name="connsiteX52" fmla="*/ 2201323 w 3971507"/>
              <a:gd name="connsiteY52" fmla="*/ 6162859 h 6175810"/>
              <a:gd name="connsiteX53" fmla="*/ 2128969 w 3971507"/>
              <a:gd name="connsiteY53" fmla="*/ 6087758 h 6175810"/>
              <a:gd name="connsiteX54" fmla="*/ 2122009 w 3971507"/>
              <a:gd name="connsiteY54" fmla="*/ 6164873 h 6175810"/>
              <a:gd name="connsiteX55" fmla="*/ 1929494 w 3971507"/>
              <a:gd name="connsiteY55" fmla="*/ 6120729 h 6175810"/>
              <a:gd name="connsiteX56" fmla="*/ 1849630 w 3971507"/>
              <a:gd name="connsiteY56" fmla="*/ 6127690 h 6175810"/>
              <a:gd name="connsiteX57" fmla="*/ 1849630 w 3971507"/>
              <a:gd name="connsiteY57" fmla="*/ 6127690 h 6175810"/>
              <a:gd name="connsiteX58" fmla="*/ 1762074 w 3971507"/>
              <a:gd name="connsiteY58" fmla="*/ 6075303 h 6175810"/>
              <a:gd name="connsiteX59" fmla="*/ 1710968 w 3971507"/>
              <a:gd name="connsiteY59" fmla="*/ 5968512 h 6175810"/>
              <a:gd name="connsiteX60" fmla="*/ 1720676 w 3971507"/>
              <a:gd name="connsiteY60" fmla="*/ 6167439 h 6175810"/>
              <a:gd name="connsiteX61" fmla="*/ 1538419 w 3971507"/>
              <a:gd name="connsiteY61" fmla="*/ 6172934 h 6175810"/>
              <a:gd name="connsiteX62" fmla="*/ 1649971 w 3971507"/>
              <a:gd name="connsiteY62" fmla="*/ 2247534 h 6175810"/>
              <a:gd name="connsiteX63" fmla="*/ 42261 w 3971507"/>
              <a:gd name="connsiteY63" fmla="*/ 2214930 h 6175810"/>
              <a:gd name="connsiteX0" fmla="*/ 42261 w 3971507"/>
              <a:gd name="connsiteY0" fmla="*/ 2214930 h 6175810"/>
              <a:gd name="connsiteX1" fmla="*/ 16251 w 3971507"/>
              <a:gd name="connsiteY1" fmla="*/ 2056852 h 6175810"/>
              <a:gd name="connsiteX2" fmla="*/ 67356 w 3971507"/>
              <a:gd name="connsiteY2" fmla="*/ 2036336 h 6175810"/>
              <a:gd name="connsiteX3" fmla="*/ 170849 w 3971507"/>
              <a:gd name="connsiteY3" fmla="*/ 1959586 h 6175810"/>
              <a:gd name="connsiteX4" fmla="*/ 238990 w 3971507"/>
              <a:gd name="connsiteY4" fmla="*/ 1917090 h 6175810"/>
              <a:gd name="connsiteX5" fmla="*/ 202357 w 3971507"/>
              <a:gd name="connsiteY5" fmla="*/ 1886684 h 6175810"/>
              <a:gd name="connsiteX6" fmla="*/ 230931 w 3971507"/>
              <a:gd name="connsiteY6" fmla="*/ 1843821 h 6175810"/>
              <a:gd name="connsiteX7" fmla="*/ 82742 w 3971507"/>
              <a:gd name="connsiteY7" fmla="*/ 1752234 h 6175810"/>
              <a:gd name="connsiteX8" fmla="*/ 145754 w 3971507"/>
              <a:gd name="connsiteY8" fmla="*/ 1701680 h 6175810"/>
              <a:gd name="connsiteX9" fmla="*/ 93000 w 3971507"/>
              <a:gd name="connsiteY9" fmla="*/ 1675669 h 6175810"/>
              <a:gd name="connsiteX10" fmla="*/ 103441 w 3971507"/>
              <a:gd name="connsiteY10" fmla="*/ 1643796 h 6175810"/>
              <a:gd name="connsiteX11" fmla="*/ 47575 w 3971507"/>
              <a:gd name="connsiteY11" fmla="*/ 1610459 h 6175810"/>
              <a:gd name="connsiteX12" fmla="*/ 39697 w 3971507"/>
              <a:gd name="connsiteY12" fmla="*/ 1439008 h 6175810"/>
              <a:gd name="connsiteX13" fmla="*/ 1368800 w 3971507"/>
              <a:gd name="connsiteY13" fmla="*/ 1509165 h 6175810"/>
              <a:gd name="connsiteX14" fmla="*/ 1354697 w 3971507"/>
              <a:gd name="connsiteY14" fmla="*/ 1416113 h 6175810"/>
              <a:gd name="connsiteX15" fmla="*/ 1423019 w 3971507"/>
              <a:gd name="connsiteY15" fmla="*/ 1325991 h 6175810"/>
              <a:gd name="connsiteX16" fmla="*/ 1518270 w 3971507"/>
              <a:gd name="connsiteY16" fmla="*/ 1352185 h 6175810"/>
              <a:gd name="connsiteX17" fmla="*/ 1590625 w 3971507"/>
              <a:gd name="connsiteY17" fmla="*/ 1305659 h 6175810"/>
              <a:gd name="connsiteX18" fmla="*/ 1669205 w 3971507"/>
              <a:gd name="connsiteY18" fmla="*/ 1323976 h 6175810"/>
              <a:gd name="connsiteX19" fmla="*/ 1685690 w 3971507"/>
              <a:gd name="connsiteY19" fmla="*/ 40115 h 6175810"/>
              <a:gd name="connsiteX20" fmla="*/ 1762806 w 3971507"/>
              <a:gd name="connsiteY20" fmla="*/ 0 h 6175810"/>
              <a:gd name="connsiteX21" fmla="*/ 1790832 w 3971507"/>
              <a:gd name="connsiteY21" fmla="*/ 83894 h 6175810"/>
              <a:gd name="connsiteX22" fmla="*/ 1851279 w 3971507"/>
              <a:gd name="connsiteY22" fmla="*/ 11175 h 6175810"/>
              <a:gd name="connsiteX23" fmla="*/ 1950193 w 3971507"/>
              <a:gd name="connsiteY23" fmla="*/ 31689 h 6175810"/>
              <a:gd name="connsiteX24" fmla="*/ 1983163 w 3971507"/>
              <a:gd name="connsiteY24" fmla="*/ 100196 h 6175810"/>
              <a:gd name="connsiteX25" fmla="*/ 2072369 w 3971507"/>
              <a:gd name="connsiteY25" fmla="*/ 43413 h 6175810"/>
              <a:gd name="connsiteX26" fmla="*/ 2130984 w 3971507"/>
              <a:gd name="connsiteY26" fmla="*/ 184090 h 6175810"/>
              <a:gd name="connsiteX27" fmla="*/ 2177876 w 3971507"/>
              <a:gd name="connsiteY27" fmla="*/ 43413 h 6175810"/>
              <a:gd name="connsiteX28" fmla="*/ 2177876 w 3971507"/>
              <a:gd name="connsiteY28" fmla="*/ 43413 h 6175810"/>
              <a:gd name="connsiteX29" fmla="*/ 2283384 w 3971507"/>
              <a:gd name="connsiteY29" fmla="*/ 19967 h 6175810"/>
              <a:gd name="connsiteX30" fmla="*/ 2435784 w 3971507"/>
              <a:gd name="connsiteY30" fmla="*/ 43413 h 6175810"/>
              <a:gd name="connsiteX31" fmla="*/ 2424061 w 3971507"/>
              <a:gd name="connsiteY31" fmla="*/ 1391567 h 6175810"/>
              <a:gd name="connsiteX32" fmla="*/ 2541292 w 3971507"/>
              <a:gd name="connsiteY32" fmla="*/ 1379844 h 6175810"/>
              <a:gd name="connsiteX33" fmla="*/ 2564738 w 3971507"/>
              <a:gd name="connsiteY33" fmla="*/ 1497075 h 6175810"/>
              <a:gd name="connsiteX34" fmla="*/ 2564738 w 3971507"/>
              <a:gd name="connsiteY34" fmla="*/ 1497075 h 6175810"/>
              <a:gd name="connsiteX35" fmla="*/ 3948061 w 3971507"/>
              <a:gd name="connsiteY35" fmla="*/ 1614305 h 6175810"/>
              <a:gd name="connsiteX36" fmla="*/ 3924615 w 3971507"/>
              <a:gd name="connsiteY36" fmla="*/ 1708090 h 6175810"/>
              <a:gd name="connsiteX37" fmla="*/ 3901169 w 3971507"/>
              <a:gd name="connsiteY37" fmla="*/ 1743259 h 6175810"/>
              <a:gd name="connsiteX38" fmla="*/ 3971507 w 3971507"/>
              <a:gd name="connsiteY38" fmla="*/ 1825321 h 6175810"/>
              <a:gd name="connsiteX39" fmla="*/ 3889446 w 3971507"/>
              <a:gd name="connsiteY39" fmla="*/ 1977721 h 6175810"/>
              <a:gd name="connsiteX40" fmla="*/ 3889446 w 3971507"/>
              <a:gd name="connsiteY40" fmla="*/ 1977721 h 6175810"/>
              <a:gd name="connsiteX41" fmla="*/ 3889446 w 3971507"/>
              <a:gd name="connsiteY41" fmla="*/ 1977721 h 6175810"/>
              <a:gd name="connsiteX42" fmla="*/ 3795661 w 3971507"/>
              <a:gd name="connsiteY42" fmla="*/ 2177013 h 6175810"/>
              <a:gd name="connsiteX43" fmla="*/ 3948061 w 3971507"/>
              <a:gd name="connsiteY43" fmla="*/ 2200459 h 6175810"/>
              <a:gd name="connsiteX44" fmla="*/ 3924615 w 3971507"/>
              <a:gd name="connsiteY44" fmla="*/ 2388028 h 6175810"/>
              <a:gd name="connsiteX45" fmla="*/ 2622986 w 3971507"/>
              <a:gd name="connsiteY45" fmla="*/ 2308348 h 6175810"/>
              <a:gd name="connsiteX46" fmla="*/ 2646799 w 3971507"/>
              <a:gd name="connsiteY46" fmla="*/ 2399752 h 6175810"/>
              <a:gd name="connsiteX47" fmla="*/ 2583971 w 3971507"/>
              <a:gd name="connsiteY47" fmla="*/ 2437119 h 6175810"/>
              <a:gd name="connsiteX48" fmla="*/ 2510153 w 3971507"/>
              <a:gd name="connsiteY48" fmla="*/ 2484744 h 6175810"/>
              <a:gd name="connsiteX49" fmla="*/ 2483409 w 3971507"/>
              <a:gd name="connsiteY49" fmla="*/ 2568089 h 6175810"/>
              <a:gd name="connsiteX50" fmla="*/ 2390907 w 3971507"/>
              <a:gd name="connsiteY50" fmla="*/ 2581826 h 6175810"/>
              <a:gd name="connsiteX51" fmla="*/ 2290162 w 3971507"/>
              <a:gd name="connsiteY51" fmla="*/ 6162492 h 6175810"/>
              <a:gd name="connsiteX52" fmla="*/ 2201323 w 3971507"/>
              <a:gd name="connsiteY52" fmla="*/ 6162859 h 6175810"/>
              <a:gd name="connsiteX53" fmla="*/ 2128969 w 3971507"/>
              <a:gd name="connsiteY53" fmla="*/ 6087758 h 6175810"/>
              <a:gd name="connsiteX54" fmla="*/ 2122009 w 3971507"/>
              <a:gd name="connsiteY54" fmla="*/ 6164873 h 6175810"/>
              <a:gd name="connsiteX55" fmla="*/ 1929494 w 3971507"/>
              <a:gd name="connsiteY55" fmla="*/ 6120729 h 6175810"/>
              <a:gd name="connsiteX56" fmla="*/ 1849630 w 3971507"/>
              <a:gd name="connsiteY56" fmla="*/ 6127690 h 6175810"/>
              <a:gd name="connsiteX57" fmla="*/ 1849630 w 3971507"/>
              <a:gd name="connsiteY57" fmla="*/ 6127690 h 6175810"/>
              <a:gd name="connsiteX58" fmla="*/ 1762074 w 3971507"/>
              <a:gd name="connsiteY58" fmla="*/ 6075303 h 6175810"/>
              <a:gd name="connsiteX59" fmla="*/ 1710968 w 3971507"/>
              <a:gd name="connsiteY59" fmla="*/ 5968512 h 6175810"/>
              <a:gd name="connsiteX60" fmla="*/ 1720676 w 3971507"/>
              <a:gd name="connsiteY60" fmla="*/ 6167439 h 6175810"/>
              <a:gd name="connsiteX61" fmla="*/ 1538419 w 3971507"/>
              <a:gd name="connsiteY61" fmla="*/ 6172934 h 6175810"/>
              <a:gd name="connsiteX62" fmla="*/ 1649971 w 3971507"/>
              <a:gd name="connsiteY62" fmla="*/ 2247534 h 6175810"/>
              <a:gd name="connsiteX63" fmla="*/ 42261 w 3971507"/>
              <a:gd name="connsiteY63" fmla="*/ 2214930 h 6175810"/>
              <a:gd name="connsiteX0" fmla="*/ 42261 w 3971507"/>
              <a:gd name="connsiteY0" fmla="*/ 2214930 h 6175810"/>
              <a:gd name="connsiteX1" fmla="*/ 16251 w 3971507"/>
              <a:gd name="connsiteY1" fmla="*/ 2056852 h 6175810"/>
              <a:gd name="connsiteX2" fmla="*/ 67356 w 3971507"/>
              <a:gd name="connsiteY2" fmla="*/ 2036336 h 6175810"/>
              <a:gd name="connsiteX3" fmla="*/ 170849 w 3971507"/>
              <a:gd name="connsiteY3" fmla="*/ 1959586 h 6175810"/>
              <a:gd name="connsiteX4" fmla="*/ 238990 w 3971507"/>
              <a:gd name="connsiteY4" fmla="*/ 1917090 h 6175810"/>
              <a:gd name="connsiteX5" fmla="*/ 202357 w 3971507"/>
              <a:gd name="connsiteY5" fmla="*/ 1886684 h 6175810"/>
              <a:gd name="connsiteX6" fmla="*/ 230931 w 3971507"/>
              <a:gd name="connsiteY6" fmla="*/ 1843821 h 6175810"/>
              <a:gd name="connsiteX7" fmla="*/ 82742 w 3971507"/>
              <a:gd name="connsiteY7" fmla="*/ 1752234 h 6175810"/>
              <a:gd name="connsiteX8" fmla="*/ 145754 w 3971507"/>
              <a:gd name="connsiteY8" fmla="*/ 1701680 h 6175810"/>
              <a:gd name="connsiteX9" fmla="*/ 93000 w 3971507"/>
              <a:gd name="connsiteY9" fmla="*/ 1675669 h 6175810"/>
              <a:gd name="connsiteX10" fmla="*/ 103441 w 3971507"/>
              <a:gd name="connsiteY10" fmla="*/ 1643796 h 6175810"/>
              <a:gd name="connsiteX11" fmla="*/ 47575 w 3971507"/>
              <a:gd name="connsiteY11" fmla="*/ 1610459 h 6175810"/>
              <a:gd name="connsiteX12" fmla="*/ 39697 w 3971507"/>
              <a:gd name="connsiteY12" fmla="*/ 1439008 h 6175810"/>
              <a:gd name="connsiteX13" fmla="*/ 1368800 w 3971507"/>
              <a:gd name="connsiteY13" fmla="*/ 1509165 h 6175810"/>
              <a:gd name="connsiteX14" fmla="*/ 1354697 w 3971507"/>
              <a:gd name="connsiteY14" fmla="*/ 1416113 h 6175810"/>
              <a:gd name="connsiteX15" fmla="*/ 1423019 w 3971507"/>
              <a:gd name="connsiteY15" fmla="*/ 1325991 h 6175810"/>
              <a:gd name="connsiteX16" fmla="*/ 1518270 w 3971507"/>
              <a:gd name="connsiteY16" fmla="*/ 1352185 h 6175810"/>
              <a:gd name="connsiteX17" fmla="*/ 1590625 w 3971507"/>
              <a:gd name="connsiteY17" fmla="*/ 1305659 h 6175810"/>
              <a:gd name="connsiteX18" fmla="*/ 1669205 w 3971507"/>
              <a:gd name="connsiteY18" fmla="*/ 1323976 h 6175810"/>
              <a:gd name="connsiteX19" fmla="*/ 1685690 w 3971507"/>
              <a:gd name="connsiteY19" fmla="*/ 40115 h 6175810"/>
              <a:gd name="connsiteX20" fmla="*/ 1762806 w 3971507"/>
              <a:gd name="connsiteY20" fmla="*/ 0 h 6175810"/>
              <a:gd name="connsiteX21" fmla="*/ 1790832 w 3971507"/>
              <a:gd name="connsiteY21" fmla="*/ 83894 h 6175810"/>
              <a:gd name="connsiteX22" fmla="*/ 1851279 w 3971507"/>
              <a:gd name="connsiteY22" fmla="*/ 11175 h 6175810"/>
              <a:gd name="connsiteX23" fmla="*/ 1950193 w 3971507"/>
              <a:gd name="connsiteY23" fmla="*/ 31689 h 6175810"/>
              <a:gd name="connsiteX24" fmla="*/ 1983163 w 3971507"/>
              <a:gd name="connsiteY24" fmla="*/ 100196 h 6175810"/>
              <a:gd name="connsiteX25" fmla="*/ 2072369 w 3971507"/>
              <a:gd name="connsiteY25" fmla="*/ 43413 h 6175810"/>
              <a:gd name="connsiteX26" fmla="*/ 2130984 w 3971507"/>
              <a:gd name="connsiteY26" fmla="*/ 184090 h 6175810"/>
              <a:gd name="connsiteX27" fmla="*/ 2177876 w 3971507"/>
              <a:gd name="connsiteY27" fmla="*/ 43413 h 6175810"/>
              <a:gd name="connsiteX28" fmla="*/ 2177876 w 3971507"/>
              <a:gd name="connsiteY28" fmla="*/ 43413 h 6175810"/>
              <a:gd name="connsiteX29" fmla="*/ 2283384 w 3971507"/>
              <a:gd name="connsiteY29" fmla="*/ 19967 h 6175810"/>
              <a:gd name="connsiteX30" fmla="*/ 2435784 w 3971507"/>
              <a:gd name="connsiteY30" fmla="*/ 43413 h 6175810"/>
              <a:gd name="connsiteX31" fmla="*/ 2424061 w 3971507"/>
              <a:gd name="connsiteY31" fmla="*/ 1391567 h 6175810"/>
              <a:gd name="connsiteX32" fmla="*/ 2541292 w 3971507"/>
              <a:gd name="connsiteY32" fmla="*/ 1379844 h 6175810"/>
              <a:gd name="connsiteX33" fmla="*/ 2564738 w 3971507"/>
              <a:gd name="connsiteY33" fmla="*/ 1497075 h 6175810"/>
              <a:gd name="connsiteX34" fmla="*/ 2564738 w 3971507"/>
              <a:gd name="connsiteY34" fmla="*/ 1497075 h 6175810"/>
              <a:gd name="connsiteX35" fmla="*/ 3948061 w 3971507"/>
              <a:gd name="connsiteY35" fmla="*/ 1614305 h 6175810"/>
              <a:gd name="connsiteX36" fmla="*/ 3924615 w 3971507"/>
              <a:gd name="connsiteY36" fmla="*/ 1708090 h 6175810"/>
              <a:gd name="connsiteX37" fmla="*/ 3901169 w 3971507"/>
              <a:gd name="connsiteY37" fmla="*/ 1743259 h 6175810"/>
              <a:gd name="connsiteX38" fmla="*/ 3971507 w 3971507"/>
              <a:gd name="connsiteY38" fmla="*/ 1825321 h 6175810"/>
              <a:gd name="connsiteX39" fmla="*/ 3889446 w 3971507"/>
              <a:gd name="connsiteY39" fmla="*/ 1977721 h 6175810"/>
              <a:gd name="connsiteX40" fmla="*/ 3889446 w 3971507"/>
              <a:gd name="connsiteY40" fmla="*/ 1977721 h 6175810"/>
              <a:gd name="connsiteX41" fmla="*/ 3889446 w 3971507"/>
              <a:gd name="connsiteY41" fmla="*/ 1977721 h 6175810"/>
              <a:gd name="connsiteX42" fmla="*/ 3795661 w 3971507"/>
              <a:gd name="connsiteY42" fmla="*/ 2177013 h 6175810"/>
              <a:gd name="connsiteX43" fmla="*/ 3948061 w 3971507"/>
              <a:gd name="connsiteY43" fmla="*/ 2200459 h 6175810"/>
              <a:gd name="connsiteX44" fmla="*/ 3924615 w 3971507"/>
              <a:gd name="connsiteY44" fmla="*/ 2388028 h 6175810"/>
              <a:gd name="connsiteX45" fmla="*/ 2622986 w 3971507"/>
              <a:gd name="connsiteY45" fmla="*/ 2308348 h 6175810"/>
              <a:gd name="connsiteX46" fmla="*/ 2646799 w 3971507"/>
              <a:gd name="connsiteY46" fmla="*/ 2399752 h 6175810"/>
              <a:gd name="connsiteX47" fmla="*/ 2583971 w 3971507"/>
              <a:gd name="connsiteY47" fmla="*/ 2437119 h 6175810"/>
              <a:gd name="connsiteX48" fmla="*/ 2510153 w 3971507"/>
              <a:gd name="connsiteY48" fmla="*/ 2484744 h 6175810"/>
              <a:gd name="connsiteX49" fmla="*/ 2483409 w 3971507"/>
              <a:gd name="connsiteY49" fmla="*/ 2568089 h 6175810"/>
              <a:gd name="connsiteX50" fmla="*/ 2390907 w 3971507"/>
              <a:gd name="connsiteY50" fmla="*/ 2581826 h 6175810"/>
              <a:gd name="connsiteX51" fmla="*/ 2290162 w 3971507"/>
              <a:gd name="connsiteY51" fmla="*/ 6162492 h 6175810"/>
              <a:gd name="connsiteX52" fmla="*/ 2201323 w 3971507"/>
              <a:gd name="connsiteY52" fmla="*/ 6162859 h 6175810"/>
              <a:gd name="connsiteX53" fmla="*/ 2128969 w 3971507"/>
              <a:gd name="connsiteY53" fmla="*/ 6087758 h 6175810"/>
              <a:gd name="connsiteX54" fmla="*/ 2122009 w 3971507"/>
              <a:gd name="connsiteY54" fmla="*/ 6164873 h 6175810"/>
              <a:gd name="connsiteX55" fmla="*/ 1929494 w 3971507"/>
              <a:gd name="connsiteY55" fmla="*/ 6120729 h 6175810"/>
              <a:gd name="connsiteX56" fmla="*/ 1849630 w 3971507"/>
              <a:gd name="connsiteY56" fmla="*/ 6127690 h 6175810"/>
              <a:gd name="connsiteX57" fmla="*/ 1849630 w 3971507"/>
              <a:gd name="connsiteY57" fmla="*/ 6127690 h 6175810"/>
              <a:gd name="connsiteX58" fmla="*/ 1762074 w 3971507"/>
              <a:gd name="connsiteY58" fmla="*/ 6075303 h 6175810"/>
              <a:gd name="connsiteX59" fmla="*/ 1710968 w 3971507"/>
              <a:gd name="connsiteY59" fmla="*/ 5968512 h 6175810"/>
              <a:gd name="connsiteX60" fmla="*/ 1720676 w 3971507"/>
              <a:gd name="connsiteY60" fmla="*/ 6167439 h 6175810"/>
              <a:gd name="connsiteX61" fmla="*/ 1538419 w 3971507"/>
              <a:gd name="connsiteY61" fmla="*/ 6172934 h 6175810"/>
              <a:gd name="connsiteX62" fmla="*/ 1649971 w 3971507"/>
              <a:gd name="connsiteY62" fmla="*/ 2247534 h 6175810"/>
              <a:gd name="connsiteX63" fmla="*/ 42261 w 3971507"/>
              <a:gd name="connsiteY63" fmla="*/ 2214930 h 6175810"/>
              <a:gd name="connsiteX0" fmla="*/ 42261 w 3971507"/>
              <a:gd name="connsiteY0" fmla="*/ 2214930 h 6175810"/>
              <a:gd name="connsiteX1" fmla="*/ 16251 w 3971507"/>
              <a:gd name="connsiteY1" fmla="*/ 2056852 h 6175810"/>
              <a:gd name="connsiteX2" fmla="*/ 67356 w 3971507"/>
              <a:gd name="connsiteY2" fmla="*/ 2036336 h 6175810"/>
              <a:gd name="connsiteX3" fmla="*/ 170849 w 3971507"/>
              <a:gd name="connsiteY3" fmla="*/ 1959586 h 6175810"/>
              <a:gd name="connsiteX4" fmla="*/ 238990 w 3971507"/>
              <a:gd name="connsiteY4" fmla="*/ 1917090 h 6175810"/>
              <a:gd name="connsiteX5" fmla="*/ 202357 w 3971507"/>
              <a:gd name="connsiteY5" fmla="*/ 1886684 h 6175810"/>
              <a:gd name="connsiteX6" fmla="*/ 230931 w 3971507"/>
              <a:gd name="connsiteY6" fmla="*/ 1843821 h 6175810"/>
              <a:gd name="connsiteX7" fmla="*/ 82742 w 3971507"/>
              <a:gd name="connsiteY7" fmla="*/ 1752234 h 6175810"/>
              <a:gd name="connsiteX8" fmla="*/ 145754 w 3971507"/>
              <a:gd name="connsiteY8" fmla="*/ 1701680 h 6175810"/>
              <a:gd name="connsiteX9" fmla="*/ 93000 w 3971507"/>
              <a:gd name="connsiteY9" fmla="*/ 1675669 h 6175810"/>
              <a:gd name="connsiteX10" fmla="*/ 103441 w 3971507"/>
              <a:gd name="connsiteY10" fmla="*/ 1643796 h 6175810"/>
              <a:gd name="connsiteX11" fmla="*/ 47575 w 3971507"/>
              <a:gd name="connsiteY11" fmla="*/ 1610459 h 6175810"/>
              <a:gd name="connsiteX12" fmla="*/ 39697 w 3971507"/>
              <a:gd name="connsiteY12" fmla="*/ 1439008 h 6175810"/>
              <a:gd name="connsiteX13" fmla="*/ 1368800 w 3971507"/>
              <a:gd name="connsiteY13" fmla="*/ 1509165 h 6175810"/>
              <a:gd name="connsiteX14" fmla="*/ 1354697 w 3971507"/>
              <a:gd name="connsiteY14" fmla="*/ 1416113 h 6175810"/>
              <a:gd name="connsiteX15" fmla="*/ 1423019 w 3971507"/>
              <a:gd name="connsiteY15" fmla="*/ 1325991 h 6175810"/>
              <a:gd name="connsiteX16" fmla="*/ 1518270 w 3971507"/>
              <a:gd name="connsiteY16" fmla="*/ 1352185 h 6175810"/>
              <a:gd name="connsiteX17" fmla="*/ 1590625 w 3971507"/>
              <a:gd name="connsiteY17" fmla="*/ 1305659 h 6175810"/>
              <a:gd name="connsiteX18" fmla="*/ 1669205 w 3971507"/>
              <a:gd name="connsiteY18" fmla="*/ 1323976 h 6175810"/>
              <a:gd name="connsiteX19" fmla="*/ 1685690 w 3971507"/>
              <a:gd name="connsiteY19" fmla="*/ 40115 h 6175810"/>
              <a:gd name="connsiteX20" fmla="*/ 1762806 w 3971507"/>
              <a:gd name="connsiteY20" fmla="*/ 0 h 6175810"/>
              <a:gd name="connsiteX21" fmla="*/ 1790832 w 3971507"/>
              <a:gd name="connsiteY21" fmla="*/ 83894 h 6175810"/>
              <a:gd name="connsiteX22" fmla="*/ 1851279 w 3971507"/>
              <a:gd name="connsiteY22" fmla="*/ 18319 h 6175810"/>
              <a:gd name="connsiteX23" fmla="*/ 1950193 w 3971507"/>
              <a:gd name="connsiteY23" fmla="*/ 31689 h 6175810"/>
              <a:gd name="connsiteX24" fmla="*/ 1983163 w 3971507"/>
              <a:gd name="connsiteY24" fmla="*/ 100196 h 6175810"/>
              <a:gd name="connsiteX25" fmla="*/ 2072369 w 3971507"/>
              <a:gd name="connsiteY25" fmla="*/ 43413 h 6175810"/>
              <a:gd name="connsiteX26" fmla="*/ 2130984 w 3971507"/>
              <a:gd name="connsiteY26" fmla="*/ 184090 h 6175810"/>
              <a:gd name="connsiteX27" fmla="*/ 2177876 w 3971507"/>
              <a:gd name="connsiteY27" fmla="*/ 43413 h 6175810"/>
              <a:gd name="connsiteX28" fmla="*/ 2177876 w 3971507"/>
              <a:gd name="connsiteY28" fmla="*/ 43413 h 6175810"/>
              <a:gd name="connsiteX29" fmla="*/ 2283384 w 3971507"/>
              <a:gd name="connsiteY29" fmla="*/ 19967 h 6175810"/>
              <a:gd name="connsiteX30" fmla="*/ 2435784 w 3971507"/>
              <a:gd name="connsiteY30" fmla="*/ 43413 h 6175810"/>
              <a:gd name="connsiteX31" fmla="*/ 2424061 w 3971507"/>
              <a:gd name="connsiteY31" fmla="*/ 1391567 h 6175810"/>
              <a:gd name="connsiteX32" fmla="*/ 2541292 w 3971507"/>
              <a:gd name="connsiteY32" fmla="*/ 1379844 h 6175810"/>
              <a:gd name="connsiteX33" fmla="*/ 2564738 w 3971507"/>
              <a:gd name="connsiteY33" fmla="*/ 1497075 h 6175810"/>
              <a:gd name="connsiteX34" fmla="*/ 2564738 w 3971507"/>
              <a:gd name="connsiteY34" fmla="*/ 1497075 h 6175810"/>
              <a:gd name="connsiteX35" fmla="*/ 3948061 w 3971507"/>
              <a:gd name="connsiteY35" fmla="*/ 1614305 h 6175810"/>
              <a:gd name="connsiteX36" fmla="*/ 3924615 w 3971507"/>
              <a:gd name="connsiteY36" fmla="*/ 1708090 h 6175810"/>
              <a:gd name="connsiteX37" fmla="*/ 3901169 w 3971507"/>
              <a:gd name="connsiteY37" fmla="*/ 1743259 h 6175810"/>
              <a:gd name="connsiteX38" fmla="*/ 3971507 w 3971507"/>
              <a:gd name="connsiteY38" fmla="*/ 1825321 h 6175810"/>
              <a:gd name="connsiteX39" fmla="*/ 3889446 w 3971507"/>
              <a:gd name="connsiteY39" fmla="*/ 1977721 h 6175810"/>
              <a:gd name="connsiteX40" fmla="*/ 3889446 w 3971507"/>
              <a:gd name="connsiteY40" fmla="*/ 1977721 h 6175810"/>
              <a:gd name="connsiteX41" fmla="*/ 3889446 w 3971507"/>
              <a:gd name="connsiteY41" fmla="*/ 1977721 h 6175810"/>
              <a:gd name="connsiteX42" fmla="*/ 3795661 w 3971507"/>
              <a:gd name="connsiteY42" fmla="*/ 2177013 h 6175810"/>
              <a:gd name="connsiteX43" fmla="*/ 3948061 w 3971507"/>
              <a:gd name="connsiteY43" fmla="*/ 2200459 h 6175810"/>
              <a:gd name="connsiteX44" fmla="*/ 3924615 w 3971507"/>
              <a:gd name="connsiteY44" fmla="*/ 2388028 h 6175810"/>
              <a:gd name="connsiteX45" fmla="*/ 2622986 w 3971507"/>
              <a:gd name="connsiteY45" fmla="*/ 2308348 h 6175810"/>
              <a:gd name="connsiteX46" fmla="*/ 2646799 w 3971507"/>
              <a:gd name="connsiteY46" fmla="*/ 2399752 h 6175810"/>
              <a:gd name="connsiteX47" fmla="*/ 2583971 w 3971507"/>
              <a:gd name="connsiteY47" fmla="*/ 2437119 h 6175810"/>
              <a:gd name="connsiteX48" fmla="*/ 2510153 w 3971507"/>
              <a:gd name="connsiteY48" fmla="*/ 2484744 h 6175810"/>
              <a:gd name="connsiteX49" fmla="*/ 2483409 w 3971507"/>
              <a:gd name="connsiteY49" fmla="*/ 2568089 h 6175810"/>
              <a:gd name="connsiteX50" fmla="*/ 2390907 w 3971507"/>
              <a:gd name="connsiteY50" fmla="*/ 2581826 h 6175810"/>
              <a:gd name="connsiteX51" fmla="*/ 2290162 w 3971507"/>
              <a:gd name="connsiteY51" fmla="*/ 6162492 h 6175810"/>
              <a:gd name="connsiteX52" fmla="*/ 2201323 w 3971507"/>
              <a:gd name="connsiteY52" fmla="*/ 6162859 h 6175810"/>
              <a:gd name="connsiteX53" fmla="*/ 2128969 w 3971507"/>
              <a:gd name="connsiteY53" fmla="*/ 6087758 h 6175810"/>
              <a:gd name="connsiteX54" fmla="*/ 2122009 w 3971507"/>
              <a:gd name="connsiteY54" fmla="*/ 6164873 h 6175810"/>
              <a:gd name="connsiteX55" fmla="*/ 1929494 w 3971507"/>
              <a:gd name="connsiteY55" fmla="*/ 6120729 h 6175810"/>
              <a:gd name="connsiteX56" fmla="*/ 1849630 w 3971507"/>
              <a:gd name="connsiteY56" fmla="*/ 6127690 h 6175810"/>
              <a:gd name="connsiteX57" fmla="*/ 1849630 w 3971507"/>
              <a:gd name="connsiteY57" fmla="*/ 6127690 h 6175810"/>
              <a:gd name="connsiteX58" fmla="*/ 1762074 w 3971507"/>
              <a:gd name="connsiteY58" fmla="*/ 6075303 h 6175810"/>
              <a:gd name="connsiteX59" fmla="*/ 1710968 w 3971507"/>
              <a:gd name="connsiteY59" fmla="*/ 5968512 h 6175810"/>
              <a:gd name="connsiteX60" fmla="*/ 1720676 w 3971507"/>
              <a:gd name="connsiteY60" fmla="*/ 6167439 h 6175810"/>
              <a:gd name="connsiteX61" fmla="*/ 1538419 w 3971507"/>
              <a:gd name="connsiteY61" fmla="*/ 6172934 h 6175810"/>
              <a:gd name="connsiteX62" fmla="*/ 1649971 w 3971507"/>
              <a:gd name="connsiteY62" fmla="*/ 2247534 h 6175810"/>
              <a:gd name="connsiteX63" fmla="*/ 42261 w 3971507"/>
              <a:gd name="connsiteY63" fmla="*/ 2214930 h 6175810"/>
              <a:gd name="connsiteX0" fmla="*/ 42261 w 3971507"/>
              <a:gd name="connsiteY0" fmla="*/ 2214930 h 6175810"/>
              <a:gd name="connsiteX1" fmla="*/ 16251 w 3971507"/>
              <a:gd name="connsiteY1" fmla="*/ 2056852 h 6175810"/>
              <a:gd name="connsiteX2" fmla="*/ 67356 w 3971507"/>
              <a:gd name="connsiteY2" fmla="*/ 2036336 h 6175810"/>
              <a:gd name="connsiteX3" fmla="*/ 170849 w 3971507"/>
              <a:gd name="connsiteY3" fmla="*/ 1959586 h 6175810"/>
              <a:gd name="connsiteX4" fmla="*/ 238990 w 3971507"/>
              <a:gd name="connsiteY4" fmla="*/ 1917090 h 6175810"/>
              <a:gd name="connsiteX5" fmla="*/ 202357 w 3971507"/>
              <a:gd name="connsiteY5" fmla="*/ 1886684 h 6175810"/>
              <a:gd name="connsiteX6" fmla="*/ 230931 w 3971507"/>
              <a:gd name="connsiteY6" fmla="*/ 1843821 h 6175810"/>
              <a:gd name="connsiteX7" fmla="*/ 82742 w 3971507"/>
              <a:gd name="connsiteY7" fmla="*/ 1752234 h 6175810"/>
              <a:gd name="connsiteX8" fmla="*/ 145754 w 3971507"/>
              <a:gd name="connsiteY8" fmla="*/ 1701680 h 6175810"/>
              <a:gd name="connsiteX9" fmla="*/ 93000 w 3971507"/>
              <a:gd name="connsiteY9" fmla="*/ 1675669 h 6175810"/>
              <a:gd name="connsiteX10" fmla="*/ 103441 w 3971507"/>
              <a:gd name="connsiteY10" fmla="*/ 1643796 h 6175810"/>
              <a:gd name="connsiteX11" fmla="*/ 47575 w 3971507"/>
              <a:gd name="connsiteY11" fmla="*/ 1610459 h 6175810"/>
              <a:gd name="connsiteX12" fmla="*/ 39697 w 3971507"/>
              <a:gd name="connsiteY12" fmla="*/ 1439008 h 6175810"/>
              <a:gd name="connsiteX13" fmla="*/ 1368800 w 3971507"/>
              <a:gd name="connsiteY13" fmla="*/ 1509165 h 6175810"/>
              <a:gd name="connsiteX14" fmla="*/ 1354697 w 3971507"/>
              <a:gd name="connsiteY14" fmla="*/ 1416113 h 6175810"/>
              <a:gd name="connsiteX15" fmla="*/ 1423019 w 3971507"/>
              <a:gd name="connsiteY15" fmla="*/ 1325991 h 6175810"/>
              <a:gd name="connsiteX16" fmla="*/ 1518270 w 3971507"/>
              <a:gd name="connsiteY16" fmla="*/ 1352185 h 6175810"/>
              <a:gd name="connsiteX17" fmla="*/ 1590625 w 3971507"/>
              <a:gd name="connsiteY17" fmla="*/ 1305659 h 6175810"/>
              <a:gd name="connsiteX18" fmla="*/ 1669205 w 3971507"/>
              <a:gd name="connsiteY18" fmla="*/ 1323976 h 6175810"/>
              <a:gd name="connsiteX19" fmla="*/ 1685690 w 3971507"/>
              <a:gd name="connsiteY19" fmla="*/ 40115 h 6175810"/>
              <a:gd name="connsiteX20" fmla="*/ 1762806 w 3971507"/>
              <a:gd name="connsiteY20" fmla="*/ 0 h 6175810"/>
              <a:gd name="connsiteX21" fmla="*/ 1790832 w 3971507"/>
              <a:gd name="connsiteY21" fmla="*/ 83894 h 6175810"/>
              <a:gd name="connsiteX22" fmla="*/ 1851279 w 3971507"/>
              <a:gd name="connsiteY22" fmla="*/ 18319 h 6175810"/>
              <a:gd name="connsiteX23" fmla="*/ 1950193 w 3971507"/>
              <a:gd name="connsiteY23" fmla="*/ 31689 h 6175810"/>
              <a:gd name="connsiteX24" fmla="*/ 1983163 w 3971507"/>
              <a:gd name="connsiteY24" fmla="*/ 100196 h 6175810"/>
              <a:gd name="connsiteX25" fmla="*/ 2072369 w 3971507"/>
              <a:gd name="connsiteY25" fmla="*/ 43413 h 6175810"/>
              <a:gd name="connsiteX26" fmla="*/ 2130984 w 3971507"/>
              <a:gd name="connsiteY26" fmla="*/ 184090 h 6175810"/>
              <a:gd name="connsiteX27" fmla="*/ 2177876 w 3971507"/>
              <a:gd name="connsiteY27" fmla="*/ 43413 h 6175810"/>
              <a:gd name="connsiteX28" fmla="*/ 2177876 w 3971507"/>
              <a:gd name="connsiteY28" fmla="*/ 43413 h 6175810"/>
              <a:gd name="connsiteX29" fmla="*/ 2283384 w 3971507"/>
              <a:gd name="connsiteY29" fmla="*/ 19967 h 6175810"/>
              <a:gd name="connsiteX30" fmla="*/ 2435784 w 3971507"/>
              <a:gd name="connsiteY30" fmla="*/ 43413 h 6175810"/>
              <a:gd name="connsiteX31" fmla="*/ 2424061 w 3971507"/>
              <a:gd name="connsiteY31" fmla="*/ 1391567 h 6175810"/>
              <a:gd name="connsiteX32" fmla="*/ 2541292 w 3971507"/>
              <a:gd name="connsiteY32" fmla="*/ 1379844 h 6175810"/>
              <a:gd name="connsiteX33" fmla="*/ 2564738 w 3971507"/>
              <a:gd name="connsiteY33" fmla="*/ 1497075 h 6175810"/>
              <a:gd name="connsiteX34" fmla="*/ 2564738 w 3971507"/>
              <a:gd name="connsiteY34" fmla="*/ 1497075 h 6175810"/>
              <a:gd name="connsiteX35" fmla="*/ 3948061 w 3971507"/>
              <a:gd name="connsiteY35" fmla="*/ 1614305 h 6175810"/>
              <a:gd name="connsiteX36" fmla="*/ 3924615 w 3971507"/>
              <a:gd name="connsiteY36" fmla="*/ 1708090 h 6175810"/>
              <a:gd name="connsiteX37" fmla="*/ 3901169 w 3971507"/>
              <a:gd name="connsiteY37" fmla="*/ 1743259 h 6175810"/>
              <a:gd name="connsiteX38" fmla="*/ 3971507 w 3971507"/>
              <a:gd name="connsiteY38" fmla="*/ 1825321 h 6175810"/>
              <a:gd name="connsiteX39" fmla="*/ 3889446 w 3971507"/>
              <a:gd name="connsiteY39" fmla="*/ 1977721 h 6175810"/>
              <a:gd name="connsiteX40" fmla="*/ 3889446 w 3971507"/>
              <a:gd name="connsiteY40" fmla="*/ 1977721 h 6175810"/>
              <a:gd name="connsiteX41" fmla="*/ 3889446 w 3971507"/>
              <a:gd name="connsiteY41" fmla="*/ 1977721 h 6175810"/>
              <a:gd name="connsiteX42" fmla="*/ 3795661 w 3971507"/>
              <a:gd name="connsiteY42" fmla="*/ 2177013 h 6175810"/>
              <a:gd name="connsiteX43" fmla="*/ 3948061 w 3971507"/>
              <a:gd name="connsiteY43" fmla="*/ 2200459 h 6175810"/>
              <a:gd name="connsiteX44" fmla="*/ 3924615 w 3971507"/>
              <a:gd name="connsiteY44" fmla="*/ 2388028 h 6175810"/>
              <a:gd name="connsiteX45" fmla="*/ 2622986 w 3971507"/>
              <a:gd name="connsiteY45" fmla="*/ 2308348 h 6175810"/>
              <a:gd name="connsiteX46" fmla="*/ 2646799 w 3971507"/>
              <a:gd name="connsiteY46" fmla="*/ 2399752 h 6175810"/>
              <a:gd name="connsiteX47" fmla="*/ 2583971 w 3971507"/>
              <a:gd name="connsiteY47" fmla="*/ 2437119 h 6175810"/>
              <a:gd name="connsiteX48" fmla="*/ 2510153 w 3971507"/>
              <a:gd name="connsiteY48" fmla="*/ 2484744 h 6175810"/>
              <a:gd name="connsiteX49" fmla="*/ 2483409 w 3971507"/>
              <a:gd name="connsiteY49" fmla="*/ 2568089 h 6175810"/>
              <a:gd name="connsiteX50" fmla="*/ 2390907 w 3971507"/>
              <a:gd name="connsiteY50" fmla="*/ 2581826 h 6175810"/>
              <a:gd name="connsiteX51" fmla="*/ 2290162 w 3971507"/>
              <a:gd name="connsiteY51" fmla="*/ 6162492 h 6175810"/>
              <a:gd name="connsiteX52" fmla="*/ 2201323 w 3971507"/>
              <a:gd name="connsiteY52" fmla="*/ 6162859 h 6175810"/>
              <a:gd name="connsiteX53" fmla="*/ 2128969 w 3971507"/>
              <a:gd name="connsiteY53" fmla="*/ 6087758 h 6175810"/>
              <a:gd name="connsiteX54" fmla="*/ 2122009 w 3971507"/>
              <a:gd name="connsiteY54" fmla="*/ 6164873 h 6175810"/>
              <a:gd name="connsiteX55" fmla="*/ 1929494 w 3971507"/>
              <a:gd name="connsiteY55" fmla="*/ 6120729 h 6175810"/>
              <a:gd name="connsiteX56" fmla="*/ 1849630 w 3971507"/>
              <a:gd name="connsiteY56" fmla="*/ 6127690 h 6175810"/>
              <a:gd name="connsiteX57" fmla="*/ 1849630 w 3971507"/>
              <a:gd name="connsiteY57" fmla="*/ 6127690 h 6175810"/>
              <a:gd name="connsiteX58" fmla="*/ 1762074 w 3971507"/>
              <a:gd name="connsiteY58" fmla="*/ 6075303 h 6175810"/>
              <a:gd name="connsiteX59" fmla="*/ 1710968 w 3971507"/>
              <a:gd name="connsiteY59" fmla="*/ 5968512 h 6175810"/>
              <a:gd name="connsiteX60" fmla="*/ 1720676 w 3971507"/>
              <a:gd name="connsiteY60" fmla="*/ 6167439 h 6175810"/>
              <a:gd name="connsiteX61" fmla="*/ 1538419 w 3971507"/>
              <a:gd name="connsiteY61" fmla="*/ 6172934 h 6175810"/>
              <a:gd name="connsiteX62" fmla="*/ 1649971 w 3971507"/>
              <a:gd name="connsiteY62" fmla="*/ 2247534 h 6175810"/>
              <a:gd name="connsiteX63" fmla="*/ 42261 w 3971507"/>
              <a:gd name="connsiteY63" fmla="*/ 2214930 h 6175810"/>
              <a:gd name="connsiteX0" fmla="*/ 42261 w 3971507"/>
              <a:gd name="connsiteY0" fmla="*/ 2214930 h 6175810"/>
              <a:gd name="connsiteX1" fmla="*/ 16251 w 3971507"/>
              <a:gd name="connsiteY1" fmla="*/ 2056852 h 6175810"/>
              <a:gd name="connsiteX2" fmla="*/ 67356 w 3971507"/>
              <a:gd name="connsiteY2" fmla="*/ 2036336 h 6175810"/>
              <a:gd name="connsiteX3" fmla="*/ 170849 w 3971507"/>
              <a:gd name="connsiteY3" fmla="*/ 1959586 h 6175810"/>
              <a:gd name="connsiteX4" fmla="*/ 238990 w 3971507"/>
              <a:gd name="connsiteY4" fmla="*/ 1917090 h 6175810"/>
              <a:gd name="connsiteX5" fmla="*/ 202357 w 3971507"/>
              <a:gd name="connsiteY5" fmla="*/ 1886684 h 6175810"/>
              <a:gd name="connsiteX6" fmla="*/ 230931 w 3971507"/>
              <a:gd name="connsiteY6" fmla="*/ 1843821 h 6175810"/>
              <a:gd name="connsiteX7" fmla="*/ 82742 w 3971507"/>
              <a:gd name="connsiteY7" fmla="*/ 1752234 h 6175810"/>
              <a:gd name="connsiteX8" fmla="*/ 145754 w 3971507"/>
              <a:gd name="connsiteY8" fmla="*/ 1701680 h 6175810"/>
              <a:gd name="connsiteX9" fmla="*/ 93000 w 3971507"/>
              <a:gd name="connsiteY9" fmla="*/ 1675669 h 6175810"/>
              <a:gd name="connsiteX10" fmla="*/ 103441 w 3971507"/>
              <a:gd name="connsiteY10" fmla="*/ 1643796 h 6175810"/>
              <a:gd name="connsiteX11" fmla="*/ 47575 w 3971507"/>
              <a:gd name="connsiteY11" fmla="*/ 1610459 h 6175810"/>
              <a:gd name="connsiteX12" fmla="*/ 39697 w 3971507"/>
              <a:gd name="connsiteY12" fmla="*/ 1439008 h 6175810"/>
              <a:gd name="connsiteX13" fmla="*/ 1368800 w 3971507"/>
              <a:gd name="connsiteY13" fmla="*/ 1509165 h 6175810"/>
              <a:gd name="connsiteX14" fmla="*/ 1354697 w 3971507"/>
              <a:gd name="connsiteY14" fmla="*/ 1416113 h 6175810"/>
              <a:gd name="connsiteX15" fmla="*/ 1423019 w 3971507"/>
              <a:gd name="connsiteY15" fmla="*/ 1325991 h 6175810"/>
              <a:gd name="connsiteX16" fmla="*/ 1518270 w 3971507"/>
              <a:gd name="connsiteY16" fmla="*/ 1352185 h 6175810"/>
              <a:gd name="connsiteX17" fmla="*/ 1590625 w 3971507"/>
              <a:gd name="connsiteY17" fmla="*/ 1305659 h 6175810"/>
              <a:gd name="connsiteX18" fmla="*/ 1669205 w 3971507"/>
              <a:gd name="connsiteY18" fmla="*/ 1323976 h 6175810"/>
              <a:gd name="connsiteX19" fmla="*/ 1685690 w 3971507"/>
              <a:gd name="connsiteY19" fmla="*/ 40115 h 6175810"/>
              <a:gd name="connsiteX20" fmla="*/ 1762806 w 3971507"/>
              <a:gd name="connsiteY20" fmla="*/ 0 h 6175810"/>
              <a:gd name="connsiteX21" fmla="*/ 1790832 w 3971507"/>
              <a:gd name="connsiteY21" fmla="*/ 83894 h 6175810"/>
              <a:gd name="connsiteX22" fmla="*/ 1851279 w 3971507"/>
              <a:gd name="connsiteY22" fmla="*/ 18319 h 6175810"/>
              <a:gd name="connsiteX23" fmla="*/ 1950193 w 3971507"/>
              <a:gd name="connsiteY23" fmla="*/ 31689 h 6175810"/>
              <a:gd name="connsiteX24" fmla="*/ 1983163 w 3971507"/>
              <a:gd name="connsiteY24" fmla="*/ 100196 h 6175810"/>
              <a:gd name="connsiteX25" fmla="*/ 2022363 w 3971507"/>
              <a:gd name="connsiteY25" fmla="*/ 50556 h 6175810"/>
              <a:gd name="connsiteX26" fmla="*/ 2130984 w 3971507"/>
              <a:gd name="connsiteY26" fmla="*/ 184090 h 6175810"/>
              <a:gd name="connsiteX27" fmla="*/ 2177876 w 3971507"/>
              <a:gd name="connsiteY27" fmla="*/ 43413 h 6175810"/>
              <a:gd name="connsiteX28" fmla="*/ 2177876 w 3971507"/>
              <a:gd name="connsiteY28" fmla="*/ 43413 h 6175810"/>
              <a:gd name="connsiteX29" fmla="*/ 2283384 w 3971507"/>
              <a:gd name="connsiteY29" fmla="*/ 19967 h 6175810"/>
              <a:gd name="connsiteX30" fmla="*/ 2435784 w 3971507"/>
              <a:gd name="connsiteY30" fmla="*/ 43413 h 6175810"/>
              <a:gd name="connsiteX31" fmla="*/ 2424061 w 3971507"/>
              <a:gd name="connsiteY31" fmla="*/ 1391567 h 6175810"/>
              <a:gd name="connsiteX32" fmla="*/ 2541292 w 3971507"/>
              <a:gd name="connsiteY32" fmla="*/ 1379844 h 6175810"/>
              <a:gd name="connsiteX33" fmla="*/ 2564738 w 3971507"/>
              <a:gd name="connsiteY33" fmla="*/ 1497075 h 6175810"/>
              <a:gd name="connsiteX34" fmla="*/ 2564738 w 3971507"/>
              <a:gd name="connsiteY34" fmla="*/ 1497075 h 6175810"/>
              <a:gd name="connsiteX35" fmla="*/ 3948061 w 3971507"/>
              <a:gd name="connsiteY35" fmla="*/ 1614305 h 6175810"/>
              <a:gd name="connsiteX36" fmla="*/ 3924615 w 3971507"/>
              <a:gd name="connsiteY36" fmla="*/ 1708090 h 6175810"/>
              <a:gd name="connsiteX37" fmla="*/ 3901169 w 3971507"/>
              <a:gd name="connsiteY37" fmla="*/ 1743259 h 6175810"/>
              <a:gd name="connsiteX38" fmla="*/ 3971507 w 3971507"/>
              <a:gd name="connsiteY38" fmla="*/ 1825321 h 6175810"/>
              <a:gd name="connsiteX39" fmla="*/ 3889446 w 3971507"/>
              <a:gd name="connsiteY39" fmla="*/ 1977721 h 6175810"/>
              <a:gd name="connsiteX40" fmla="*/ 3889446 w 3971507"/>
              <a:gd name="connsiteY40" fmla="*/ 1977721 h 6175810"/>
              <a:gd name="connsiteX41" fmla="*/ 3889446 w 3971507"/>
              <a:gd name="connsiteY41" fmla="*/ 1977721 h 6175810"/>
              <a:gd name="connsiteX42" fmla="*/ 3795661 w 3971507"/>
              <a:gd name="connsiteY42" fmla="*/ 2177013 h 6175810"/>
              <a:gd name="connsiteX43" fmla="*/ 3948061 w 3971507"/>
              <a:gd name="connsiteY43" fmla="*/ 2200459 h 6175810"/>
              <a:gd name="connsiteX44" fmla="*/ 3924615 w 3971507"/>
              <a:gd name="connsiteY44" fmla="*/ 2388028 h 6175810"/>
              <a:gd name="connsiteX45" fmla="*/ 2622986 w 3971507"/>
              <a:gd name="connsiteY45" fmla="*/ 2308348 h 6175810"/>
              <a:gd name="connsiteX46" fmla="*/ 2646799 w 3971507"/>
              <a:gd name="connsiteY46" fmla="*/ 2399752 h 6175810"/>
              <a:gd name="connsiteX47" fmla="*/ 2583971 w 3971507"/>
              <a:gd name="connsiteY47" fmla="*/ 2437119 h 6175810"/>
              <a:gd name="connsiteX48" fmla="*/ 2510153 w 3971507"/>
              <a:gd name="connsiteY48" fmla="*/ 2484744 h 6175810"/>
              <a:gd name="connsiteX49" fmla="*/ 2483409 w 3971507"/>
              <a:gd name="connsiteY49" fmla="*/ 2568089 h 6175810"/>
              <a:gd name="connsiteX50" fmla="*/ 2390907 w 3971507"/>
              <a:gd name="connsiteY50" fmla="*/ 2581826 h 6175810"/>
              <a:gd name="connsiteX51" fmla="*/ 2290162 w 3971507"/>
              <a:gd name="connsiteY51" fmla="*/ 6162492 h 6175810"/>
              <a:gd name="connsiteX52" fmla="*/ 2201323 w 3971507"/>
              <a:gd name="connsiteY52" fmla="*/ 6162859 h 6175810"/>
              <a:gd name="connsiteX53" fmla="*/ 2128969 w 3971507"/>
              <a:gd name="connsiteY53" fmla="*/ 6087758 h 6175810"/>
              <a:gd name="connsiteX54" fmla="*/ 2122009 w 3971507"/>
              <a:gd name="connsiteY54" fmla="*/ 6164873 h 6175810"/>
              <a:gd name="connsiteX55" fmla="*/ 1929494 w 3971507"/>
              <a:gd name="connsiteY55" fmla="*/ 6120729 h 6175810"/>
              <a:gd name="connsiteX56" fmla="*/ 1849630 w 3971507"/>
              <a:gd name="connsiteY56" fmla="*/ 6127690 h 6175810"/>
              <a:gd name="connsiteX57" fmla="*/ 1849630 w 3971507"/>
              <a:gd name="connsiteY57" fmla="*/ 6127690 h 6175810"/>
              <a:gd name="connsiteX58" fmla="*/ 1762074 w 3971507"/>
              <a:gd name="connsiteY58" fmla="*/ 6075303 h 6175810"/>
              <a:gd name="connsiteX59" fmla="*/ 1710968 w 3971507"/>
              <a:gd name="connsiteY59" fmla="*/ 5968512 h 6175810"/>
              <a:gd name="connsiteX60" fmla="*/ 1720676 w 3971507"/>
              <a:gd name="connsiteY60" fmla="*/ 6167439 h 6175810"/>
              <a:gd name="connsiteX61" fmla="*/ 1538419 w 3971507"/>
              <a:gd name="connsiteY61" fmla="*/ 6172934 h 6175810"/>
              <a:gd name="connsiteX62" fmla="*/ 1649971 w 3971507"/>
              <a:gd name="connsiteY62" fmla="*/ 2247534 h 6175810"/>
              <a:gd name="connsiteX63" fmla="*/ 42261 w 3971507"/>
              <a:gd name="connsiteY63" fmla="*/ 2214930 h 6175810"/>
              <a:gd name="connsiteX0" fmla="*/ 42261 w 3971507"/>
              <a:gd name="connsiteY0" fmla="*/ 2214930 h 6175810"/>
              <a:gd name="connsiteX1" fmla="*/ 16251 w 3971507"/>
              <a:gd name="connsiteY1" fmla="*/ 2056852 h 6175810"/>
              <a:gd name="connsiteX2" fmla="*/ 67356 w 3971507"/>
              <a:gd name="connsiteY2" fmla="*/ 2036336 h 6175810"/>
              <a:gd name="connsiteX3" fmla="*/ 170849 w 3971507"/>
              <a:gd name="connsiteY3" fmla="*/ 1959586 h 6175810"/>
              <a:gd name="connsiteX4" fmla="*/ 238990 w 3971507"/>
              <a:gd name="connsiteY4" fmla="*/ 1917090 h 6175810"/>
              <a:gd name="connsiteX5" fmla="*/ 202357 w 3971507"/>
              <a:gd name="connsiteY5" fmla="*/ 1886684 h 6175810"/>
              <a:gd name="connsiteX6" fmla="*/ 230931 w 3971507"/>
              <a:gd name="connsiteY6" fmla="*/ 1843821 h 6175810"/>
              <a:gd name="connsiteX7" fmla="*/ 82742 w 3971507"/>
              <a:gd name="connsiteY7" fmla="*/ 1752234 h 6175810"/>
              <a:gd name="connsiteX8" fmla="*/ 145754 w 3971507"/>
              <a:gd name="connsiteY8" fmla="*/ 1701680 h 6175810"/>
              <a:gd name="connsiteX9" fmla="*/ 93000 w 3971507"/>
              <a:gd name="connsiteY9" fmla="*/ 1675669 h 6175810"/>
              <a:gd name="connsiteX10" fmla="*/ 103441 w 3971507"/>
              <a:gd name="connsiteY10" fmla="*/ 1643796 h 6175810"/>
              <a:gd name="connsiteX11" fmla="*/ 47575 w 3971507"/>
              <a:gd name="connsiteY11" fmla="*/ 1610459 h 6175810"/>
              <a:gd name="connsiteX12" fmla="*/ 39697 w 3971507"/>
              <a:gd name="connsiteY12" fmla="*/ 1439008 h 6175810"/>
              <a:gd name="connsiteX13" fmla="*/ 1368800 w 3971507"/>
              <a:gd name="connsiteY13" fmla="*/ 1509165 h 6175810"/>
              <a:gd name="connsiteX14" fmla="*/ 1354697 w 3971507"/>
              <a:gd name="connsiteY14" fmla="*/ 1416113 h 6175810"/>
              <a:gd name="connsiteX15" fmla="*/ 1423019 w 3971507"/>
              <a:gd name="connsiteY15" fmla="*/ 1325991 h 6175810"/>
              <a:gd name="connsiteX16" fmla="*/ 1518270 w 3971507"/>
              <a:gd name="connsiteY16" fmla="*/ 1352185 h 6175810"/>
              <a:gd name="connsiteX17" fmla="*/ 1590625 w 3971507"/>
              <a:gd name="connsiteY17" fmla="*/ 1305659 h 6175810"/>
              <a:gd name="connsiteX18" fmla="*/ 1669205 w 3971507"/>
              <a:gd name="connsiteY18" fmla="*/ 1323976 h 6175810"/>
              <a:gd name="connsiteX19" fmla="*/ 1685690 w 3971507"/>
              <a:gd name="connsiteY19" fmla="*/ 40115 h 6175810"/>
              <a:gd name="connsiteX20" fmla="*/ 1762806 w 3971507"/>
              <a:gd name="connsiteY20" fmla="*/ 0 h 6175810"/>
              <a:gd name="connsiteX21" fmla="*/ 1790832 w 3971507"/>
              <a:gd name="connsiteY21" fmla="*/ 83894 h 6175810"/>
              <a:gd name="connsiteX22" fmla="*/ 1851279 w 3971507"/>
              <a:gd name="connsiteY22" fmla="*/ 18319 h 6175810"/>
              <a:gd name="connsiteX23" fmla="*/ 1950193 w 3971507"/>
              <a:gd name="connsiteY23" fmla="*/ 31689 h 6175810"/>
              <a:gd name="connsiteX24" fmla="*/ 1983163 w 3971507"/>
              <a:gd name="connsiteY24" fmla="*/ 100196 h 6175810"/>
              <a:gd name="connsiteX25" fmla="*/ 2022363 w 3971507"/>
              <a:gd name="connsiteY25" fmla="*/ 50556 h 6175810"/>
              <a:gd name="connsiteX26" fmla="*/ 2083359 w 3971507"/>
              <a:gd name="connsiteY26" fmla="*/ 145990 h 6175810"/>
              <a:gd name="connsiteX27" fmla="*/ 2177876 w 3971507"/>
              <a:gd name="connsiteY27" fmla="*/ 43413 h 6175810"/>
              <a:gd name="connsiteX28" fmla="*/ 2177876 w 3971507"/>
              <a:gd name="connsiteY28" fmla="*/ 43413 h 6175810"/>
              <a:gd name="connsiteX29" fmla="*/ 2283384 w 3971507"/>
              <a:gd name="connsiteY29" fmla="*/ 19967 h 6175810"/>
              <a:gd name="connsiteX30" fmla="*/ 2435784 w 3971507"/>
              <a:gd name="connsiteY30" fmla="*/ 43413 h 6175810"/>
              <a:gd name="connsiteX31" fmla="*/ 2424061 w 3971507"/>
              <a:gd name="connsiteY31" fmla="*/ 1391567 h 6175810"/>
              <a:gd name="connsiteX32" fmla="*/ 2541292 w 3971507"/>
              <a:gd name="connsiteY32" fmla="*/ 1379844 h 6175810"/>
              <a:gd name="connsiteX33" fmla="*/ 2564738 w 3971507"/>
              <a:gd name="connsiteY33" fmla="*/ 1497075 h 6175810"/>
              <a:gd name="connsiteX34" fmla="*/ 2564738 w 3971507"/>
              <a:gd name="connsiteY34" fmla="*/ 1497075 h 6175810"/>
              <a:gd name="connsiteX35" fmla="*/ 3948061 w 3971507"/>
              <a:gd name="connsiteY35" fmla="*/ 1614305 h 6175810"/>
              <a:gd name="connsiteX36" fmla="*/ 3924615 w 3971507"/>
              <a:gd name="connsiteY36" fmla="*/ 1708090 h 6175810"/>
              <a:gd name="connsiteX37" fmla="*/ 3901169 w 3971507"/>
              <a:gd name="connsiteY37" fmla="*/ 1743259 h 6175810"/>
              <a:gd name="connsiteX38" fmla="*/ 3971507 w 3971507"/>
              <a:gd name="connsiteY38" fmla="*/ 1825321 h 6175810"/>
              <a:gd name="connsiteX39" fmla="*/ 3889446 w 3971507"/>
              <a:gd name="connsiteY39" fmla="*/ 1977721 h 6175810"/>
              <a:gd name="connsiteX40" fmla="*/ 3889446 w 3971507"/>
              <a:gd name="connsiteY40" fmla="*/ 1977721 h 6175810"/>
              <a:gd name="connsiteX41" fmla="*/ 3889446 w 3971507"/>
              <a:gd name="connsiteY41" fmla="*/ 1977721 h 6175810"/>
              <a:gd name="connsiteX42" fmla="*/ 3795661 w 3971507"/>
              <a:gd name="connsiteY42" fmla="*/ 2177013 h 6175810"/>
              <a:gd name="connsiteX43" fmla="*/ 3948061 w 3971507"/>
              <a:gd name="connsiteY43" fmla="*/ 2200459 h 6175810"/>
              <a:gd name="connsiteX44" fmla="*/ 3924615 w 3971507"/>
              <a:gd name="connsiteY44" fmla="*/ 2388028 h 6175810"/>
              <a:gd name="connsiteX45" fmla="*/ 2622986 w 3971507"/>
              <a:gd name="connsiteY45" fmla="*/ 2308348 h 6175810"/>
              <a:gd name="connsiteX46" fmla="*/ 2646799 w 3971507"/>
              <a:gd name="connsiteY46" fmla="*/ 2399752 h 6175810"/>
              <a:gd name="connsiteX47" fmla="*/ 2583971 w 3971507"/>
              <a:gd name="connsiteY47" fmla="*/ 2437119 h 6175810"/>
              <a:gd name="connsiteX48" fmla="*/ 2510153 w 3971507"/>
              <a:gd name="connsiteY48" fmla="*/ 2484744 h 6175810"/>
              <a:gd name="connsiteX49" fmla="*/ 2483409 w 3971507"/>
              <a:gd name="connsiteY49" fmla="*/ 2568089 h 6175810"/>
              <a:gd name="connsiteX50" fmla="*/ 2390907 w 3971507"/>
              <a:gd name="connsiteY50" fmla="*/ 2581826 h 6175810"/>
              <a:gd name="connsiteX51" fmla="*/ 2290162 w 3971507"/>
              <a:gd name="connsiteY51" fmla="*/ 6162492 h 6175810"/>
              <a:gd name="connsiteX52" fmla="*/ 2201323 w 3971507"/>
              <a:gd name="connsiteY52" fmla="*/ 6162859 h 6175810"/>
              <a:gd name="connsiteX53" fmla="*/ 2128969 w 3971507"/>
              <a:gd name="connsiteY53" fmla="*/ 6087758 h 6175810"/>
              <a:gd name="connsiteX54" fmla="*/ 2122009 w 3971507"/>
              <a:gd name="connsiteY54" fmla="*/ 6164873 h 6175810"/>
              <a:gd name="connsiteX55" fmla="*/ 1929494 w 3971507"/>
              <a:gd name="connsiteY55" fmla="*/ 6120729 h 6175810"/>
              <a:gd name="connsiteX56" fmla="*/ 1849630 w 3971507"/>
              <a:gd name="connsiteY56" fmla="*/ 6127690 h 6175810"/>
              <a:gd name="connsiteX57" fmla="*/ 1849630 w 3971507"/>
              <a:gd name="connsiteY57" fmla="*/ 6127690 h 6175810"/>
              <a:gd name="connsiteX58" fmla="*/ 1762074 w 3971507"/>
              <a:gd name="connsiteY58" fmla="*/ 6075303 h 6175810"/>
              <a:gd name="connsiteX59" fmla="*/ 1710968 w 3971507"/>
              <a:gd name="connsiteY59" fmla="*/ 5968512 h 6175810"/>
              <a:gd name="connsiteX60" fmla="*/ 1720676 w 3971507"/>
              <a:gd name="connsiteY60" fmla="*/ 6167439 h 6175810"/>
              <a:gd name="connsiteX61" fmla="*/ 1538419 w 3971507"/>
              <a:gd name="connsiteY61" fmla="*/ 6172934 h 6175810"/>
              <a:gd name="connsiteX62" fmla="*/ 1649971 w 3971507"/>
              <a:gd name="connsiteY62" fmla="*/ 2247534 h 6175810"/>
              <a:gd name="connsiteX63" fmla="*/ 42261 w 3971507"/>
              <a:gd name="connsiteY63" fmla="*/ 2214930 h 6175810"/>
              <a:gd name="connsiteX0" fmla="*/ 42261 w 3971507"/>
              <a:gd name="connsiteY0" fmla="*/ 2214930 h 6175810"/>
              <a:gd name="connsiteX1" fmla="*/ 16251 w 3971507"/>
              <a:gd name="connsiteY1" fmla="*/ 2056852 h 6175810"/>
              <a:gd name="connsiteX2" fmla="*/ 67356 w 3971507"/>
              <a:gd name="connsiteY2" fmla="*/ 2036336 h 6175810"/>
              <a:gd name="connsiteX3" fmla="*/ 170849 w 3971507"/>
              <a:gd name="connsiteY3" fmla="*/ 1959586 h 6175810"/>
              <a:gd name="connsiteX4" fmla="*/ 238990 w 3971507"/>
              <a:gd name="connsiteY4" fmla="*/ 1917090 h 6175810"/>
              <a:gd name="connsiteX5" fmla="*/ 202357 w 3971507"/>
              <a:gd name="connsiteY5" fmla="*/ 1886684 h 6175810"/>
              <a:gd name="connsiteX6" fmla="*/ 230931 w 3971507"/>
              <a:gd name="connsiteY6" fmla="*/ 1843821 h 6175810"/>
              <a:gd name="connsiteX7" fmla="*/ 82742 w 3971507"/>
              <a:gd name="connsiteY7" fmla="*/ 1752234 h 6175810"/>
              <a:gd name="connsiteX8" fmla="*/ 145754 w 3971507"/>
              <a:gd name="connsiteY8" fmla="*/ 1701680 h 6175810"/>
              <a:gd name="connsiteX9" fmla="*/ 93000 w 3971507"/>
              <a:gd name="connsiteY9" fmla="*/ 1675669 h 6175810"/>
              <a:gd name="connsiteX10" fmla="*/ 103441 w 3971507"/>
              <a:gd name="connsiteY10" fmla="*/ 1643796 h 6175810"/>
              <a:gd name="connsiteX11" fmla="*/ 47575 w 3971507"/>
              <a:gd name="connsiteY11" fmla="*/ 1610459 h 6175810"/>
              <a:gd name="connsiteX12" fmla="*/ 39697 w 3971507"/>
              <a:gd name="connsiteY12" fmla="*/ 1439008 h 6175810"/>
              <a:gd name="connsiteX13" fmla="*/ 1368800 w 3971507"/>
              <a:gd name="connsiteY13" fmla="*/ 1509165 h 6175810"/>
              <a:gd name="connsiteX14" fmla="*/ 1354697 w 3971507"/>
              <a:gd name="connsiteY14" fmla="*/ 1416113 h 6175810"/>
              <a:gd name="connsiteX15" fmla="*/ 1423019 w 3971507"/>
              <a:gd name="connsiteY15" fmla="*/ 1325991 h 6175810"/>
              <a:gd name="connsiteX16" fmla="*/ 1518270 w 3971507"/>
              <a:gd name="connsiteY16" fmla="*/ 1352185 h 6175810"/>
              <a:gd name="connsiteX17" fmla="*/ 1590625 w 3971507"/>
              <a:gd name="connsiteY17" fmla="*/ 1305659 h 6175810"/>
              <a:gd name="connsiteX18" fmla="*/ 1669205 w 3971507"/>
              <a:gd name="connsiteY18" fmla="*/ 1323976 h 6175810"/>
              <a:gd name="connsiteX19" fmla="*/ 1685690 w 3971507"/>
              <a:gd name="connsiteY19" fmla="*/ 40115 h 6175810"/>
              <a:gd name="connsiteX20" fmla="*/ 1762806 w 3971507"/>
              <a:gd name="connsiteY20" fmla="*/ 0 h 6175810"/>
              <a:gd name="connsiteX21" fmla="*/ 1790832 w 3971507"/>
              <a:gd name="connsiteY21" fmla="*/ 83894 h 6175810"/>
              <a:gd name="connsiteX22" fmla="*/ 1851279 w 3971507"/>
              <a:gd name="connsiteY22" fmla="*/ 18319 h 6175810"/>
              <a:gd name="connsiteX23" fmla="*/ 1950193 w 3971507"/>
              <a:gd name="connsiteY23" fmla="*/ 31689 h 6175810"/>
              <a:gd name="connsiteX24" fmla="*/ 1983163 w 3971507"/>
              <a:gd name="connsiteY24" fmla="*/ 100196 h 6175810"/>
              <a:gd name="connsiteX25" fmla="*/ 2022363 w 3971507"/>
              <a:gd name="connsiteY25" fmla="*/ 50556 h 6175810"/>
              <a:gd name="connsiteX26" fmla="*/ 2083359 w 3971507"/>
              <a:gd name="connsiteY26" fmla="*/ 145990 h 6175810"/>
              <a:gd name="connsiteX27" fmla="*/ 2121643 w 3971507"/>
              <a:gd name="connsiteY27" fmla="*/ 98364 h 6175810"/>
              <a:gd name="connsiteX28" fmla="*/ 2177876 w 3971507"/>
              <a:gd name="connsiteY28" fmla="*/ 43413 h 6175810"/>
              <a:gd name="connsiteX29" fmla="*/ 2177876 w 3971507"/>
              <a:gd name="connsiteY29" fmla="*/ 43413 h 6175810"/>
              <a:gd name="connsiteX30" fmla="*/ 2283384 w 3971507"/>
              <a:gd name="connsiteY30" fmla="*/ 19967 h 6175810"/>
              <a:gd name="connsiteX31" fmla="*/ 2435784 w 3971507"/>
              <a:gd name="connsiteY31" fmla="*/ 43413 h 6175810"/>
              <a:gd name="connsiteX32" fmla="*/ 2424061 w 3971507"/>
              <a:gd name="connsiteY32" fmla="*/ 1391567 h 6175810"/>
              <a:gd name="connsiteX33" fmla="*/ 2541292 w 3971507"/>
              <a:gd name="connsiteY33" fmla="*/ 1379844 h 6175810"/>
              <a:gd name="connsiteX34" fmla="*/ 2564738 w 3971507"/>
              <a:gd name="connsiteY34" fmla="*/ 1497075 h 6175810"/>
              <a:gd name="connsiteX35" fmla="*/ 2564738 w 3971507"/>
              <a:gd name="connsiteY35" fmla="*/ 1497075 h 6175810"/>
              <a:gd name="connsiteX36" fmla="*/ 3948061 w 3971507"/>
              <a:gd name="connsiteY36" fmla="*/ 1614305 h 6175810"/>
              <a:gd name="connsiteX37" fmla="*/ 3924615 w 3971507"/>
              <a:gd name="connsiteY37" fmla="*/ 1708090 h 6175810"/>
              <a:gd name="connsiteX38" fmla="*/ 3901169 w 3971507"/>
              <a:gd name="connsiteY38" fmla="*/ 1743259 h 6175810"/>
              <a:gd name="connsiteX39" fmla="*/ 3971507 w 3971507"/>
              <a:gd name="connsiteY39" fmla="*/ 1825321 h 6175810"/>
              <a:gd name="connsiteX40" fmla="*/ 3889446 w 3971507"/>
              <a:gd name="connsiteY40" fmla="*/ 1977721 h 6175810"/>
              <a:gd name="connsiteX41" fmla="*/ 3889446 w 3971507"/>
              <a:gd name="connsiteY41" fmla="*/ 1977721 h 6175810"/>
              <a:gd name="connsiteX42" fmla="*/ 3889446 w 3971507"/>
              <a:gd name="connsiteY42" fmla="*/ 1977721 h 6175810"/>
              <a:gd name="connsiteX43" fmla="*/ 3795661 w 3971507"/>
              <a:gd name="connsiteY43" fmla="*/ 2177013 h 6175810"/>
              <a:gd name="connsiteX44" fmla="*/ 3948061 w 3971507"/>
              <a:gd name="connsiteY44" fmla="*/ 2200459 h 6175810"/>
              <a:gd name="connsiteX45" fmla="*/ 3924615 w 3971507"/>
              <a:gd name="connsiteY45" fmla="*/ 2388028 h 6175810"/>
              <a:gd name="connsiteX46" fmla="*/ 2622986 w 3971507"/>
              <a:gd name="connsiteY46" fmla="*/ 2308348 h 6175810"/>
              <a:gd name="connsiteX47" fmla="*/ 2646799 w 3971507"/>
              <a:gd name="connsiteY47" fmla="*/ 2399752 h 6175810"/>
              <a:gd name="connsiteX48" fmla="*/ 2583971 w 3971507"/>
              <a:gd name="connsiteY48" fmla="*/ 2437119 h 6175810"/>
              <a:gd name="connsiteX49" fmla="*/ 2510153 w 3971507"/>
              <a:gd name="connsiteY49" fmla="*/ 2484744 h 6175810"/>
              <a:gd name="connsiteX50" fmla="*/ 2483409 w 3971507"/>
              <a:gd name="connsiteY50" fmla="*/ 2568089 h 6175810"/>
              <a:gd name="connsiteX51" fmla="*/ 2390907 w 3971507"/>
              <a:gd name="connsiteY51" fmla="*/ 2581826 h 6175810"/>
              <a:gd name="connsiteX52" fmla="*/ 2290162 w 3971507"/>
              <a:gd name="connsiteY52" fmla="*/ 6162492 h 6175810"/>
              <a:gd name="connsiteX53" fmla="*/ 2201323 w 3971507"/>
              <a:gd name="connsiteY53" fmla="*/ 6162859 h 6175810"/>
              <a:gd name="connsiteX54" fmla="*/ 2128969 w 3971507"/>
              <a:gd name="connsiteY54" fmla="*/ 6087758 h 6175810"/>
              <a:gd name="connsiteX55" fmla="*/ 2122009 w 3971507"/>
              <a:gd name="connsiteY55" fmla="*/ 6164873 h 6175810"/>
              <a:gd name="connsiteX56" fmla="*/ 1929494 w 3971507"/>
              <a:gd name="connsiteY56" fmla="*/ 6120729 h 6175810"/>
              <a:gd name="connsiteX57" fmla="*/ 1849630 w 3971507"/>
              <a:gd name="connsiteY57" fmla="*/ 6127690 h 6175810"/>
              <a:gd name="connsiteX58" fmla="*/ 1849630 w 3971507"/>
              <a:gd name="connsiteY58" fmla="*/ 6127690 h 6175810"/>
              <a:gd name="connsiteX59" fmla="*/ 1762074 w 3971507"/>
              <a:gd name="connsiteY59" fmla="*/ 6075303 h 6175810"/>
              <a:gd name="connsiteX60" fmla="*/ 1710968 w 3971507"/>
              <a:gd name="connsiteY60" fmla="*/ 5968512 h 6175810"/>
              <a:gd name="connsiteX61" fmla="*/ 1720676 w 3971507"/>
              <a:gd name="connsiteY61" fmla="*/ 6167439 h 6175810"/>
              <a:gd name="connsiteX62" fmla="*/ 1538419 w 3971507"/>
              <a:gd name="connsiteY62" fmla="*/ 6172934 h 6175810"/>
              <a:gd name="connsiteX63" fmla="*/ 1649971 w 3971507"/>
              <a:gd name="connsiteY63" fmla="*/ 2247534 h 6175810"/>
              <a:gd name="connsiteX64" fmla="*/ 42261 w 3971507"/>
              <a:gd name="connsiteY64" fmla="*/ 2214930 h 6175810"/>
              <a:gd name="connsiteX0" fmla="*/ 42261 w 3971507"/>
              <a:gd name="connsiteY0" fmla="*/ 2214930 h 6175810"/>
              <a:gd name="connsiteX1" fmla="*/ 16251 w 3971507"/>
              <a:gd name="connsiteY1" fmla="*/ 2056852 h 6175810"/>
              <a:gd name="connsiteX2" fmla="*/ 67356 w 3971507"/>
              <a:gd name="connsiteY2" fmla="*/ 2036336 h 6175810"/>
              <a:gd name="connsiteX3" fmla="*/ 170849 w 3971507"/>
              <a:gd name="connsiteY3" fmla="*/ 1959586 h 6175810"/>
              <a:gd name="connsiteX4" fmla="*/ 238990 w 3971507"/>
              <a:gd name="connsiteY4" fmla="*/ 1917090 h 6175810"/>
              <a:gd name="connsiteX5" fmla="*/ 202357 w 3971507"/>
              <a:gd name="connsiteY5" fmla="*/ 1886684 h 6175810"/>
              <a:gd name="connsiteX6" fmla="*/ 230931 w 3971507"/>
              <a:gd name="connsiteY6" fmla="*/ 1843821 h 6175810"/>
              <a:gd name="connsiteX7" fmla="*/ 82742 w 3971507"/>
              <a:gd name="connsiteY7" fmla="*/ 1752234 h 6175810"/>
              <a:gd name="connsiteX8" fmla="*/ 145754 w 3971507"/>
              <a:gd name="connsiteY8" fmla="*/ 1701680 h 6175810"/>
              <a:gd name="connsiteX9" fmla="*/ 93000 w 3971507"/>
              <a:gd name="connsiteY9" fmla="*/ 1675669 h 6175810"/>
              <a:gd name="connsiteX10" fmla="*/ 103441 w 3971507"/>
              <a:gd name="connsiteY10" fmla="*/ 1643796 h 6175810"/>
              <a:gd name="connsiteX11" fmla="*/ 47575 w 3971507"/>
              <a:gd name="connsiteY11" fmla="*/ 1610459 h 6175810"/>
              <a:gd name="connsiteX12" fmla="*/ 39697 w 3971507"/>
              <a:gd name="connsiteY12" fmla="*/ 1439008 h 6175810"/>
              <a:gd name="connsiteX13" fmla="*/ 1368800 w 3971507"/>
              <a:gd name="connsiteY13" fmla="*/ 1509165 h 6175810"/>
              <a:gd name="connsiteX14" fmla="*/ 1354697 w 3971507"/>
              <a:gd name="connsiteY14" fmla="*/ 1416113 h 6175810"/>
              <a:gd name="connsiteX15" fmla="*/ 1423019 w 3971507"/>
              <a:gd name="connsiteY15" fmla="*/ 1325991 h 6175810"/>
              <a:gd name="connsiteX16" fmla="*/ 1518270 w 3971507"/>
              <a:gd name="connsiteY16" fmla="*/ 1352185 h 6175810"/>
              <a:gd name="connsiteX17" fmla="*/ 1590625 w 3971507"/>
              <a:gd name="connsiteY17" fmla="*/ 1305659 h 6175810"/>
              <a:gd name="connsiteX18" fmla="*/ 1669205 w 3971507"/>
              <a:gd name="connsiteY18" fmla="*/ 1323976 h 6175810"/>
              <a:gd name="connsiteX19" fmla="*/ 1685690 w 3971507"/>
              <a:gd name="connsiteY19" fmla="*/ 40115 h 6175810"/>
              <a:gd name="connsiteX20" fmla="*/ 1762806 w 3971507"/>
              <a:gd name="connsiteY20" fmla="*/ 0 h 6175810"/>
              <a:gd name="connsiteX21" fmla="*/ 1790832 w 3971507"/>
              <a:gd name="connsiteY21" fmla="*/ 83894 h 6175810"/>
              <a:gd name="connsiteX22" fmla="*/ 1851279 w 3971507"/>
              <a:gd name="connsiteY22" fmla="*/ 18319 h 6175810"/>
              <a:gd name="connsiteX23" fmla="*/ 1950193 w 3971507"/>
              <a:gd name="connsiteY23" fmla="*/ 31689 h 6175810"/>
              <a:gd name="connsiteX24" fmla="*/ 1983163 w 3971507"/>
              <a:gd name="connsiteY24" fmla="*/ 100196 h 6175810"/>
              <a:gd name="connsiteX25" fmla="*/ 2022363 w 3971507"/>
              <a:gd name="connsiteY25" fmla="*/ 50556 h 6175810"/>
              <a:gd name="connsiteX26" fmla="*/ 2083359 w 3971507"/>
              <a:gd name="connsiteY26" fmla="*/ 145990 h 6175810"/>
              <a:gd name="connsiteX27" fmla="*/ 2121643 w 3971507"/>
              <a:gd name="connsiteY27" fmla="*/ 98364 h 6175810"/>
              <a:gd name="connsiteX28" fmla="*/ 2177876 w 3971507"/>
              <a:gd name="connsiteY28" fmla="*/ 43413 h 6175810"/>
              <a:gd name="connsiteX29" fmla="*/ 2175494 w 3971507"/>
              <a:gd name="connsiteY29" fmla="*/ 121994 h 6175810"/>
              <a:gd name="connsiteX30" fmla="*/ 2283384 w 3971507"/>
              <a:gd name="connsiteY30" fmla="*/ 19967 h 6175810"/>
              <a:gd name="connsiteX31" fmla="*/ 2435784 w 3971507"/>
              <a:gd name="connsiteY31" fmla="*/ 43413 h 6175810"/>
              <a:gd name="connsiteX32" fmla="*/ 2424061 w 3971507"/>
              <a:gd name="connsiteY32" fmla="*/ 1391567 h 6175810"/>
              <a:gd name="connsiteX33" fmla="*/ 2541292 w 3971507"/>
              <a:gd name="connsiteY33" fmla="*/ 1379844 h 6175810"/>
              <a:gd name="connsiteX34" fmla="*/ 2564738 w 3971507"/>
              <a:gd name="connsiteY34" fmla="*/ 1497075 h 6175810"/>
              <a:gd name="connsiteX35" fmla="*/ 2564738 w 3971507"/>
              <a:gd name="connsiteY35" fmla="*/ 1497075 h 6175810"/>
              <a:gd name="connsiteX36" fmla="*/ 3948061 w 3971507"/>
              <a:gd name="connsiteY36" fmla="*/ 1614305 h 6175810"/>
              <a:gd name="connsiteX37" fmla="*/ 3924615 w 3971507"/>
              <a:gd name="connsiteY37" fmla="*/ 1708090 h 6175810"/>
              <a:gd name="connsiteX38" fmla="*/ 3901169 w 3971507"/>
              <a:gd name="connsiteY38" fmla="*/ 1743259 h 6175810"/>
              <a:gd name="connsiteX39" fmla="*/ 3971507 w 3971507"/>
              <a:gd name="connsiteY39" fmla="*/ 1825321 h 6175810"/>
              <a:gd name="connsiteX40" fmla="*/ 3889446 w 3971507"/>
              <a:gd name="connsiteY40" fmla="*/ 1977721 h 6175810"/>
              <a:gd name="connsiteX41" fmla="*/ 3889446 w 3971507"/>
              <a:gd name="connsiteY41" fmla="*/ 1977721 h 6175810"/>
              <a:gd name="connsiteX42" fmla="*/ 3889446 w 3971507"/>
              <a:gd name="connsiteY42" fmla="*/ 1977721 h 6175810"/>
              <a:gd name="connsiteX43" fmla="*/ 3795661 w 3971507"/>
              <a:gd name="connsiteY43" fmla="*/ 2177013 h 6175810"/>
              <a:gd name="connsiteX44" fmla="*/ 3948061 w 3971507"/>
              <a:gd name="connsiteY44" fmla="*/ 2200459 h 6175810"/>
              <a:gd name="connsiteX45" fmla="*/ 3924615 w 3971507"/>
              <a:gd name="connsiteY45" fmla="*/ 2388028 h 6175810"/>
              <a:gd name="connsiteX46" fmla="*/ 2622986 w 3971507"/>
              <a:gd name="connsiteY46" fmla="*/ 2308348 h 6175810"/>
              <a:gd name="connsiteX47" fmla="*/ 2646799 w 3971507"/>
              <a:gd name="connsiteY47" fmla="*/ 2399752 h 6175810"/>
              <a:gd name="connsiteX48" fmla="*/ 2583971 w 3971507"/>
              <a:gd name="connsiteY48" fmla="*/ 2437119 h 6175810"/>
              <a:gd name="connsiteX49" fmla="*/ 2510153 w 3971507"/>
              <a:gd name="connsiteY49" fmla="*/ 2484744 h 6175810"/>
              <a:gd name="connsiteX50" fmla="*/ 2483409 w 3971507"/>
              <a:gd name="connsiteY50" fmla="*/ 2568089 h 6175810"/>
              <a:gd name="connsiteX51" fmla="*/ 2390907 w 3971507"/>
              <a:gd name="connsiteY51" fmla="*/ 2581826 h 6175810"/>
              <a:gd name="connsiteX52" fmla="*/ 2290162 w 3971507"/>
              <a:gd name="connsiteY52" fmla="*/ 6162492 h 6175810"/>
              <a:gd name="connsiteX53" fmla="*/ 2201323 w 3971507"/>
              <a:gd name="connsiteY53" fmla="*/ 6162859 h 6175810"/>
              <a:gd name="connsiteX54" fmla="*/ 2128969 w 3971507"/>
              <a:gd name="connsiteY54" fmla="*/ 6087758 h 6175810"/>
              <a:gd name="connsiteX55" fmla="*/ 2122009 w 3971507"/>
              <a:gd name="connsiteY55" fmla="*/ 6164873 h 6175810"/>
              <a:gd name="connsiteX56" fmla="*/ 1929494 w 3971507"/>
              <a:gd name="connsiteY56" fmla="*/ 6120729 h 6175810"/>
              <a:gd name="connsiteX57" fmla="*/ 1849630 w 3971507"/>
              <a:gd name="connsiteY57" fmla="*/ 6127690 h 6175810"/>
              <a:gd name="connsiteX58" fmla="*/ 1849630 w 3971507"/>
              <a:gd name="connsiteY58" fmla="*/ 6127690 h 6175810"/>
              <a:gd name="connsiteX59" fmla="*/ 1762074 w 3971507"/>
              <a:gd name="connsiteY59" fmla="*/ 6075303 h 6175810"/>
              <a:gd name="connsiteX60" fmla="*/ 1710968 w 3971507"/>
              <a:gd name="connsiteY60" fmla="*/ 5968512 h 6175810"/>
              <a:gd name="connsiteX61" fmla="*/ 1720676 w 3971507"/>
              <a:gd name="connsiteY61" fmla="*/ 6167439 h 6175810"/>
              <a:gd name="connsiteX62" fmla="*/ 1538419 w 3971507"/>
              <a:gd name="connsiteY62" fmla="*/ 6172934 h 6175810"/>
              <a:gd name="connsiteX63" fmla="*/ 1649971 w 3971507"/>
              <a:gd name="connsiteY63" fmla="*/ 2247534 h 6175810"/>
              <a:gd name="connsiteX64" fmla="*/ 42261 w 3971507"/>
              <a:gd name="connsiteY64" fmla="*/ 2214930 h 6175810"/>
              <a:gd name="connsiteX0" fmla="*/ 42261 w 3971507"/>
              <a:gd name="connsiteY0" fmla="*/ 2214930 h 6175810"/>
              <a:gd name="connsiteX1" fmla="*/ 16251 w 3971507"/>
              <a:gd name="connsiteY1" fmla="*/ 2056852 h 6175810"/>
              <a:gd name="connsiteX2" fmla="*/ 67356 w 3971507"/>
              <a:gd name="connsiteY2" fmla="*/ 2036336 h 6175810"/>
              <a:gd name="connsiteX3" fmla="*/ 170849 w 3971507"/>
              <a:gd name="connsiteY3" fmla="*/ 1959586 h 6175810"/>
              <a:gd name="connsiteX4" fmla="*/ 238990 w 3971507"/>
              <a:gd name="connsiteY4" fmla="*/ 1917090 h 6175810"/>
              <a:gd name="connsiteX5" fmla="*/ 202357 w 3971507"/>
              <a:gd name="connsiteY5" fmla="*/ 1886684 h 6175810"/>
              <a:gd name="connsiteX6" fmla="*/ 230931 w 3971507"/>
              <a:gd name="connsiteY6" fmla="*/ 1843821 h 6175810"/>
              <a:gd name="connsiteX7" fmla="*/ 82742 w 3971507"/>
              <a:gd name="connsiteY7" fmla="*/ 1752234 h 6175810"/>
              <a:gd name="connsiteX8" fmla="*/ 145754 w 3971507"/>
              <a:gd name="connsiteY8" fmla="*/ 1701680 h 6175810"/>
              <a:gd name="connsiteX9" fmla="*/ 93000 w 3971507"/>
              <a:gd name="connsiteY9" fmla="*/ 1675669 h 6175810"/>
              <a:gd name="connsiteX10" fmla="*/ 103441 w 3971507"/>
              <a:gd name="connsiteY10" fmla="*/ 1643796 h 6175810"/>
              <a:gd name="connsiteX11" fmla="*/ 47575 w 3971507"/>
              <a:gd name="connsiteY11" fmla="*/ 1610459 h 6175810"/>
              <a:gd name="connsiteX12" fmla="*/ 39697 w 3971507"/>
              <a:gd name="connsiteY12" fmla="*/ 1439008 h 6175810"/>
              <a:gd name="connsiteX13" fmla="*/ 1368800 w 3971507"/>
              <a:gd name="connsiteY13" fmla="*/ 1509165 h 6175810"/>
              <a:gd name="connsiteX14" fmla="*/ 1354697 w 3971507"/>
              <a:gd name="connsiteY14" fmla="*/ 1416113 h 6175810"/>
              <a:gd name="connsiteX15" fmla="*/ 1423019 w 3971507"/>
              <a:gd name="connsiteY15" fmla="*/ 1325991 h 6175810"/>
              <a:gd name="connsiteX16" fmla="*/ 1518270 w 3971507"/>
              <a:gd name="connsiteY16" fmla="*/ 1352185 h 6175810"/>
              <a:gd name="connsiteX17" fmla="*/ 1590625 w 3971507"/>
              <a:gd name="connsiteY17" fmla="*/ 1305659 h 6175810"/>
              <a:gd name="connsiteX18" fmla="*/ 1669205 w 3971507"/>
              <a:gd name="connsiteY18" fmla="*/ 1323976 h 6175810"/>
              <a:gd name="connsiteX19" fmla="*/ 1685690 w 3971507"/>
              <a:gd name="connsiteY19" fmla="*/ 40115 h 6175810"/>
              <a:gd name="connsiteX20" fmla="*/ 1762806 w 3971507"/>
              <a:gd name="connsiteY20" fmla="*/ 0 h 6175810"/>
              <a:gd name="connsiteX21" fmla="*/ 1790832 w 3971507"/>
              <a:gd name="connsiteY21" fmla="*/ 83894 h 6175810"/>
              <a:gd name="connsiteX22" fmla="*/ 1851279 w 3971507"/>
              <a:gd name="connsiteY22" fmla="*/ 18319 h 6175810"/>
              <a:gd name="connsiteX23" fmla="*/ 1950193 w 3971507"/>
              <a:gd name="connsiteY23" fmla="*/ 31689 h 6175810"/>
              <a:gd name="connsiteX24" fmla="*/ 1983163 w 3971507"/>
              <a:gd name="connsiteY24" fmla="*/ 100196 h 6175810"/>
              <a:gd name="connsiteX25" fmla="*/ 2022363 w 3971507"/>
              <a:gd name="connsiteY25" fmla="*/ 50556 h 6175810"/>
              <a:gd name="connsiteX26" fmla="*/ 2083359 w 3971507"/>
              <a:gd name="connsiteY26" fmla="*/ 145990 h 6175810"/>
              <a:gd name="connsiteX27" fmla="*/ 2121643 w 3971507"/>
              <a:gd name="connsiteY27" fmla="*/ 98364 h 6175810"/>
              <a:gd name="connsiteX28" fmla="*/ 2177876 w 3971507"/>
              <a:gd name="connsiteY28" fmla="*/ 43413 h 6175810"/>
              <a:gd name="connsiteX29" fmla="*/ 2213594 w 3971507"/>
              <a:gd name="connsiteY29" fmla="*/ 98182 h 6175810"/>
              <a:gd name="connsiteX30" fmla="*/ 2283384 w 3971507"/>
              <a:gd name="connsiteY30" fmla="*/ 19967 h 6175810"/>
              <a:gd name="connsiteX31" fmla="*/ 2435784 w 3971507"/>
              <a:gd name="connsiteY31" fmla="*/ 43413 h 6175810"/>
              <a:gd name="connsiteX32" fmla="*/ 2424061 w 3971507"/>
              <a:gd name="connsiteY32" fmla="*/ 1391567 h 6175810"/>
              <a:gd name="connsiteX33" fmla="*/ 2541292 w 3971507"/>
              <a:gd name="connsiteY33" fmla="*/ 1379844 h 6175810"/>
              <a:gd name="connsiteX34" fmla="*/ 2564738 w 3971507"/>
              <a:gd name="connsiteY34" fmla="*/ 1497075 h 6175810"/>
              <a:gd name="connsiteX35" fmla="*/ 2564738 w 3971507"/>
              <a:gd name="connsiteY35" fmla="*/ 1497075 h 6175810"/>
              <a:gd name="connsiteX36" fmla="*/ 3948061 w 3971507"/>
              <a:gd name="connsiteY36" fmla="*/ 1614305 h 6175810"/>
              <a:gd name="connsiteX37" fmla="*/ 3924615 w 3971507"/>
              <a:gd name="connsiteY37" fmla="*/ 1708090 h 6175810"/>
              <a:gd name="connsiteX38" fmla="*/ 3901169 w 3971507"/>
              <a:gd name="connsiteY38" fmla="*/ 1743259 h 6175810"/>
              <a:gd name="connsiteX39" fmla="*/ 3971507 w 3971507"/>
              <a:gd name="connsiteY39" fmla="*/ 1825321 h 6175810"/>
              <a:gd name="connsiteX40" fmla="*/ 3889446 w 3971507"/>
              <a:gd name="connsiteY40" fmla="*/ 1977721 h 6175810"/>
              <a:gd name="connsiteX41" fmla="*/ 3889446 w 3971507"/>
              <a:gd name="connsiteY41" fmla="*/ 1977721 h 6175810"/>
              <a:gd name="connsiteX42" fmla="*/ 3889446 w 3971507"/>
              <a:gd name="connsiteY42" fmla="*/ 1977721 h 6175810"/>
              <a:gd name="connsiteX43" fmla="*/ 3795661 w 3971507"/>
              <a:gd name="connsiteY43" fmla="*/ 2177013 h 6175810"/>
              <a:gd name="connsiteX44" fmla="*/ 3948061 w 3971507"/>
              <a:gd name="connsiteY44" fmla="*/ 2200459 h 6175810"/>
              <a:gd name="connsiteX45" fmla="*/ 3924615 w 3971507"/>
              <a:gd name="connsiteY45" fmla="*/ 2388028 h 6175810"/>
              <a:gd name="connsiteX46" fmla="*/ 2622986 w 3971507"/>
              <a:gd name="connsiteY46" fmla="*/ 2308348 h 6175810"/>
              <a:gd name="connsiteX47" fmla="*/ 2646799 w 3971507"/>
              <a:gd name="connsiteY47" fmla="*/ 2399752 h 6175810"/>
              <a:gd name="connsiteX48" fmla="*/ 2583971 w 3971507"/>
              <a:gd name="connsiteY48" fmla="*/ 2437119 h 6175810"/>
              <a:gd name="connsiteX49" fmla="*/ 2510153 w 3971507"/>
              <a:gd name="connsiteY49" fmla="*/ 2484744 h 6175810"/>
              <a:gd name="connsiteX50" fmla="*/ 2483409 w 3971507"/>
              <a:gd name="connsiteY50" fmla="*/ 2568089 h 6175810"/>
              <a:gd name="connsiteX51" fmla="*/ 2390907 w 3971507"/>
              <a:gd name="connsiteY51" fmla="*/ 2581826 h 6175810"/>
              <a:gd name="connsiteX52" fmla="*/ 2290162 w 3971507"/>
              <a:gd name="connsiteY52" fmla="*/ 6162492 h 6175810"/>
              <a:gd name="connsiteX53" fmla="*/ 2201323 w 3971507"/>
              <a:gd name="connsiteY53" fmla="*/ 6162859 h 6175810"/>
              <a:gd name="connsiteX54" fmla="*/ 2128969 w 3971507"/>
              <a:gd name="connsiteY54" fmla="*/ 6087758 h 6175810"/>
              <a:gd name="connsiteX55" fmla="*/ 2122009 w 3971507"/>
              <a:gd name="connsiteY55" fmla="*/ 6164873 h 6175810"/>
              <a:gd name="connsiteX56" fmla="*/ 1929494 w 3971507"/>
              <a:gd name="connsiteY56" fmla="*/ 6120729 h 6175810"/>
              <a:gd name="connsiteX57" fmla="*/ 1849630 w 3971507"/>
              <a:gd name="connsiteY57" fmla="*/ 6127690 h 6175810"/>
              <a:gd name="connsiteX58" fmla="*/ 1849630 w 3971507"/>
              <a:gd name="connsiteY58" fmla="*/ 6127690 h 6175810"/>
              <a:gd name="connsiteX59" fmla="*/ 1762074 w 3971507"/>
              <a:gd name="connsiteY59" fmla="*/ 6075303 h 6175810"/>
              <a:gd name="connsiteX60" fmla="*/ 1710968 w 3971507"/>
              <a:gd name="connsiteY60" fmla="*/ 5968512 h 6175810"/>
              <a:gd name="connsiteX61" fmla="*/ 1720676 w 3971507"/>
              <a:gd name="connsiteY61" fmla="*/ 6167439 h 6175810"/>
              <a:gd name="connsiteX62" fmla="*/ 1538419 w 3971507"/>
              <a:gd name="connsiteY62" fmla="*/ 6172934 h 6175810"/>
              <a:gd name="connsiteX63" fmla="*/ 1649971 w 3971507"/>
              <a:gd name="connsiteY63" fmla="*/ 2247534 h 6175810"/>
              <a:gd name="connsiteX64" fmla="*/ 42261 w 3971507"/>
              <a:gd name="connsiteY64" fmla="*/ 2214930 h 6175810"/>
              <a:gd name="connsiteX0" fmla="*/ 42261 w 3971507"/>
              <a:gd name="connsiteY0" fmla="*/ 2214930 h 6175810"/>
              <a:gd name="connsiteX1" fmla="*/ 16251 w 3971507"/>
              <a:gd name="connsiteY1" fmla="*/ 2056852 h 6175810"/>
              <a:gd name="connsiteX2" fmla="*/ 67356 w 3971507"/>
              <a:gd name="connsiteY2" fmla="*/ 2036336 h 6175810"/>
              <a:gd name="connsiteX3" fmla="*/ 170849 w 3971507"/>
              <a:gd name="connsiteY3" fmla="*/ 1959586 h 6175810"/>
              <a:gd name="connsiteX4" fmla="*/ 238990 w 3971507"/>
              <a:gd name="connsiteY4" fmla="*/ 1917090 h 6175810"/>
              <a:gd name="connsiteX5" fmla="*/ 202357 w 3971507"/>
              <a:gd name="connsiteY5" fmla="*/ 1886684 h 6175810"/>
              <a:gd name="connsiteX6" fmla="*/ 230931 w 3971507"/>
              <a:gd name="connsiteY6" fmla="*/ 1843821 h 6175810"/>
              <a:gd name="connsiteX7" fmla="*/ 82742 w 3971507"/>
              <a:gd name="connsiteY7" fmla="*/ 1752234 h 6175810"/>
              <a:gd name="connsiteX8" fmla="*/ 145754 w 3971507"/>
              <a:gd name="connsiteY8" fmla="*/ 1701680 h 6175810"/>
              <a:gd name="connsiteX9" fmla="*/ 93000 w 3971507"/>
              <a:gd name="connsiteY9" fmla="*/ 1675669 h 6175810"/>
              <a:gd name="connsiteX10" fmla="*/ 103441 w 3971507"/>
              <a:gd name="connsiteY10" fmla="*/ 1643796 h 6175810"/>
              <a:gd name="connsiteX11" fmla="*/ 47575 w 3971507"/>
              <a:gd name="connsiteY11" fmla="*/ 1610459 h 6175810"/>
              <a:gd name="connsiteX12" fmla="*/ 39697 w 3971507"/>
              <a:gd name="connsiteY12" fmla="*/ 1439008 h 6175810"/>
              <a:gd name="connsiteX13" fmla="*/ 1368800 w 3971507"/>
              <a:gd name="connsiteY13" fmla="*/ 1509165 h 6175810"/>
              <a:gd name="connsiteX14" fmla="*/ 1354697 w 3971507"/>
              <a:gd name="connsiteY14" fmla="*/ 1416113 h 6175810"/>
              <a:gd name="connsiteX15" fmla="*/ 1423019 w 3971507"/>
              <a:gd name="connsiteY15" fmla="*/ 1325991 h 6175810"/>
              <a:gd name="connsiteX16" fmla="*/ 1518270 w 3971507"/>
              <a:gd name="connsiteY16" fmla="*/ 1352185 h 6175810"/>
              <a:gd name="connsiteX17" fmla="*/ 1590625 w 3971507"/>
              <a:gd name="connsiteY17" fmla="*/ 1305659 h 6175810"/>
              <a:gd name="connsiteX18" fmla="*/ 1669205 w 3971507"/>
              <a:gd name="connsiteY18" fmla="*/ 1323976 h 6175810"/>
              <a:gd name="connsiteX19" fmla="*/ 1685690 w 3971507"/>
              <a:gd name="connsiteY19" fmla="*/ 40115 h 6175810"/>
              <a:gd name="connsiteX20" fmla="*/ 1762806 w 3971507"/>
              <a:gd name="connsiteY20" fmla="*/ 0 h 6175810"/>
              <a:gd name="connsiteX21" fmla="*/ 1790832 w 3971507"/>
              <a:gd name="connsiteY21" fmla="*/ 83894 h 6175810"/>
              <a:gd name="connsiteX22" fmla="*/ 1851279 w 3971507"/>
              <a:gd name="connsiteY22" fmla="*/ 18319 h 6175810"/>
              <a:gd name="connsiteX23" fmla="*/ 1950193 w 3971507"/>
              <a:gd name="connsiteY23" fmla="*/ 31689 h 6175810"/>
              <a:gd name="connsiteX24" fmla="*/ 1983163 w 3971507"/>
              <a:gd name="connsiteY24" fmla="*/ 100196 h 6175810"/>
              <a:gd name="connsiteX25" fmla="*/ 2022363 w 3971507"/>
              <a:gd name="connsiteY25" fmla="*/ 50556 h 6175810"/>
              <a:gd name="connsiteX26" fmla="*/ 2083359 w 3971507"/>
              <a:gd name="connsiteY26" fmla="*/ 145990 h 6175810"/>
              <a:gd name="connsiteX27" fmla="*/ 2121643 w 3971507"/>
              <a:gd name="connsiteY27" fmla="*/ 98364 h 6175810"/>
              <a:gd name="connsiteX28" fmla="*/ 2175495 w 3971507"/>
              <a:gd name="connsiteY28" fmla="*/ 136282 h 6175810"/>
              <a:gd name="connsiteX29" fmla="*/ 2213594 w 3971507"/>
              <a:gd name="connsiteY29" fmla="*/ 98182 h 6175810"/>
              <a:gd name="connsiteX30" fmla="*/ 2283384 w 3971507"/>
              <a:gd name="connsiteY30" fmla="*/ 19967 h 6175810"/>
              <a:gd name="connsiteX31" fmla="*/ 2435784 w 3971507"/>
              <a:gd name="connsiteY31" fmla="*/ 43413 h 6175810"/>
              <a:gd name="connsiteX32" fmla="*/ 2424061 w 3971507"/>
              <a:gd name="connsiteY32" fmla="*/ 1391567 h 6175810"/>
              <a:gd name="connsiteX33" fmla="*/ 2541292 w 3971507"/>
              <a:gd name="connsiteY33" fmla="*/ 1379844 h 6175810"/>
              <a:gd name="connsiteX34" fmla="*/ 2564738 w 3971507"/>
              <a:gd name="connsiteY34" fmla="*/ 1497075 h 6175810"/>
              <a:gd name="connsiteX35" fmla="*/ 2564738 w 3971507"/>
              <a:gd name="connsiteY35" fmla="*/ 1497075 h 6175810"/>
              <a:gd name="connsiteX36" fmla="*/ 3948061 w 3971507"/>
              <a:gd name="connsiteY36" fmla="*/ 1614305 h 6175810"/>
              <a:gd name="connsiteX37" fmla="*/ 3924615 w 3971507"/>
              <a:gd name="connsiteY37" fmla="*/ 1708090 h 6175810"/>
              <a:gd name="connsiteX38" fmla="*/ 3901169 w 3971507"/>
              <a:gd name="connsiteY38" fmla="*/ 1743259 h 6175810"/>
              <a:gd name="connsiteX39" fmla="*/ 3971507 w 3971507"/>
              <a:gd name="connsiteY39" fmla="*/ 1825321 h 6175810"/>
              <a:gd name="connsiteX40" fmla="*/ 3889446 w 3971507"/>
              <a:gd name="connsiteY40" fmla="*/ 1977721 h 6175810"/>
              <a:gd name="connsiteX41" fmla="*/ 3889446 w 3971507"/>
              <a:gd name="connsiteY41" fmla="*/ 1977721 h 6175810"/>
              <a:gd name="connsiteX42" fmla="*/ 3889446 w 3971507"/>
              <a:gd name="connsiteY42" fmla="*/ 1977721 h 6175810"/>
              <a:gd name="connsiteX43" fmla="*/ 3795661 w 3971507"/>
              <a:gd name="connsiteY43" fmla="*/ 2177013 h 6175810"/>
              <a:gd name="connsiteX44" fmla="*/ 3948061 w 3971507"/>
              <a:gd name="connsiteY44" fmla="*/ 2200459 h 6175810"/>
              <a:gd name="connsiteX45" fmla="*/ 3924615 w 3971507"/>
              <a:gd name="connsiteY45" fmla="*/ 2388028 h 6175810"/>
              <a:gd name="connsiteX46" fmla="*/ 2622986 w 3971507"/>
              <a:gd name="connsiteY46" fmla="*/ 2308348 h 6175810"/>
              <a:gd name="connsiteX47" fmla="*/ 2646799 w 3971507"/>
              <a:gd name="connsiteY47" fmla="*/ 2399752 h 6175810"/>
              <a:gd name="connsiteX48" fmla="*/ 2583971 w 3971507"/>
              <a:gd name="connsiteY48" fmla="*/ 2437119 h 6175810"/>
              <a:gd name="connsiteX49" fmla="*/ 2510153 w 3971507"/>
              <a:gd name="connsiteY49" fmla="*/ 2484744 h 6175810"/>
              <a:gd name="connsiteX50" fmla="*/ 2483409 w 3971507"/>
              <a:gd name="connsiteY50" fmla="*/ 2568089 h 6175810"/>
              <a:gd name="connsiteX51" fmla="*/ 2390907 w 3971507"/>
              <a:gd name="connsiteY51" fmla="*/ 2581826 h 6175810"/>
              <a:gd name="connsiteX52" fmla="*/ 2290162 w 3971507"/>
              <a:gd name="connsiteY52" fmla="*/ 6162492 h 6175810"/>
              <a:gd name="connsiteX53" fmla="*/ 2201323 w 3971507"/>
              <a:gd name="connsiteY53" fmla="*/ 6162859 h 6175810"/>
              <a:gd name="connsiteX54" fmla="*/ 2128969 w 3971507"/>
              <a:gd name="connsiteY54" fmla="*/ 6087758 h 6175810"/>
              <a:gd name="connsiteX55" fmla="*/ 2122009 w 3971507"/>
              <a:gd name="connsiteY55" fmla="*/ 6164873 h 6175810"/>
              <a:gd name="connsiteX56" fmla="*/ 1929494 w 3971507"/>
              <a:gd name="connsiteY56" fmla="*/ 6120729 h 6175810"/>
              <a:gd name="connsiteX57" fmla="*/ 1849630 w 3971507"/>
              <a:gd name="connsiteY57" fmla="*/ 6127690 h 6175810"/>
              <a:gd name="connsiteX58" fmla="*/ 1849630 w 3971507"/>
              <a:gd name="connsiteY58" fmla="*/ 6127690 h 6175810"/>
              <a:gd name="connsiteX59" fmla="*/ 1762074 w 3971507"/>
              <a:gd name="connsiteY59" fmla="*/ 6075303 h 6175810"/>
              <a:gd name="connsiteX60" fmla="*/ 1710968 w 3971507"/>
              <a:gd name="connsiteY60" fmla="*/ 5968512 h 6175810"/>
              <a:gd name="connsiteX61" fmla="*/ 1720676 w 3971507"/>
              <a:gd name="connsiteY61" fmla="*/ 6167439 h 6175810"/>
              <a:gd name="connsiteX62" fmla="*/ 1538419 w 3971507"/>
              <a:gd name="connsiteY62" fmla="*/ 6172934 h 6175810"/>
              <a:gd name="connsiteX63" fmla="*/ 1649971 w 3971507"/>
              <a:gd name="connsiteY63" fmla="*/ 2247534 h 6175810"/>
              <a:gd name="connsiteX64" fmla="*/ 42261 w 3971507"/>
              <a:gd name="connsiteY64" fmla="*/ 2214930 h 6175810"/>
              <a:gd name="connsiteX0" fmla="*/ 42261 w 3971507"/>
              <a:gd name="connsiteY0" fmla="*/ 2214930 h 6175810"/>
              <a:gd name="connsiteX1" fmla="*/ 16251 w 3971507"/>
              <a:gd name="connsiteY1" fmla="*/ 2056852 h 6175810"/>
              <a:gd name="connsiteX2" fmla="*/ 67356 w 3971507"/>
              <a:gd name="connsiteY2" fmla="*/ 2036336 h 6175810"/>
              <a:gd name="connsiteX3" fmla="*/ 170849 w 3971507"/>
              <a:gd name="connsiteY3" fmla="*/ 1959586 h 6175810"/>
              <a:gd name="connsiteX4" fmla="*/ 238990 w 3971507"/>
              <a:gd name="connsiteY4" fmla="*/ 1917090 h 6175810"/>
              <a:gd name="connsiteX5" fmla="*/ 202357 w 3971507"/>
              <a:gd name="connsiteY5" fmla="*/ 1886684 h 6175810"/>
              <a:gd name="connsiteX6" fmla="*/ 230931 w 3971507"/>
              <a:gd name="connsiteY6" fmla="*/ 1843821 h 6175810"/>
              <a:gd name="connsiteX7" fmla="*/ 82742 w 3971507"/>
              <a:gd name="connsiteY7" fmla="*/ 1752234 h 6175810"/>
              <a:gd name="connsiteX8" fmla="*/ 145754 w 3971507"/>
              <a:gd name="connsiteY8" fmla="*/ 1701680 h 6175810"/>
              <a:gd name="connsiteX9" fmla="*/ 93000 w 3971507"/>
              <a:gd name="connsiteY9" fmla="*/ 1675669 h 6175810"/>
              <a:gd name="connsiteX10" fmla="*/ 103441 w 3971507"/>
              <a:gd name="connsiteY10" fmla="*/ 1643796 h 6175810"/>
              <a:gd name="connsiteX11" fmla="*/ 47575 w 3971507"/>
              <a:gd name="connsiteY11" fmla="*/ 1610459 h 6175810"/>
              <a:gd name="connsiteX12" fmla="*/ 39697 w 3971507"/>
              <a:gd name="connsiteY12" fmla="*/ 1439008 h 6175810"/>
              <a:gd name="connsiteX13" fmla="*/ 1368800 w 3971507"/>
              <a:gd name="connsiteY13" fmla="*/ 1509165 h 6175810"/>
              <a:gd name="connsiteX14" fmla="*/ 1354697 w 3971507"/>
              <a:gd name="connsiteY14" fmla="*/ 1416113 h 6175810"/>
              <a:gd name="connsiteX15" fmla="*/ 1423019 w 3971507"/>
              <a:gd name="connsiteY15" fmla="*/ 1325991 h 6175810"/>
              <a:gd name="connsiteX16" fmla="*/ 1518270 w 3971507"/>
              <a:gd name="connsiteY16" fmla="*/ 1352185 h 6175810"/>
              <a:gd name="connsiteX17" fmla="*/ 1590625 w 3971507"/>
              <a:gd name="connsiteY17" fmla="*/ 1305659 h 6175810"/>
              <a:gd name="connsiteX18" fmla="*/ 1669205 w 3971507"/>
              <a:gd name="connsiteY18" fmla="*/ 1323976 h 6175810"/>
              <a:gd name="connsiteX19" fmla="*/ 1685690 w 3971507"/>
              <a:gd name="connsiteY19" fmla="*/ 40115 h 6175810"/>
              <a:gd name="connsiteX20" fmla="*/ 1762806 w 3971507"/>
              <a:gd name="connsiteY20" fmla="*/ 0 h 6175810"/>
              <a:gd name="connsiteX21" fmla="*/ 1790832 w 3971507"/>
              <a:gd name="connsiteY21" fmla="*/ 83894 h 6175810"/>
              <a:gd name="connsiteX22" fmla="*/ 1851279 w 3971507"/>
              <a:gd name="connsiteY22" fmla="*/ 18319 h 6175810"/>
              <a:gd name="connsiteX23" fmla="*/ 1950193 w 3971507"/>
              <a:gd name="connsiteY23" fmla="*/ 31689 h 6175810"/>
              <a:gd name="connsiteX24" fmla="*/ 1983163 w 3971507"/>
              <a:gd name="connsiteY24" fmla="*/ 100196 h 6175810"/>
              <a:gd name="connsiteX25" fmla="*/ 2022363 w 3971507"/>
              <a:gd name="connsiteY25" fmla="*/ 50556 h 6175810"/>
              <a:gd name="connsiteX26" fmla="*/ 2083359 w 3971507"/>
              <a:gd name="connsiteY26" fmla="*/ 145990 h 6175810"/>
              <a:gd name="connsiteX27" fmla="*/ 2121643 w 3971507"/>
              <a:gd name="connsiteY27" fmla="*/ 98364 h 6175810"/>
              <a:gd name="connsiteX28" fmla="*/ 2175495 w 3971507"/>
              <a:gd name="connsiteY28" fmla="*/ 136282 h 6175810"/>
              <a:gd name="connsiteX29" fmla="*/ 2213594 w 3971507"/>
              <a:gd name="connsiteY29" fmla="*/ 98182 h 6175810"/>
              <a:gd name="connsiteX30" fmla="*/ 2238141 w 3971507"/>
              <a:gd name="connsiteY30" fmla="*/ 136648 h 6175810"/>
              <a:gd name="connsiteX31" fmla="*/ 2435784 w 3971507"/>
              <a:gd name="connsiteY31" fmla="*/ 43413 h 6175810"/>
              <a:gd name="connsiteX32" fmla="*/ 2424061 w 3971507"/>
              <a:gd name="connsiteY32" fmla="*/ 1391567 h 6175810"/>
              <a:gd name="connsiteX33" fmla="*/ 2541292 w 3971507"/>
              <a:gd name="connsiteY33" fmla="*/ 1379844 h 6175810"/>
              <a:gd name="connsiteX34" fmla="*/ 2564738 w 3971507"/>
              <a:gd name="connsiteY34" fmla="*/ 1497075 h 6175810"/>
              <a:gd name="connsiteX35" fmla="*/ 2564738 w 3971507"/>
              <a:gd name="connsiteY35" fmla="*/ 1497075 h 6175810"/>
              <a:gd name="connsiteX36" fmla="*/ 3948061 w 3971507"/>
              <a:gd name="connsiteY36" fmla="*/ 1614305 h 6175810"/>
              <a:gd name="connsiteX37" fmla="*/ 3924615 w 3971507"/>
              <a:gd name="connsiteY37" fmla="*/ 1708090 h 6175810"/>
              <a:gd name="connsiteX38" fmla="*/ 3901169 w 3971507"/>
              <a:gd name="connsiteY38" fmla="*/ 1743259 h 6175810"/>
              <a:gd name="connsiteX39" fmla="*/ 3971507 w 3971507"/>
              <a:gd name="connsiteY39" fmla="*/ 1825321 h 6175810"/>
              <a:gd name="connsiteX40" fmla="*/ 3889446 w 3971507"/>
              <a:gd name="connsiteY40" fmla="*/ 1977721 h 6175810"/>
              <a:gd name="connsiteX41" fmla="*/ 3889446 w 3971507"/>
              <a:gd name="connsiteY41" fmla="*/ 1977721 h 6175810"/>
              <a:gd name="connsiteX42" fmla="*/ 3889446 w 3971507"/>
              <a:gd name="connsiteY42" fmla="*/ 1977721 h 6175810"/>
              <a:gd name="connsiteX43" fmla="*/ 3795661 w 3971507"/>
              <a:gd name="connsiteY43" fmla="*/ 2177013 h 6175810"/>
              <a:gd name="connsiteX44" fmla="*/ 3948061 w 3971507"/>
              <a:gd name="connsiteY44" fmla="*/ 2200459 h 6175810"/>
              <a:gd name="connsiteX45" fmla="*/ 3924615 w 3971507"/>
              <a:gd name="connsiteY45" fmla="*/ 2388028 h 6175810"/>
              <a:gd name="connsiteX46" fmla="*/ 2622986 w 3971507"/>
              <a:gd name="connsiteY46" fmla="*/ 2308348 h 6175810"/>
              <a:gd name="connsiteX47" fmla="*/ 2646799 w 3971507"/>
              <a:gd name="connsiteY47" fmla="*/ 2399752 h 6175810"/>
              <a:gd name="connsiteX48" fmla="*/ 2583971 w 3971507"/>
              <a:gd name="connsiteY48" fmla="*/ 2437119 h 6175810"/>
              <a:gd name="connsiteX49" fmla="*/ 2510153 w 3971507"/>
              <a:gd name="connsiteY49" fmla="*/ 2484744 h 6175810"/>
              <a:gd name="connsiteX50" fmla="*/ 2483409 w 3971507"/>
              <a:gd name="connsiteY50" fmla="*/ 2568089 h 6175810"/>
              <a:gd name="connsiteX51" fmla="*/ 2390907 w 3971507"/>
              <a:gd name="connsiteY51" fmla="*/ 2581826 h 6175810"/>
              <a:gd name="connsiteX52" fmla="*/ 2290162 w 3971507"/>
              <a:gd name="connsiteY52" fmla="*/ 6162492 h 6175810"/>
              <a:gd name="connsiteX53" fmla="*/ 2201323 w 3971507"/>
              <a:gd name="connsiteY53" fmla="*/ 6162859 h 6175810"/>
              <a:gd name="connsiteX54" fmla="*/ 2128969 w 3971507"/>
              <a:gd name="connsiteY54" fmla="*/ 6087758 h 6175810"/>
              <a:gd name="connsiteX55" fmla="*/ 2122009 w 3971507"/>
              <a:gd name="connsiteY55" fmla="*/ 6164873 h 6175810"/>
              <a:gd name="connsiteX56" fmla="*/ 1929494 w 3971507"/>
              <a:gd name="connsiteY56" fmla="*/ 6120729 h 6175810"/>
              <a:gd name="connsiteX57" fmla="*/ 1849630 w 3971507"/>
              <a:gd name="connsiteY57" fmla="*/ 6127690 h 6175810"/>
              <a:gd name="connsiteX58" fmla="*/ 1849630 w 3971507"/>
              <a:gd name="connsiteY58" fmla="*/ 6127690 h 6175810"/>
              <a:gd name="connsiteX59" fmla="*/ 1762074 w 3971507"/>
              <a:gd name="connsiteY59" fmla="*/ 6075303 h 6175810"/>
              <a:gd name="connsiteX60" fmla="*/ 1710968 w 3971507"/>
              <a:gd name="connsiteY60" fmla="*/ 5968512 h 6175810"/>
              <a:gd name="connsiteX61" fmla="*/ 1720676 w 3971507"/>
              <a:gd name="connsiteY61" fmla="*/ 6167439 h 6175810"/>
              <a:gd name="connsiteX62" fmla="*/ 1538419 w 3971507"/>
              <a:gd name="connsiteY62" fmla="*/ 6172934 h 6175810"/>
              <a:gd name="connsiteX63" fmla="*/ 1649971 w 3971507"/>
              <a:gd name="connsiteY63" fmla="*/ 2247534 h 6175810"/>
              <a:gd name="connsiteX64" fmla="*/ 42261 w 3971507"/>
              <a:gd name="connsiteY64" fmla="*/ 2214930 h 6175810"/>
              <a:gd name="connsiteX0" fmla="*/ 42261 w 3971507"/>
              <a:gd name="connsiteY0" fmla="*/ 2214930 h 6175810"/>
              <a:gd name="connsiteX1" fmla="*/ 16251 w 3971507"/>
              <a:gd name="connsiteY1" fmla="*/ 2056852 h 6175810"/>
              <a:gd name="connsiteX2" fmla="*/ 67356 w 3971507"/>
              <a:gd name="connsiteY2" fmla="*/ 2036336 h 6175810"/>
              <a:gd name="connsiteX3" fmla="*/ 170849 w 3971507"/>
              <a:gd name="connsiteY3" fmla="*/ 1959586 h 6175810"/>
              <a:gd name="connsiteX4" fmla="*/ 238990 w 3971507"/>
              <a:gd name="connsiteY4" fmla="*/ 1917090 h 6175810"/>
              <a:gd name="connsiteX5" fmla="*/ 202357 w 3971507"/>
              <a:gd name="connsiteY5" fmla="*/ 1886684 h 6175810"/>
              <a:gd name="connsiteX6" fmla="*/ 230931 w 3971507"/>
              <a:gd name="connsiteY6" fmla="*/ 1843821 h 6175810"/>
              <a:gd name="connsiteX7" fmla="*/ 82742 w 3971507"/>
              <a:gd name="connsiteY7" fmla="*/ 1752234 h 6175810"/>
              <a:gd name="connsiteX8" fmla="*/ 145754 w 3971507"/>
              <a:gd name="connsiteY8" fmla="*/ 1701680 h 6175810"/>
              <a:gd name="connsiteX9" fmla="*/ 93000 w 3971507"/>
              <a:gd name="connsiteY9" fmla="*/ 1675669 h 6175810"/>
              <a:gd name="connsiteX10" fmla="*/ 103441 w 3971507"/>
              <a:gd name="connsiteY10" fmla="*/ 1643796 h 6175810"/>
              <a:gd name="connsiteX11" fmla="*/ 47575 w 3971507"/>
              <a:gd name="connsiteY11" fmla="*/ 1610459 h 6175810"/>
              <a:gd name="connsiteX12" fmla="*/ 39697 w 3971507"/>
              <a:gd name="connsiteY12" fmla="*/ 1439008 h 6175810"/>
              <a:gd name="connsiteX13" fmla="*/ 1368800 w 3971507"/>
              <a:gd name="connsiteY13" fmla="*/ 1509165 h 6175810"/>
              <a:gd name="connsiteX14" fmla="*/ 1354697 w 3971507"/>
              <a:gd name="connsiteY14" fmla="*/ 1416113 h 6175810"/>
              <a:gd name="connsiteX15" fmla="*/ 1423019 w 3971507"/>
              <a:gd name="connsiteY15" fmla="*/ 1325991 h 6175810"/>
              <a:gd name="connsiteX16" fmla="*/ 1518270 w 3971507"/>
              <a:gd name="connsiteY16" fmla="*/ 1352185 h 6175810"/>
              <a:gd name="connsiteX17" fmla="*/ 1590625 w 3971507"/>
              <a:gd name="connsiteY17" fmla="*/ 1305659 h 6175810"/>
              <a:gd name="connsiteX18" fmla="*/ 1669205 w 3971507"/>
              <a:gd name="connsiteY18" fmla="*/ 1323976 h 6175810"/>
              <a:gd name="connsiteX19" fmla="*/ 1685690 w 3971507"/>
              <a:gd name="connsiteY19" fmla="*/ 40115 h 6175810"/>
              <a:gd name="connsiteX20" fmla="*/ 1762806 w 3971507"/>
              <a:gd name="connsiteY20" fmla="*/ 0 h 6175810"/>
              <a:gd name="connsiteX21" fmla="*/ 1790832 w 3971507"/>
              <a:gd name="connsiteY21" fmla="*/ 83894 h 6175810"/>
              <a:gd name="connsiteX22" fmla="*/ 1851279 w 3971507"/>
              <a:gd name="connsiteY22" fmla="*/ 18319 h 6175810"/>
              <a:gd name="connsiteX23" fmla="*/ 1950193 w 3971507"/>
              <a:gd name="connsiteY23" fmla="*/ 31689 h 6175810"/>
              <a:gd name="connsiteX24" fmla="*/ 1983163 w 3971507"/>
              <a:gd name="connsiteY24" fmla="*/ 100196 h 6175810"/>
              <a:gd name="connsiteX25" fmla="*/ 2022363 w 3971507"/>
              <a:gd name="connsiteY25" fmla="*/ 50556 h 6175810"/>
              <a:gd name="connsiteX26" fmla="*/ 2083359 w 3971507"/>
              <a:gd name="connsiteY26" fmla="*/ 145990 h 6175810"/>
              <a:gd name="connsiteX27" fmla="*/ 2121643 w 3971507"/>
              <a:gd name="connsiteY27" fmla="*/ 98364 h 6175810"/>
              <a:gd name="connsiteX28" fmla="*/ 2175495 w 3971507"/>
              <a:gd name="connsiteY28" fmla="*/ 136282 h 6175810"/>
              <a:gd name="connsiteX29" fmla="*/ 2213594 w 3971507"/>
              <a:gd name="connsiteY29" fmla="*/ 98182 h 6175810"/>
              <a:gd name="connsiteX30" fmla="*/ 2238141 w 3971507"/>
              <a:gd name="connsiteY30" fmla="*/ 136648 h 6175810"/>
              <a:gd name="connsiteX31" fmla="*/ 2274043 w 3971507"/>
              <a:gd name="connsiteY31" fmla="*/ 65027 h 6175810"/>
              <a:gd name="connsiteX32" fmla="*/ 2435784 w 3971507"/>
              <a:gd name="connsiteY32" fmla="*/ 43413 h 6175810"/>
              <a:gd name="connsiteX33" fmla="*/ 2424061 w 3971507"/>
              <a:gd name="connsiteY33" fmla="*/ 1391567 h 6175810"/>
              <a:gd name="connsiteX34" fmla="*/ 2541292 w 3971507"/>
              <a:gd name="connsiteY34" fmla="*/ 1379844 h 6175810"/>
              <a:gd name="connsiteX35" fmla="*/ 2564738 w 3971507"/>
              <a:gd name="connsiteY35" fmla="*/ 1497075 h 6175810"/>
              <a:gd name="connsiteX36" fmla="*/ 2564738 w 3971507"/>
              <a:gd name="connsiteY36" fmla="*/ 1497075 h 6175810"/>
              <a:gd name="connsiteX37" fmla="*/ 3948061 w 3971507"/>
              <a:gd name="connsiteY37" fmla="*/ 1614305 h 6175810"/>
              <a:gd name="connsiteX38" fmla="*/ 3924615 w 3971507"/>
              <a:gd name="connsiteY38" fmla="*/ 1708090 h 6175810"/>
              <a:gd name="connsiteX39" fmla="*/ 3901169 w 3971507"/>
              <a:gd name="connsiteY39" fmla="*/ 1743259 h 6175810"/>
              <a:gd name="connsiteX40" fmla="*/ 3971507 w 3971507"/>
              <a:gd name="connsiteY40" fmla="*/ 1825321 h 6175810"/>
              <a:gd name="connsiteX41" fmla="*/ 3889446 w 3971507"/>
              <a:gd name="connsiteY41" fmla="*/ 1977721 h 6175810"/>
              <a:gd name="connsiteX42" fmla="*/ 3889446 w 3971507"/>
              <a:gd name="connsiteY42" fmla="*/ 1977721 h 6175810"/>
              <a:gd name="connsiteX43" fmla="*/ 3889446 w 3971507"/>
              <a:gd name="connsiteY43" fmla="*/ 1977721 h 6175810"/>
              <a:gd name="connsiteX44" fmla="*/ 3795661 w 3971507"/>
              <a:gd name="connsiteY44" fmla="*/ 2177013 h 6175810"/>
              <a:gd name="connsiteX45" fmla="*/ 3948061 w 3971507"/>
              <a:gd name="connsiteY45" fmla="*/ 2200459 h 6175810"/>
              <a:gd name="connsiteX46" fmla="*/ 3924615 w 3971507"/>
              <a:gd name="connsiteY46" fmla="*/ 2388028 h 6175810"/>
              <a:gd name="connsiteX47" fmla="*/ 2622986 w 3971507"/>
              <a:gd name="connsiteY47" fmla="*/ 2308348 h 6175810"/>
              <a:gd name="connsiteX48" fmla="*/ 2646799 w 3971507"/>
              <a:gd name="connsiteY48" fmla="*/ 2399752 h 6175810"/>
              <a:gd name="connsiteX49" fmla="*/ 2583971 w 3971507"/>
              <a:gd name="connsiteY49" fmla="*/ 2437119 h 6175810"/>
              <a:gd name="connsiteX50" fmla="*/ 2510153 w 3971507"/>
              <a:gd name="connsiteY50" fmla="*/ 2484744 h 6175810"/>
              <a:gd name="connsiteX51" fmla="*/ 2483409 w 3971507"/>
              <a:gd name="connsiteY51" fmla="*/ 2568089 h 6175810"/>
              <a:gd name="connsiteX52" fmla="*/ 2390907 w 3971507"/>
              <a:gd name="connsiteY52" fmla="*/ 2581826 h 6175810"/>
              <a:gd name="connsiteX53" fmla="*/ 2290162 w 3971507"/>
              <a:gd name="connsiteY53" fmla="*/ 6162492 h 6175810"/>
              <a:gd name="connsiteX54" fmla="*/ 2201323 w 3971507"/>
              <a:gd name="connsiteY54" fmla="*/ 6162859 h 6175810"/>
              <a:gd name="connsiteX55" fmla="*/ 2128969 w 3971507"/>
              <a:gd name="connsiteY55" fmla="*/ 6087758 h 6175810"/>
              <a:gd name="connsiteX56" fmla="*/ 2122009 w 3971507"/>
              <a:gd name="connsiteY56" fmla="*/ 6164873 h 6175810"/>
              <a:gd name="connsiteX57" fmla="*/ 1929494 w 3971507"/>
              <a:gd name="connsiteY57" fmla="*/ 6120729 h 6175810"/>
              <a:gd name="connsiteX58" fmla="*/ 1849630 w 3971507"/>
              <a:gd name="connsiteY58" fmla="*/ 6127690 h 6175810"/>
              <a:gd name="connsiteX59" fmla="*/ 1849630 w 3971507"/>
              <a:gd name="connsiteY59" fmla="*/ 6127690 h 6175810"/>
              <a:gd name="connsiteX60" fmla="*/ 1762074 w 3971507"/>
              <a:gd name="connsiteY60" fmla="*/ 6075303 h 6175810"/>
              <a:gd name="connsiteX61" fmla="*/ 1710968 w 3971507"/>
              <a:gd name="connsiteY61" fmla="*/ 5968512 h 6175810"/>
              <a:gd name="connsiteX62" fmla="*/ 1720676 w 3971507"/>
              <a:gd name="connsiteY62" fmla="*/ 6167439 h 6175810"/>
              <a:gd name="connsiteX63" fmla="*/ 1538419 w 3971507"/>
              <a:gd name="connsiteY63" fmla="*/ 6172934 h 6175810"/>
              <a:gd name="connsiteX64" fmla="*/ 1649971 w 3971507"/>
              <a:gd name="connsiteY64" fmla="*/ 2247534 h 6175810"/>
              <a:gd name="connsiteX65" fmla="*/ 42261 w 3971507"/>
              <a:gd name="connsiteY65" fmla="*/ 2214930 h 6175810"/>
              <a:gd name="connsiteX0" fmla="*/ 42261 w 3971507"/>
              <a:gd name="connsiteY0" fmla="*/ 2214930 h 6175810"/>
              <a:gd name="connsiteX1" fmla="*/ 16251 w 3971507"/>
              <a:gd name="connsiteY1" fmla="*/ 2056852 h 6175810"/>
              <a:gd name="connsiteX2" fmla="*/ 67356 w 3971507"/>
              <a:gd name="connsiteY2" fmla="*/ 2036336 h 6175810"/>
              <a:gd name="connsiteX3" fmla="*/ 170849 w 3971507"/>
              <a:gd name="connsiteY3" fmla="*/ 1959586 h 6175810"/>
              <a:gd name="connsiteX4" fmla="*/ 238990 w 3971507"/>
              <a:gd name="connsiteY4" fmla="*/ 1917090 h 6175810"/>
              <a:gd name="connsiteX5" fmla="*/ 202357 w 3971507"/>
              <a:gd name="connsiteY5" fmla="*/ 1886684 h 6175810"/>
              <a:gd name="connsiteX6" fmla="*/ 230931 w 3971507"/>
              <a:gd name="connsiteY6" fmla="*/ 1843821 h 6175810"/>
              <a:gd name="connsiteX7" fmla="*/ 82742 w 3971507"/>
              <a:gd name="connsiteY7" fmla="*/ 1752234 h 6175810"/>
              <a:gd name="connsiteX8" fmla="*/ 145754 w 3971507"/>
              <a:gd name="connsiteY8" fmla="*/ 1701680 h 6175810"/>
              <a:gd name="connsiteX9" fmla="*/ 93000 w 3971507"/>
              <a:gd name="connsiteY9" fmla="*/ 1675669 h 6175810"/>
              <a:gd name="connsiteX10" fmla="*/ 103441 w 3971507"/>
              <a:gd name="connsiteY10" fmla="*/ 1643796 h 6175810"/>
              <a:gd name="connsiteX11" fmla="*/ 47575 w 3971507"/>
              <a:gd name="connsiteY11" fmla="*/ 1610459 h 6175810"/>
              <a:gd name="connsiteX12" fmla="*/ 39697 w 3971507"/>
              <a:gd name="connsiteY12" fmla="*/ 1439008 h 6175810"/>
              <a:gd name="connsiteX13" fmla="*/ 1368800 w 3971507"/>
              <a:gd name="connsiteY13" fmla="*/ 1509165 h 6175810"/>
              <a:gd name="connsiteX14" fmla="*/ 1354697 w 3971507"/>
              <a:gd name="connsiteY14" fmla="*/ 1416113 h 6175810"/>
              <a:gd name="connsiteX15" fmla="*/ 1423019 w 3971507"/>
              <a:gd name="connsiteY15" fmla="*/ 1325991 h 6175810"/>
              <a:gd name="connsiteX16" fmla="*/ 1518270 w 3971507"/>
              <a:gd name="connsiteY16" fmla="*/ 1352185 h 6175810"/>
              <a:gd name="connsiteX17" fmla="*/ 1590625 w 3971507"/>
              <a:gd name="connsiteY17" fmla="*/ 1305659 h 6175810"/>
              <a:gd name="connsiteX18" fmla="*/ 1669205 w 3971507"/>
              <a:gd name="connsiteY18" fmla="*/ 1323976 h 6175810"/>
              <a:gd name="connsiteX19" fmla="*/ 1685690 w 3971507"/>
              <a:gd name="connsiteY19" fmla="*/ 40115 h 6175810"/>
              <a:gd name="connsiteX20" fmla="*/ 1762806 w 3971507"/>
              <a:gd name="connsiteY20" fmla="*/ 0 h 6175810"/>
              <a:gd name="connsiteX21" fmla="*/ 1790832 w 3971507"/>
              <a:gd name="connsiteY21" fmla="*/ 83894 h 6175810"/>
              <a:gd name="connsiteX22" fmla="*/ 1851279 w 3971507"/>
              <a:gd name="connsiteY22" fmla="*/ 18319 h 6175810"/>
              <a:gd name="connsiteX23" fmla="*/ 1950193 w 3971507"/>
              <a:gd name="connsiteY23" fmla="*/ 31689 h 6175810"/>
              <a:gd name="connsiteX24" fmla="*/ 1983163 w 3971507"/>
              <a:gd name="connsiteY24" fmla="*/ 100196 h 6175810"/>
              <a:gd name="connsiteX25" fmla="*/ 2022363 w 3971507"/>
              <a:gd name="connsiteY25" fmla="*/ 50556 h 6175810"/>
              <a:gd name="connsiteX26" fmla="*/ 2083359 w 3971507"/>
              <a:gd name="connsiteY26" fmla="*/ 145990 h 6175810"/>
              <a:gd name="connsiteX27" fmla="*/ 2121643 w 3971507"/>
              <a:gd name="connsiteY27" fmla="*/ 98364 h 6175810"/>
              <a:gd name="connsiteX28" fmla="*/ 2175495 w 3971507"/>
              <a:gd name="connsiteY28" fmla="*/ 136282 h 6175810"/>
              <a:gd name="connsiteX29" fmla="*/ 2213594 w 3971507"/>
              <a:gd name="connsiteY29" fmla="*/ 98182 h 6175810"/>
              <a:gd name="connsiteX30" fmla="*/ 2238141 w 3971507"/>
              <a:gd name="connsiteY30" fmla="*/ 136648 h 6175810"/>
              <a:gd name="connsiteX31" fmla="*/ 2274043 w 3971507"/>
              <a:gd name="connsiteY31" fmla="*/ 65027 h 6175810"/>
              <a:gd name="connsiteX32" fmla="*/ 2421496 w 3971507"/>
              <a:gd name="connsiteY32" fmla="*/ 74369 h 6175810"/>
              <a:gd name="connsiteX33" fmla="*/ 2424061 w 3971507"/>
              <a:gd name="connsiteY33" fmla="*/ 1391567 h 6175810"/>
              <a:gd name="connsiteX34" fmla="*/ 2541292 w 3971507"/>
              <a:gd name="connsiteY34" fmla="*/ 1379844 h 6175810"/>
              <a:gd name="connsiteX35" fmla="*/ 2564738 w 3971507"/>
              <a:gd name="connsiteY35" fmla="*/ 1497075 h 6175810"/>
              <a:gd name="connsiteX36" fmla="*/ 2564738 w 3971507"/>
              <a:gd name="connsiteY36" fmla="*/ 1497075 h 6175810"/>
              <a:gd name="connsiteX37" fmla="*/ 3948061 w 3971507"/>
              <a:gd name="connsiteY37" fmla="*/ 1614305 h 6175810"/>
              <a:gd name="connsiteX38" fmla="*/ 3924615 w 3971507"/>
              <a:gd name="connsiteY38" fmla="*/ 1708090 h 6175810"/>
              <a:gd name="connsiteX39" fmla="*/ 3901169 w 3971507"/>
              <a:gd name="connsiteY39" fmla="*/ 1743259 h 6175810"/>
              <a:gd name="connsiteX40" fmla="*/ 3971507 w 3971507"/>
              <a:gd name="connsiteY40" fmla="*/ 1825321 h 6175810"/>
              <a:gd name="connsiteX41" fmla="*/ 3889446 w 3971507"/>
              <a:gd name="connsiteY41" fmla="*/ 1977721 h 6175810"/>
              <a:gd name="connsiteX42" fmla="*/ 3889446 w 3971507"/>
              <a:gd name="connsiteY42" fmla="*/ 1977721 h 6175810"/>
              <a:gd name="connsiteX43" fmla="*/ 3889446 w 3971507"/>
              <a:gd name="connsiteY43" fmla="*/ 1977721 h 6175810"/>
              <a:gd name="connsiteX44" fmla="*/ 3795661 w 3971507"/>
              <a:gd name="connsiteY44" fmla="*/ 2177013 h 6175810"/>
              <a:gd name="connsiteX45" fmla="*/ 3948061 w 3971507"/>
              <a:gd name="connsiteY45" fmla="*/ 2200459 h 6175810"/>
              <a:gd name="connsiteX46" fmla="*/ 3924615 w 3971507"/>
              <a:gd name="connsiteY46" fmla="*/ 2388028 h 6175810"/>
              <a:gd name="connsiteX47" fmla="*/ 2622986 w 3971507"/>
              <a:gd name="connsiteY47" fmla="*/ 2308348 h 6175810"/>
              <a:gd name="connsiteX48" fmla="*/ 2646799 w 3971507"/>
              <a:gd name="connsiteY48" fmla="*/ 2399752 h 6175810"/>
              <a:gd name="connsiteX49" fmla="*/ 2583971 w 3971507"/>
              <a:gd name="connsiteY49" fmla="*/ 2437119 h 6175810"/>
              <a:gd name="connsiteX50" fmla="*/ 2510153 w 3971507"/>
              <a:gd name="connsiteY50" fmla="*/ 2484744 h 6175810"/>
              <a:gd name="connsiteX51" fmla="*/ 2483409 w 3971507"/>
              <a:gd name="connsiteY51" fmla="*/ 2568089 h 6175810"/>
              <a:gd name="connsiteX52" fmla="*/ 2390907 w 3971507"/>
              <a:gd name="connsiteY52" fmla="*/ 2581826 h 6175810"/>
              <a:gd name="connsiteX53" fmla="*/ 2290162 w 3971507"/>
              <a:gd name="connsiteY53" fmla="*/ 6162492 h 6175810"/>
              <a:gd name="connsiteX54" fmla="*/ 2201323 w 3971507"/>
              <a:gd name="connsiteY54" fmla="*/ 6162859 h 6175810"/>
              <a:gd name="connsiteX55" fmla="*/ 2128969 w 3971507"/>
              <a:gd name="connsiteY55" fmla="*/ 6087758 h 6175810"/>
              <a:gd name="connsiteX56" fmla="*/ 2122009 w 3971507"/>
              <a:gd name="connsiteY56" fmla="*/ 6164873 h 6175810"/>
              <a:gd name="connsiteX57" fmla="*/ 1929494 w 3971507"/>
              <a:gd name="connsiteY57" fmla="*/ 6120729 h 6175810"/>
              <a:gd name="connsiteX58" fmla="*/ 1849630 w 3971507"/>
              <a:gd name="connsiteY58" fmla="*/ 6127690 h 6175810"/>
              <a:gd name="connsiteX59" fmla="*/ 1849630 w 3971507"/>
              <a:gd name="connsiteY59" fmla="*/ 6127690 h 6175810"/>
              <a:gd name="connsiteX60" fmla="*/ 1762074 w 3971507"/>
              <a:gd name="connsiteY60" fmla="*/ 6075303 h 6175810"/>
              <a:gd name="connsiteX61" fmla="*/ 1710968 w 3971507"/>
              <a:gd name="connsiteY61" fmla="*/ 5968512 h 6175810"/>
              <a:gd name="connsiteX62" fmla="*/ 1720676 w 3971507"/>
              <a:gd name="connsiteY62" fmla="*/ 6167439 h 6175810"/>
              <a:gd name="connsiteX63" fmla="*/ 1538419 w 3971507"/>
              <a:gd name="connsiteY63" fmla="*/ 6172934 h 6175810"/>
              <a:gd name="connsiteX64" fmla="*/ 1649971 w 3971507"/>
              <a:gd name="connsiteY64" fmla="*/ 2247534 h 6175810"/>
              <a:gd name="connsiteX65" fmla="*/ 42261 w 3971507"/>
              <a:gd name="connsiteY65" fmla="*/ 2214930 h 6175810"/>
              <a:gd name="connsiteX0" fmla="*/ 42261 w 3971507"/>
              <a:gd name="connsiteY0" fmla="*/ 2214930 h 6175810"/>
              <a:gd name="connsiteX1" fmla="*/ 16251 w 3971507"/>
              <a:gd name="connsiteY1" fmla="*/ 2056852 h 6175810"/>
              <a:gd name="connsiteX2" fmla="*/ 67356 w 3971507"/>
              <a:gd name="connsiteY2" fmla="*/ 2036336 h 6175810"/>
              <a:gd name="connsiteX3" fmla="*/ 170849 w 3971507"/>
              <a:gd name="connsiteY3" fmla="*/ 1959586 h 6175810"/>
              <a:gd name="connsiteX4" fmla="*/ 238990 w 3971507"/>
              <a:gd name="connsiteY4" fmla="*/ 1917090 h 6175810"/>
              <a:gd name="connsiteX5" fmla="*/ 202357 w 3971507"/>
              <a:gd name="connsiteY5" fmla="*/ 1886684 h 6175810"/>
              <a:gd name="connsiteX6" fmla="*/ 230931 w 3971507"/>
              <a:gd name="connsiteY6" fmla="*/ 1843821 h 6175810"/>
              <a:gd name="connsiteX7" fmla="*/ 82742 w 3971507"/>
              <a:gd name="connsiteY7" fmla="*/ 1752234 h 6175810"/>
              <a:gd name="connsiteX8" fmla="*/ 145754 w 3971507"/>
              <a:gd name="connsiteY8" fmla="*/ 1701680 h 6175810"/>
              <a:gd name="connsiteX9" fmla="*/ 93000 w 3971507"/>
              <a:gd name="connsiteY9" fmla="*/ 1675669 h 6175810"/>
              <a:gd name="connsiteX10" fmla="*/ 103441 w 3971507"/>
              <a:gd name="connsiteY10" fmla="*/ 1643796 h 6175810"/>
              <a:gd name="connsiteX11" fmla="*/ 47575 w 3971507"/>
              <a:gd name="connsiteY11" fmla="*/ 1610459 h 6175810"/>
              <a:gd name="connsiteX12" fmla="*/ 39697 w 3971507"/>
              <a:gd name="connsiteY12" fmla="*/ 1439008 h 6175810"/>
              <a:gd name="connsiteX13" fmla="*/ 1368800 w 3971507"/>
              <a:gd name="connsiteY13" fmla="*/ 1509165 h 6175810"/>
              <a:gd name="connsiteX14" fmla="*/ 1354697 w 3971507"/>
              <a:gd name="connsiteY14" fmla="*/ 1416113 h 6175810"/>
              <a:gd name="connsiteX15" fmla="*/ 1423019 w 3971507"/>
              <a:gd name="connsiteY15" fmla="*/ 1325991 h 6175810"/>
              <a:gd name="connsiteX16" fmla="*/ 1518270 w 3971507"/>
              <a:gd name="connsiteY16" fmla="*/ 1352185 h 6175810"/>
              <a:gd name="connsiteX17" fmla="*/ 1590625 w 3971507"/>
              <a:gd name="connsiteY17" fmla="*/ 1305659 h 6175810"/>
              <a:gd name="connsiteX18" fmla="*/ 1669205 w 3971507"/>
              <a:gd name="connsiteY18" fmla="*/ 1323976 h 6175810"/>
              <a:gd name="connsiteX19" fmla="*/ 1685690 w 3971507"/>
              <a:gd name="connsiteY19" fmla="*/ 40115 h 6175810"/>
              <a:gd name="connsiteX20" fmla="*/ 1762806 w 3971507"/>
              <a:gd name="connsiteY20" fmla="*/ 0 h 6175810"/>
              <a:gd name="connsiteX21" fmla="*/ 1790832 w 3971507"/>
              <a:gd name="connsiteY21" fmla="*/ 83894 h 6175810"/>
              <a:gd name="connsiteX22" fmla="*/ 1851279 w 3971507"/>
              <a:gd name="connsiteY22" fmla="*/ 18319 h 6175810"/>
              <a:gd name="connsiteX23" fmla="*/ 1950193 w 3971507"/>
              <a:gd name="connsiteY23" fmla="*/ 31689 h 6175810"/>
              <a:gd name="connsiteX24" fmla="*/ 1983163 w 3971507"/>
              <a:gd name="connsiteY24" fmla="*/ 100196 h 6175810"/>
              <a:gd name="connsiteX25" fmla="*/ 2022363 w 3971507"/>
              <a:gd name="connsiteY25" fmla="*/ 50556 h 6175810"/>
              <a:gd name="connsiteX26" fmla="*/ 2083359 w 3971507"/>
              <a:gd name="connsiteY26" fmla="*/ 145990 h 6175810"/>
              <a:gd name="connsiteX27" fmla="*/ 2121643 w 3971507"/>
              <a:gd name="connsiteY27" fmla="*/ 98364 h 6175810"/>
              <a:gd name="connsiteX28" fmla="*/ 2175495 w 3971507"/>
              <a:gd name="connsiteY28" fmla="*/ 136282 h 6175810"/>
              <a:gd name="connsiteX29" fmla="*/ 2213594 w 3971507"/>
              <a:gd name="connsiteY29" fmla="*/ 98182 h 6175810"/>
              <a:gd name="connsiteX30" fmla="*/ 2238141 w 3971507"/>
              <a:gd name="connsiteY30" fmla="*/ 136648 h 6175810"/>
              <a:gd name="connsiteX31" fmla="*/ 2274043 w 3971507"/>
              <a:gd name="connsiteY31" fmla="*/ 65027 h 6175810"/>
              <a:gd name="connsiteX32" fmla="*/ 2421496 w 3971507"/>
              <a:gd name="connsiteY32" fmla="*/ 74369 h 6175810"/>
              <a:gd name="connsiteX33" fmla="*/ 2424061 w 3971507"/>
              <a:gd name="connsiteY33" fmla="*/ 1391567 h 6175810"/>
              <a:gd name="connsiteX34" fmla="*/ 2541292 w 3971507"/>
              <a:gd name="connsiteY34" fmla="*/ 1379844 h 6175810"/>
              <a:gd name="connsiteX35" fmla="*/ 2564738 w 3971507"/>
              <a:gd name="connsiteY35" fmla="*/ 1497075 h 6175810"/>
              <a:gd name="connsiteX36" fmla="*/ 2564738 w 3971507"/>
              <a:gd name="connsiteY36" fmla="*/ 1497075 h 6175810"/>
              <a:gd name="connsiteX37" fmla="*/ 3948061 w 3971507"/>
              <a:gd name="connsiteY37" fmla="*/ 1614305 h 6175810"/>
              <a:gd name="connsiteX38" fmla="*/ 3924615 w 3971507"/>
              <a:gd name="connsiteY38" fmla="*/ 1708090 h 6175810"/>
              <a:gd name="connsiteX39" fmla="*/ 3901169 w 3971507"/>
              <a:gd name="connsiteY39" fmla="*/ 1743259 h 6175810"/>
              <a:gd name="connsiteX40" fmla="*/ 3971507 w 3971507"/>
              <a:gd name="connsiteY40" fmla="*/ 1825321 h 6175810"/>
              <a:gd name="connsiteX41" fmla="*/ 3889446 w 3971507"/>
              <a:gd name="connsiteY41" fmla="*/ 1977721 h 6175810"/>
              <a:gd name="connsiteX42" fmla="*/ 3889446 w 3971507"/>
              <a:gd name="connsiteY42" fmla="*/ 1977721 h 6175810"/>
              <a:gd name="connsiteX43" fmla="*/ 3889446 w 3971507"/>
              <a:gd name="connsiteY43" fmla="*/ 1977721 h 6175810"/>
              <a:gd name="connsiteX44" fmla="*/ 3795661 w 3971507"/>
              <a:gd name="connsiteY44" fmla="*/ 2177013 h 6175810"/>
              <a:gd name="connsiteX45" fmla="*/ 3948061 w 3971507"/>
              <a:gd name="connsiteY45" fmla="*/ 2200459 h 6175810"/>
              <a:gd name="connsiteX46" fmla="*/ 3924615 w 3971507"/>
              <a:gd name="connsiteY46" fmla="*/ 2388028 h 6175810"/>
              <a:gd name="connsiteX47" fmla="*/ 2622986 w 3971507"/>
              <a:gd name="connsiteY47" fmla="*/ 2308348 h 6175810"/>
              <a:gd name="connsiteX48" fmla="*/ 2646799 w 3971507"/>
              <a:gd name="connsiteY48" fmla="*/ 2399752 h 6175810"/>
              <a:gd name="connsiteX49" fmla="*/ 2583971 w 3971507"/>
              <a:gd name="connsiteY49" fmla="*/ 2437119 h 6175810"/>
              <a:gd name="connsiteX50" fmla="*/ 2510153 w 3971507"/>
              <a:gd name="connsiteY50" fmla="*/ 2484744 h 6175810"/>
              <a:gd name="connsiteX51" fmla="*/ 2483409 w 3971507"/>
              <a:gd name="connsiteY51" fmla="*/ 2568089 h 6175810"/>
              <a:gd name="connsiteX52" fmla="*/ 2390907 w 3971507"/>
              <a:gd name="connsiteY52" fmla="*/ 2581826 h 6175810"/>
              <a:gd name="connsiteX53" fmla="*/ 2290162 w 3971507"/>
              <a:gd name="connsiteY53" fmla="*/ 6162492 h 6175810"/>
              <a:gd name="connsiteX54" fmla="*/ 2201323 w 3971507"/>
              <a:gd name="connsiteY54" fmla="*/ 6162859 h 6175810"/>
              <a:gd name="connsiteX55" fmla="*/ 2128969 w 3971507"/>
              <a:gd name="connsiteY55" fmla="*/ 6087758 h 6175810"/>
              <a:gd name="connsiteX56" fmla="*/ 2122009 w 3971507"/>
              <a:gd name="connsiteY56" fmla="*/ 6164873 h 6175810"/>
              <a:gd name="connsiteX57" fmla="*/ 1929494 w 3971507"/>
              <a:gd name="connsiteY57" fmla="*/ 6120729 h 6175810"/>
              <a:gd name="connsiteX58" fmla="*/ 1849630 w 3971507"/>
              <a:gd name="connsiteY58" fmla="*/ 6127690 h 6175810"/>
              <a:gd name="connsiteX59" fmla="*/ 1849630 w 3971507"/>
              <a:gd name="connsiteY59" fmla="*/ 6127690 h 6175810"/>
              <a:gd name="connsiteX60" fmla="*/ 1762074 w 3971507"/>
              <a:gd name="connsiteY60" fmla="*/ 6075303 h 6175810"/>
              <a:gd name="connsiteX61" fmla="*/ 1710968 w 3971507"/>
              <a:gd name="connsiteY61" fmla="*/ 5968512 h 6175810"/>
              <a:gd name="connsiteX62" fmla="*/ 1720676 w 3971507"/>
              <a:gd name="connsiteY62" fmla="*/ 6167439 h 6175810"/>
              <a:gd name="connsiteX63" fmla="*/ 1538419 w 3971507"/>
              <a:gd name="connsiteY63" fmla="*/ 6172934 h 6175810"/>
              <a:gd name="connsiteX64" fmla="*/ 1649971 w 3971507"/>
              <a:gd name="connsiteY64" fmla="*/ 2247534 h 6175810"/>
              <a:gd name="connsiteX65" fmla="*/ 42261 w 3971507"/>
              <a:gd name="connsiteY65" fmla="*/ 2214930 h 6175810"/>
              <a:gd name="connsiteX0" fmla="*/ 42261 w 3971507"/>
              <a:gd name="connsiteY0" fmla="*/ 2214930 h 6175810"/>
              <a:gd name="connsiteX1" fmla="*/ 16251 w 3971507"/>
              <a:gd name="connsiteY1" fmla="*/ 2056852 h 6175810"/>
              <a:gd name="connsiteX2" fmla="*/ 67356 w 3971507"/>
              <a:gd name="connsiteY2" fmla="*/ 2036336 h 6175810"/>
              <a:gd name="connsiteX3" fmla="*/ 170849 w 3971507"/>
              <a:gd name="connsiteY3" fmla="*/ 1959586 h 6175810"/>
              <a:gd name="connsiteX4" fmla="*/ 238990 w 3971507"/>
              <a:gd name="connsiteY4" fmla="*/ 1917090 h 6175810"/>
              <a:gd name="connsiteX5" fmla="*/ 202357 w 3971507"/>
              <a:gd name="connsiteY5" fmla="*/ 1886684 h 6175810"/>
              <a:gd name="connsiteX6" fmla="*/ 230931 w 3971507"/>
              <a:gd name="connsiteY6" fmla="*/ 1843821 h 6175810"/>
              <a:gd name="connsiteX7" fmla="*/ 82742 w 3971507"/>
              <a:gd name="connsiteY7" fmla="*/ 1752234 h 6175810"/>
              <a:gd name="connsiteX8" fmla="*/ 145754 w 3971507"/>
              <a:gd name="connsiteY8" fmla="*/ 1701680 h 6175810"/>
              <a:gd name="connsiteX9" fmla="*/ 93000 w 3971507"/>
              <a:gd name="connsiteY9" fmla="*/ 1675669 h 6175810"/>
              <a:gd name="connsiteX10" fmla="*/ 103441 w 3971507"/>
              <a:gd name="connsiteY10" fmla="*/ 1643796 h 6175810"/>
              <a:gd name="connsiteX11" fmla="*/ 47575 w 3971507"/>
              <a:gd name="connsiteY11" fmla="*/ 1610459 h 6175810"/>
              <a:gd name="connsiteX12" fmla="*/ 39697 w 3971507"/>
              <a:gd name="connsiteY12" fmla="*/ 1439008 h 6175810"/>
              <a:gd name="connsiteX13" fmla="*/ 1368800 w 3971507"/>
              <a:gd name="connsiteY13" fmla="*/ 1509165 h 6175810"/>
              <a:gd name="connsiteX14" fmla="*/ 1354697 w 3971507"/>
              <a:gd name="connsiteY14" fmla="*/ 1416113 h 6175810"/>
              <a:gd name="connsiteX15" fmla="*/ 1423019 w 3971507"/>
              <a:gd name="connsiteY15" fmla="*/ 1325991 h 6175810"/>
              <a:gd name="connsiteX16" fmla="*/ 1518270 w 3971507"/>
              <a:gd name="connsiteY16" fmla="*/ 1352185 h 6175810"/>
              <a:gd name="connsiteX17" fmla="*/ 1590625 w 3971507"/>
              <a:gd name="connsiteY17" fmla="*/ 1305659 h 6175810"/>
              <a:gd name="connsiteX18" fmla="*/ 1669205 w 3971507"/>
              <a:gd name="connsiteY18" fmla="*/ 1323976 h 6175810"/>
              <a:gd name="connsiteX19" fmla="*/ 1685690 w 3971507"/>
              <a:gd name="connsiteY19" fmla="*/ 40115 h 6175810"/>
              <a:gd name="connsiteX20" fmla="*/ 1762806 w 3971507"/>
              <a:gd name="connsiteY20" fmla="*/ 0 h 6175810"/>
              <a:gd name="connsiteX21" fmla="*/ 1790832 w 3971507"/>
              <a:gd name="connsiteY21" fmla="*/ 83894 h 6175810"/>
              <a:gd name="connsiteX22" fmla="*/ 1851279 w 3971507"/>
              <a:gd name="connsiteY22" fmla="*/ 18319 h 6175810"/>
              <a:gd name="connsiteX23" fmla="*/ 1950193 w 3971507"/>
              <a:gd name="connsiteY23" fmla="*/ 31689 h 6175810"/>
              <a:gd name="connsiteX24" fmla="*/ 1983163 w 3971507"/>
              <a:gd name="connsiteY24" fmla="*/ 100196 h 6175810"/>
              <a:gd name="connsiteX25" fmla="*/ 2022363 w 3971507"/>
              <a:gd name="connsiteY25" fmla="*/ 50556 h 6175810"/>
              <a:gd name="connsiteX26" fmla="*/ 2083359 w 3971507"/>
              <a:gd name="connsiteY26" fmla="*/ 145990 h 6175810"/>
              <a:gd name="connsiteX27" fmla="*/ 2121643 w 3971507"/>
              <a:gd name="connsiteY27" fmla="*/ 98364 h 6175810"/>
              <a:gd name="connsiteX28" fmla="*/ 2175495 w 3971507"/>
              <a:gd name="connsiteY28" fmla="*/ 136282 h 6175810"/>
              <a:gd name="connsiteX29" fmla="*/ 2213594 w 3971507"/>
              <a:gd name="connsiteY29" fmla="*/ 98182 h 6175810"/>
              <a:gd name="connsiteX30" fmla="*/ 2238141 w 3971507"/>
              <a:gd name="connsiteY30" fmla="*/ 136648 h 6175810"/>
              <a:gd name="connsiteX31" fmla="*/ 2274043 w 3971507"/>
              <a:gd name="connsiteY31" fmla="*/ 65027 h 6175810"/>
              <a:gd name="connsiteX32" fmla="*/ 2421496 w 3971507"/>
              <a:gd name="connsiteY32" fmla="*/ 74369 h 6175810"/>
              <a:gd name="connsiteX33" fmla="*/ 2424061 w 3971507"/>
              <a:gd name="connsiteY33" fmla="*/ 1391567 h 6175810"/>
              <a:gd name="connsiteX34" fmla="*/ 2541292 w 3971507"/>
              <a:gd name="connsiteY34" fmla="*/ 1379844 h 6175810"/>
              <a:gd name="connsiteX35" fmla="*/ 2564738 w 3971507"/>
              <a:gd name="connsiteY35" fmla="*/ 1497075 h 6175810"/>
              <a:gd name="connsiteX36" fmla="*/ 2564738 w 3971507"/>
              <a:gd name="connsiteY36" fmla="*/ 1497075 h 6175810"/>
              <a:gd name="connsiteX37" fmla="*/ 3948061 w 3971507"/>
              <a:gd name="connsiteY37" fmla="*/ 1614305 h 6175810"/>
              <a:gd name="connsiteX38" fmla="*/ 3924615 w 3971507"/>
              <a:gd name="connsiteY38" fmla="*/ 1708090 h 6175810"/>
              <a:gd name="connsiteX39" fmla="*/ 3901169 w 3971507"/>
              <a:gd name="connsiteY39" fmla="*/ 1743259 h 6175810"/>
              <a:gd name="connsiteX40" fmla="*/ 3971507 w 3971507"/>
              <a:gd name="connsiteY40" fmla="*/ 1825321 h 6175810"/>
              <a:gd name="connsiteX41" fmla="*/ 3889446 w 3971507"/>
              <a:gd name="connsiteY41" fmla="*/ 1977721 h 6175810"/>
              <a:gd name="connsiteX42" fmla="*/ 3889446 w 3971507"/>
              <a:gd name="connsiteY42" fmla="*/ 1977721 h 6175810"/>
              <a:gd name="connsiteX43" fmla="*/ 3889446 w 3971507"/>
              <a:gd name="connsiteY43" fmla="*/ 1977721 h 6175810"/>
              <a:gd name="connsiteX44" fmla="*/ 3795661 w 3971507"/>
              <a:gd name="connsiteY44" fmla="*/ 2177013 h 6175810"/>
              <a:gd name="connsiteX45" fmla="*/ 3948061 w 3971507"/>
              <a:gd name="connsiteY45" fmla="*/ 2200459 h 6175810"/>
              <a:gd name="connsiteX46" fmla="*/ 3924615 w 3971507"/>
              <a:gd name="connsiteY46" fmla="*/ 2388028 h 6175810"/>
              <a:gd name="connsiteX47" fmla="*/ 2622986 w 3971507"/>
              <a:gd name="connsiteY47" fmla="*/ 2308348 h 6175810"/>
              <a:gd name="connsiteX48" fmla="*/ 2646799 w 3971507"/>
              <a:gd name="connsiteY48" fmla="*/ 2399752 h 6175810"/>
              <a:gd name="connsiteX49" fmla="*/ 2583971 w 3971507"/>
              <a:gd name="connsiteY49" fmla="*/ 2437119 h 6175810"/>
              <a:gd name="connsiteX50" fmla="*/ 2510153 w 3971507"/>
              <a:gd name="connsiteY50" fmla="*/ 2484744 h 6175810"/>
              <a:gd name="connsiteX51" fmla="*/ 2483409 w 3971507"/>
              <a:gd name="connsiteY51" fmla="*/ 2568089 h 6175810"/>
              <a:gd name="connsiteX52" fmla="*/ 2390907 w 3971507"/>
              <a:gd name="connsiteY52" fmla="*/ 2581826 h 6175810"/>
              <a:gd name="connsiteX53" fmla="*/ 2290162 w 3971507"/>
              <a:gd name="connsiteY53" fmla="*/ 6162492 h 6175810"/>
              <a:gd name="connsiteX54" fmla="*/ 2201323 w 3971507"/>
              <a:gd name="connsiteY54" fmla="*/ 6162859 h 6175810"/>
              <a:gd name="connsiteX55" fmla="*/ 2128969 w 3971507"/>
              <a:gd name="connsiteY55" fmla="*/ 6087758 h 6175810"/>
              <a:gd name="connsiteX56" fmla="*/ 2122009 w 3971507"/>
              <a:gd name="connsiteY56" fmla="*/ 6164873 h 6175810"/>
              <a:gd name="connsiteX57" fmla="*/ 1929494 w 3971507"/>
              <a:gd name="connsiteY57" fmla="*/ 6120729 h 6175810"/>
              <a:gd name="connsiteX58" fmla="*/ 1849630 w 3971507"/>
              <a:gd name="connsiteY58" fmla="*/ 6127690 h 6175810"/>
              <a:gd name="connsiteX59" fmla="*/ 1849630 w 3971507"/>
              <a:gd name="connsiteY59" fmla="*/ 6127690 h 6175810"/>
              <a:gd name="connsiteX60" fmla="*/ 1762074 w 3971507"/>
              <a:gd name="connsiteY60" fmla="*/ 6075303 h 6175810"/>
              <a:gd name="connsiteX61" fmla="*/ 1710968 w 3971507"/>
              <a:gd name="connsiteY61" fmla="*/ 5968512 h 6175810"/>
              <a:gd name="connsiteX62" fmla="*/ 1720676 w 3971507"/>
              <a:gd name="connsiteY62" fmla="*/ 6167439 h 6175810"/>
              <a:gd name="connsiteX63" fmla="*/ 1538419 w 3971507"/>
              <a:gd name="connsiteY63" fmla="*/ 6172934 h 6175810"/>
              <a:gd name="connsiteX64" fmla="*/ 1649971 w 3971507"/>
              <a:gd name="connsiteY64" fmla="*/ 2247534 h 6175810"/>
              <a:gd name="connsiteX65" fmla="*/ 42261 w 3971507"/>
              <a:gd name="connsiteY65" fmla="*/ 2214930 h 6175810"/>
              <a:gd name="connsiteX0" fmla="*/ 42261 w 3971507"/>
              <a:gd name="connsiteY0" fmla="*/ 2214930 h 6175810"/>
              <a:gd name="connsiteX1" fmla="*/ 16251 w 3971507"/>
              <a:gd name="connsiteY1" fmla="*/ 2056852 h 6175810"/>
              <a:gd name="connsiteX2" fmla="*/ 67356 w 3971507"/>
              <a:gd name="connsiteY2" fmla="*/ 2036336 h 6175810"/>
              <a:gd name="connsiteX3" fmla="*/ 170849 w 3971507"/>
              <a:gd name="connsiteY3" fmla="*/ 1959586 h 6175810"/>
              <a:gd name="connsiteX4" fmla="*/ 238990 w 3971507"/>
              <a:gd name="connsiteY4" fmla="*/ 1917090 h 6175810"/>
              <a:gd name="connsiteX5" fmla="*/ 202357 w 3971507"/>
              <a:gd name="connsiteY5" fmla="*/ 1886684 h 6175810"/>
              <a:gd name="connsiteX6" fmla="*/ 230931 w 3971507"/>
              <a:gd name="connsiteY6" fmla="*/ 1843821 h 6175810"/>
              <a:gd name="connsiteX7" fmla="*/ 82742 w 3971507"/>
              <a:gd name="connsiteY7" fmla="*/ 1752234 h 6175810"/>
              <a:gd name="connsiteX8" fmla="*/ 145754 w 3971507"/>
              <a:gd name="connsiteY8" fmla="*/ 1701680 h 6175810"/>
              <a:gd name="connsiteX9" fmla="*/ 93000 w 3971507"/>
              <a:gd name="connsiteY9" fmla="*/ 1675669 h 6175810"/>
              <a:gd name="connsiteX10" fmla="*/ 103441 w 3971507"/>
              <a:gd name="connsiteY10" fmla="*/ 1643796 h 6175810"/>
              <a:gd name="connsiteX11" fmla="*/ 47575 w 3971507"/>
              <a:gd name="connsiteY11" fmla="*/ 1610459 h 6175810"/>
              <a:gd name="connsiteX12" fmla="*/ 39697 w 3971507"/>
              <a:gd name="connsiteY12" fmla="*/ 1439008 h 6175810"/>
              <a:gd name="connsiteX13" fmla="*/ 1368800 w 3971507"/>
              <a:gd name="connsiteY13" fmla="*/ 1509165 h 6175810"/>
              <a:gd name="connsiteX14" fmla="*/ 1354697 w 3971507"/>
              <a:gd name="connsiteY14" fmla="*/ 1416113 h 6175810"/>
              <a:gd name="connsiteX15" fmla="*/ 1423019 w 3971507"/>
              <a:gd name="connsiteY15" fmla="*/ 1325991 h 6175810"/>
              <a:gd name="connsiteX16" fmla="*/ 1518270 w 3971507"/>
              <a:gd name="connsiteY16" fmla="*/ 1352185 h 6175810"/>
              <a:gd name="connsiteX17" fmla="*/ 1590625 w 3971507"/>
              <a:gd name="connsiteY17" fmla="*/ 1305659 h 6175810"/>
              <a:gd name="connsiteX18" fmla="*/ 1669205 w 3971507"/>
              <a:gd name="connsiteY18" fmla="*/ 1323976 h 6175810"/>
              <a:gd name="connsiteX19" fmla="*/ 1685690 w 3971507"/>
              <a:gd name="connsiteY19" fmla="*/ 40115 h 6175810"/>
              <a:gd name="connsiteX20" fmla="*/ 1762806 w 3971507"/>
              <a:gd name="connsiteY20" fmla="*/ 0 h 6175810"/>
              <a:gd name="connsiteX21" fmla="*/ 1790832 w 3971507"/>
              <a:gd name="connsiteY21" fmla="*/ 83894 h 6175810"/>
              <a:gd name="connsiteX22" fmla="*/ 1851279 w 3971507"/>
              <a:gd name="connsiteY22" fmla="*/ 18319 h 6175810"/>
              <a:gd name="connsiteX23" fmla="*/ 1950193 w 3971507"/>
              <a:gd name="connsiteY23" fmla="*/ 31689 h 6175810"/>
              <a:gd name="connsiteX24" fmla="*/ 1983163 w 3971507"/>
              <a:gd name="connsiteY24" fmla="*/ 100196 h 6175810"/>
              <a:gd name="connsiteX25" fmla="*/ 2022363 w 3971507"/>
              <a:gd name="connsiteY25" fmla="*/ 50556 h 6175810"/>
              <a:gd name="connsiteX26" fmla="*/ 2083359 w 3971507"/>
              <a:gd name="connsiteY26" fmla="*/ 145990 h 6175810"/>
              <a:gd name="connsiteX27" fmla="*/ 2121643 w 3971507"/>
              <a:gd name="connsiteY27" fmla="*/ 98364 h 6175810"/>
              <a:gd name="connsiteX28" fmla="*/ 2175495 w 3971507"/>
              <a:gd name="connsiteY28" fmla="*/ 136282 h 6175810"/>
              <a:gd name="connsiteX29" fmla="*/ 2213594 w 3971507"/>
              <a:gd name="connsiteY29" fmla="*/ 98182 h 6175810"/>
              <a:gd name="connsiteX30" fmla="*/ 2238141 w 3971507"/>
              <a:gd name="connsiteY30" fmla="*/ 136648 h 6175810"/>
              <a:gd name="connsiteX31" fmla="*/ 2274043 w 3971507"/>
              <a:gd name="connsiteY31" fmla="*/ 65027 h 6175810"/>
              <a:gd name="connsiteX32" fmla="*/ 2421496 w 3971507"/>
              <a:gd name="connsiteY32" fmla="*/ 74369 h 6175810"/>
              <a:gd name="connsiteX33" fmla="*/ 2424061 w 3971507"/>
              <a:gd name="connsiteY33" fmla="*/ 1391567 h 6175810"/>
              <a:gd name="connsiteX34" fmla="*/ 2541292 w 3971507"/>
              <a:gd name="connsiteY34" fmla="*/ 1379844 h 6175810"/>
              <a:gd name="connsiteX35" fmla="*/ 2564738 w 3971507"/>
              <a:gd name="connsiteY35" fmla="*/ 1497075 h 6175810"/>
              <a:gd name="connsiteX36" fmla="*/ 2564738 w 3971507"/>
              <a:gd name="connsiteY36" fmla="*/ 1497075 h 6175810"/>
              <a:gd name="connsiteX37" fmla="*/ 3948061 w 3971507"/>
              <a:gd name="connsiteY37" fmla="*/ 1614305 h 6175810"/>
              <a:gd name="connsiteX38" fmla="*/ 3924615 w 3971507"/>
              <a:gd name="connsiteY38" fmla="*/ 1708090 h 6175810"/>
              <a:gd name="connsiteX39" fmla="*/ 3901169 w 3971507"/>
              <a:gd name="connsiteY39" fmla="*/ 1743259 h 6175810"/>
              <a:gd name="connsiteX40" fmla="*/ 3971507 w 3971507"/>
              <a:gd name="connsiteY40" fmla="*/ 1825321 h 6175810"/>
              <a:gd name="connsiteX41" fmla="*/ 3889446 w 3971507"/>
              <a:gd name="connsiteY41" fmla="*/ 1977721 h 6175810"/>
              <a:gd name="connsiteX42" fmla="*/ 3889446 w 3971507"/>
              <a:gd name="connsiteY42" fmla="*/ 1977721 h 6175810"/>
              <a:gd name="connsiteX43" fmla="*/ 3889446 w 3971507"/>
              <a:gd name="connsiteY43" fmla="*/ 1977721 h 6175810"/>
              <a:gd name="connsiteX44" fmla="*/ 3795661 w 3971507"/>
              <a:gd name="connsiteY44" fmla="*/ 2177013 h 6175810"/>
              <a:gd name="connsiteX45" fmla="*/ 3948061 w 3971507"/>
              <a:gd name="connsiteY45" fmla="*/ 2200459 h 6175810"/>
              <a:gd name="connsiteX46" fmla="*/ 3924615 w 3971507"/>
              <a:gd name="connsiteY46" fmla="*/ 2388028 h 6175810"/>
              <a:gd name="connsiteX47" fmla="*/ 2622986 w 3971507"/>
              <a:gd name="connsiteY47" fmla="*/ 2308348 h 6175810"/>
              <a:gd name="connsiteX48" fmla="*/ 2646799 w 3971507"/>
              <a:gd name="connsiteY48" fmla="*/ 2399752 h 6175810"/>
              <a:gd name="connsiteX49" fmla="*/ 2583971 w 3971507"/>
              <a:gd name="connsiteY49" fmla="*/ 2437119 h 6175810"/>
              <a:gd name="connsiteX50" fmla="*/ 2510153 w 3971507"/>
              <a:gd name="connsiteY50" fmla="*/ 2484744 h 6175810"/>
              <a:gd name="connsiteX51" fmla="*/ 2483409 w 3971507"/>
              <a:gd name="connsiteY51" fmla="*/ 2568089 h 6175810"/>
              <a:gd name="connsiteX52" fmla="*/ 2390907 w 3971507"/>
              <a:gd name="connsiteY52" fmla="*/ 2581826 h 6175810"/>
              <a:gd name="connsiteX53" fmla="*/ 2290162 w 3971507"/>
              <a:gd name="connsiteY53" fmla="*/ 6162492 h 6175810"/>
              <a:gd name="connsiteX54" fmla="*/ 2201323 w 3971507"/>
              <a:gd name="connsiteY54" fmla="*/ 6162859 h 6175810"/>
              <a:gd name="connsiteX55" fmla="*/ 2128969 w 3971507"/>
              <a:gd name="connsiteY55" fmla="*/ 6087758 h 6175810"/>
              <a:gd name="connsiteX56" fmla="*/ 2122009 w 3971507"/>
              <a:gd name="connsiteY56" fmla="*/ 6164873 h 6175810"/>
              <a:gd name="connsiteX57" fmla="*/ 1929494 w 3971507"/>
              <a:gd name="connsiteY57" fmla="*/ 6120729 h 6175810"/>
              <a:gd name="connsiteX58" fmla="*/ 1849630 w 3971507"/>
              <a:gd name="connsiteY58" fmla="*/ 6127690 h 6175810"/>
              <a:gd name="connsiteX59" fmla="*/ 1849630 w 3971507"/>
              <a:gd name="connsiteY59" fmla="*/ 6127690 h 6175810"/>
              <a:gd name="connsiteX60" fmla="*/ 1762074 w 3971507"/>
              <a:gd name="connsiteY60" fmla="*/ 6075303 h 6175810"/>
              <a:gd name="connsiteX61" fmla="*/ 1710968 w 3971507"/>
              <a:gd name="connsiteY61" fmla="*/ 5968512 h 6175810"/>
              <a:gd name="connsiteX62" fmla="*/ 1720676 w 3971507"/>
              <a:gd name="connsiteY62" fmla="*/ 6167439 h 6175810"/>
              <a:gd name="connsiteX63" fmla="*/ 1538419 w 3971507"/>
              <a:gd name="connsiteY63" fmla="*/ 6172934 h 6175810"/>
              <a:gd name="connsiteX64" fmla="*/ 1649971 w 3971507"/>
              <a:gd name="connsiteY64" fmla="*/ 2247534 h 6175810"/>
              <a:gd name="connsiteX65" fmla="*/ 42261 w 3971507"/>
              <a:gd name="connsiteY65" fmla="*/ 2214930 h 6175810"/>
              <a:gd name="connsiteX0" fmla="*/ 42261 w 3971507"/>
              <a:gd name="connsiteY0" fmla="*/ 2214930 h 6175810"/>
              <a:gd name="connsiteX1" fmla="*/ 16251 w 3971507"/>
              <a:gd name="connsiteY1" fmla="*/ 2056852 h 6175810"/>
              <a:gd name="connsiteX2" fmla="*/ 67356 w 3971507"/>
              <a:gd name="connsiteY2" fmla="*/ 2036336 h 6175810"/>
              <a:gd name="connsiteX3" fmla="*/ 170849 w 3971507"/>
              <a:gd name="connsiteY3" fmla="*/ 1959586 h 6175810"/>
              <a:gd name="connsiteX4" fmla="*/ 238990 w 3971507"/>
              <a:gd name="connsiteY4" fmla="*/ 1917090 h 6175810"/>
              <a:gd name="connsiteX5" fmla="*/ 202357 w 3971507"/>
              <a:gd name="connsiteY5" fmla="*/ 1886684 h 6175810"/>
              <a:gd name="connsiteX6" fmla="*/ 230931 w 3971507"/>
              <a:gd name="connsiteY6" fmla="*/ 1843821 h 6175810"/>
              <a:gd name="connsiteX7" fmla="*/ 82742 w 3971507"/>
              <a:gd name="connsiteY7" fmla="*/ 1752234 h 6175810"/>
              <a:gd name="connsiteX8" fmla="*/ 145754 w 3971507"/>
              <a:gd name="connsiteY8" fmla="*/ 1701680 h 6175810"/>
              <a:gd name="connsiteX9" fmla="*/ 93000 w 3971507"/>
              <a:gd name="connsiteY9" fmla="*/ 1675669 h 6175810"/>
              <a:gd name="connsiteX10" fmla="*/ 103441 w 3971507"/>
              <a:gd name="connsiteY10" fmla="*/ 1643796 h 6175810"/>
              <a:gd name="connsiteX11" fmla="*/ 47575 w 3971507"/>
              <a:gd name="connsiteY11" fmla="*/ 1610459 h 6175810"/>
              <a:gd name="connsiteX12" fmla="*/ 39697 w 3971507"/>
              <a:gd name="connsiteY12" fmla="*/ 1439008 h 6175810"/>
              <a:gd name="connsiteX13" fmla="*/ 1368800 w 3971507"/>
              <a:gd name="connsiteY13" fmla="*/ 1509165 h 6175810"/>
              <a:gd name="connsiteX14" fmla="*/ 1354697 w 3971507"/>
              <a:gd name="connsiteY14" fmla="*/ 1416113 h 6175810"/>
              <a:gd name="connsiteX15" fmla="*/ 1423019 w 3971507"/>
              <a:gd name="connsiteY15" fmla="*/ 1325991 h 6175810"/>
              <a:gd name="connsiteX16" fmla="*/ 1518270 w 3971507"/>
              <a:gd name="connsiteY16" fmla="*/ 1352185 h 6175810"/>
              <a:gd name="connsiteX17" fmla="*/ 1590625 w 3971507"/>
              <a:gd name="connsiteY17" fmla="*/ 1305659 h 6175810"/>
              <a:gd name="connsiteX18" fmla="*/ 1669205 w 3971507"/>
              <a:gd name="connsiteY18" fmla="*/ 1323976 h 6175810"/>
              <a:gd name="connsiteX19" fmla="*/ 1685690 w 3971507"/>
              <a:gd name="connsiteY19" fmla="*/ 40115 h 6175810"/>
              <a:gd name="connsiteX20" fmla="*/ 1762806 w 3971507"/>
              <a:gd name="connsiteY20" fmla="*/ 0 h 6175810"/>
              <a:gd name="connsiteX21" fmla="*/ 1790832 w 3971507"/>
              <a:gd name="connsiteY21" fmla="*/ 83894 h 6175810"/>
              <a:gd name="connsiteX22" fmla="*/ 1851279 w 3971507"/>
              <a:gd name="connsiteY22" fmla="*/ 18319 h 6175810"/>
              <a:gd name="connsiteX23" fmla="*/ 1950193 w 3971507"/>
              <a:gd name="connsiteY23" fmla="*/ 31689 h 6175810"/>
              <a:gd name="connsiteX24" fmla="*/ 1983163 w 3971507"/>
              <a:gd name="connsiteY24" fmla="*/ 100196 h 6175810"/>
              <a:gd name="connsiteX25" fmla="*/ 2022363 w 3971507"/>
              <a:gd name="connsiteY25" fmla="*/ 50556 h 6175810"/>
              <a:gd name="connsiteX26" fmla="*/ 2083359 w 3971507"/>
              <a:gd name="connsiteY26" fmla="*/ 145990 h 6175810"/>
              <a:gd name="connsiteX27" fmla="*/ 2121643 w 3971507"/>
              <a:gd name="connsiteY27" fmla="*/ 98364 h 6175810"/>
              <a:gd name="connsiteX28" fmla="*/ 2175495 w 3971507"/>
              <a:gd name="connsiteY28" fmla="*/ 136282 h 6175810"/>
              <a:gd name="connsiteX29" fmla="*/ 2213594 w 3971507"/>
              <a:gd name="connsiteY29" fmla="*/ 98182 h 6175810"/>
              <a:gd name="connsiteX30" fmla="*/ 2238141 w 3971507"/>
              <a:gd name="connsiteY30" fmla="*/ 136648 h 6175810"/>
              <a:gd name="connsiteX31" fmla="*/ 2274043 w 3971507"/>
              <a:gd name="connsiteY31" fmla="*/ 65027 h 6175810"/>
              <a:gd name="connsiteX32" fmla="*/ 2421496 w 3971507"/>
              <a:gd name="connsiteY32" fmla="*/ 74369 h 6175810"/>
              <a:gd name="connsiteX33" fmla="*/ 2424061 w 3971507"/>
              <a:gd name="connsiteY33" fmla="*/ 1391567 h 6175810"/>
              <a:gd name="connsiteX34" fmla="*/ 2541292 w 3971507"/>
              <a:gd name="connsiteY34" fmla="*/ 1379844 h 6175810"/>
              <a:gd name="connsiteX35" fmla="*/ 2564738 w 3971507"/>
              <a:gd name="connsiteY35" fmla="*/ 1497075 h 6175810"/>
              <a:gd name="connsiteX36" fmla="*/ 2564738 w 3971507"/>
              <a:gd name="connsiteY36" fmla="*/ 1497075 h 6175810"/>
              <a:gd name="connsiteX37" fmla="*/ 3948061 w 3971507"/>
              <a:gd name="connsiteY37" fmla="*/ 1614305 h 6175810"/>
              <a:gd name="connsiteX38" fmla="*/ 3924615 w 3971507"/>
              <a:gd name="connsiteY38" fmla="*/ 1708090 h 6175810"/>
              <a:gd name="connsiteX39" fmla="*/ 3901169 w 3971507"/>
              <a:gd name="connsiteY39" fmla="*/ 1743259 h 6175810"/>
              <a:gd name="connsiteX40" fmla="*/ 3971507 w 3971507"/>
              <a:gd name="connsiteY40" fmla="*/ 1825321 h 6175810"/>
              <a:gd name="connsiteX41" fmla="*/ 3889446 w 3971507"/>
              <a:gd name="connsiteY41" fmla="*/ 1977721 h 6175810"/>
              <a:gd name="connsiteX42" fmla="*/ 3889446 w 3971507"/>
              <a:gd name="connsiteY42" fmla="*/ 1977721 h 6175810"/>
              <a:gd name="connsiteX43" fmla="*/ 3889446 w 3971507"/>
              <a:gd name="connsiteY43" fmla="*/ 1977721 h 6175810"/>
              <a:gd name="connsiteX44" fmla="*/ 3795661 w 3971507"/>
              <a:gd name="connsiteY44" fmla="*/ 2177013 h 6175810"/>
              <a:gd name="connsiteX45" fmla="*/ 3948061 w 3971507"/>
              <a:gd name="connsiteY45" fmla="*/ 2200459 h 6175810"/>
              <a:gd name="connsiteX46" fmla="*/ 3924615 w 3971507"/>
              <a:gd name="connsiteY46" fmla="*/ 2388028 h 6175810"/>
              <a:gd name="connsiteX47" fmla="*/ 2622986 w 3971507"/>
              <a:gd name="connsiteY47" fmla="*/ 2308348 h 6175810"/>
              <a:gd name="connsiteX48" fmla="*/ 2646799 w 3971507"/>
              <a:gd name="connsiteY48" fmla="*/ 2399752 h 6175810"/>
              <a:gd name="connsiteX49" fmla="*/ 2583971 w 3971507"/>
              <a:gd name="connsiteY49" fmla="*/ 2437119 h 6175810"/>
              <a:gd name="connsiteX50" fmla="*/ 2510153 w 3971507"/>
              <a:gd name="connsiteY50" fmla="*/ 2484744 h 6175810"/>
              <a:gd name="connsiteX51" fmla="*/ 2483409 w 3971507"/>
              <a:gd name="connsiteY51" fmla="*/ 2568089 h 6175810"/>
              <a:gd name="connsiteX52" fmla="*/ 2390907 w 3971507"/>
              <a:gd name="connsiteY52" fmla="*/ 2581826 h 6175810"/>
              <a:gd name="connsiteX53" fmla="*/ 2290162 w 3971507"/>
              <a:gd name="connsiteY53" fmla="*/ 6162492 h 6175810"/>
              <a:gd name="connsiteX54" fmla="*/ 2201323 w 3971507"/>
              <a:gd name="connsiteY54" fmla="*/ 6162859 h 6175810"/>
              <a:gd name="connsiteX55" fmla="*/ 2128969 w 3971507"/>
              <a:gd name="connsiteY55" fmla="*/ 6087758 h 6175810"/>
              <a:gd name="connsiteX56" fmla="*/ 2122009 w 3971507"/>
              <a:gd name="connsiteY56" fmla="*/ 6164873 h 6175810"/>
              <a:gd name="connsiteX57" fmla="*/ 1929494 w 3971507"/>
              <a:gd name="connsiteY57" fmla="*/ 6120729 h 6175810"/>
              <a:gd name="connsiteX58" fmla="*/ 1849630 w 3971507"/>
              <a:gd name="connsiteY58" fmla="*/ 6127690 h 6175810"/>
              <a:gd name="connsiteX59" fmla="*/ 1849630 w 3971507"/>
              <a:gd name="connsiteY59" fmla="*/ 6127690 h 6175810"/>
              <a:gd name="connsiteX60" fmla="*/ 1762074 w 3971507"/>
              <a:gd name="connsiteY60" fmla="*/ 6075303 h 6175810"/>
              <a:gd name="connsiteX61" fmla="*/ 1710968 w 3971507"/>
              <a:gd name="connsiteY61" fmla="*/ 5968512 h 6175810"/>
              <a:gd name="connsiteX62" fmla="*/ 1720676 w 3971507"/>
              <a:gd name="connsiteY62" fmla="*/ 6167439 h 6175810"/>
              <a:gd name="connsiteX63" fmla="*/ 1538419 w 3971507"/>
              <a:gd name="connsiteY63" fmla="*/ 6172934 h 6175810"/>
              <a:gd name="connsiteX64" fmla="*/ 1649971 w 3971507"/>
              <a:gd name="connsiteY64" fmla="*/ 2247534 h 6175810"/>
              <a:gd name="connsiteX65" fmla="*/ 42261 w 3971507"/>
              <a:gd name="connsiteY65" fmla="*/ 2214930 h 6175810"/>
              <a:gd name="connsiteX0" fmla="*/ 42261 w 3971507"/>
              <a:gd name="connsiteY0" fmla="*/ 2214930 h 6175810"/>
              <a:gd name="connsiteX1" fmla="*/ 16251 w 3971507"/>
              <a:gd name="connsiteY1" fmla="*/ 2056852 h 6175810"/>
              <a:gd name="connsiteX2" fmla="*/ 67356 w 3971507"/>
              <a:gd name="connsiteY2" fmla="*/ 2036336 h 6175810"/>
              <a:gd name="connsiteX3" fmla="*/ 170849 w 3971507"/>
              <a:gd name="connsiteY3" fmla="*/ 1959586 h 6175810"/>
              <a:gd name="connsiteX4" fmla="*/ 238990 w 3971507"/>
              <a:gd name="connsiteY4" fmla="*/ 1917090 h 6175810"/>
              <a:gd name="connsiteX5" fmla="*/ 202357 w 3971507"/>
              <a:gd name="connsiteY5" fmla="*/ 1886684 h 6175810"/>
              <a:gd name="connsiteX6" fmla="*/ 230931 w 3971507"/>
              <a:gd name="connsiteY6" fmla="*/ 1843821 h 6175810"/>
              <a:gd name="connsiteX7" fmla="*/ 82742 w 3971507"/>
              <a:gd name="connsiteY7" fmla="*/ 1752234 h 6175810"/>
              <a:gd name="connsiteX8" fmla="*/ 145754 w 3971507"/>
              <a:gd name="connsiteY8" fmla="*/ 1701680 h 6175810"/>
              <a:gd name="connsiteX9" fmla="*/ 93000 w 3971507"/>
              <a:gd name="connsiteY9" fmla="*/ 1675669 h 6175810"/>
              <a:gd name="connsiteX10" fmla="*/ 103441 w 3971507"/>
              <a:gd name="connsiteY10" fmla="*/ 1643796 h 6175810"/>
              <a:gd name="connsiteX11" fmla="*/ 47575 w 3971507"/>
              <a:gd name="connsiteY11" fmla="*/ 1610459 h 6175810"/>
              <a:gd name="connsiteX12" fmla="*/ 39697 w 3971507"/>
              <a:gd name="connsiteY12" fmla="*/ 1439008 h 6175810"/>
              <a:gd name="connsiteX13" fmla="*/ 1368800 w 3971507"/>
              <a:gd name="connsiteY13" fmla="*/ 1509165 h 6175810"/>
              <a:gd name="connsiteX14" fmla="*/ 1354697 w 3971507"/>
              <a:gd name="connsiteY14" fmla="*/ 1416113 h 6175810"/>
              <a:gd name="connsiteX15" fmla="*/ 1423019 w 3971507"/>
              <a:gd name="connsiteY15" fmla="*/ 1325991 h 6175810"/>
              <a:gd name="connsiteX16" fmla="*/ 1518270 w 3971507"/>
              <a:gd name="connsiteY16" fmla="*/ 1352185 h 6175810"/>
              <a:gd name="connsiteX17" fmla="*/ 1590625 w 3971507"/>
              <a:gd name="connsiteY17" fmla="*/ 1305659 h 6175810"/>
              <a:gd name="connsiteX18" fmla="*/ 1669205 w 3971507"/>
              <a:gd name="connsiteY18" fmla="*/ 1323976 h 6175810"/>
              <a:gd name="connsiteX19" fmla="*/ 1685690 w 3971507"/>
              <a:gd name="connsiteY19" fmla="*/ 40115 h 6175810"/>
              <a:gd name="connsiteX20" fmla="*/ 1762806 w 3971507"/>
              <a:gd name="connsiteY20" fmla="*/ 0 h 6175810"/>
              <a:gd name="connsiteX21" fmla="*/ 1790832 w 3971507"/>
              <a:gd name="connsiteY21" fmla="*/ 83894 h 6175810"/>
              <a:gd name="connsiteX22" fmla="*/ 1851279 w 3971507"/>
              <a:gd name="connsiteY22" fmla="*/ 18319 h 6175810"/>
              <a:gd name="connsiteX23" fmla="*/ 1950193 w 3971507"/>
              <a:gd name="connsiteY23" fmla="*/ 31689 h 6175810"/>
              <a:gd name="connsiteX24" fmla="*/ 1983163 w 3971507"/>
              <a:gd name="connsiteY24" fmla="*/ 100196 h 6175810"/>
              <a:gd name="connsiteX25" fmla="*/ 2022363 w 3971507"/>
              <a:gd name="connsiteY25" fmla="*/ 50556 h 6175810"/>
              <a:gd name="connsiteX26" fmla="*/ 2083359 w 3971507"/>
              <a:gd name="connsiteY26" fmla="*/ 145990 h 6175810"/>
              <a:gd name="connsiteX27" fmla="*/ 2121643 w 3971507"/>
              <a:gd name="connsiteY27" fmla="*/ 98364 h 6175810"/>
              <a:gd name="connsiteX28" fmla="*/ 2175495 w 3971507"/>
              <a:gd name="connsiteY28" fmla="*/ 136282 h 6175810"/>
              <a:gd name="connsiteX29" fmla="*/ 2213594 w 3971507"/>
              <a:gd name="connsiteY29" fmla="*/ 98182 h 6175810"/>
              <a:gd name="connsiteX30" fmla="*/ 2238141 w 3971507"/>
              <a:gd name="connsiteY30" fmla="*/ 136648 h 6175810"/>
              <a:gd name="connsiteX31" fmla="*/ 2274043 w 3971507"/>
              <a:gd name="connsiteY31" fmla="*/ 65027 h 6175810"/>
              <a:gd name="connsiteX32" fmla="*/ 2421496 w 3971507"/>
              <a:gd name="connsiteY32" fmla="*/ 74369 h 6175810"/>
              <a:gd name="connsiteX33" fmla="*/ 2424061 w 3971507"/>
              <a:gd name="connsiteY33" fmla="*/ 1391567 h 6175810"/>
              <a:gd name="connsiteX34" fmla="*/ 2541292 w 3971507"/>
              <a:gd name="connsiteY34" fmla="*/ 1379844 h 6175810"/>
              <a:gd name="connsiteX35" fmla="*/ 2564738 w 3971507"/>
              <a:gd name="connsiteY35" fmla="*/ 1497075 h 6175810"/>
              <a:gd name="connsiteX36" fmla="*/ 2564738 w 3971507"/>
              <a:gd name="connsiteY36" fmla="*/ 1497075 h 6175810"/>
              <a:gd name="connsiteX37" fmla="*/ 3948061 w 3971507"/>
              <a:gd name="connsiteY37" fmla="*/ 1614305 h 6175810"/>
              <a:gd name="connsiteX38" fmla="*/ 3924615 w 3971507"/>
              <a:gd name="connsiteY38" fmla="*/ 1708090 h 6175810"/>
              <a:gd name="connsiteX39" fmla="*/ 3901169 w 3971507"/>
              <a:gd name="connsiteY39" fmla="*/ 1743259 h 6175810"/>
              <a:gd name="connsiteX40" fmla="*/ 3971507 w 3971507"/>
              <a:gd name="connsiteY40" fmla="*/ 1825321 h 6175810"/>
              <a:gd name="connsiteX41" fmla="*/ 3889446 w 3971507"/>
              <a:gd name="connsiteY41" fmla="*/ 1977721 h 6175810"/>
              <a:gd name="connsiteX42" fmla="*/ 3889446 w 3971507"/>
              <a:gd name="connsiteY42" fmla="*/ 1977721 h 6175810"/>
              <a:gd name="connsiteX43" fmla="*/ 3889446 w 3971507"/>
              <a:gd name="connsiteY43" fmla="*/ 1977721 h 6175810"/>
              <a:gd name="connsiteX44" fmla="*/ 3795661 w 3971507"/>
              <a:gd name="connsiteY44" fmla="*/ 2177013 h 6175810"/>
              <a:gd name="connsiteX45" fmla="*/ 3948061 w 3971507"/>
              <a:gd name="connsiteY45" fmla="*/ 2200459 h 6175810"/>
              <a:gd name="connsiteX46" fmla="*/ 3924615 w 3971507"/>
              <a:gd name="connsiteY46" fmla="*/ 2388028 h 6175810"/>
              <a:gd name="connsiteX47" fmla="*/ 2622986 w 3971507"/>
              <a:gd name="connsiteY47" fmla="*/ 2308348 h 6175810"/>
              <a:gd name="connsiteX48" fmla="*/ 2646799 w 3971507"/>
              <a:gd name="connsiteY48" fmla="*/ 2399752 h 6175810"/>
              <a:gd name="connsiteX49" fmla="*/ 2583971 w 3971507"/>
              <a:gd name="connsiteY49" fmla="*/ 2437119 h 6175810"/>
              <a:gd name="connsiteX50" fmla="*/ 2510153 w 3971507"/>
              <a:gd name="connsiteY50" fmla="*/ 2484744 h 6175810"/>
              <a:gd name="connsiteX51" fmla="*/ 2483409 w 3971507"/>
              <a:gd name="connsiteY51" fmla="*/ 2568089 h 6175810"/>
              <a:gd name="connsiteX52" fmla="*/ 2390907 w 3971507"/>
              <a:gd name="connsiteY52" fmla="*/ 2581826 h 6175810"/>
              <a:gd name="connsiteX53" fmla="*/ 2290162 w 3971507"/>
              <a:gd name="connsiteY53" fmla="*/ 6162492 h 6175810"/>
              <a:gd name="connsiteX54" fmla="*/ 2201323 w 3971507"/>
              <a:gd name="connsiteY54" fmla="*/ 6162859 h 6175810"/>
              <a:gd name="connsiteX55" fmla="*/ 2128969 w 3971507"/>
              <a:gd name="connsiteY55" fmla="*/ 6087758 h 6175810"/>
              <a:gd name="connsiteX56" fmla="*/ 2122009 w 3971507"/>
              <a:gd name="connsiteY56" fmla="*/ 6164873 h 6175810"/>
              <a:gd name="connsiteX57" fmla="*/ 1929494 w 3971507"/>
              <a:gd name="connsiteY57" fmla="*/ 6120729 h 6175810"/>
              <a:gd name="connsiteX58" fmla="*/ 1849630 w 3971507"/>
              <a:gd name="connsiteY58" fmla="*/ 6127690 h 6175810"/>
              <a:gd name="connsiteX59" fmla="*/ 1849630 w 3971507"/>
              <a:gd name="connsiteY59" fmla="*/ 6127690 h 6175810"/>
              <a:gd name="connsiteX60" fmla="*/ 1762074 w 3971507"/>
              <a:gd name="connsiteY60" fmla="*/ 6075303 h 6175810"/>
              <a:gd name="connsiteX61" fmla="*/ 1710968 w 3971507"/>
              <a:gd name="connsiteY61" fmla="*/ 5968512 h 6175810"/>
              <a:gd name="connsiteX62" fmla="*/ 1720676 w 3971507"/>
              <a:gd name="connsiteY62" fmla="*/ 6167439 h 6175810"/>
              <a:gd name="connsiteX63" fmla="*/ 1538419 w 3971507"/>
              <a:gd name="connsiteY63" fmla="*/ 6172934 h 6175810"/>
              <a:gd name="connsiteX64" fmla="*/ 1649971 w 3971507"/>
              <a:gd name="connsiteY64" fmla="*/ 2247534 h 6175810"/>
              <a:gd name="connsiteX65" fmla="*/ 42261 w 3971507"/>
              <a:gd name="connsiteY65" fmla="*/ 2214930 h 6175810"/>
              <a:gd name="connsiteX0" fmla="*/ 42261 w 3971507"/>
              <a:gd name="connsiteY0" fmla="*/ 2214930 h 6175810"/>
              <a:gd name="connsiteX1" fmla="*/ 16251 w 3971507"/>
              <a:gd name="connsiteY1" fmla="*/ 2056852 h 6175810"/>
              <a:gd name="connsiteX2" fmla="*/ 67356 w 3971507"/>
              <a:gd name="connsiteY2" fmla="*/ 2036336 h 6175810"/>
              <a:gd name="connsiteX3" fmla="*/ 170849 w 3971507"/>
              <a:gd name="connsiteY3" fmla="*/ 1959586 h 6175810"/>
              <a:gd name="connsiteX4" fmla="*/ 238990 w 3971507"/>
              <a:gd name="connsiteY4" fmla="*/ 1917090 h 6175810"/>
              <a:gd name="connsiteX5" fmla="*/ 202357 w 3971507"/>
              <a:gd name="connsiteY5" fmla="*/ 1886684 h 6175810"/>
              <a:gd name="connsiteX6" fmla="*/ 230931 w 3971507"/>
              <a:gd name="connsiteY6" fmla="*/ 1843821 h 6175810"/>
              <a:gd name="connsiteX7" fmla="*/ 82742 w 3971507"/>
              <a:gd name="connsiteY7" fmla="*/ 1752234 h 6175810"/>
              <a:gd name="connsiteX8" fmla="*/ 145754 w 3971507"/>
              <a:gd name="connsiteY8" fmla="*/ 1701680 h 6175810"/>
              <a:gd name="connsiteX9" fmla="*/ 93000 w 3971507"/>
              <a:gd name="connsiteY9" fmla="*/ 1675669 h 6175810"/>
              <a:gd name="connsiteX10" fmla="*/ 103441 w 3971507"/>
              <a:gd name="connsiteY10" fmla="*/ 1643796 h 6175810"/>
              <a:gd name="connsiteX11" fmla="*/ 47575 w 3971507"/>
              <a:gd name="connsiteY11" fmla="*/ 1610459 h 6175810"/>
              <a:gd name="connsiteX12" fmla="*/ 39697 w 3971507"/>
              <a:gd name="connsiteY12" fmla="*/ 1439008 h 6175810"/>
              <a:gd name="connsiteX13" fmla="*/ 1368800 w 3971507"/>
              <a:gd name="connsiteY13" fmla="*/ 1509165 h 6175810"/>
              <a:gd name="connsiteX14" fmla="*/ 1354697 w 3971507"/>
              <a:gd name="connsiteY14" fmla="*/ 1416113 h 6175810"/>
              <a:gd name="connsiteX15" fmla="*/ 1423019 w 3971507"/>
              <a:gd name="connsiteY15" fmla="*/ 1325991 h 6175810"/>
              <a:gd name="connsiteX16" fmla="*/ 1518270 w 3971507"/>
              <a:gd name="connsiteY16" fmla="*/ 1352185 h 6175810"/>
              <a:gd name="connsiteX17" fmla="*/ 1590625 w 3971507"/>
              <a:gd name="connsiteY17" fmla="*/ 1305659 h 6175810"/>
              <a:gd name="connsiteX18" fmla="*/ 1669205 w 3971507"/>
              <a:gd name="connsiteY18" fmla="*/ 1323976 h 6175810"/>
              <a:gd name="connsiteX19" fmla="*/ 1685690 w 3971507"/>
              <a:gd name="connsiteY19" fmla="*/ 40115 h 6175810"/>
              <a:gd name="connsiteX20" fmla="*/ 1762806 w 3971507"/>
              <a:gd name="connsiteY20" fmla="*/ 0 h 6175810"/>
              <a:gd name="connsiteX21" fmla="*/ 1790832 w 3971507"/>
              <a:gd name="connsiteY21" fmla="*/ 83894 h 6175810"/>
              <a:gd name="connsiteX22" fmla="*/ 1851279 w 3971507"/>
              <a:gd name="connsiteY22" fmla="*/ 18319 h 6175810"/>
              <a:gd name="connsiteX23" fmla="*/ 1950193 w 3971507"/>
              <a:gd name="connsiteY23" fmla="*/ 31689 h 6175810"/>
              <a:gd name="connsiteX24" fmla="*/ 1983163 w 3971507"/>
              <a:gd name="connsiteY24" fmla="*/ 100196 h 6175810"/>
              <a:gd name="connsiteX25" fmla="*/ 2022363 w 3971507"/>
              <a:gd name="connsiteY25" fmla="*/ 50556 h 6175810"/>
              <a:gd name="connsiteX26" fmla="*/ 2083359 w 3971507"/>
              <a:gd name="connsiteY26" fmla="*/ 145990 h 6175810"/>
              <a:gd name="connsiteX27" fmla="*/ 2121643 w 3971507"/>
              <a:gd name="connsiteY27" fmla="*/ 98364 h 6175810"/>
              <a:gd name="connsiteX28" fmla="*/ 2175495 w 3971507"/>
              <a:gd name="connsiteY28" fmla="*/ 136282 h 6175810"/>
              <a:gd name="connsiteX29" fmla="*/ 2213594 w 3971507"/>
              <a:gd name="connsiteY29" fmla="*/ 98182 h 6175810"/>
              <a:gd name="connsiteX30" fmla="*/ 2238141 w 3971507"/>
              <a:gd name="connsiteY30" fmla="*/ 136648 h 6175810"/>
              <a:gd name="connsiteX31" fmla="*/ 2274043 w 3971507"/>
              <a:gd name="connsiteY31" fmla="*/ 65027 h 6175810"/>
              <a:gd name="connsiteX32" fmla="*/ 2421496 w 3971507"/>
              <a:gd name="connsiteY32" fmla="*/ 74369 h 6175810"/>
              <a:gd name="connsiteX33" fmla="*/ 2397867 w 3971507"/>
              <a:gd name="connsiteY33" fmla="*/ 1420142 h 6175810"/>
              <a:gd name="connsiteX34" fmla="*/ 2541292 w 3971507"/>
              <a:gd name="connsiteY34" fmla="*/ 1379844 h 6175810"/>
              <a:gd name="connsiteX35" fmla="*/ 2564738 w 3971507"/>
              <a:gd name="connsiteY35" fmla="*/ 1497075 h 6175810"/>
              <a:gd name="connsiteX36" fmla="*/ 2564738 w 3971507"/>
              <a:gd name="connsiteY36" fmla="*/ 1497075 h 6175810"/>
              <a:gd name="connsiteX37" fmla="*/ 3948061 w 3971507"/>
              <a:gd name="connsiteY37" fmla="*/ 1614305 h 6175810"/>
              <a:gd name="connsiteX38" fmla="*/ 3924615 w 3971507"/>
              <a:gd name="connsiteY38" fmla="*/ 1708090 h 6175810"/>
              <a:gd name="connsiteX39" fmla="*/ 3901169 w 3971507"/>
              <a:gd name="connsiteY39" fmla="*/ 1743259 h 6175810"/>
              <a:gd name="connsiteX40" fmla="*/ 3971507 w 3971507"/>
              <a:gd name="connsiteY40" fmla="*/ 1825321 h 6175810"/>
              <a:gd name="connsiteX41" fmla="*/ 3889446 w 3971507"/>
              <a:gd name="connsiteY41" fmla="*/ 1977721 h 6175810"/>
              <a:gd name="connsiteX42" fmla="*/ 3889446 w 3971507"/>
              <a:gd name="connsiteY42" fmla="*/ 1977721 h 6175810"/>
              <a:gd name="connsiteX43" fmla="*/ 3889446 w 3971507"/>
              <a:gd name="connsiteY43" fmla="*/ 1977721 h 6175810"/>
              <a:gd name="connsiteX44" fmla="*/ 3795661 w 3971507"/>
              <a:gd name="connsiteY44" fmla="*/ 2177013 h 6175810"/>
              <a:gd name="connsiteX45" fmla="*/ 3948061 w 3971507"/>
              <a:gd name="connsiteY45" fmla="*/ 2200459 h 6175810"/>
              <a:gd name="connsiteX46" fmla="*/ 3924615 w 3971507"/>
              <a:gd name="connsiteY46" fmla="*/ 2388028 h 6175810"/>
              <a:gd name="connsiteX47" fmla="*/ 2622986 w 3971507"/>
              <a:gd name="connsiteY47" fmla="*/ 2308348 h 6175810"/>
              <a:gd name="connsiteX48" fmla="*/ 2646799 w 3971507"/>
              <a:gd name="connsiteY48" fmla="*/ 2399752 h 6175810"/>
              <a:gd name="connsiteX49" fmla="*/ 2583971 w 3971507"/>
              <a:gd name="connsiteY49" fmla="*/ 2437119 h 6175810"/>
              <a:gd name="connsiteX50" fmla="*/ 2510153 w 3971507"/>
              <a:gd name="connsiteY50" fmla="*/ 2484744 h 6175810"/>
              <a:gd name="connsiteX51" fmla="*/ 2483409 w 3971507"/>
              <a:gd name="connsiteY51" fmla="*/ 2568089 h 6175810"/>
              <a:gd name="connsiteX52" fmla="*/ 2390907 w 3971507"/>
              <a:gd name="connsiteY52" fmla="*/ 2581826 h 6175810"/>
              <a:gd name="connsiteX53" fmla="*/ 2290162 w 3971507"/>
              <a:gd name="connsiteY53" fmla="*/ 6162492 h 6175810"/>
              <a:gd name="connsiteX54" fmla="*/ 2201323 w 3971507"/>
              <a:gd name="connsiteY54" fmla="*/ 6162859 h 6175810"/>
              <a:gd name="connsiteX55" fmla="*/ 2128969 w 3971507"/>
              <a:gd name="connsiteY55" fmla="*/ 6087758 h 6175810"/>
              <a:gd name="connsiteX56" fmla="*/ 2122009 w 3971507"/>
              <a:gd name="connsiteY56" fmla="*/ 6164873 h 6175810"/>
              <a:gd name="connsiteX57" fmla="*/ 1929494 w 3971507"/>
              <a:gd name="connsiteY57" fmla="*/ 6120729 h 6175810"/>
              <a:gd name="connsiteX58" fmla="*/ 1849630 w 3971507"/>
              <a:gd name="connsiteY58" fmla="*/ 6127690 h 6175810"/>
              <a:gd name="connsiteX59" fmla="*/ 1849630 w 3971507"/>
              <a:gd name="connsiteY59" fmla="*/ 6127690 h 6175810"/>
              <a:gd name="connsiteX60" fmla="*/ 1762074 w 3971507"/>
              <a:gd name="connsiteY60" fmla="*/ 6075303 h 6175810"/>
              <a:gd name="connsiteX61" fmla="*/ 1710968 w 3971507"/>
              <a:gd name="connsiteY61" fmla="*/ 5968512 h 6175810"/>
              <a:gd name="connsiteX62" fmla="*/ 1720676 w 3971507"/>
              <a:gd name="connsiteY62" fmla="*/ 6167439 h 6175810"/>
              <a:gd name="connsiteX63" fmla="*/ 1538419 w 3971507"/>
              <a:gd name="connsiteY63" fmla="*/ 6172934 h 6175810"/>
              <a:gd name="connsiteX64" fmla="*/ 1649971 w 3971507"/>
              <a:gd name="connsiteY64" fmla="*/ 2247534 h 6175810"/>
              <a:gd name="connsiteX65" fmla="*/ 42261 w 3971507"/>
              <a:gd name="connsiteY65" fmla="*/ 2214930 h 6175810"/>
              <a:gd name="connsiteX0" fmla="*/ 42261 w 3971507"/>
              <a:gd name="connsiteY0" fmla="*/ 2214930 h 6175810"/>
              <a:gd name="connsiteX1" fmla="*/ 16251 w 3971507"/>
              <a:gd name="connsiteY1" fmla="*/ 2056852 h 6175810"/>
              <a:gd name="connsiteX2" fmla="*/ 67356 w 3971507"/>
              <a:gd name="connsiteY2" fmla="*/ 2036336 h 6175810"/>
              <a:gd name="connsiteX3" fmla="*/ 170849 w 3971507"/>
              <a:gd name="connsiteY3" fmla="*/ 1959586 h 6175810"/>
              <a:gd name="connsiteX4" fmla="*/ 238990 w 3971507"/>
              <a:gd name="connsiteY4" fmla="*/ 1917090 h 6175810"/>
              <a:gd name="connsiteX5" fmla="*/ 202357 w 3971507"/>
              <a:gd name="connsiteY5" fmla="*/ 1886684 h 6175810"/>
              <a:gd name="connsiteX6" fmla="*/ 230931 w 3971507"/>
              <a:gd name="connsiteY6" fmla="*/ 1843821 h 6175810"/>
              <a:gd name="connsiteX7" fmla="*/ 82742 w 3971507"/>
              <a:gd name="connsiteY7" fmla="*/ 1752234 h 6175810"/>
              <a:gd name="connsiteX8" fmla="*/ 145754 w 3971507"/>
              <a:gd name="connsiteY8" fmla="*/ 1701680 h 6175810"/>
              <a:gd name="connsiteX9" fmla="*/ 93000 w 3971507"/>
              <a:gd name="connsiteY9" fmla="*/ 1675669 h 6175810"/>
              <a:gd name="connsiteX10" fmla="*/ 103441 w 3971507"/>
              <a:gd name="connsiteY10" fmla="*/ 1643796 h 6175810"/>
              <a:gd name="connsiteX11" fmla="*/ 47575 w 3971507"/>
              <a:gd name="connsiteY11" fmla="*/ 1610459 h 6175810"/>
              <a:gd name="connsiteX12" fmla="*/ 39697 w 3971507"/>
              <a:gd name="connsiteY12" fmla="*/ 1439008 h 6175810"/>
              <a:gd name="connsiteX13" fmla="*/ 1368800 w 3971507"/>
              <a:gd name="connsiteY13" fmla="*/ 1509165 h 6175810"/>
              <a:gd name="connsiteX14" fmla="*/ 1354697 w 3971507"/>
              <a:gd name="connsiteY14" fmla="*/ 1416113 h 6175810"/>
              <a:gd name="connsiteX15" fmla="*/ 1423019 w 3971507"/>
              <a:gd name="connsiteY15" fmla="*/ 1325991 h 6175810"/>
              <a:gd name="connsiteX16" fmla="*/ 1518270 w 3971507"/>
              <a:gd name="connsiteY16" fmla="*/ 1352185 h 6175810"/>
              <a:gd name="connsiteX17" fmla="*/ 1590625 w 3971507"/>
              <a:gd name="connsiteY17" fmla="*/ 1305659 h 6175810"/>
              <a:gd name="connsiteX18" fmla="*/ 1669205 w 3971507"/>
              <a:gd name="connsiteY18" fmla="*/ 1323976 h 6175810"/>
              <a:gd name="connsiteX19" fmla="*/ 1685690 w 3971507"/>
              <a:gd name="connsiteY19" fmla="*/ 40115 h 6175810"/>
              <a:gd name="connsiteX20" fmla="*/ 1762806 w 3971507"/>
              <a:gd name="connsiteY20" fmla="*/ 0 h 6175810"/>
              <a:gd name="connsiteX21" fmla="*/ 1790832 w 3971507"/>
              <a:gd name="connsiteY21" fmla="*/ 83894 h 6175810"/>
              <a:gd name="connsiteX22" fmla="*/ 1851279 w 3971507"/>
              <a:gd name="connsiteY22" fmla="*/ 18319 h 6175810"/>
              <a:gd name="connsiteX23" fmla="*/ 1950193 w 3971507"/>
              <a:gd name="connsiteY23" fmla="*/ 31689 h 6175810"/>
              <a:gd name="connsiteX24" fmla="*/ 1983163 w 3971507"/>
              <a:gd name="connsiteY24" fmla="*/ 100196 h 6175810"/>
              <a:gd name="connsiteX25" fmla="*/ 2022363 w 3971507"/>
              <a:gd name="connsiteY25" fmla="*/ 50556 h 6175810"/>
              <a:gd name="connsiteX26" fmla="*/ 2083359 w 3971507"/>
              <a:gd name="connsiteY26" fmla="*/ 145990 h 6175810"/>
              <a:gd name="connsiteX27" fmla="*/ 2121643 w 3971507"/>
              <a:gd name="connsiteY27" fmla="*/ 98364 h 6175810"/>
              <a:gd name="connsiteX28" fmla="*/ 2175495 w 3971507"/>
              <a:gd name="connsiteY28" fmla="*/ 136282 h 6175810"/>
              <a:gd name="connsiteX29" fmla="*/ 2213594 w 3971507"/>
              <a:gd name="connsiteY29" fmla="*/ 98182 h 6175810"/>
              <a:gd name="connsiteX30" fmla="*/ 2238141 w 3971507"/>
              <a:gd name="connsiteY30" fmla="*/ 136648 h 6175810"/>
              <a:gd name="connsiteX31" fmla="*/ 2274043 w 3971507"/>
              <a:gd name="connsiteY31" fmla="*/ 65027 h 6175810"/>
              <a:gd name="connsiteX32" fmla="*/ 2421496 w 3971507"/>
              <a:gd name="connsiteY32" fmla="*/ 74369 h 6175810"/>
              <a:gd name="connsiteX33" fmla="*/ 2397867 w 3971507"/>
              <a:gd name="connsiteY33" fmla="*/ 1420142 h 6175810"/>
              <a:gd name="connsiteX34" fmla="*/ 2469854 w 3971507"/>
              <a:gd name="connsiteY34" fmla="*/ 1377463 h 6175810"/>
              <a:gd name="connsiteX35" fmla="*/ 2564738 w 3971507"/>
              <a:gd name="connsiteY35" fmla="*/ 1497075 h 6175810"/>
              <a:gd name="connsiteX36" fmla="*/ 2564738 w 3971507"/>
              <a:gd name="connsiteY36" fmla="*/ 1497075 h 6175810"/>
              <a:gd name="connsiteX37" fmla="*/ 3948061 w 3971507"/>
              <a:gd name="connsiteY37" fmla="*/ 1614305 h 6175810"/>
              <a:gd name="connsiteX38" fmla="*/ 3924615 w 3971507"/>
              <a:gd name="connsiteY38" fmla="*/ 1708090 h 6175810"/>
              <a:gd name="connsiteX39" fmla="*/ 3901169 w 3971507"/>
              <a:gd name="connsiteY39" fmla="*/ 1743259 h 6175810"/>
              <a:gd name="connsiteX40" fmla="*/ 3971507 w 3971507"/>
              <a:gd name="connsiteY40" fmla="*/ 1825321 h 6175810"/>
              <a:gd name="connsiteX41" fmla="*/ 3889446 w 3971507"/>
              <a:gd name="connsiteY41" fmla="*/ 1977721 h 6175810"/>
              <a:gd name="connsiteX42" fmla="*/ 3889446 w 3971507"/>
              <a:gd name="connsiteY42" fmla="*/ 1977721 h 6175810"/>
              <a:gd name="connsiteX43" fmla="*/ 3889446 w 3971507"/>
              <a:gd name="connsiteY43" fmla="*/ 1977721 h 6175810"/>
              <a:gd name="connsiteX44" fmla="*/ 3795661 w 3971507"/>
              <a:gd name="connsiteY44" fmla="*/ 2177013 h 6175810"/>
              <a:gd name="connsiteX45" fmla="*/ 3948061 w 3971507"/>
              <a:gd name="connsiteY45" fmla="*/ 2200459 h 6175810"/>
              <a:gd name="connsiteX46" fmla="*/ 3924615 w 3971507"/>
              <a:gd name="connsiteY46" fmla="*/ 2388028 h 6175810"/>
              <a:gd name="connsiteX47" fmla="*/ 2622986 w 3971507"/>
              <a:gd name="connsiteY47" fmla="*/ 2308348 h 6175810"/>
              <a:gd name="connsiteX48" fmla="*/ 2646799 w 3971507"/>
              <a:gd name="connsiteY48" fmla="*/ 2399752 h 6175810"/>
              <a:gd name="connsiteX49" fmla="*/ 2583971 w 3971507"/>
              <a:gd name="connsiteY49" fmla="*/ 2437119 h 6175810"/>
              <a:gd name="connsiteX50" fmla="*/ 2510153 w 3971507"/>
              <a:gd name="connsiteY50" fmla="*/ 2484744 h 6175810"/>
              <a:gd name="connsiteX51" fmla="*/ 2483409 w 3971507"/>
              <a:gd name="connsiteY51" fmla="*/ 2568089 h 6175810"/>
              <a:gd name="connsiteX52" fmla="*/ 2390907 w 3971507"/>
              <a:gd name="connsiteY52" fmla="*/ 2581826 h 6175810"/>
              <a:gd name="connsiteX53" fmla="*/ 2290162 w 3971507"/>
              <a:gd name="connsiteY53" fmla="*/ 6162492 h 6175810"/>
              <a:gd name="connsiteX54" fmla="*/ 2201323 w 3971507"/>
              <a:gd name="connsiteY54" fmla="*/ 6162859 h 6175810"/>
              <a:gd name="connsiteX55" fmla="*/ 2128969 w 3971507"/>
              <a:gd name="connsiteY55" fmla="*/ 6087758 h 6175810"/>
              <a:gd name="connsiteX56" fmla="*/ 2122009 w 3971507"/>
              <a:gd name="connsiteY56" fmla="*/ 6164873 h 6175810"/>
              <a:gd name="connsiteX57" fmla="*/ 1929494 w 3971507"/>
              <a:gd name="connsiteY57" fmla="*/ 6120729 h 6175810"/>
              <a:gd name="connsiteX58" fmla="*/ 1849630 w 3971507"/>
              <a:gd name="connsiteY58" fmla="*/ 6127690 h 6175810"/>
              <a:gd name="connsiteX59" fmla="*/ 1849630 w 3971507"/>
              <a:gd name="connsiteY59" fmla="*/ 6127690 h 6175810"/>
              <a:gd name="connsiteX60" fmla="*/ 1762074 w 3971507"/>
              <a:gd name="connsiteY60" fmla="*/ 6075303 h 6175810"/>
              <a:gd name="connsiteX61" fmla="*/ 1710968 w 3971507"/>
              <a:gd name="connsiteY61" fmla="*/ 5968512 h 6175810"/>
              <a:gd name="connsiteX62" fmla="*/ 1720676 w 3971507"/>
              <a:gd name="connsiteY62" fmla="*/ 6167439 h 6175810"/>
              <a:gd name="connsiteX63" fmla="*/ 1538419 w 3971507"/>
              <a:gd name="connsiteY63" fmla="*/ 6172934 h 6175810"/>
              <a:gd name="connsiteX64" fmla="*/ 1649971 w 3971507"/>
              <a:gd name="connsiteY64" fmla="*/ 2247534 h 6175810"/>
              <a:gd name="connsiteX65" fmla="*/ 42261 w 3971507"/>
              <a:gd name="connsiteY65" fmla="*/ 2214930 h 6175810"/>
              <a:gd name="connsiteX0" fmla="*/ 42261 w 3971507"/>
              <a:gd name="connsiteY0" fmla="*/ 2214930 h 6175810"/>
              <a:gd name="connsiteX1" fmla="*/ 16251 w 3971507"/>
              <a:gd name="connsiteY1" fmla="*/ 2056852 h 6175810"/>
              <a:gd name="connsiteX2" fmla="*/ 67356 w 3971507"/>
              <a:gd name="connsiteY2" fmla="*/ 2036336 h 6175810"/>
              <a:gd name="connsiteX3" fmla="*/ 170849 w 3971507"/>
              <a:gd name="connsiteY3" fmla="*/ 1959586 h 6175810"/>
              <a:gd name="connsiteX4" fmla="*/ 238990 w 3971507"/>
              <a:gd name="connsiteY4" fmla="*/ 1917090 h 6175810"/>
              <a:gd name="connsiteX5" fmla="*/ 202357 w 3971507"/>
              <a:gd name="connsiteY5" fmla="*/ 1886684 h 6175810"/>
              <a:gd name="connsiteX6" fmla="*/ 230931 w 3971507"/>
              <a:gd name="connsiteY6" fmla="*/ 1843821 h 6175810"/>
              <a:gd name="connsiteX7" fmla="*/ 82742 w 3971507"/>
              <a:gd name="connsiteY7" fmla="*/ 1752234 h 6175810"/>
              <a:gd name="connsiteX8" fmla="*/ 145754 w 3971507"/>
              <a:gd name="connsiteY8" fmla="*/ 1701680 h 6175810"/>
              <a:gd name="connsiteX9" fmla="*/ 93000 w 3971507"/>
              <a:gd name="connsiteY9" fmla="*/ 1675669 h 6175810"/>
              <a:gd name="connsiteX10" fmla="*/ 103441 w 3971507"/>
              <a:gd name="connsiteY10" fmla="*/ 1643796 h 6175810"/>
              <a:gd name="connsiteX11" fmla="*/ 47575 w 3971507"/>
              <a:gd name="connsiteY11" fmla="*/ 1610459 h 6175810"/>
              <a:gd name="connsiteX12" fmla="*/ 39697 w 3971507"/>
              <a:gd name="connsiteY12" fmla="*/ 1439008 h 6175810"/>
              <a:gd name="connsiteX13" fmla="*/ 1368800 w 3971507"/>
              <a:gd name="connsiteY13" fmla="*/ 1509165 h 6175810"/>
              <a:gd name="connsiteX14" fmla="*/ 1354697 w 3971507"/>
              <a:gd name="connsiteY14" fmla="*/ 1416113 h 6175810"/>
              <a:gd name="connsiteX15" fmla="*/ 1423019 w 3971507"/>
              <a:gd name="connsiteY15" fmla="*/ 1325991 h 6175810"/>
              <a:gd name="connsiteX16" fmla="*/ 1518270 w 3971507"/>
              <a:gd name="connsiteY16" fmla="*/ 1352185 h 6175810"/>
              <a:gd name="connsiteX17" fmla="*/ 1590625 w 3971507"/>
              <a:gd name="connsiteY17" fmla="*/ 1305659 h 6175810"/>
              <a:gd name="connsiteX18" fmla="*/ 1669205 w 3971507"/>
              <a:gd name="connsiteY18" fmla="*/ 1323976 h 6175810"/>
              <a:gd name="connsiteX19" fmla="*/ 1685690 w 3971507"/>
              <a:gd name="connsiteY19" fmla="*/ 40115 h 6175810"/>
              <a:gd name="connsiteX20" fmla="*/ 1762806 w 3971507"/>
              <a:gd name="connsiteY20" fmla="*/ 0 h 6175810"/>
              <a:gd name="connsiteX21" fmla="*/ 1790832 w 3971507"/>
              <a:gd name="connsiteY21" fmla="*/ 83894 h 6175810"/>
              <a:gd name="connsiteX22" fmla="*/ 1851279 w 3971507"/>
              <a:gd name="connsiteY22" fmla="*/ 18319 h 6175810"/>
              <a:gd name="connsiteX23" fmla="*/ 1950193 w 3971507"/>
              <a:gd name="connsiteY23" fmla="*/ 31689 h 6175810"/>
              <a:gd name="connsiteX24" fmla="*/ 1983163 w 3971507"/>
              <a:gd name="connsiteY24" fmla="*/ 100196 h 6175810"/>
              <a:gd name="connsiteX25" fmla="*/ 2022363 w 3971507"/>
              <a:gd name="connsiteY25" fmla="*/ 50556 h 6175810"/>
              <a:gd name="connsiteX26" fmla="*/ 2083359 w 3971507"/>
              <a:gd name="connsiteY26" fmla="*/ 145990 h 6175810"/>
              <a:gd name="connsiteX27" fmla="*/ 2121643 w 3971507"/>
              <a:gd name="connsiteY27" fmla="*/ 98364 h 6175810"/>
              <a:gd name="connsiteX28" fmla="*/ 2175495 w 3971507"/>
              <a:gd name="connsiteY28" fmla="*/ 136282 h 6175810"/>
              <a:gd name="connsiteX29" fmla="*/ 2213594 w 3971507"/>
              <a:gd name="connsiteY29" fmla="*/ 98182 h 6175810"/>
              <a:gd name="connsiteX30" fmla="*/ 2238141 w 3971507"/>
              <a:gd name="connsiteY30" fmla="*/ 136648 h 6175810"/>
              <a:gd name="connsiteX31" fmla="*/ 2274043 w 3971507"/>
              <a:gd name="connsiteY31" fmla="*/ 65027 h 6175810"/>
              <a:gd name="connsiteX32" fmla="*/ 2421496 w 3971507"/>
              <a:gd name="connsiteY32" fmla="*/ 74369 h 6175810"/>
              <a:gd name="connsiteX33" fmla="*/ 2397867 w 3971507"/>
              <a:gd name="connsiteY33" fmla="*/ 1420142 h 6175810"/>
              <a:gd name="connsiteX34" fmla="*/ 2469854 w 3971507"/>
              <a:gd name="connsiteY34" fmla="*/ 1377463 h 6175810"/>
              <a:gd name="connsiteX35" fmla="*/ 2509787 w 3971507"/>
              <a:gd name="connsiteY35" fmla="*/ 1427102 h 6175810"/>
              <a:gd name="connsiteX36" fmla="*/ 2564738 w 3971507"/>
              <a:gd name="connsiteY36" fmla="*/ 1497075 h 6175810"/>
              <a:gd name="connsiteX37" fmla="*/ 2564738 w 3971507"/>
              <a:gd name="connsiteY37" fmla="*/ 1497075 h 6175810"/>
              <a:gd name="connsiteX38" fmla="*/ 3948061 w 3971507"/>
              <a:gd name="connsiteY38" fmla="*/ 1614305 h 6175810"/>
              <a:gd name="connsiteX39" fmla="*/ 3924615 w 3971507"/>
              <a:gd name="connsiteY39" fmla="*/ 1708090 h 6175810"/>
              <a:gd name="connsiteX40" fmla="*/ 3901169 w 3971507"/>
              <a:gd name="connsiteY40" fmla="*/ 1743259 h 6175810"/>
              <a:gd name="connsiteX41" fmla="*/ 3971507 w 3971507"/>
              <a:gd name="connsiteY41" fmla="*/ 1825321 h 6175810"/>
              <a:gd name="connsiteX42" fmla="*/ 3889446 w 3971507"/>
              <a:gd name="connsiteY42" fmla="*/ 1977721 h 6175810"/>
              <a:gd name="connsiteX43" fmla="*/ 3889446 w 3971507"/>
              <a:gd name="connsiteY43" fmla="*/ 1977721 h 6175810"/>
              <a:gd name="connsiteX44" fmla="*/ 3889446 w 3971507"/>
              <a:gd name="connsiteY44" fmla="*/ 1977721 h 6175810"/>
              <a:gd name="connsiteX45" fmla="*/ 3795661 w 3971507"/>
              <a:gd name="connsiteY45" fmla="*/ 2177013 h 6175810"/>
              <a:gd name="connsiteX46" fmla="*/ 3948061 w 3971507"/>
              <a:gd name="connsiteY46" fmla="*/ 2200459 h 6175810"/>
              <a:gd name="connsiteX47" fmla="*/ 3924615 w 3971507"/>
              <a:gd name="connsiteY47" fmla="*/ 2388028 h 6175810"/>
              <a:gd name="connsiteX48" fmla="*/ 2622986 w 3971507"/>
              <a:gd name="connsiteY48" fmla="*/ 2308348 h 6175810"/>
              <a:gd name="connsiteX49" fmla="*/ 2646799 w 3971507"/>
              <a:gd name="connsiteY49" fmla="*/ 2399752 h 6175810"/>
              <a:gd name="connsiteX50" fmla="*/ 2583971 w 3971507"/>
              <a:gd name="connsiteY50" fmla="*/ 2437119 h 6175810"/>
              <a:gd name="connsiteX51" fmla="*/ 2510153 w 3971507"/>
              <a:gd name="connsiteY51" fmla="*/ 2484744 h 6175810"/>
              <a:gd name="connsiteX52" fmla="*/ 2483409 w 3971507"/>
              <a:gd name="connsiteY52" fmla="*/ 2568089 h 6175810"/>
              <a:gd name="connsiteX53" fmla="*/ 2390907 w 3971507"/>
              <a:gd name="connsiteY53" fmla="*/ 2581826 h 6175810"/>
              <a:gd name="connsiteX54" fmla="*/ 2290162 w 3971507"/>
              <a:gd name="connsiteY54" fmla="*/ 6162492 h 6175810"/>
              <a:gd name="connsiteX55" fmla="*/ 2201323 w 3971507"/>
              <a:gd name="connsiteY55" fmla="*/ 6162859 h 6175810"/>
              <a:gd name="connsiteX56" fmla="*/ 2128969 w 3971507"/>
              <a:gd name="connsiteY56" fmla="*/ 6087758 h 6175810"/>
              <a:gd name="connsiteX57" fmla="*/ 2122009 w 3971507"/>
              <a:gd name="connsiteY57" fmla="*/ 6164873 h 6175810"/>
              <a:gd name="connsiteX58" fmla="*/ 1929494 w 3971507"/>
              <a:gd name="connsiteY58" fmla="*/ 6120729 h 6175810"/>
              <a:gd name="connsiteX59" fmla="*/ 1849630 w 3971507"/>
              <a:gd name="connsiteY59" fmla="*/ 6127690 h 6175810"/>
              <a:gd name="connsiteX60" fmla="*/ 1849630 w 3971507"/>
              <a:gd name="connsiteY60" fmla="*/ 6127690 h 6175810"/>
              <a:gd name="connsiteX61" fmla="*/ 1762074 w 3971507"/>
              <a:gd name="connsiteY61" fmla="*/ 6075303 h 6175810"/>
              <a:gd name="connsiteX62" fmla="*/ 1710968 w 3971507"/>
              <a:gd name="connsiteY62" fmla="*/ 5968512 h 6175810"/>
              <a:gd name="connsiteX63" fmla="*/ 1720676 w 3971507"/>
              <a:gd name="connsiteY63" fmla="*/ 6167439 h 6175810"/>
              <a:gd name="connsiteX64" fmla="*/ 1538419 w 3971507"/>
              <a:gd name="connsiteY64" fmla="*/ 6172934 h 6175810"/>
              <a:gd name="connsiteX65" fmla="*/ 1649971 w 3971507"/>
              <a:gd name="connsiteY65" fmla="*/ 2247534 h 6175810"/>
              <a:gd name="connsiteX66" fmla="*/ 42261 w 3971507"/>
              <a:gd name="connsiteY66" fmla="*/ 2214930 h 6175810"/>
              <a:gd name="connsiteX0" fmla="*/ 42261 w 3971507"/>
              <a:gd name="connsiteY0" fmla="*/ 2214930 h 6175810"/>
              <a:gd name="connsiteX1" fmla="*/ 16251 w 3971507"/>
              <a:gd name="connsiteY1" fmla="*/ 2056852 h 6175810"/>
              <a:gd name="connsiteX2" fmla="*/ 67356 w 3971507"/>
              <a:gd name="connsiteY2" fmla="*/ 2036336 h 6175810"/>
              <a:gd name="connsiteX3" fmla="*/ 170849 w 3971507"/>
              <a:gd name="connsiteY3" fmla="*/ 1959586 h 6175810"/>
              <a:gd name="connsiteX4" fmla="*/ 238990 w 3971507"/>
              <a:gd name="connsiteY4" fmla="*/ 1917090 h 6175810"/>
              <a:gd name="connsiteX5" fmla="*/ 202357 w 3971507"/>
              <a:gd name="connsiteY5" fmla="*/ 1886684 h 6175810"/>
              <a:gd name="connsiteX6" fmla="*/ 230931 w 3971507"/>
              <a:gd name="connsiteY6" fmla="*/ 1843821 h 6175810"/>
              <a:gd name="connsiteX7" fmla="*/ 82742 w 3971507"/>
              <a:gd name="connsiteY7" fmla="*/ 1752234 h 6175810"/>
              <a:gd name="connsiteX8" fmla="*/ 145754 w 3971507"/>
              <a:gd name="connsiteY8" fmla="*/ 1701680 h 6175810"/>
              <a:gd name="connsiteX9" fmla="*/ 93000 w 3971507"/>
              <a:gd name="connsiteY9" fmla="*/ 1675669 h 6175810"/>
              <a:gd name="connsiteX10" fmla="*/ 103441 w 3971507"/>
              <a:gd name="connsiteY10" fmla="*/ 1643796 h 6175810"/>
              <a:gd name="connsiteX11" fmla="*/ 47575 w 3971507"/>
              <a:gd name="connsiteY11" fmla="*/ 1610459 h 6175810"/>
              <a:gd name="connsiteX12" fmla="*/ 39697 w 3971507"/>
              <a:gd name="connsiteY12" fmla="*/ 1439008 h 6175810"/>
              <a:gd name="connsiteX13" fmla="*/ 1368800 w 3971507"/>
              <a:gd name="connsiteY13" fmla="*/ 1509165 h 6175810"/>
              <a:gd name="connsiteX14" fmla="*/ 1354697 w 3971507"/>
              <a:gd name="connsiteY14" fmla="*/ 1416113 h 6175810"/>
              <a:gd name="connsiteX15" fmla="*/ 1423019 w 3971507"/>
              <a:gd name="connsiteY15" fmla="*/ 1325991 h 6175810"/>
              <a:gd name="connsiteX16" fmla="*/ 1518270 w 3971507"/>
              <a:gd name="connsiteY16" fmla="*/ 1352185 h 6175810"/>
              <a:gd name="connsiteX17" fmla="*/ 1590625 w 3971507"/>
              <a:gd name="connsiteY17" fmla="*/ 1305659 h 6175810"/>
              <a:gd name="connsiteX18" fmla="*/ 1669205 w 3971507"/>
              <a:gd name="connsiteY18" fmla="*/ 1323976 h 6175810"/>
              <a:gd name="connsiteX19" fmla="*/ 1685690 w 3971507"/>
              <a:gd name="connsiteY19" fmla="*/ 40115 h 6175810"/>
              <a:gd name="connsiteX20" fmla="*/ 1762806 w 3971507"/>
              <a:gd name="connsiteY20" fmla="*/ 0 h 6175810"/>
              <a:gd name="connsiteX21" fmla="*/ 1790832 w 3971507"/>
              <a:gd name="connsiteY21" fmla="*/ 83894 h 6175810"/>
              <a:gd name="connsiteX22" fmla="*/ 1851279 w 3971507"/>
              <a:gd name="connsiteY22" fmla="*/ 18319 h 6175810"/>
              <a:gd name="connsiteX23" fmla="*/ 1950193 w 3971507"/>
              <a:gd name="connsiteY23" fmla="*/ 31689 h 6175810"/>
              <a:gd name="connsiteX24" fmla="*/ 1983163 w 3971507"/>
              <a:gd name="connsiteY24" fmla="*/ 100196 h 6175810"/>
              <a:gd name="connsiteX25" fmla="*/ 2022363 w 3971507"/>
              <a:gd name="connsiteY25" fmla="*/ 50556 h 6175810"/>
              <a:gd name="connsiteX26" fmla="*/ 2083359 w 3971507"/>
              <a:gd name="connsiteY26" fmla="*/ 145990 h 6175810"/>
              <a:gd name="connsiteX27" fmla="*/ 2121643 w 3971507"/>
              <a:gd name="connsiteY27" fmla="*/ 98364 h 6175810"/>
              <a:gd name="connsiteX28" fmla="*/ 2175495 w 3971507"/>
              <a:gd name="connsiteY28" fmla="*/ 136282 h 6175810"/>
              <a:gd name="connsiteX29" fmla="*/ 2213594 w 3971507"/>
              <a:gd name="connsiteY29" fmla="*/ 98182 h 6175810"/>
              <a:gd name="connsiteX30" fmla="*/ 2238141 w 3971507"/>
              <a:gd name="connsiteY30" fmla="*/ 136648 h 6175810"/>
              <a:gd name="connsiteX31" fmla="*/ 2274043 w 3971507"/>
              <a:gd name="connsiteY31" fmla="*/ 65027 h 6175810"/>
              <a:gd name="connsiteX32" fmla="*/ 2421496 w 3971507"/>
              <a:gd name="connsiteY32" fmla="*/ 74369 h 6175810"/>
              <a:gd name="connsiteX33" fmla="*/ 2397867 w 3971507"/>
              <a:gd name="connsiteY33" fmla="*/ 1420142 h 6175810"/>
              <a:gd name="connsiteX34" fmla="*/ 2469854 w 3971507"/>
              <a:gd name="connsiteY34" fmla="*/ 1377463 h 6175810"/>
              <a:gd name="connsiteX35" fmla="*/ 2509787 w 3971507"/>
              <a:gd name="connsiteY35" fmla="*/ 1427102 h 6175810"/>
              <a:gd name="connsiteX36" fmla="*/ 2564738 w 3971507"/>
              <a:gd name="connsiteY36" fmla="*/ 1497075 h 6175810"/>
              <a:gd name="connsiteX37" fmla="*/ 2605219 w 3971507"/>
              <a:gd name="connsiteY37" fmla="*/ 1566132 h 6175810"/>
              <a:gd name="connsiteX38" fmla="*/ 3948061 w 3971507"/>
              <a:gd name="connsiteY38" fmla="*/ 1614305 h 6175810"/>
              <a:gd name="connsiteX39" fmla="*/ 3924615 w 3971507"/>
              <a:gd name="connsiteY39" fmla="*/ 1708090 h 6175810"/>
              <a:gd name="connsiteX40" fmla="*/ 3901169 w 3971507"/>
              <a:gd name="connsiteY40" fmla="*/ 1743259 h 6175810"/>
              <a:gd name="connsiteX41" fmla="*/ 3971507 w 3971507"/>
              <a:gd name="connsiteY41" fmla="*/ 1825321 h 6175810"/>
              <a:gd name="connsiteX42" fmla="*/ 3889446 w 3971507"/>
              <a:gd name="connsiteY42" fmla="*/ 1977721 h 6175810"/>
              <a:gd name="connsiteX43" fmla="*/ 3889446 w 3971507"/>
              <a:gd name="connsiteY43" fmla="*/ 1977721 h 6175810"/>
              <a:gd name="connsiteX44" fmla="*/ 3889446 w 3971507"/>
              <a:gd name="connsiteY44" fmla="*/ 1977721 h 6175810"/>
              <a:gd name="connsiteX45" fmla="*/ 3795661 w 3971507"/>
              <a:gd name="connsiteY45" fmla="*/ 2177013 h 6175810"/>
              <a:gd name="connsiteX46" fmla="*/ 3948061 w 3971507"/>
              <a:gd name="connsiteY46" fmla="*/ 2200459 h 6175810"/>
              <a:gd name="connsiteX47" fmla="*/ 3924615 w 3971507"/>
              <a:gd name="connsiteY47" fmla="*/ 2388028 h 6175810"/>
              <a:gd name="connsiteX48" fmla="*/ 2622986 w 3971507"/>
              <a:gd name="connsiteY48" fmla="*/ 2308348 h 6175810"/>
              <a:gd name="connsiteX49" fmla="*/ 2646799 w 3971507"/>
              <a:gd name="connsiteY49" fmla="*/ 2399752 h 6175810"/>
              <a:gd name="connsiteX50" fmla="*/ 2583971 w 3971507"/>
              <a:gd name="connsiteY50" fmla="*/ 2437119 h 6175810"/>
              <a:gd name="connsiteX51" fmla="*/ 2510153 w 3971507"/>
              <a:gd name="connsiteY51" fmla="*/ 2484744 h 6175810"/>
              <a:gd name="connsiteX52" fmla="*/ 2483409 w 3971507"/>
              <a:gd name="connsiteY52" fmla="*/ 2568089 h 6175810"/>
              <a:gd name="connsiteX53" fmla="*/ 2390907 w 3971507"/>
              <a:gd name="connsiteY53" fmla="*/ 2581826 h 6175810"/>
              <a:gd name="connsiteX54" fmla="*/ 2290162 w 3971507"/>
              <a:gd name="connsiteY54" fmla="*/ 6162492 h 6175810"/>
              <a:gd name="connsiteX55" fmla="*/ 2201323 w 3971507"/>
              <a:gd name="connsiteY55" fmla="*/ 6162859 h 6175810"/>
              <a:gd name="connsiteX56" fmla="*/ 2128969 w 3971507"/>
              <a:gd name="connsiteY56" fmla="*/ 6087758 h 6175810"/>
              <a:gd name="connsiteX57" fmla="*/ 2122009 w 3971507"/>
              <a:gd name="connsiteY57" fmla="*/ 6164873 h 6175810"/>
              <a:gd name="connsiteX58" fmla="*/ 1929494 w 3971507"/>
              <a:gd name="connsiteY58" fmla="*/ 6120729 h 6175810"/>
              <a:gd name="connsiteX59" fmla="*/ 1849630 w 3971507"/>
              <a:gd name="connsiteY59" fmla="*/ 6127690 h 6175810"/>
              <a:gd name="connsiteX60" fmla="*/ 1849630 w 3971507"/>
              <a:gd name="connsiteY60" fmla="*/ 6127690 h 6175810"/>
              <a:gd name="connsiteX61" fmla="*/ 1762074 w 3971507"/>
              <a:gd name="connsiteY61" fmla="*/ 6075303 h 6175810"/>
              <a:gd name="connsiteX62" fmla="*/ 1710968 w 3971507"/>
              <a:gd name="connsiteY62" fmla="*/ 5968512 h 6175810"/>
              <a:gd name="connsiteX63" fmla="*/ 1720676 w 3971507"/>
              <a:gd name="connsiteY63" fmla="*/ 6167439 h 6175810"/>
              <a:gd name="connsiteX64" fmla="*/ 1538419 w 3971507"/>
              <a:gd name="connsiteY64" fmla="*/ 6172934 h 6175810"/>
              <a:gd name="connsiteX65" fmla="*/ 1649971 w 3971507"/>
              <a:gd name="connsiteY65" fmla="*/ 2247534 h 6175810"/>
              <a:gd name="connsiteX66" fmla="*/ 42261 w 3971507"/>
              <a:gd name="connsiteY66" fmla="*/ 2214930 h 6175810"/>
              <a:gd name="connsiteX0" fmla="*/ 42261 w 3971507"/>
              <a:gd name="connsiteY0" fmla="*/ 2214930 h 6175810"/>
              <a:gd name="connsiteX1" fmla="*/ 16251 w 3971507"/>
              <a:gd name="connsiteY1" fmla="*/ 2056852 h 6175810"/>
              <a:gd name="connsiteX2" fmla="*/ 67356 w 3971507"/>
              <a:gd name="connsiteY2" fmla="*/ 2036336 h 6175810"/>
              <a:gd name="connsiteX3" fmla="*/ 170849 w 3971507"/>
              <a:gd name="connsiteY3" fmla="*/ 1959586 h 6175810"/>
              <a:gd name="connsiteX4" fmla="*/ 238990 w 3971507"/>
              <a:gd name="connsiteY4" fmla="*/ 1917090 h 6175810"/>
              <a:gd name="connsiteX5" fmla="*/ 202357 w 3971507"/>
              <a:gd name="connsiteY5" fmla="*/ 1886684 h 6175810"/>
              <a:gd name="connsiteX6" fmla="*/ 230931 w 3971507"/>
              <a:gd name="connsiteY6" fmla="*/ 1843821 h 6175810"/>
              <a:gd name="connsiteX7" fmla="*/ 82742 w 3971507"/>
              <a:gd name="connsiteY7" fmla="*/ 1752234 h 6175810"/>
              <a:gd name="connsiteX8" fmla="*/ 145754 w 3971507"/>
              <a:gd name="connsiteY8" fmla="*/ 1701680 h 6175810"/>
              <a:gd name="connsiteX9" fmla="*/ 93000 w 3971507"/>
              <a:gd name="connsiteY9" fmla="*/ 1675669 h 6175810"/>
              <a:gd name="connsiteX10" fmla="*/ 103441 w 3971507"/>
              <a:gd name="connsiteY10" fmla="*/ 1643796 h 6175810"/>
              <a:gd name="connsiteX11" fmla="*/ 47575 w 3971507"/>
              <a:gd name="connsiteY11" fmla="*/ 1610459 h 6175810"/>
              <a:gd name="connsiteX12" fmla="*/ 39697 w 3971507"/>
              <a:gd name="connsiteY12" fmla="*/ 1439008 h 6175810"/>
              <a:gd name="connsiteX13" fmla="*/ 1368800 w 3971507"/>
              <a:gd name="connsiteY13" fmla="*/ 1509165 h 6175810"/>
              <a:gd name="connsiteX14" fmla="*/ 1354697 w 3971507"/>
              <a:gd name="connsiteY14" fmla="*/ 1416113 h 6175810"/>
              <a:gd name="connsiteX15" fmla="*/ 1423019 w 3971507"/>
              <a:gd name="connsiteY15" fmla="*/ 1325991 h 6175810"/>
              <a:gd name="connsiteX16" fmla="*/ 1518270 w 3971507"/>
              <a:gd name="connsiteY16" fmla="*/ 1352185 h 6175810"/>
              <a:gd name="connsiteX17" fmla="*/ 1590625 w 3971507"/>
              <a:gd name="connsiteY17" fmla="*/ 1305659 h 6175810"/>
              <a:gd name="connsiteX18" fmla="*/ 1669205 w 3971507"/>
              <a:gd name="connsiteY18" fmla="*/ 1323976 h 6175810"/>
              <a:gd name="connsiteX19" fmla="*/ 1685690 w 3971507"/>
              <a:gd name="connsiteY19" fmla="*/ 40115 h 6175810"/>
              <a:gd name="connsiteX20" fmla="*/ 1762806 w 3971507"/>
              <a:gd name="connsiteY20" fmla="*/ 0 h 6175810"/>
              <a:gd name="connsiteX21" fmla="*/ 1790832 w 3971507"/>
              <a:gd name="connsiteY21" fmla="*/ 83894 h 6175810"/>
              <a:gd name="connsiteX22" fmla="*/ 1851279 w 3971507"/>
              <a:gd name="connsiteY22" fmla="*/ 18319 h 6175810"/>
              <a:gd name="connsiteX23" fmla="*/ 1950193 w 3971507"/>
              <a:gd name="connsiteY23" fmla="*/ 31689 h 6175810"/>
              <a:gd name="connsiteX24" fmla="*/ 1983163 w 3971507"/>
              <a:gd name="connsiteY24" fmla="*/ 100196 h 6175810"/>
              <a:gd name="connsiteX25" fmla="*/ 2022363 w 3971507"/>
              <a:gd name="connsiteY25" fmla="*/ 50556 h 6175810"/>
              <a:gd name="connsiteX26" fmla="*/ 2083359 w 3971507"/>
              <a:gd name="connsiteY26" fmla="*/ 145990 h 6175810"/>
              <a:gd name="connsiteX27" fmla="*/ 2121643 w 3971507"/>
              <a:gd name="connsiteY27" fmla="*/ 98364 h 6175810"/>
              <a:gd name="connsiteX28" fmla="*/ 2175495 w 3971507"/>
              <a:gd name="connsiteY28" fmla="*/ 136282 h 6175810"/>
              <a:gd name="connsiteX29" fmla="*/ 2213594 w 3971507"/>
              <a:gd name="connsiteY29" fmla="*/ 98182 h 6175810"/>
              <a:gd name="connsiteX30" fmla="*/ 2238141 w 3971507"/>
              <a:gd name="connsiteY30" fmla="*/ 136648 h 6175810"/>
              <a:gd name="connsiteX31" fmla="*/ 2274043 w 3971507"/>
              <a:gd name="connsiteY31" fmla="*/ 65027 h 6175810"/>
              <a:gd name="connsiteX32" fmla="*/ 2421496 w 3971507"/>
              <a:gd name="connsiteY32" fmla="*/ 74369 h 6175810"/>
              <a:gd name="connsiteX33" fmla="*/ 2397867 w 3971507"/>
              <a:gd name="connsiteY33" fmla="*/ 1420142 h 6175810"/>
              <a:gd name="connsiteX34" fmla="*/ 2469854 w 3971507"/>
              <a:gd name="connsiteY34" fmla="*/ 1377463 h 6175810"/>
              <a:gd name="connsiteX35" fmla="*/ 2509787 w 3971507"/>
              <a:gd name="connsiteY35" fmla="*/ 1427102 h 6175810"/>
              <a:gd name="connsiteX36" fmla="*/ 2588368 w 3971507"/>
              <a:gd name="connsiteY36" fmla="*/ 1446152 h 6175810"/>
              <a:gd name="connsiteX37" fmla="*/ 2564738 w 3971507"/>
              <a:gd name="connsiteY37" fmla="*/ 1497075 h 6175810"/>
              <a:gd name="connsiteX38" fmla="*/ 2605219 w 3971507"/>
              <a:gd name="connsiteY38" fmla="*/ 1566132 h 6175810"/>
              <a:gd name="connsiteX39" fmla="*/ 3948061 w 3971507"/>
              <a:gd name="connsiteY39" fmla="*/ 1614305 h 6175810"/>
              <a:gd name="connsiteX40" fmla="*/ 3924615 w 3971507"/>
              <a:gd name="connsiteY40" fmla="*/ 1708090 h 6175810"/>
              <a:gd name="connsiteX41" fmla="*/ 3901169 w 3971507"/>
              <a:gd name="connsiteY41" fmla="*/ 1743259 h 6175810"/>
              <a:gd name="connsiteX42" fmla="*/ 3971507 w 3971507"/>
              <a:gd name="connsiteY42" fmla="*/ 1825321 h 6175810"/>
              <a:gd name="connsiteX43" fmla="*/ 3889446 w 3971507"/>
              <a:gd name="connsiteY43" fmla="*/ 1977721 h 6175810"/>
              <a:gd name="connsiteX44" fmla="*/ 3889446 w 3971507"/>
              <a:gd name="connsiteY44" fmla="*/ 1977721 h 6175810"/>
              <a:gd name="connsiteX45" fmla="*/ 3889446 w 3971507"/>
              <a:gd name="connsiteY45" fmla="*/ 1977721 h 6175810"/>
              <a:gd name="connsiteX46" fmla="*/ 3795661 w 3971507"/>
              <a:gd name="connsiteY46" fmla="*/ 2177013 h 6175810"/>
              <a:gd name="connsiteX47" fmla="*/ 3948061 w 3971507"/>
              <a:gd name="connsiteY47" fmla="*/ 2200459 h 6175810"/>
              <a:gd name="connsiteX48" fmla="*/ 3924615 w 3971507"/>
              <a:gd name="connsiteY48" fmla="*/ 2388028 h 6175810"/>
              <a:gd name="connsiteX49" fmla="*/ 2622986 w 3971507"/>
              <a:gd name="connsiteY49" fmla="*/ 2308348 h 6175810"/>
              <a:gd name="connsiteX50" fmla="*/ 2646799 w 3971507"/>
              <a:gd name="connsiteY50" fmla="*/ 2399752 h 6175810"/>
              <a:gd name="connsiteX51" fmla="*/ 2583971 w 3971507"/>
              <a:gd name="connsiteY51" fmla="*/ 2437119 h 6175810"/>
              <a:gd name="connsiteX52" fmla="*/ 2510153 w 3971507"/>
              <a:gd name="connsiteY52" fmla="*/ 2484744 h 6175810"/>
              <a:gd name="connsiteX53" fmla="*/ 2483409 w 3971507"/>
              <a:gd name="connsiteY53" fmla="*/ 2568089 h 6175810"/>
              <a:gd name="connsiteX54" fmla="*/ 2390907 w 3971507"/>
              <a:gd name="connsiteY54" fmla="*/ 2581826 h 6175810"/>
              <a:gd name="connsiteX55" fmla="*/ 2290162 w 3971507"/>
              <a:gd name="connsiteY55" fmla="*/ 6162492 h 6175810"/>
              <a:gd name="connsiteX56" fmla="*/ 2201323 w 3971507"/>
              <a:gd name="connsiteY56" fmla="*/ 6162859 h 6175810"/>
              <a:gd name="connsiteX57" fmla="*/ 2128969 w 3971507"/>
              <a:gd name="connsiteY57" fmla="*/ 6087758 h 6175810"/>
              <a:gd name="connsiteX58" fmla="*/ 2122009 w 3971507"/>
              <a:gd name="connsiteY58" fmla="*/ 6164873 h 6175810"/>
              <a:gd name="connsiteX59" fmla="*/ 1929494 w 3971507"/>
              <a:gd name="connsiteY59" fmla="*/ 6120729 h 6175810"/>
              <a:gd name="connsiteX60" fmla="*/ 1849630 w 3971507"/>
              <a:gd name="connsiteY60" fmla="*/ 6127690 h 6175810"/>
              <a:gd name="connsiteX61" fmla="*/ 1849630 w 3971507"/>
              <a:gd name="connsiteY61" fmla="*/ 6127690 h 6175810"/>
              <a:gd name="connsiteX62" fmla="*/ 1762074 w 3971507"/>
              <a:gd name="connsiteY62" fmla="*/ 6075303 h 6175810"/>
              <a:gd name="connsiteX63" fmla="*/ 1710968 w 3971507"/>
              <a:gd name="connsiteY63" fmla="*/ 5968512 h 6175810"/>
              <a:gd name="connsiteX64" fmla="*/ 1720676 w 3971507"/>
              <a:gd name="connsiteY64" fmla="*/ 6167439 h 6175810"/>
              <a:gd name="connsiteX65" fmla="*/ 1538419 w 3971507"/>
              <a:gd name="connsiteY65" fmla="*/ 6172934 h 6175810"/>
              <a:gd name="connsiteX66" fmla="*/ 1649971 w 3971507"/>
              <a:gd name="connsiteY66" fmla="*/ 2247534 h 6175810"/>
              <a:gd name="connsiteX67" fmla="*/ 42261 w 3971507"/>
              <a:gd name="connsiteY67" fmla="*/ 2214930 h 6175810"/>
              <a:gd name="connsiteX0" fmla="*/ 42261 w 3971507"/>
              <a:gd name="connsiteY0" fmla="*/ 2214930 h 6175810"/>
              <a:gd name="connsiteX1" fmla="*/ 16251 w 3971507"/>
              <a:gd name="connsiteY1" fmla="*/ 2056852 h 6175810"/>
              <a:gd name="connsiteX2" fmla="*/ 67356 w 3971507"/>
              <a:gd name="connsiteY2" fmla="*/ 2036336 h 6175810"/>
              <a:gd name="connsiteX3" fmla="*/ 170849 w 3971507"/>
              <a:gd name="connsiteY3" fmla="*/ 1959586 h 6175810"/>
              <a:gd name="connsiteX4" fmla="*/ 238990 w 3971507"/>
              <a:gd name="connsiteY4" fmla="*/ 1917090 h 6175810"/>
              <a:gd name="connsiteX5" fmla="*/ 202357 w 3971507"/>
              <a:gd name="connsiteY5" fmla="*/ 1886684 h 6175810"/>
              <a:gd name="connsiteX6" fmla="*/ 230931 w 3971507"/>
              <a:gd name="connsiteY6" fmla="*/ 1843821 h 6175810"/>
              <a:gd name="connsiteX7" fmla="*/ 82742 w 3971507"/>
              <a:gd name="connsiteY7" fmla="*/ 1752234 h 6175810"/>
              <a:gd name="connsiteX8" fmla="*/ 145754 w 3971507"/>
              <a:gd name="connsiteY8" fmla="*/ 1701680 h 6175810"/>
              <a:gd name="connsiteX9" fmla="*/ 93000 w 3971507"/>
              <a:gd name="connsiteY9" fmla="*/ 1675669 h 6175810"/>
              <a:gd name="connsiteX10" fmla="*/ 103441 w 3971507"/>
              <a:gd name="connsiteY10" fmla="*/ 1643796 h 6175810"/>
              <a:gd name="connsiteX11" fmla="*/ 47575 w 3971507"/>
              <a:gd name="connsiteY11" fmla="*/ 1610459 h 6175810"/>
              <a:gd name="connsiteX12" fmla="*/ 39697 w 3971507"/>
              <a:gd name="connsiteY12" fmla="*/ 1439008 h 6175810"/>
              <a:gd name="connsiteX13" fmla="*/ 1368800 w 3971507"/>
              <a:gd name="connsiteY13" fmla="*/ 1509165 h 6175810"/>
              <a:gd name="connsiteX14" fmla="*/ 1354697 w 3971507"/>
              <a:gd name="connsiteY14" fmla="*/ 1416113 h 6175810"/>
              <a:gd name="connsiteX15" fmla="*/ 1423019 w 3971507"/>
              <a:gd name="connsiteY15" fmla="*/ 1325991 h 6175810"/>
              <a:gd name="connsiteX16" fmla="*/ 1518270 w 3971507"/>
              <a:gd name="connsiteY16" fmla="*/ 1352185 h 6175810"/>
              <a:gd name="connsiteX17" fmla="*/ 1590625 w 3971507"/>
              <a:gd name="connsiteY17" fmla="*/ 1305659 h 6175810"/>
              <a:gd name="connsiteX18" fmla="*/ 1669205 w 3971507"/>
              <a:gd name="connsiteY18" fmla="*/ 1323976 h 6175810"/>
              <a:gd name="connsiteX19" fmla="*/ 1685690 w 3971507"/>
              <a:gd name="connsiteY19" fmla="*/ 40115 h 6175810"/>
              <a:gd name="connsiteX20" fmla="*/ 1762806 w 3971507"/>
              <a:gd name="connsiteY20" fmla="*/ 0 h 6175810"/>
              <a:gd name="connsiteX21" fmla="*/ 1790832 w 3971507"/>
              <a:gd name="connsiteY21" fmla="*/ 83894 h 6175810"/>
              <a:gd name="connsiteX22" fmla="*/ 1851279 w 3971507"/>
              <a:gd name="connsiteY22" fmla="*/ 18319 h 6175810"/>
              <a:gd name="connsiteX23" fmla="*/ 1950193 w 3971507"/>
              <a:gd name="connsiteY23" fmla="*/ 31689 h 6175810"/>
              <a:gd name="connsiteX24" fmla="*/ 1983163 w 3971507"/>
              <a:gd name="connsiteY24" fmla="*/ 100196 h 6175810"/>
              <a:gd name="connsiteX25" fmla="*/ 2022363 w 3971507"/>
              <a:gd name="connsiteY25" fmla="*/ 50556 h 6175810"/>
              <a:gd name="connsiteX26" fmla="*/ 2083359 w 3971507"/>
              <a:gd name="connsiteY26" fmla="*/ 145990 h 6175810"/>
              <a:gd name="connsiteX27" fmla="*/ 2121643 w 3971507"/>
              <a:gd name="connsiteY27" fmla="*/ 98364 h 6175810"/>
              <a:gd name="connsiteX28" fmla="*/ 2175495 w 3971507"/>
              <a:gd name="connsiteY28" fmla="*/ 136282 h 6175810"/>
              <a:gd name="connsiteX29" fmla="*/ 2213594 w 3971507"/>
              <a:gd name="connsiteY29" fmla="*/ 98182 h 6175810"/>
              <a:gd name="connsiteX30" fmla="*/ 2238141 w 3971507"/>
              <a:gd name="connsiteY30" fmla="*/ 136648 h 6175810"/>
              <a:gd name="connsiteX31" fmla="*/ 2274043 w 3971507"/>
              <a:gd name="connsiteY31" fmla="*/ 65027 h 6175810"/>
              <a:gd name="connsiteX32" fmla="*/ 2421496 w 3971507"/>
              <a:gd name="connsiteY32" fmla="*/ 74369 h 6175810"/>
              <a:gd name="connsiteX33" fmla="*/ 2397867 w 3971507"/>
              <a:gd name="connsiteY33" fmla="*/ 1420142 h 6175810"/>
              <a:gd name="connsiteX34" fmla="*/ 2469854 w 3971507"/>
              <a:gd name="connsiteY34" fmla="*/ 1377463 h 6175810"/>
              <a:gd name="connsiteX35" fmla="*/ 2509787 w 3971507"/>
              <a:gd name="connsiteY35" fmla="*/ 1427102 h 6175810"/>
              <a:gd name="connsiteX36" fmla="*/ 2588368 w 3971507"/>
              <a:gd name="connsiteY36" fmla="*/ 1446152 h 6175810"/>
              <a:gd name="connsiteX37" fmla="*/ 2564738 w 3971507"/>
              <a:gd name="connsiteY37" fmla="*/ 1497075 h 6175810"/>
              <a:gd name="connsiteX38" fmla="*/ 2605219 w 3971507"/>
              <a:gd name="connsiteY38" fmla="*/ 1566132 h 6175810"/>
              <a:gd name="connsiteX39" fmla="*/ 3948061 w 3971507"/>
              <a:gd name="connsiteY39" fmla="*/ 1614305 h 6175810"/>
              <a:gd name="connsiteX40" fmla="*/ 3924615 w 3971507"/>
              <a:gd name="connsiteY40" fmla="*/ 1708090 h 6175810"/>
              <a:gd name="connsiteX41" fmla="*/ 3901169 w 3971507"/>
              <a:gd name="connsiteY41" fmla="*/ 1743259 h 6175810"/>
              <a:gd name="connsiteX42" fmla="*/ 3971507 w 3971507"/>
              <a:gd name="connsiteY42" fmla="*/ 1825321 h 6175810"/>
              <a:gd name="connsiteX43" fmla="*/ 3889446 w 3971507"/>
              <a:gd name="connsiteY43" fmla="*/ 1977721 h 6175810"/>
              <a:gd name="connsiteX44" fmla="*/ 3889446 w 3971507"/>
              <a:gd name="connsiteY44" fmla="*/ 1977721 h 6175810"/>
              <a:gd name="connsiteX45" fmla="*/ 3889446 w 3971507"/>
              <a:gd name="connsiteY45" fmla="*/ 1977721 h 6175810"/>
              <a:gd name="connsiteX46" fmla="*/ 3795661 w 3971507"/>
              <a:gd name="connsiteY46" fmla="*/ 2177013 h 6175810"/>
              <a:gd name="connsiteX47" fmla="*/ 3948061 w 3971507"/>
              <a:gd name="connsiteY47" fmla="*/ 2200459 h 6175810"/>
              <a:gd name="connsiteX48" fmla="*/ 3924615 w 3971507"/>
              <a:gd name="connsiteY48" fmla="*/ 2388028 h 6175810"/>
              <a:gd name="connsiteX49" fmla="*/ 2622986 w 3971507"/>
              <a:gd name="connsiteY49" fmla="*/ 2308348 h 6175810"/>
              <a:gd name="connsiteX50" fmla="*/ 2646799 w 3971507"/>
              <a:gd name="connsiteY50" fmla="*/ 2399752 h 6175810"/>
              <a:gd name="connsiteX51" fmla="*/ 2583971 w 3971507"/>
              <a:gd name="connsiteY51" fmla="*/ 2437119 h 6175810"/>
              <a:gd name="connsiteX52" fmla="*/ 2510153 w 3971507"/>
              <a:gd name="connsiteY52" fmla="*/ 2484744 h 6175810"/>
              <a:gd name="connsiteX53" fmla="*/ 2483409 w 3971507"/>
              <a:gd name="connsiteY53" fmla="*/ 2568089 h 6175810"/>
              <a:gd name="connsiteX54" fmla="*/ 2390907 w 3971507"/>
              <a:gd name="connsiteY54" fmla="*/ 2581826 h 6175810"/>
              <a:gd name="connsiteX55" fmla="*/ 2290162 w 3971507"/>
              <a:gd name="connsiteY55" fmla="*/ 6162492 h 6175810"/>
              <a:gd name="connsiteX56" fmla="*/ 2201323 w 3971507"/>
              <a:gd name="connsiteY56" fmla="*/ 6162859 h 6175810"/>
              <a:gd name="connsiteX57" fmla="*/ 2128969 w 3971507"/>
              <a:gd name="connsiteY57" fmla="*/ 6087758 h 6175810"/>
              <a:gd name="connsiteX58" fmla="*/ 2122009 w 3971507"/>
              <a:gd name="connsiteY58" fmla="*/ 6164873 h 6175810"/>
              <a:gd name="connsiteX59" fmla="*/ 1929494 w 3971507"/>
              <a:gd name="connsiteY59" fmla="*/ 6120729 h 6175810"/>
              <a:gd name="connsiteX60" fmla="*/ 1849630 w 3971507"/>
              <a:gd name="connsiteY60" fmla="*/ 6127690 h 6175810"/>
              <a:gd name="connsiteX61" fmla="*/ 1849630 w 3971507"/>
              <a:gd name="connsiteY61" fmla="*/ 6127690 h 6175810"/>
              <a:gd name="connsiteX62" fmla="*/ 1762074 w 3971507"/>
              <a:gd name="connsiteY62" fmla="*/ 6075303 h 6175810"/>
              <a:gd name="connsiteX63" fmla="*/ 1710968 w 3971507"/>
              <a:gd name="connsiteY63" fmla="*/ 5968512 h 6175810"/>
              <a:gd name="connsiteX64" fmla="*/ 1720676 w 3971507"/>
              <a:gd name="connsiteY64" fmla="*/ 6167439 h 6175810"/>
              <a:gd name="connsiteX65" fmla="*/ 1538419 w 3971507"/>
              <a:gd name="connsiteY65" fmla="*/ 6172934 h 6175810"/>
              <a:gd name="connsiteX66" fmla="*/ 1649971 w 3971507"/>
              <a:gd name="connsiteY66" fmla="*/ 2247534 h 6175810"/>
              <a:gd name="connsiteX67" fmla="*/ 42261 w 3971507"/>
              <a:gd name="connsiteY67" fmla="*/ 2214930 h 6175810"/>
              <a:gd name="connsiteX0" fmla="*/ 42261 w 3971507"/>
              <a:gd name="connsiteY0" fmla="*/ 2214930 h 6175810"/>
              <a:gd name="connsiteX1" fmla="*/ 16251 w 3971507"/>
              <a:gd name="connsiteY1" fmla="*/ 2056852 h 6175810"/>
              <a:gd name="connsiteX2" fmla="*/ 67356 w 3971507"/>
              <a:gd name="connsiteY2" fmla="*/ 2036336 h 6175810"/>
              <a:gd name="connsiteX3" fmla="*/ 170849 w 3971507"/>
              <a:gd name="connsiteY3" fmla="*/ 1959586 h 6175810"/>
              <a:gd name="connsiteX4" fmla="*/ 238990 w 3971507"/>
              <a:gd name="connsiteY4" fmla="*/ 1917090 h 6175810"/>
              <a:gd name="connsiteX5" fmla="*/ 202357 w 3971507"/>
              <a:gd name="connsiteY5" fmla="*/ 1886684 h 6175810"/>
              <a:gd name="connsiteX6" fmla="*/ 230931 w 3971507"/>
              <a:gd name="connsiteY6" fmla="*/ 1843821 h 6175810"/>
              <a:gd name="connsiteX7" fmla="*/ 82742 w 3971507"/>
              <a:gd name="connsiteY7" fmla="*/ 1752234 h 6175810"/>
              <a:gd name="connsiteX8" fmla="*/ 145754 w 3971507"/>
              <a:gd name="connsiteY8" fmla="*/ 1701680 h 6175810"/>
              <a:gd name="connsiteX9" fmla="*/ 93000 w 3971507"/>
              <a:gd name="connsiteY9" fmla="*/ 1675669 h 6175810"/>
              <a:gd name="connsiteX10" fmla="*/ 103441 w 3971507"/>
              <a:gd name="connsiteY10" fmla="*/ 1643796 h 6175810"/>
              <a:gd name="connsiteX11" fmla="*/ 47575 w 3971507"/>
              <a:gd name="connsiteY11" fmla="*/ 1610459 h 6175810"/>
              <a:gd name="connsiteX12" fmla="*/ 39697 w 3971507"/>
              <a:gd name="connsiteY12" fmla="*/ 1439008 h 6175810"/>
              <a:gd name="connsiteX13" fmla="*/ 1368800 w 3971507"/>
              <a:gd name="connsiteY13" fmla="*/ 1509165 h 6175810"/>
              <a:gd name="connsiteX14" fmla="*/ 1354697 w 3971507"/>
              <a:gd name="connsiteY14" fmla="*/ 1416113 h 6175810"/>
              <a:gd name="connsiteX15" fmla="*/ 1423019 w 3971507"/>
              <a:gd name="connsiteY15" fmla="*/ 1325991 h 6175810"/>
              <a:gd name="connsiteX16" fmla="*/ 1518270 w 3971507"/>
              <a:gd name="connsiteY16" fmla="*/ 1352185 h 6175810"/>
              <a:gd name="connsiteX17" fmla="*/ 1590625 w 3971507"/>
              <a:gd name="connsiteY17" fmla="*/ 1305659 h 6175810"/>
              <a:gd name="connsiteX18" fmla="*/ 1669205 w 3971507"/>
              <a:gd name="connsiteY18" fmla="*/ 1323976 h 6175810"/>
              <a:gd name="connsiteX19" fmla="*/ 1685690 w 3971507"/>
              <a:gd name="connsiteY19" fmla="*/ 40115 h 6175810"/>
              <a:gd name="connsiteX20" fmla="*/ 1762806 w 3971507"/>
              <a:gd name="connsiteY20" fmla="*/ 0 h 6175810"/>
              <a:gd name="connsiteX21" fmla="*/ 1790832 w 3971507"/>
              <a:gd name="connsiteY21" fmla="*/ 83894 h 6175810"/>
              <a:gd name="connsiteX22" fmla="*/ 1851279 w 3971507"/>
              <a:gd name="connsiteY22" fmla="*/ 18319 h 6175810"/>
              <a:gd name="connsiteX23" fmla="*/ 1950193 w 3971507"/>
              <a:gd name="connsiteY23" fmla="*/ 31689 h 6175810"/>
              <a:gd name="connsiteX24" fmla="*/ 1983163 w 3971507"/>
              <a:gd name="connsiteY24" fmla="*/ 100196 h 6175810"/>
              <a:gd name="connsiteX25" fmla="*/ 2022363 w 3971507"/>
              <a:gd name="connsiteY25" fmla="*/ 50556 h 6175810"/>
              <a:gd name="connsiteX26" fmla="*/ 2083359 w 3971507"/>
              <a:gd name="connsiteY26" fmla="*/ 145990 h 6175810"/>
              <a:gd name="connsiteX27" fmla="*/ 2121643 w 3971507"/>
              <a:gd name="connsiteY27" fmla="*/ 98364 h 6175810"/>
              <a:gd name="connsiteX28" fmla="*/ 2175495 w 3971507"/>
              <a:gd name="connsiteY28" fmla="*/ 136282 h 6175810"/>
              <a:gd name="connsiteX29" fmla="*/ 2213594 w 3971507"/>
              <a:gd name="connsiteY29" fmla="*/ 98182 h 6175810"/>
              <a:gd name="connsiteX30" fmla="*/ 2238141 w 3971507"/>
              <a:gd name="connsiteY30" fmla="*/ 136648 h 6175810"/>
              <a:gd name="connsiteX31" fmla="*/ 2274043 w 3971507"/>
              <a:gd name="connsiteY31" fmla="*/ 65027 h 6175810"/>
              <a:gd name="connsiteX32" fmla="*/ 2421496 w 3971507"/>
              <a:gd name="connsiteY32" fmla="*/ 74369 h 6175810"/>
              <a:gd name="connsiteX33" fmla="*/ 2397867 w 3971507"/>
              <a:gd name="connsiteY33" fmla="*/ 1420142 h 6175810"/>
              <a:gd name="connsiteX34" fmla="*/ 2469854 w 3971507"/>
              <a:gd name="connsiteY34" fmla="*/ 1377463 h 6175810"/>
              <a:gd name="connsiteX35" fmla="*/ 2538362 w 3971507"/>
              <a:gd name="connsiteY35" fmla="*/ 1410433 h 6175810"/>
              <a:gd name="connsiteX36" fmla="*/ 2588368 w 3971507"/>
              <a:gd name="connsiteY36" fmla="*/ 1446152 h 6175810"/>
              <a:gd name="connsiteX37" fmla="*/ 2564738 w 3971507"/>
              <a:gd name="connsiteY37" fmla="*/ 1497075 h 6175810"/>
              <a:gd name="connsiteX38" fmla="*/ 2605219 w 3971507"/>
              <a:gd name="connsiteY38" fmla="*/ 1566132 h 6175810"/>
              <a:gd name="connsiteX39" fmla="*/ 3948061 w 3971507"/>
              <a:gd name="connsiteY39" fmla="*/ 1614305 h 6175810"/>
              <a:gd name="connsiteX40" fmla="*/ 3924615 w 3971507"/>
              <a:gd name="connsiteY40" fmla="*/ 1708090 h 6175810"/>
              <a:gd name="connsiteX41" fmla="*/ 3901169 w 3971507"/>
              <a:gd name="connsiteY41" fmla="*/ 1743259 h 6175810"/>
              <a:gd name="connsiteX42" fmla="*/ 3971507 w 3971507"/>
              <a:gd name="connsiteY42" fmla="*/ 1825321 h 6175810"/>
              <a:gd name="connsiteX43" fmla="*/ 3889446 w 3971507"/>
              <a:gd name="connsiteY43" fmla="*/ 1977721 h 6175810"/>
              <a:gd name="connsiteX44" fmla="*/ 3889446 w 3971507"/>
              <a:gd name="connsiteY44" fmla="*/ 1977721 h 6175810"/>
              <a:gd name="connsiteX45" fmla="*/ 3889446 w 3971507"/>
              <a:gd name="connsiteY45" fmla="*/ 1977721 h 6175810"/>
              <a:gd name="connsiteX46" fmla="*/ 3795661 w 3971507"/>
              <a:gd name="connsiteY46" fmla="*/ 2177013 h 6175810"/>
              <a:gd name="connsiteX47" fmla="*/ 3948061 w 3971507"/>
              <a:gd name="connsiteY47" fmla="*/ 2200459 h 6175810"/>
              <a:gd name="connsiteX48" fmla="*/ 3924615 w 3971507"/>
              <a:gd name="connsiteY48" fmla="*/ 2388028 h 6175810"/>
              <a:gd name="connsiteX49" fmla="*/ 2622986 w 3971507"/>
              <a:gd name="connsiteY49" fmla="*/ 2308348 h 6175810"/>
              <a:gd name="connsiteX50" fmla="*/ 2646799 w 3971507"/>
              <a:gd name="connsiteY50" fmla="*/ 2399752 h 6175810"/>
              <a:gd name="connsiteX51" fmla="*/ 2583971 w 3971507"/>
              <a:gd name="connsiteY51" fmla="*/ 2437119 h 6175810"/>
              <a:gd name="connsiteX52" fmla="*/ 2510153 w 3971507"/>
              <a:gd name="connsiteY52" fmla="*/ 2484744 h 6175810"/>
              <a:gd name="connsiteX53" fmla="*/ 2483409 w 3971507"/>
              <a:gd name="connsiteY53" fmla="*/ 2568089 h 6175810"/>
              <a:gd name="connsiteX54" fmla="*/ 2390907 w 3971507"/>
              <a:gd name="connsiteY54" fmla="*/ 2581826 h 6175810"/>
              <a:gd name="connsiteX55" fmla="*/ 2290162 w 3971507"/>
              <a:gd name="connsiteY55" fmla="*/ 6162492 h 6175810"/>
              <a:gd name="connsiteX56" fmla="*/ 2201323 w 3971507"/>
              <a:gd name="connsiteY56" fmla="*/ 6162859 h 6175810"/>
              <a:gd name="connsiteX57" fmla="*/ 2128969 w 3971507"/>
              <a:gd name="connsiteY57" fmla="*/ 6087758 h 6175810"/>
              <a:gd name="connsiteX58" fmla="*/ 2122009 w 3971507"/>
              <a:gd name="connsiteY58" fmla="*/ 6164873 h 6175810"/>
              <a:gd name="connsiteX59" fmla="*/ 1929494 w 3971507"/>
              <a:gd name="connsiteY59" fmla="*/ 6120729 h 6175810"/>
              <a:gd name="connsiteX60" fmla="*/ 1849630 w 3971507"/>
              <a:gd name="connsiteY60" fmla="*/ 6127690 h 6175810"/>
              <a:gd name="connsiteX61" fmla="*/ 1849630 w 3971507"/>
              <a:gd name="connsiteY61" fmla="*/ 6127690 h 6175810"/>
              <a:gd name="connsiteX62" fmla="*/ 1762074 w 3971507"/>
              <a:gd name="connsiteY62" fmla="*/ 6075303 h 6175810"/>
              <a:gd name="connsiteX63" fmla="*/ 1710968 w 3971507"/>
              <a:gd name="connsiteY63" fmla="*/ 5968512 h 6175810"/>
              <a:gd name="connsiteX64" fmla="*/ 1720676 w 3971507"/>
              <a:gd name="connsiteY64" fmla="*/ 6167439 h 6175810"/>
              <a:gd name="connsiteX65" fmla="*/ 1538419 w 3971507"/>
              <a:gd name="connsiteY65" fmla="*/ 6172934 h 6175810"/>
              <a:gd name="connsiteX66" fmla="*/ 1649971 w 3971507"/>
              <a:gd name="connsiteY66" fmla="*/ 2247534 h 6175810"/>
              <a:gd name="connsiteX67" fmla="*/ 42261 w 3971507"/>
              <a:gd name="connsiteY67" fmla="*/ 2214930 h 6175810"/>
              <a:gd name="connsiteX0" fmla="*/ 42261 w 3971507"/>
              <a:gd name="connsiteY0" fmla="*/ 2214930 h 6175810"/>
              <a:gd name="connsiteX1" fmla="*/ 16251 w 3971507"/>
              <a:gd name="connsiteY1" fmla="*/ 2056852 h 6175810"/>
              <a:gd name="connsiteX2" fmla="*/ 67356 w 3971507"/>
              <a:gd name="connsiteY2" fmla="*/ 2036336 h 6175810"/>
              <a:gd name="connsiteX3" fmla="*/ 170849 w 3971507"/>
              <a:gd name="connsiteY3" fmla="*/ 1959586 h 6175810"/>
              <a:gd name="connsiteX4" fmla="*/ 238990 w 3971507"/>
              <a:gd name="connsiteY4" fmla="*/ 1917090 h 6175810"/>
              <a:gd name="connsiteX5" fmla="*/ 202357 w 3971507"/>
              <a:gd name="connsiteY5" fmla="*/ 1886684 h 6175810"/>
              <a:gd name="connsiteX6" fmla="*/ 230931 w 3971507"/>
              <a:gd name="connsiteY6" fmla="*/ 1843821 h 6175810"/>
              <a:gd name="connsiteX7" fmla="*/ 82742 w 3971507"/>
              <a:gd name="connsiteY7" fmla="*/ 1752234 h 6175810"/>
              <a:gd name="connsiteX8" fmla="*/ 145754 w 3971507"/>
              <a:gd name="connsiteY8" fmla="*/ 1701680 h 6175810"/>
              <a:gd name="connsiteX9" fmla="*/ 93000 w 3971507"/>
              <a:gd name="connsiteY9" fmla="*/ 1675669 h 6175810"/>
              <a:gd name="connsiteX10" fmla="*/ 103441 w 3971507"/>
              <a:gd name="connsiteY10" fmla="*/ 1643796 h 6175810"/>
              <a:gd name="connsiteX11" fmla="*/ 47575 w 3971507"/>
              <a:gd name="connsiteY11" fmla="*/ 1610459 h 6175810"/>
              <a:gd name="connsiteX12" fmla="*/ 39697 w 3971507"/>
              <a:gd name="connsiteY12" fmla="*/ 1439008 h 6175810"/>
              <a:gd name="connsiteX13" fmla="*/ 1368800 w 3971507"/>
              <a:gd name="connsiteY13" fmla="*/ 1509165 h 6175810"/>
              <a:gd name="connsiteX14" fmla="*/ 1354697 w 3971507"/>
              <a:gd name="connsiteY14" fmla="*/ 1416113 h 6175810"/>
              <a:gd name="connsiteX15" fmla="*/ 1423019 w 3971507"/>
              <a:gd name="connsiteY15" fmla="*/ 1325991 h 6175810"/>
              <a:gd name="connsiteX16" fmla="*/ 1518270 w 3971507"/>
              <a:gd name="connsiteY16" fmla="*/ 1352185 h 6175810"/>
              <a:gd name="connsiteX17" fmla="*/ 1590625 w 3971507"/>
              <a:gd name="connsiteY17" fmla="*/ 1305659 h 6175810"/>
              <a:gd name="connsiteX18" fmla="*/ 1669205 w 3971507"/>
              <a:gd name="connsiteY18" fmla="*/ 1323976 h 6175810"/>
              <a:gd name="connsiteX19" fmla="*/ 1685690 w 3971507"/>
              <a:gd name="connsiteY19" fmla="*/ 40115 h 6175810"/>
              <a:gd name="connsiteX20" fmla="*/ 1762806 w 3971507"/>
              <a:gd name="connsiteY20" fmla="*/ 0 h 6175810"/>
              <a:gd name="connsiteX21" fmla="*/ 1790832 w 3971507"/>
              <a:gd name="connsiteY21" fmla="*/ 83894 h 6175810"/>
              <a:gd name="connsiteX22" fmla="*/ 1851279 w 3971507"/>
              <a:gd name="connsiteY22" fmla="*/ 18319 h 6175810"/>
              <a:gd name="connsiteX23" fmla="*/ 1950193 w 3971507"/>
              <a:gd name="connsiteY23" fmla="*/ 31689 h 6175810"/>
              <a:gd name="connsiteX24" fmla="*/ 1983163 w 3971507"/>
              <a:gd name="connsiteY24" fmla="*/ 100196 h 6175810"/>
              <a:gd name="connsiteX25" fmla="*/ 2022363 w 3971507"/>
              <a:gd name="connsiteY25" fmla="*/ 50556 h 6175810"/>
              <a:gd name="connsiteX26" fmla="*/ 2083359 w 3971507"/>
              <a:gd name="connsiteY26" fmla="*/ 145990 h 6175810"/>
              <a:gd name="connsiteX27" fmla="*/ 2121643 w 3971507"/>
              <a:gd name="connsiteY27" fmla="*/ 98364 h 6175810"/>
              <a:gd name="connsiteX28" fmla="*/ 2175495 w 3971507"/>
              <a:gd name="connsiteY28" fmla="*/ 136282 h 6175810"/>
              <a:gd name="connsiteX29" fmla="*/ 2213594 w 3971507"/>
              <a:gd name="connsiteY29" fmla="*/ 98182 h 6175810"/>
              <a:gd name="connsiteX30" fmla="*/ 2238141 w 3971507"/>
              <a:gd name="connsiteY30" fmla="*/ 136648 h 6175810"/>
              <a:gd name="connsiteX31" fmla="*/ 2274043 w 3971507"/>
              <a:gd name="connsiteY31" fmla="*/ 65027 h 6175810"/>
              <a:gd name="connsiteX32" fmla="*/ 2421496 w 3971507"/>
              <a:gd name="connsiteY32" fmla="*/ 74369 h 6175810"/>
              <a:gd name="connsiteX33" fmla="*/ 2397867 w 3971507"/>
              <a:gd name="connsiteY33" fmla="*/ 1420142 h 6175810"/>
              <a:gd name="connsiteX34" fmla="*/ 2469854 w 3971507"/>
              <a:gd name="connsiteY34" fmla="*/ 1377463 h 6175810"/>
              <a:gd name="connsiteX35" fmla="*/ 2512168 w 3971507"/>
              <a:gd name="connsiteY35" fmla="*/ 1427102 h 6175810"/>
              <a:gd name="connsiteX36" fmla="*/ 2588368 w 3971507"/>
              <a:gd name="connsiteY36" fmla="*/ 1446152 h 6175810"/>
              <a:gd name="connsiteX37" fmla="*/ 2564738 w 3971507"/>
              <a:gd name="connsiteY37" fmla="*/ 1497075 h 6175810"/>
              <a:gd name="connsiteX38" fmla="*/ 2605219 w 3971507"/>
              <a:gd name="connsiteY38" fmla="*/ 1566132 h 6175810"/>
              <a:gd name="connsiteX39" fmla="*/ 3948061 w 3971507"/>
              <a:gd name="connsiteY39" fmla="*/ 1614305 h 6175810"/>
              <a:gd name="connsiteX40" fmla="*/ 3924615 w 3971507"/>
              <a:gd name="connsiteY40" fmla="*/ 1708090 h 6175810"/>
              <a:gd name="connsiteX41" fmla="*/ 3901169 w 3971507"/>
              <a:gd name="connsiteY41" fmla="*/ 1743259 h 6175810"/>
              <a:gd name="connsiteX42" fmla="*/ 3971507 w 3971507"/>
              <a:gd name="connsiteY42" fmla="*/ 1825321 h 6175810"/>
              <a:gd name="connsiteX43" fmla="*/ 3889446 w 3971507"/>
              <a:gd name="connsiteY43" fmla="*/ 1977721 h 6175810"/>
              <a:gd name="connsiteX44" fmla="*/ 3889446 w 3971507"/>
              <a:gd name="connsiteY44" fmla="*/ 1977721 h 6175810"/>
              <a:gd name="connsiteX45" fmla="*/ 3889446 w 3971507"/>
              <a:gd name="connsiteY45" fmla="*/ 1977721 h 6175810"/>
              <a:gd name="connsiteX46" fmla="*/ 3795661 w 3971507"/>
              <a:gd name="connsiteY46" fmla="*/ 2177013 h 6175810"/>
              <a:gd name="connsiteX47" fmla="*/ 3948061 w 3971507"/>
              <a:gd name="connsiteY47" fmla="*/ 2200459 h 6175810"/>
              <a:gd name="connsiteX48" fmla="*/ 3924615 w 3971507"/>
              <a:gd name="connsiteY48" fmla="*/ 2388028 h 6175810"/>
              <a:gd name="connsiteX49" fmla="*/ 2622986 w 3971507"/>
              <a:gd name="connsiteY49" fmla="*/ 2308348 h 6175810"/>
              <a:gd name="connsiteX50" fmla="*/ 2646799 w 3971507"/>
              <a:gd name="connsiteY50" fmla="*/ 2399752 h 6175810"/>
              <a:gd name="connsiteX51" fmla="*/ 2583971 w 3971507"/>
              <a:gd name="connsiteY51" fmla="*/ 2437119 h 6175810"/>
              <a:gd name="connsiteX52" fmla="*/ 2510153 w 3971507"/>
              <a:gd name="connsiteY52" fmla="*/ 2484744 h 6175810"/>
              <a:gd name="connsiteX53" fmla="*/ 2483409 w 3971507"/>
              <a:gd name="connsiteY53" fmla="*/ 2568089 h 6175810"/>
              <a:gd name="connsiteX54" fmla="*/ 2390907 w 3971507"/>
              <a:gd name="connsiteY54" fmla="*/ 2581826 h 6175810"/>
              <a:gd name="connsiteX55" fmla="*/ 2290162 w 3971507"/>
              <a:gd name="connsiteY55" fmla="*/ 6162492 h 6175810"/>
              <a:gd name="connsiteX56" fmla="*/ 2201323 w 3971507"/>
              <a:gd name="connsiteY56" fmla="*/ 6162859 h 6175810"/>
              <a:gd name="connsiteX57" fmla="*/ 2128969 w 3971507"/>
              <a:gd name="connsiteY57" fmla="*/ 6087758 h 6175810"/>
              <a:gd name="connsiteX58" fmla="*/ 2122009 w 3971507"/>
              <a:gd name="connsiteY58" fmla="*/ 6164873 h 6175810"/>
              <a:gd name="connsiteX59" fmla="*/ 1929494 w 3971507"/>
              <a:gd name="connsiteY59" fmla="*/ 6120729 h 6175810"/>
              <a:gd name="connsiteX60" fmla="*/ 1849630 w 3971507"/>
              <a:gd name="connsiteY60" fmla="*/ 6127690 h 6175810"/>
              <a:gd name="connsiteX61" fmla="*/ 1849630 w 3971507"/>
              <a:gd name="connsiteY61" fmla="*/ 6127690 h 6175810"/>
              <a:gd name="connsiteX62" fmla="*/ 1762074 w 3971507"/>
              <a:gd name="connsiteY62" fmla="*/ 6075303 h 6175810"/>
              <a:gd name="connsiteX63" fmla="*/ 1710968 w 3971507"/>
              <a:gd name="connsiteY63" fmla="*/ 5968512 h 6175810"/>
              <a:gd name="connsiteX64" fmla="*/ 1720676 w 3971507"/>
              <a:gd name="connsiteY64" fmla="*/ 6167439 h 6175810"/>
              <a:gd name="connsiteX65" fmla="*/ 1538419 w 3971507"/>
              <a:gd name="connsiteY65" fmla="*/ 6172934 h 6175810"/>
              <a:gd name="connsiteX66" fmla="*/ 1649971 w 3971507"/>
              <a:gd name="connsiteY66" fmla="*/ 2247534 h 6175810"/>
              <a:gd name="connsiteX67" fmla="*/ 42261 w 3971507"/>
              <a:gd name="connsiteY67" fmla="*/ 2214930 h 6175810"/>
              <a:gd name="connsiteX0" fmla="*/ 42261 w 3971507"/>
              <a:gd name="connsiteY0" fmla="*/ 2214930 h 6175810"/>
              <a:gd name="connsiteX1" fmla="*/ 16251 w 3971507"/>
              <a:gd name="connsiteY1" fmla="*/ 2056852 h 6175810"/>
              <a:gd name="connsiteX2" fmla="*/ 67356 w 3971507"/>
              <a:gd name="connsiteY2" fmla="*/ 2036336 h 6175810"/>
              <a:gd name="connsiteX3" fmla="*/ 170849 w 3971507"/>
              <a:gd name="connsiteY3" fmla="*/ 1959586 h 6175810"/>
              <a:gd name="connsiteX4" fmla="*/ 238990 w 3971507"/>
              <a:gd name="connsiteY4" fmla="*/ 1917090 h 6175810"/>
              <a:gd name="connsiteX5" fmla="*/ 202357 w 3971507"/>
              <a:gd name="connsiteY5" fmla="*/ 1886684 h 6175810"/>
              <a:gd name="connsiteX6" fmla="*/ 230931 w 3971507"/>
              <a:gd name="connsiteY6" fmla="*/ 1843821 h 6175810"/>
              <a:gd name="connsiteX7" fmla="*/ 82742 w 3971507"/>
              <a:gd name="connsiteY7" fmla="*/ 1752234 h 6175810"/>
              <a:gd name="connsiteX8" fmla="*/ 145754 w 3971507"/>
              <a:gd name="connsiteY8" fmla="*/ 1701680 h 6175810"/>
              <a:gd name="connsiteX9" fmla="*/ 93000 w 3971507"/>
              <a:gd name="connsiteY9" fmla="*/ 1675669 h 6175810"/>
              <a:gd name="connsiteX10" fmla="*/ 103441 w 3971507"/>
              <a:gd name="connsiteY10" fmla="*/ 1643796 h 6175810"/>
              <a:gd name="connsiteX11" fmla="*/ 47575 w 3971507"/>
              <a:gd name="connsiteY11" fmla="*/ 1610459 h 6175810"/>
              <a:gd name="connsiteX12" fmla="*/ 39697 w 3971507"/>
              <a:gd name="connsiteY12" fmla="*/ 1439008 h 6175810"/>
              <a:gd name="connsiteX13" fmla="*/ 1368800 w 3971507"/>
              <a:gd name="connsiteY13" fmla="*/ 1509165 h 6175810"/>
              <a:gd name="connsiteX14" fmla="*/ 1354697 w 3971507"/>
              <a:gd name="connsiteY14" fmla="*/ 1416113 h 6175810"/>
              <a:gd name="connsiteX15" fmla="*/ 1423019 w 3971507"/>
              <a:gd name="connsiteY15" fmla="*/ 1325991 h 6175810"/>
              <a:gd name="connsiteX16" fmla="*/ 1518270 w 3971507"/>
              <a:gd name="connsiteY16" fmla="*/ 1352185 h 6175810"/>
              <a:gd name="connsiteX17" fmla="*/ 1590625 w 3971507"/>
              <a:gd name="connsiteY17" fmla="*/ 1305659 h 6175810"/>
              <a:gd name="connsiteX18" fmla="*/ 1669205 w 3971507"/>
              <a:gd name="connsiteY18" fmla="*/ 1323976 h 6175810"/>
              <a:gd name="connsiteX19" fmla="*/ 1685690 w 3971507"/>
              <a:gd name="connsiteY19" fmla="*/ 40115 h 6175810"/>
              <a:gd name="connsiteX20" fmla="*/ 1762806 w 3971507"/>
              <a:gd name="connsiteY20" fmla="*/ 0 h 6175810"/>
              <a:gd name="connsiteX21" fmla="*/ 1790832 w 3971507"/>
              <a:gd name="connsiteY21" fmla="*/ 83894 h 6175810"/>
              <a:gd name="connsiteX22" fmla="*/ 1851279 w 3971507"/>
              <a:gd name="connsiteY22" fmla="*/ 18319 h 6175810"/>
              <a:gd name="connsiteX23" fmla="*/ 1950193 w 3971507"/>
              <a:gd name="connsiteY23" fmla="*/ 31689 h 6175810"/>
              <a:gd name="connsiteX24" fmla="*/ 1983163 w 3971507"/>
              <a:gd name="connsiteY24" fmla="*/ 100196 h 6175810"/>
              <a:gd name="connsiteX25" fmla="*/ 2022363 w 3971507"/>
              <a:gd name="connsiteY25" fmla="*/ 50556 h 6175810"/>
              <a:gd name="connsiteX26" fmla="*/ 2083359 w 3971507"/>
              <a:gd name="connsiteY26" fmla="*/ 145990 h 6175810"/>
              <a:gd name="connsiteX27" fmla="*/ 2121643 w 3971507"/>
              <a:gd name="connsiteY27" fmla="*/ 98364 h 6175810"/>
              <a:gd name="connsiteX28" fmla="*/ 2175495 w 3971507"/>
              <a:gd name="connsiteY28" fmla="*/ 136282 h 6175810"/>
              <a:gd name="connsiteX29" fmla="*/ 2213594 w 3971507"/>
              <a:gd name="connsiteY29" fmla="*/ 98182 h 6175810"/>
              <a:gd name="connsiteX30" fmla="*/ 2238141 w 3971507"/>
              <a:gd name="connsiteY30" fmla="*/ 136648 h 6175810"/>
              <a:gd name="connsiteX31" fmla="*/ 2274043 w 3971507"/>
              <a:gd name="connsiteY31" fmla="*/ 65027 h 6175810"/>
              <a:gd name="connsiteX32" fmla="*/ 2421496 w 3971507"/>
              <a:gd name="connsiteY32" fmla="*/ 74369 h 6175810"/>
              <a:gd name="connsiteX33" fmla="*/ 2397867 w 3971507"/>
              <a:gd name="connsiteY33" fmla="*/ 1420142 h 6175810"/>
              <a:gd name="connsiteX34" fmla="*/ 2469854 w 3971507"/>
              <a:gd name="connsiteY34" fmla="*/ 1377463 h 6175810"/>
              <a:gd name="connsiteX35" fmla="*/ 2512168 w 3971507"/>
              <a:gd name="connsiteY35" fmla="*/ 1427102 h 6175810"/>
              <a:gd name="connsiteX36" fmla="*/ 2588368 w 3971507"/>
              <a:gd name="connsiteY36" fmla="*/ 1446152 h 6175810"/>
              <a:gd name="connsiteX37" fmla="*/ 2564738 w 3971507"/>
              <a:gd name="connsiteY37" fmla="*/ 1497075 h 6175810"/>
              <a:gd name="connsiteX38" fmla="*/ 2605219 w 3971507"/>
              <a:gd name="connsiteY38" fmla="*/ 1566132 h 6175810"/>
              <a:gd name="connsiteX39" fmla="*/ 3948061 w 3971507"/>
              <a:gd name="connsiteY39" fmla="*/ 1614305 h 6175810"/>
              <a:gd name="connsiteX40" fmla="*/ 3924615 w 3971507"/>
              <a:gd name="connsiteY40" fmla="*/ 1708090 h 6175810"/>
              <a:gd name="connsiteX41" fmla="*/ 3901169 w 3971507"/>
              <a:gd name="connsiteY41" fmla="*/ 1743259 h 6175810"/>
              <a:gd name="connsiteX42" fmla="*/ 3971507 w 3971507"/>
              <a:gd name="connsiteY42" fmla="*/ 1825321 h 6175810"/>
              <a:gd name="connsiteX43" fmla="*/ 3889446 w 3971507"/>
              <a:gd name="connsiteY43" fmla="*/ 1977721 h 6175810"/>
              <a:gd name="connsiteX44" fmla="*/ 3889446 w 3971507"/>
              <a:gd name="connsiteY44" fmla="*/ 1977721 h 6175810"/>
              <a:gd name="connsiteX45" fmla="*/ 3889446 w 3971507"/>
              <a:gd name="connsiteY45" fmla="*/ 1977721 h 6175810"/>
              <a:gd name="connsiteX46" fmla="*/ 3795661 w 3971507"/>
              <a:gd name="connsiteY46" fmla="*/ 2177013 h 6175810"/>
              <a:gd name="connsiteX47" fmla="*/ 3948061 w 3971507"/>
              <a:gd name="connsiteY47" fmla="*/ 2200459 h 6175810"/>
              <a:gd name="connsiteX48" fmla="*/ 3924615 w 3971507"/>
              <a:gd name="connsiteY48" fmla="*/ 2388028 h 6175810"/>
              <a:gd name="connsiteX49" fmla="*/ 2622986 w 3971507"/>
              <a:gd name="connsiteY49" fmla="*/ 2308348 h 6175810"/>
              <a:gd name="connsiteX50" fmla="*/ 2646799 w 3971507"/>
              <a:gd name="connsiteY50" fmla="*/ 2399752 h 6175810"/>
              <a:gd name="connsiteX51" fmla="*/ 2583971 w 3971507"/>
              <a:gd name="connsiteY51" fmla="*/ 2437119 h 6175810"/>
              <a:gd name="connsiteX52" fmla="*/ 2510153 w 3971507"/>
              <a:gd name="connsiteY52" fmla="*/ 2484744 h 6175810"/>
              <a:gd name="connsiteX53" fmla="*/ 2483409 w 3971507"/>
              <a:gd name="connsiteY53" fmla="*/ 2568089 h 6175810"/>
              <a:gd name="connsiteX54" fmla="*/ 2390907 w 3971507"/>
              <a:gd name="connsiteY54" fmla="*/ 2581826 h 6175810"/>
              <a:gd name="connsiteX55" fmla="*/ 2290162 w 3971507"/>
              <a:gd name="connsiteY55" fmla="*/ 6162492 h 6175810"/>
              <a:gd name="connsiteX56" fmla="*/ 2201323 w 3971507"/>
              <a:gd name="connsiteY56" fmla="*/ 6162859 h 6175810"/>
              <a:gd name="connsiteX57" fmla="*/ 2128969 w 3971507"/>
              <a:gd name="connsiteY57" fmla="*/ 6087758 h 6175810"/>
              <a:gd name="connsiteX58" fmla="*/ 2122009 w 3971507"/>
              <a:gd name="connsiteY58" fmla="*/ 6164873 h 6175810"/>
              <a:gd name="connsiteX59" fmla="*/ 1929494 w 3971507"/>
              <a:gd name="connsiteY59" fmla="*/ 6120729 h 6175810"/>
              <a:gd name="connsiteX60" fmla="*/ 1849630 w 3971507"/>
              <a:gd name="connsiteY60" fmla="*/ 6127690 h 6175810"/>
              <a:gd name="connsiteX61" fmla="*/ 1849630 w 3971507"/>
              <a:gd name="connsiteY61" fmla="*/ 6127690 h 6175810"/>
              <a:gd name="connsiteX62" fmla="*/ 1762074 w 3971507"/>
              <a:gd name="connsiteY62" fmla="*/ 6075303 h 6175810"/>
              <a:gd name="connsiteX63" fmla="*/ 1710968 w 3971507"/>
              <a:gd name="connsiteY63" fmla="*/ 5968512 h 6175810"/>
              <a:gd name="connsiteX64" fmla="*/ 1720676 w 3971507"/>
              <a:gd name="connsiteY64" fmla="*/ 6167439 h 6175810"/>
              <a:gd name="connsiteX65" fmla="*/ 1538419 w 3971507"/>
              <a:gd name="connsiteY65" fmla="*/ 6172934 h 6175810"/>
              <a:gd name="connsiteX66" fmla="*/ 1649971 w 3971507"/>
              <a:gd name="connsiteY66" fmla="*/ 2247534 h 6175810"/>
              <a:gd name="connsiteX67" fmla="*/ 42261 w 3971507"/>
              <a:gd name="connsiteY67" fmla="*/ 2214930 h 6175810"/>
              <a:gd name="connsiteX0" fmla="*/ 42261 w 3971507"/>
              <a:gd name="connsiteY0" fmla="*/ 2214930 h 6175810"/>
              <a:gd name="connsiteX1" fmla="*/ 16251 w 3971507"/>
              <a:gd name="connsiteY1" fmla="*/ 2056852 h 6175810"/>
              <a:gd name="connsiteX2" fmla="*/ 67356 w 3971507"/>
              <a:gd name="connsiteY2" fmla="*/ 2036336 h 6175810"/>
              <a:gd name="connsiteX3" fmla="*/ 170849 w 3971507"/>
              <a:gd name="connsiteY3" fmla="*/ 1959586 h 6175810"/>
              <a:gd name="connsiteX4" fmla="*/ 238990 w 3971507"/>
              <a:gd name="connsiteY4" fmla="*/ 1917090 h 6175810"/>
              <a:gd name="connsiteX5" fmla="*/ 202357 w 3971507"/>
              <a:gd name="connsiteY5" fmla="*/ 1886684 h 6175810"/>
              <a:gd name="connsiteX6" fmla="*/ 230931 w 3971507"/>
              <a:gd name="connsiteY6" fmla="*/ 1843821 h 6175810"/>
              <a:gd name="connsiteX7" fmla="*/ 82742 w 3971507"/>
              <a:gd name="connsiteY7" fmla="*/ 1752234 h 6175810"/>
              <a:gd name="connsiteX8" fmla="*/ 145754 w 3971507"/>
              <a:gd name="connsiteY8" fmla="*/ 1701680 h 6175810"/>
              <a:gd name="connsiteX9" fmla="*/ 93000 w 3971507"/>
              <a:gd name="connsiteY9" fmla="*/ 1675669 h 6175810"/>
              <a:gd name="connsiteX10" fmla="*/ 103441 w 3971507"/>
              <a:gd name="connsiteY10" fmla="*/ 1643796 h 6175810"/>
              <a:gd name="connsiteX11" fmla="*/ 47575 w 3971507"/>
              <a:gd name="connsiteY11" fmla="*/ 1610459 h 6175810"/>
              <a:gd name="connsiteX12" fmla="*/ 39697 w 3971507"/>
              <a:gd name="connsiteY12" fmla="*/ 1439008 h 6175810"/>
              <a:gd name="connsiteX13" fmla="*/ 1368800 w 3971507"/>
              <a:gd name="connsiteY13" fmla="*/ 1509165 h 6175810"/>
              <a:gd name="connsiteX14" fmla="*/ 1354697 w 3971507"/>
              <a:gd name="connsiteY14" fmla="*/ 1416113 h 6175810"/>
              <a:gd name="connsiteX15" fmla="*/ 1423019 w 3971507"/>
              <a:gd name="connsiteY15" fmla="*/ 1325991 h 6175810"/>
              <a:gd name="connsiteX16" fmla="*/ 1518270 w 3971507"/>
              <a:gd name="connsiteY16" fmla="*/ 1352185 h 6175810"/>
              <a:gd name="connsiteX17" fmla="*/ 1590625 w 3971507"/>
              <a:gd name="connsiteY17" fmla="*/ 1305659 h 6175810"/>
              <a:gd name="connsiteX18" fmla="*/ 1669205 w 3971507"/>
              <a:gd name="connsiteY18" fmla="*/ 1323976 h 6175810"/>
              <a:gd name="connsiteX19" fmla="*/ 1685690 w 3971507"/>
              <a:gd name="connsiteY19" fmla="*/ 40115 h 6175810"/>
              <a:gd name="connsiteX20" fmla="*/ 1762806 w 3971507"/>
              <a:gd name="connsiteY20" fmla="*/ 0 h 6175810"/>
              <a:gd name="connsiteX21" fmla="*/ 1790832 w 3971507"/>
              <a:gd name="connsiteY21" fmla="*/ 83894 h 6175810"/>
              <a:gd name="connsiteX22" fmla="*/ 1851279 w 3971507"/>
              <a:gd name="connsiteY22" fmla="*/ 18319 h 6175810"/>
              <a:gd name="connsiteX23" fmla="*/ 1950193 w 3971507"/>
              <a:gd name="connsiteY23" fmla="*/ 31689 h 6175810"/>
              <a:gd name="connsiteX24" fmla="*/ 1983163 w 3971507"/>
              <a:gd name="connsiteY24" fmla="*/ 100196 h 6175810"/>
              <a:gd name="connsiteX25" fmla="*/ 2022363 w 3971507"/>
              <a:gd name="connsiteY25" fmla="*/ 50556 h 6175810"/>
              <a:gd name="connsiteX26" fmla="*/ 2083359 w 3971507"/>
              <a:gd name="connsiteY26" fmla="*/ 145990 h 6175810"/>
              <a:gd name="connsiteX27" fmla="*/ 2121643 w 3971507"/>
              <a:gd name="connsiteY27" fmla="*/ 98364 h 6175810"/>
              <a:gd name="connsiteX28" fmla="*/ 2175495 w 3971507"/>
              <a:gd name="connsiteY28" fmla="*/ 136282 h 6175810"/>
              <a:gd name="connsiteX29" fmla="*/ 2213594 w 3971507"/>
              <a:gd name="connsiteY29" fmla="*/ 98182 h 6175810"/>
              <a:gd name="connsiteX30" fmla="*/ 2238141 w 3971507"/>
              <a:gd name="connsiteY30" fmla="*/ 136648 h 6175810"/>
              <a:gd name="connsiteX31" fmla="*/ 2274043 w 3971507"/>
              <a:gd name="connsiteY31" fmla="*/ 65027 h 6175810"/>
              <a:gd name="connsiteX32" fmla="*/ 2421496 w 3971507"/>
              <a:gd name="connsiteY32" fmla="*/ 74369 h 6175810"/>
              <a:gd name="connsiteX33" fmla="*/ 2397867 w 3971507"/>
              <a:gd name="connsiteY33" fmla="*/ 1420142 h 6175810"/>
              <a:gd name="connsiteX34" fmla="*/ 2469854 w 3971507"/>
              <a:gd name="connsiteY34" fmla="*/ 1377463 h 6175810"/>
              <a:gd name="connsiteX35" fmla="*/ 2512168 w 3971507"/>
              <a:gd name="connsiteY35" fmla="*/ 1427102 h 6175810"/>
              <a:gd name="connsiteX36" fmla="*/ 2583606 w 3971507"/>
              <a:gd name="connsiteY36" fmla="*/ 1455677 h 6175810"/>
              <a:gd name="connsiteX37" fmla="*/ 2564738 w 3971507"/>
              <a:gd name="connsiteY37" fmla="*/ 1497075 h 6175810"/>
              <a:gd name="connsiteX38" fmla="*/ 2605219 w 3971507"/>
              <a:gd name="connsiteY38" fmla="*/ 1566132 h 6175810"/>
              <a:gd name="connsiteX39" fmla="*/ 3948061 w 3971507"/>
              <a:gd name="connsiteY39" fmla="*/ 1614305 h 6175810"/>
              <a:gd name="connsiteX40" fmla="*/ 3924615 w 3971507"/>
              <a:gd name="connsiteY40" fmla="*/ 1708090 h 6175810"/>
              <a:gd name="connsiteX41" fmla="*/ 3901169 w 3971507"/>
              <a:gd name="connsiteY41" fmla="*/ 1743259 h 6175810"/>
              <a:gd name="connsiteX42" fmla="*/ 3971507 w 3971507"/>
              <a:gd name="connsiteY42" fmla="*/ 1825321 h 6175810"/>
              <a:gd name="connsiteX43" fmla="*/ 3889446 w 3971507"/>
              <a:gd name="connsiteY43" fmla="*/ 1977721 h 6175810"/>
              <a:gd name="connsiteX44" fmla="*/ 3889446 w 3971507"/>
              <a:gd name="connsiteY44" fmla="*/ 1977721 h 6175810"/>
              <a:gd name="connsiteX45" fmla="*/ 3889446 w 3971507"/>
              <a:gd name="connsiteY45" fmla="*/ 1977721 h 6175810"/>
              <a:gd name="connsiteX46" fmla="*/ 3795661 w 3971507"/>
              <a:gd name="connsiteY46" fmla="*/ 2177013 h 6175810"/>
              <a:gd name="connsiteX47" fmla="*/ 3948061 w 3971507"/>
              <a:gd name="connsiteY47" fmla="*/ 2200459 h 6175810"/>
              <a:gd name="connsiteX48" fmla="*/ 3924615 w 3971507"/>
              <a:gd name="connsiteY48" fmla="*/ 2388028 h 6175810"/>
              <a:gd name="connsiteX49" fmla="*/ 2622986 w 3971507"/>
              <a:gd name="connsiteY49" fmla="*/ 2308348 h 6175810"/>
              <a:gd name="connsiteX50" fmla="*/ 2646799 w 3971507"/>
              <a:gd name="connsiteY50" fmla="*/ 2399752 h 6175810"/>
              <a:gd name="connsiteX51" fmla="*/ 2583971 w 3971507"/>
              <a:gd name="connsiteY51" fmla="*/ 2437119 h 6175810"/>
              <a:gd name="connsiteX52" fmla="*/ 2510153 w 3971507"/>
              <a:gd name="connsiteY52" fmla="*/ 2484744 h 6175810"/>
              <a:gd name="connsiteX53" fmla="*/ 2483409 w 3971507"/>
              <a:gd name="connsiteY53" fmla="*/ 2568089 h 6175810"/>
              <a:gd name="connsiteX54" fmla="*/ 2390907 w 3971507"/>
              <a:gd name="connsiteY54" fmla="*/ 2581826 h 6175810"/>
              <a:gd name="connsiteX55" fmla="*/ 2290162 w 3971507"/>
              <a:gd name="connsiteY55" fmla="*/ 6162492 h 6175810"/>
              <a:gd name="connsiteX56" fmla="*/ 2201323 w 3971507"/>
              <a:gd name="connsiteY56" fmla="*/ 6162859 h 6175810"/>
              <a:gd name="connsiteX57" fmla="*/ 2128969 w 3971507"/>
              <a:gd name="connsiteY57" fmla="*/ 6087758 h 6175810"/>
              <a:gd name="connsiteX58" fmla="*/ 2122009 w 3971507"/>
              <a:gd name="connsiteY58" fmla="*/ 6164873 h 6175810"/>
              <a:gd name="connsiteX59" fmla="*/ 1929494 w 3971507"/>
              <a:gd name="connsiteY59" fmla="*/ 6120729 h 6175810"/>
              <a:gd name="connsiteX60" fmla="*/ 1849630 w 3971507"/>
              <a:gd name="connsiteY60" fmla="*/ 6127690 h 6175810"/>
              <a:gd name="connsiteX61" fmla="*/ 1849630 w 3971507"/>
              <a:gd name="connsiteY61" fmla="*/ 6127690 h 6175810"/>
              <a:gd name="connsiteX62" fmla="*/ 1762074 w 3971507"/>
              <a:gd name="connsiteY62" fmla="*/ 6075303 h 6175810"/>
              <a:gd name="connsiteX63" fmla="*/ 1710968 w 3971507"/>
              <a:gd name="connsiteY63" fmla="*/ 5968512 h 6175810"/>
              <a:gd name="connsiteX64" fmla="*/ 1720676 w 3971507"/>
              <a:gd name="connsiteY64" fmla="*/ 6167439 h 6175810"/>
              <a:gd name="connsiteX65" fmla="*/ 1538419 w 3971507"/>
              <a:gd name="connsiteY65" fmla="*/ 6172934 h 6175810"/>
              <a:gd name="connsiteX66" fmla="*/ 1649971 w 3971507"/>
              <a:gd name="connsiteY66" fmla="*/ 2247534 h 6175810"/>
              <a:gd name="connsiteX67" fmla="*/ 42261 w 3971507"/>
              <a:gd name="connsiteY67" fmla="*/ 2214930 h 6175810"/>
              <a:gd name="connsiteX0" fmla="*/ 42261 w 3971507"/>
              <a:gd name="connsiteY0" fmla="*/ 2214930 h 6175810"/>
              <a:gd name="connsiteX1" fmla="*/ 16251 w 3971507"/>
              <a:gd name="connsiteY1" fmla="*/ 2056852 h 6175810"/>
              <a:gd name="connsiteX2" fmla="*/ 67356 w 3971507"/>
              <a:gd name="connsiteY2" fmla="*/ 2036336 h 6175810"/>
              <a:gd name="connsiteX3" fmla="*/ 170849 w 3971507"/>
              <a:gd name="connsiteY3" fmla="*/ 1959586 h 6175810"/>
              <a:gd name="connsiteX4" fmla="*/ 238990 w 3971507"/>
              <a:gd name="connsiteY4" fmla="*/ 1917090 h 6175810"/>
              <a:gd name="connsiteX5" fmla="*/ 202357 w 3971507"/>
              <a:gd name="connsiteY5" fmla="*/ 1886684 h 6175810"/>
              <a:gd name="connsiteX6" fmla="*/ 230931 w 3971507"/>
              <a:gd name="connsiteY6" fmla="*/ 1843821 h 6175810"/>
              <a:gd name="connsiteX7" fmla="*/ 82742 w 3971507"/>
              <a:gd name="connsiteY7" fmla="*/ 1752234 h 6175810"/>
              <a:gd name="connsiteX8" fmla="*/ 145754 w 3971507"/>
              <a:gd name="connsiteY8" fmla="*/ 1701680 h 6175810"/>
              <a:gd name="connsiteX9" fmla="*/ 93000 w 3971507"/>
              <a:gd name="connsiteY9" fmla="*/ 1675669 h 6175810"/>
              <a:gd name="connsiteX10" fmla="*/ 103441 w 3971507"/>
              <a:gd name="connsiteY10" fmla="*/ 1643796 h 6175810"/>
              <a:gd name="connsiteX11" fmla="*/ 47575 w 3971507"/>
              <a:gd name="connsiteY11" fmla="*/ 1610459 h 6175810"/>
              <a:gd name="connsiteX12" fmla="*/ 39697 w 3971507"/>
              <a:gd name="connsiteY12" fmla="*/ 1439008 h 6175810"/>
              <a:gd name="connsiteX13" fmla="*/ 1368800 w 3971507"/>
              <a:gd name="connsiteY13" fmla="*/ 1509165 h 6175810"/>
              <a:gd name="connsiteX14" fmla="*/ 1354697 w 3971507"/>
              <a:gd name="connsiteY14" fmla="*/ 1416113 h 6175810"/>
              <a:gd name="connsiteX15" fmla="*/ 1423019 w 3971507"/>
              <a:gd name="connsiteY15" fmla="*/ 1325991 h 6175810"/>
              <a:gd name="connsiteX16" fmla="*/ 1518270 w 3971507"/>
              <a:gd name="connsiteY16" fmla="*/ 1352185 h 6175810"/>
              <a:gd name="connsiteX17" fmla="*/ 1590625 w 3971507"/>
              <a:gd name="connsiteY17" fmla="*/ 1305659 h 6175810"/>
              <a:gd name="connsiteX18" fmla="*/ 1669205 w 3971507"/>
              <a:gd name="connsiteY18" fmla="*/ 1323976 h 6175810"/>
              <a:gd name="connsiteX19" fmla="*/ 1685690 w 3971507"/>
              <a:gd name="connsiteY19" fmla="*/ 40115 h 6175810"/>
              <a:gd name="connsiteX20" fmla="*/ 1762806 w 3971507"/>
              <a:gd name="connsiteY20" fmla="*/ 0 h 6175810"/>
              <a:gd name="connsiteX21" fmla="*/ 1790832 w 3971507"/>
              <a:gd name="connsiteY21" fmla="*/ 83894 h 6175810"/>
              <a:gd name="connsiteX22" fmla="*/ 1851279 w 3971507"/>
              <a:gd name="connsiteY22" fmla="*/ 18319 h 6175810"/>
              <a:gd name="connsiteX23" fmla="*/ 1950193 w 3971507"/>
              <a:gd name="connsiteY23" fmla="*/ 31689 h 6175810"/>
              <a:gd name="connsiteX24" fmla="*/ 1983163 w 3971507"/>
              <a:gd name="connsiteY24" fmla="*/ 100196 h 6175810"/>
              <a:gd name="connsiteX25" fmla="*/ 2022363 w 3971507"/>
              <a:gd name="connsiteY25" fmla="*/ 50556 h 6175810"/>
              <a:gd name="connsiteX26" fmla="*/ 2083359 w 3971507"/>
              <a:gd name="connsiteY26" fmla="*/ 145990 h 6175810"/>
              <a:gd name="connsiteX27" fmla="*/ 2121643 w 3971507"/>
              <a:gd name="connsiteY27" fmla="*/ 98364 h 6175810"/>
              <a:gd name="connsiteX28" fmla="*/ 2175495 w 3971507"/>
              <a:gd name="connsiteY28" fmla="*/ 136282 h 6175810"/>
              <a:gd name="connsiteX29" fmla="*/ 2213594 w 3971507"/>
              <a:gd name="connsiteY29" fmla="*/ 98182 h 6175810"/>
              <a:gd name="connsiteX30" fmla="*/ 2238141 w 3971507"/>
              <a:gd name="connsiteY30" fmla="*/ 136648 h 6175810"/>
              <a:gd name="connsiteX31" fmla="*/ 2274043 w 3971507"/>
              <a:gd name="connsiteY31" fmla="*/ 65027 h 6175810"/>
              <a:gd name="connsiteX32" fmla="*/ 2421496 w 3971507"/>
              <a:gd name="connsiteY32" fmla="*/ 74369 h 6175810"/>
              <a:gd name="connsiteX33" fmla="*/ 2397867 w 3971507"/>
              <a:gd name="connsiteY33" fmla="*/ 1420142 h 6175810"/>
              <a:gd name="connsiteX34" fmla="*/ 2469854 w 3971507"/>
              <a:gd name="connsiteY34" fmla="*/ 1377463 h 6175810"/>
              <a:gd name="connsiteX35" fmla="*/ 2512168 w 3971507"/>
              <a:gd name="connsiteY35" fmla="*/ 1427102 h 6175810"/>
              <a:gd name="connsiteX36" fmla="*/ 2583606 w 3971507"/>
              <a:gd name="connsiteY36" fmla="*/ 1455677 h 6175810"/>
              <a:gd name="connsiteX37" fmla="*/ 2564738 w 3971507"/>
              <a:gd name="connsiteY37" fmla="*/ 1497075 h 6175810"/>
              <a:gd name="connsiteX38" fmla="*/ 2605219 w 3971507"/>
              <a:gd name="connsiteY38" fmla="*/ 1566132 h 6175810"/>
              <a:gd name="connsiteX39" fmla="*/ 3948061 w 3971507"/>
              <a:gd name="connsiteY39" fmla="*/ 1614305 h 6175810"/>
              <a:gd name="connsiteX40" fmla="*/ 3924615 w 3971507"/>
              <a:gd name="connsiteY40" fmla="*/ 1708090 h 6175810"/>
              <a:gd name="connsiteX41" fmla="*/ 3901169 w 3971507"/>
              <a:gd name="connsiteY41" fmla="*/ 1743259 h 6175810"/>
              <a:gd name="connsiteX42" fmla="*/ 3971507 w 3971507"/>
              <a:gd name="connsiteY42" fmla="*/ 1825321 h 6175810"/>
              <a:gd name="connsiteX43" fmla="*/ 3889446 w 3971507"/>
              <a:gd name="connsiteY43" fmla="*/ 1977721 h 6175810"/>
              <a:gd name="connsiteX44" fmla="*/ 3889446 w 3971507"/>
              <a:gd name="connsiteY44" fmla="*/ 1977721 h 6175810"/>
              <a:gd name="connsiteX45" fmla="*/ 3889446 w 3971507"/>
              <a:gd name="connsiteY45" fmla="*/ 1977721 h 6175810"/>
              <a:gd name="connsiteX46" fmla="*/ 3795661 w 3971507"/>
              <a:gd name="connsiteY46" fmla="*/ 2177013 h 6175810"/>
              <a:gd name="connsiteX47" fmla="*/ 3948061 w 3971507"/>
              <a:gd name="connsiteY47" fmla="*/ 2200459 h 6175810"/>
              <a:gd name="connsiteX48" fmla="*/ 3924615 w 3971507"/>
              <a:gd name="connsiteY48" fmla="*/ 2388028 h 6175810"/>
              <a:gd name="connsiteX49" fmla="*/ 2622986 w 3971507"/>
              <a:gd name="connsiteY49" fmla="*/ 2308348 h 6175810"/>
              <a:gd name="connsiteX50" fmla="*/ 2646799 w 3971507"/>
              <a:gd name="connsiteY50" fmla="*/ 2399752 h 6175810"/>
              <a:gd name="connsiteX51" fmla="*/ 2583971 w 3971507"/>
              <a:gd name="connsiteY51" fmla="*/ 2437119 h 6175810"/>
              <a:gd name="connsiteX52" fmla="*/ 2510153 w 3971507"/>
              <a:gd name="connsiteY52" fmla="*/ 2484744 h 6175810"/>
              <a:gd name="connsiteX53" fmla="*/ 2483409 w 3971507"/>
              <a:gd name="connsiteY53" fmla="*/ 2568089 h 6175810"/>
              <a:gd name="connsiteX54" fmla="*/ 2390907 w 3971507"/>
              <a:gd name="connsiteY54" fmla="*/ 2581826 h 6175810"/>
              <a:gd name="connsiteX55" fmla="*/ 2290162 w 3971507"/>
              <a:gd name="connsiteY55" fmla="*/ 6162492 h 6175810"/>
              <a:gd name="connsiteX56" fmla="*/ 2201323 w 3971507"/>
              <a:gd name="connsiteY56" fmla="*/ 6162859 h 6175810"/>
              <a:gd name="connsiteX57" fmla="*/ 2128969 w 3971507"/>
              <a:gd name="connsiteY57" fmla="*/ 6087758 h 6175810"/>
              <a:gd name="connsiteX58" fmla="*/ 2122009 w 3971507"/>
              <a:gd name="connsiteY58" fmla="*/ 6164873 h 6175810"/>
              <a:gd name="connsiteX59" fmla="*/ 1929494 w 3971507"/>
              <a:gd name="connsiteY59" fmla="*/ 6120729 h 6175810"/>
              <a:gd name="connsiteX60" fmla="*/ 1849630 w 3971507"/>
              <a:gd name="connsiteY60" fmla="*/ 6127690 h 6175810"/>
              <a:gd name="connsiteX61" fmla="*/ 1849630 w 3971507"/>
              <a:gd name="connsiteY61" fmla="*/ 6127690 h 6175810"/>
              <a:gd name="connsiteX62" fmla="*/ 1762074 w 3971507"/>
              <a:gd name="connsiteY62" fmla="*/ 6075303 h 6175810"/>
              <a:gd name="connsiteX63" fmla="*/ 1710968 w 3971507"/>
              <a:gd name="connsiteY63" fmla="*/ 5968512 h 6175810"/>
              <a:gd name="connsiteX64" fmla="*/ 1720676 w 3971507"/>
              <a:gd name="connsiteY64" fmla="*/ 6167439 h 6175810"/>
              <a:gd name="connsiteX65" fmla="*/ 1538419 w 3971507"/>
              <a:gd name="connsiteY65" fmla="*/ 6172934 h 6175810"/>
              <a:gd name="connsiteX66" fmla="*/ 1649971 w 3971507"/>
              <a:gd name="connsiteY66" fmla="*/ 2247534 h 6175810"/>
              <a:gd name="connsiteX67" fmla="*/ 42261 w 3971507"/>
              <a:gd name="connsiteY67" fmla="*/ 2214930 h 6175810"/>
              <a:gd name="connsiteX0" fmla="*/ 42261 w 3971507"/>
              <a:gd name="connsiteY0" fmla="*/ 2214930 h 6175810"/>
              <a:gd name="connsiteX1" fmla="*/ 16251 w 3971507"/>
              <a:gd name="connsiteY1" fmla="*/ 2056852 h 6175810"/>
              <a:gd name="connsiteX2" fmla="*/ 67356 w 3971507"/>
              <a:gd name="connsiteY2" fmla="*/ 2036336 h 6175810"/>
              <a:gd name="connsiteX3" fmla="*/ 170849 w 3971507"/>
              <a:gd name="connsiteY3" fmla="*/ 1959586 h 6175810"/>
              <a:gd name="connsiteX4" fmla="*/ 238990 w 3971507"/>
              <a:gd name="connsiteY4" fmla="*/ 1917090 h 6175810"/>
              <a:gd name="connsiteX5" fmla="*/ 202357 w 3971507"/>
              <a:gd name="connsiteY5" fmla="*/ 1886684 h 6175810"/>
              <a:gd name="connsiteX6" fmla="*/ 230931 w 3971507"/>
              <a:gd name="connsiteY6" fmla="*/ 1843821 h 6175810"/>
              <a:gd name="connsiteX7" fmla="*/ 82742 w 3971507"/>
              <a:gd name="connsiteY7" fmla="*/ 1752234 h 6175810"/>
              <a:gd name="connsiteX8" fmla="*/ 145754 w 3971507"/>
              <a:gd name="connsiteY8" fmla="*/ 1701680 h 6175810"/>
              <a:gd name="connsiteX9" fmla="*/ 93000 w 3971507"/>
              <a:gd name="connsiteY9" fmla="*/ 1675669 h 6175810"/>
              <a:gd name="connsiteX10" fmla="*/ 103441 w 3971507"/>
              <a:gd name="connsiteY10" fmla="*/ 1643796 h 6175810"/>
              <a:gd name="connsiteX11" fmla="*/ 47575 w 3971507"/>
              <a:gd name="connsiteY11" fmla="*/ 1610459 h 6175810"/>
              <a:gd name="connsiteX12" fmla="*/ 39697 w 3971507"/>
              <a:gd name="connsiteY12" fmla="*/ 1439008 h 6175810"/>
              <a:gd name="connsiteX13" fmla="*/ 1368800 w 3971507"/>
              <a:gd name="connsiteY13" fmla="*/ 1509165 h 6175810"/>
              <a:gd name="connsiteX14" fmla="*/ 1354697 w 3971507"/>
              <a:gd name="connsiteY14" fmla="*/ 1416113 h 6175810"/>
              <a:gd name="connsiteX15" fmla="*/ 1423019 w 3971507"/>
              <a:gd name="connsiteY15" fmla="*/ 1325991 h 6175810"/>
              <a:gd name="connsiteX16" fmla="*/ 1518270 w 3971507"/>
              <a:gd name="connsiteY16" fmla="*/ 1352185 h 6175810"/>
              <a:gd name="connsiteX17" fmla="*/ 1590625 w 3971507"/>
              <a:gd name="connsiteY17" fmla="*/ 1305659 h 6175810"/>
              <a:gd name="connsiteX18" fmla="*/ 1669205 w 3971507"/>
              <a:gd name="connsiteY18" fmla="*/ 1323976 h 6175810"/>
              <a:gd name="connsiteX19" fmla="*/ 1685690 w 3971507"/>
              <a:gd name="connsiteY19" fmla="*/ 40115 h 6175810"/>
              <a:gd name="connsiteX20" fmla="*/ 1762806 w 3971507"/>
              <a:gd name="connsiteY20" fmla="*/ 0 h 6175810"/>
              <a:gd name="connsiteX21" fmla="*/ 1790832 w 3971507"/>
              <a:gd name="connsiteY21" fmla="*/ 83894 h 6175810"/>
              <a:gd name="connsiteX22" fmla="*/ 1851279 w 3971507"/>
              <a:gd name="connsiteY22" fmla="*/ 18319 h 6175810"/>
              <a:gd name="connsiteX23" fmla="*/ 1950193 w 3971507"/>
              <a:gd name="connsiteY23" fmla="*/ 31689 h 6175810"/>
              <a:gd name="connsiteX24" fmla="*/ 1983163 w 3971507"/>
              <a:gd name="connsiteY24" fmla="*/ 100196 h 6175810"/>
              <a:gd name="connsiteX25" fmla="*/ 2022363 w 3971507"/>
              <a:gd name="connsiteY25" fmla="*/ 50556 h 6175810"/>
              <a:gd name="connsiteX26" fmla="*/ 2083359 w 3971507"/>
              <a:gd name="connsiteY26" fmla="*/ 145990 h 6175810"/>
              <a:gd name="connsiteX27" fmla="*/ 2121643 w 3971507"/>
              <a:gd name="connsiteY27" fmla="*/ 98364 h 6175810"/>
              <a:gd name="connsiteX28" fmla="*/ 2175495 w 3971507"/>
              <a:gd name="connsiteY28" fmla="*/ 136282 h 6175810"/>
              <a:gd name="connsiteX29" fmla="*/ 2213594 w 3971507"/>
              <a:gd name="connsiteY29" fmla="*/ 98182 h 6175810"/>
              <a:gd name="connsiteX30" fmla="*/ 2238141 w 3971507"/>
              <a:gd name="connsiteY30" fmla="*/ 136648 h 6175810"/>
              <a:gd name="connsiteX31" fmla="*/ 2274043 w 3971507"/>
              <a:gd name="connsiteY31" fmla="*/ 65027 h 6175810"/>
              <a:gd name="connsiteX32" fmla="*/ 2421496 w 3971507"/>
              <a:gd name="connsiteY32" fmla="*/ 74369 h 6175810"/>
              <a:gd name="connsiteX33" fmla="*/ 2397867 w 3971507"/>
              <a:gd name="connsiteY33" fmla="*/ 1420142 h 6175810"/>
              <a:gd name="connsiteX34" fmla="*/ 2469854 w 3971507"/>
              <a:gd name="connsiteY34" fmla="*/ 1377463 h 6175810"/>
              <a:gd name="connsiteX35" fmla="*/ 2512168 w 3971507"/>
              <a:gd name="connsiteY35" fmla="*/ 1427102 h 6175810"/>
              <a:gd name="connsiteX36" fmla="*/ 2583606 w 3971507"/>
              <a:gd name="connsiteY36" fmla="*/ 1455677 h 6175810"/>
              <a:gd name="connsiteX37" fmla="*/ 2564738 w 3971507"/>
              <a:gd name="connsiteY37" fmla="*/ 1497075 h 6175810"/>
              <a:gd name="connsiteX38" fmla="*/ 2605219 w 3971507"/>
              <a:gd name="connsiteY38" fmla="*/ 1566132 h 6175810"/>
              <a:gd name="connsiteX39" fmla="*/ 3948061 w 3971507"/>
              <a:gd name="connsiteY39" fmla="*/ 1614305 h 6175810"/>
              <a:gd name="connsiteX40" fmla="*/ 3924615 w 3971507"/>
              <a:gd name="connsiteY40" fmla="*/ 1708090 h 6175810"/>
              <a:gd name="connsiteX41" fmla="*/ 3901169 w 3971507"/>
              <a:gd name="connsiteY41" fmla="*/ 1743259 h 6175810"/>
              <a:gd name="connsiteX42" fmla="*/ 3971507 w 3971507"/>
              <a:gd name="connsiteY42" fmla="*/ 1825321 h 6175810"/>
              <a:gd name="connsiteX43" fmla="*/ 3889446 w 3971507"/>
              <a:gd name="connsiteY43" fmla="*/ 1977721 h 6175810"/>
              <a:gd name="connsiteX44" fmla="*/ 3889446 w 3971507"/>
              <a:gd name="connsiteY44" fmla="*/ 1977721 h 6175810"/>
              <a:gd name="connsiteX45" fmla="*/ 3889446 w 3971507"/>
              <a:gd name="connsiteY45" fmla="*/ 1977721 h 6175810"/>
              <a:gd name="connsiteX46" fmla="*/ 3795661 w 3971507"/>
              <a:gd name="connsiteY46" fmla="*/ 2177013 h 6175810"/>
              <a:gd name="connsiteX47" fmla="*/ 3948061 w 3971507"/>
              <a:gd name="connsiteY47" fmla="*/ 2200459 h 6175810"/>
              <a:gd name="connsiteX48" fmla="*/ 3924615 w 3971507"/>
              <a:gd name="connsiteY48" fmla="*/ 2388028 h 6175810"/>
              <a:gd name="connsiteX49" fmla="*/ 2622986 w 3971507"/>
              <a:gd name="connsiteY49" fmla="*/ 2308348 h 6175810"/>
              <a:gd name="connsiteX50" fmla="*/ 2646799 w 3971507"/>
              <a:gd name="connsiteY50" fmla="*/ 2399752 h 6175810"/>
              <a:gd name="connsiteX51" fmla="*/ 2583971 w 3971507"/>
              <a:gd name="connsiteY51" fmla="*/ 2437119 h 6175810"/>
              <a:gd name="connsiteX52" fmla="*/ 2510153 w 3971507"/>
              <a:gd name="connsiteY52" fmla="*/ 2484744 h 6175810"/>
              <a:gd name="connsiteX53" fmla="*/ 2483409 w 3971507"/>
              <a:gd name="connsiteY53" fmla="*/ 2568089 h 6175810"/>
              <a:gd name="connsiteX54" fmla="*/ 2390907 w 3971507"/>
              <a:gd name="connsiteY54" fmla="*/ 2581826 h 6175810"/>
              <a:gd name="connsiteX55" fmla="*/ 2290162 w 3971507"/>
              <a:gd name="connsiteY55" fmla="*/ 6162492 h 6175810"/>
              <a:gd name="connsiteX56" fmla="*/ 2201323 w 3971507"/>
              <a:gd name="connsiteY56" fmla="*/ 6162859 h 6175810"/>
              <a:gd name="connsiteX57" fmla="*/ 2128969 w 3971507"/>
              <a:gd name="connsiteY57" fmla="*/ 6087758 h 6175810"/>
              <a:gd name="connsiteX58" fmla="*/ 2122009 w 3971507"/>
              <a:gd name="connsiteY58" fmla="*/ 6164873 h 6175810"/>
              <a:gd name="connsiteX59" fmla="*/ 1929494 w 3971507"/>
              <a:gd name="connsiteY59" fmla="*/ 6120729 h 6175810"/>
              <a:gd name="connsiteX60" fmla="*/ 1849630 w 3971507"/>
              <a:gd name="connsiteY60" fmla="*/ 6127690 h 6175810"/>
              <a:gd name="connsiteX61" fmla="*/ 1849630 w 3971507"/>
              <a:gd name="connsiteY61" fmla="*/ 6127690 h 6175810"/>
              <a:gd name="connsiteX62" fmla="*/ 1762074 w 3971507"/>
              <a:gd name="connsiteY62" fmla="*/ 6075303 h 6175810"/>
              <a:gd name="connsiteX63" fmla="*/ 1710968 w 3971507"/>
              <a:gd name="connsiteY63" fmla="*/ 5968512 h 6175810"/>
              <a:gd name="connsiteX64" fmla="*/ 1720676 w 3971507"/>
              <a:gd name="connsiteY64" fmla="*/ 6167439 h 6175810"/>
              <a:gd name="connsiteX65" fmla="*/ 1538419 w 3971507"/>
              <a:gd name="connsiteY65" fmla="*/ 6172934 h 6175810"/>
              <a:gd name="connsiteX66" fmla="*/ 1649971 w 3971507"/>
              <a:gd name="connsiteY66" fmla="*/ 2247534 h 6175810"/>
              <a:gd name="connsiteX67" fmla="*/ 42261 w 3971507"/>
              <a:gd name="connsiteY67" fmla="*/ 2214930 h 6175810"/>
              <a:gd name="connsiteX0" fmla="*/ 42261 w 3971507"/>
              <a:gd name="connsiteY0" fmla="*/ 2214930 h 6175810"/>
              <a:gd name="connsiteX1" fmla="*/ 16251 w 3971507"/>
              <a:gd name="connsiteY1" fmla="*/ 2056852 h 6175810"/>
              <a:gd name="connsiteX2" fmla="*/ 67356 w 3971507"/>
              <a:gd name="connsiteY2" fmla="*/ 2036336 h 6175810"/>
              <a:gd name="connsiteX3" fmla="*/ 170849 w 3971507"/>
              <a:gd name="connsiteY3" fmla="*/ 1959586 h 6175810"/>
              <a:gd name="connsiteX4" fmla="*/ 238990 w 3971507"/>
              <a:gd name="connsiteY4" fmla="*/ 1917090 h 6175810"/>
              <a:gd name="connsiteX5" fmla="*/ 202357 w 3971507"/>
              <a:gd name="connsiteY5" fmla="*/ 1886684 h 6175810"/>
              <a:gd name="connsiteX6" fmla="*/ 230931 w 3971507"/>
              <a:gd name="connsiteY6" fmla="*/ 1843821 h 6175810"/>
              <a:gd name="connsiteX7" fmla="*/ 82742 w 3971507"/>
              <a:gd name="connsiteY7" fmla="*/ 1752234 h 6175810"/>
              <a:gd name="connsiteX8" fmla="*/ 145754 w 3971507"/>
              <a:gd name="connsiteY8" fmla="*/ 1701680 h 6175810"/>
              <a:gd name="connsiteX9" fmla="*/ 93000 w 3971507"/>
              <a:gd name="connsiteY9" fmla="*/ 1675669 h 6175810"/>
              <a:gd name="connsiteX10" fmla="*/ 103441 w 3971507"/>
              <a:gd name="connsiteY10" fmla="*/ 1643796 h 6175810"/>
              <a:gd name="connsiteX11" fmla="*/ 47575 w 3971507"/>
              <a:gd name="connsiteY11" fmla="*/ 1610459 h 6175810"/>
              <a:gd name="connsiteX12" fmla="*/ 39697 w 3971507"/>
              <a:gd name="connsiteY12" fmla="*/ 1439008 h 6175810"/>
              <a:gd name="connsiteX13" fmla="*/ 1368800 w 3971507"/>
              <a:gd name="connsiteY13" fmla="*/ 1509165 h 6175810"/>
              <a:gd name="connsiteX14" fmla="*/ 1354697 w 3971507"/>
              <a:gd name="connsiteY14" fmla="*/ 1416113 h 6175810"/>
              <a:gd name="connsiteX15" fmla="*/ 1423019 w 3971507"/>
              <a:gd name="connsiteY15" fmla="*/ 1325991 h 6175810"/>
              <a:gd name="connsiteX16" fmla="*/ 1518270 w 3971507"/>
              <a:gd name="connsiteY16" fmla="*/ 1352185 h 6175810"/>
              <a:gd name="connsiteX17" fmla="*/ 1590625 w 3971507"/>
              <a:gd name="connsiteY17" fmla="*/ 1305659 h 6175810"/>
              <a:gd name="connsiteX18" fmla="*/ 1669205 w 3971507"/>
              <a:gd name="connsiteY18" fmla="*/ 1323976 h 6175810"/>
              <a:gd name="connsiteX19" fmla="*/ 1685690 w 3971507"/>
              <a:gd name="connsiteY19" fmla="*/ 40115 h 6175810"/>
              <a:gd name="connsiteX20" fmla="*/ 1762806 w 3971507"/>
              <a:gd name="connsiteY20" fmla="*/ 0 h 6175810"/>
              <a:gd name="connsiteX21" fmla="*/ 1790832 w 3971507"/>
              <a:gd name="connsiteY21" fmla="*/ 83894 h 6175810"/>
              <a:gd name="connsiteX22" fmla="*/ 1851279 w 3971507"/>
              <a:gd name="connsiteY22" fmla="*/ 18319 h 6175810"/>
              <a:gd name="connsiteX23" fmla="*/ 1950193 w 3971507"/>
              <a:gd name="connsiteY23" fmla="*/ 31689 h 6175810"/>
              <a:gd name="connsiteX24" fmla="*/ 1983163 w 3971507"/>
              <a:gd name="connsiteY24" fmla="*/ 100196 h 6175810"/>
              <a:gd name="connsiteX25" fmla="*/ 2022363 w 3971507"/>
              <a:gd name="connsiteY25" fmla="*/ 50556 h 6175810"/>
              <a:gd name="connsiteX26" fmla="*/ 2083359 w 3971507"/>
              <a:gd name="connsiteY26" fmla="*/ 145990 h 6175810"/>
              <a:gd name="connsiteX27" fmla="*/ 2121643 w 3971507"/>
              <a:gd name="connsiteY27" fmla="*/ 98364 h 6175810"/>
              <a:gd name="connsiteX28" fmla="*/ 2175495 w 3971507"/>
              <a:gd name="connsiteY28" fmla="*/ 136282 h 6175810"/>
              <a:gd name="connsiteX29" fmla="*/ 2213594 w 3971507"/>
              <a:gd name="connsiteY29" fmla="*/ 98182 h 6175810"/>
              <a:gd name="connsiteX30" fmla="*/ 2238141 w 3971507"/>
              <a:gd name="connsiteY30" fmla="*/ 136648 h 6175810"/>
              <a:gd name="connsiteX31" fmla="*/ 2274043 w 3971507"/>
              <a:gd name="connsiteY31" fmla="*/ 65027 h 6175810"/>
              <a:gd name="connsiteX32" fmla="*/ 2421496 w 3971507"/>
              <a:gd name="connsiteY32" fmla="*/ 74369 h 6175810"/>
              <a:gd name="connsiteX33" fmla="*/ 2397867 w 3971507"/>
              <a:gd name="connsiteY33" fmla="*/ 1420142 h 6175810"/>
              <a:gd name="connsiteX34" fmla="*/ 2469854 w 3971507"/>
              <a:gd name="connsiteY34" fmla="*/ 1377463 h 6175810"/>
              <a:gd name="connsiteX35" fmla="*/ 2512168 w 3971507"/>
              <a:gd name="connsiteY35" fmla="*/ 1427102 h 6175810"/>
              <a:gd name="connsiteX36" fmla="*/ 2583606 w 3971507"/>
              <a:gd name="connsiteY36" fmla="*/ 1455677 h 6175810"/>
              <a:gd name="connsiteX37" fmla="*/ 2564738 w 3971507"/>
              <a:gd name="connsiteY37" fmla="*/ 1497075 h 6175810"/>
              <a:gd name="connsiteX38" fmla="*/ 2605219 w 3971507"/>
              <a:gd name="connsiteY38" fmla="*/ 1566132 h 6175810"/>
              <a:gd name="connsiteX39" fmla="*/ 3921868 w 3971507"/>
              <a:gd name="connsiteY39" fmla="*/ 1630974 h 6175810"/>
              <a:gd name="connsiteX40" fmla="*/ 3924615 w 3971507"/>
              <a:gd name="connsiteY40" fmla="*/ 1708090 h 6175810"/>
              <a:gd name="connsiteX41" fmla="*/ 3901169 w 3971507"/>
              <a:gd name="connsiteY41" fmla="*/ 1743259 h 6175810"/>
              <a:gd name="connsiteX42" fmla="*/ 3971507 w 3971507"/>
              <a:gd name="connsiteY42" fmla="*/ 1825321 h 6175810"/>
              <a:gd name="connsiteX43" fmla="*/ 3889446 w 3971507"/>
              <a:gd name="connsiteY43" fmla="*/ 1977721 h 6175810"/>
              <a:gd name="connsiteX44" fmla="*/ 3889446 w 3971507"/>
              <a:gd name="connsiteY44" fmla="*/ 1977721 h 6175810"/>
              <a:gd name="connsiteX45" fmla="*/ 3889446 w 3971507"/>
              <a:gd name="connsiteY45" fmla="*/ 1977721 h 6175810"/>
              <a:gd name="connsiteX46" fmla="*/ 3795661 w 3971507"/>
              <a:gd name="connsiteY46" fmla="*/ 2177013 h 6175810"/>
              <a:gd name="connsiteX47" fmla="*/ 3948061 w 3971507"/>
              <a:gd name="connsiteY47" fmla="*/ 2200459 h 6175810"/>
              <a:gd name="connsiteX48" fmla="*/ 3924615 w 3971507"/>
              <a:gd name="connsiteY48" fmla="*/ 2388028 h 6175810"/>
              <a:gd name="connsiteX49" fmla="*/ 2622986 w 3971507"/>
              <a:gd name="connsiteY49" fmla="*/ 2308348 h 6175810"/>
              <a:gd name="connsiteX50" fmla="*/ 2646799 w 3971507"/>
              <a:gd name="connsiteY50" fmla="*/ 2399752 h 6175810"/>
              <a:gd name="connsiteX51" fmla="*/ 2583971 w 3971507"/>
              <a:gd name="connsiteY51" fmla="*/ 2437119 h 6175810"/>
              <a:gd name="connsiteX52" fmla="*/ 2510153 w 3971507"/>
              <a:gd name="connsiteY52" fmla="*/ 2484744 h 6175810"/>
              <a:gd name="connsiteX53" fmla="*/ 2483409 w 3971507"/>
              <a:gd name="connsiteY53" fmla="*/ 2568089 h 6175810"/>
              <a:gd name="connsiteX54" fmla="*/ 2390907 w 3971507"/>
              <a:gd name="connsiteY54" fmla="*/ 2581826 h 6175810"/>
              <a:gd name="connsiteX55" fmla="*/ 2290162 w 3971507"/>
              <a:gd name="connsiteY55" fmla="*/ 6162492 h 6175810"/>
              <a:gd name="connsiteX56" fmla="*/ 2201323 w 3971507"/>
              <a:gd name="connsiteY56" fmla="*/ 6162859 h 6175810"/>
              <a:gd name="connsiteX57" fmla="*/ 2128969 w 3971507"/>
              <a:gd name="connsiteY57" fmla="*/ 6087758 h 6175810"/>
              <a:gd name="connsiteX58" fmla="*/ 2122009 w 3971507"/>
              <a:gd name="connsiteY58" fmla="*/ 6164873 h 6175810"/>
              <a:gd name="connsiteX59" fmla="*/ 1929494 w 3971507"/>
              <a:gd name="connsiteY59" fmla="*/ 6120729 h 6175810"/>
              <a:gd name="connsiteX60" fmla="*/ 1849630 w 3971507"/>
              <a:gd name="connsiteY60" fmla="*/ 6127690 h 6175810"/>
              <a:gd name="connsiteX61" fmla="*/ 1849630 w 3971507"/>
              <a:gd name="connsiteY61" fmla="*/ 6127690 h 6175810"/>
              <a:gd name="connsiteX62" fmla="*/ 1762074 w 3971507"/>
              <a:gd name="connsiteY62" fmla="*/ 6075303 h 6175810"/>
              <a:gd name="connsiteX63" fmla="*/ 1710968 w 3971507"/>
              <a:gd name="connsiteY63" fmla="*/ 5968512 h 6175810"/>
              <a:gd name="connsiteX64" fmla="*/ 1720676 w 3971507"/>
              <a:gd name="connsiteY64" fmla="*/ 6167439 h 6175810"/>
              <a:gd name="connsiteX65" fmla="*/ 1538419 w 3971507"/>
              <a:gd name="connsiteY65" fmla="*/ 6172934 h 6175810"/>
              <a:gd name="connsiteX66" fmla="*/ 1649971 w 3971507"/>
              <a:gd name="connsiteY66" fmla="*/ 2247534 h 6175810"/>
              <a:gd name="connsiteX67" fmla="*/ 42261 w 3971507"/>
              <a:gd name="connsiteY67" fmla="*/ 2214930 h 6175810"/>
              <a:gd name="connsiteX0" fmla="*/ 42261 w 3971507"/>
              <a:gd name="connsiteY0" fmla="*/ 2214930 h 6175810"/>
              <a:gd name="connsiteX1" fmla="*/ 16251 w 3971507"/>
              <a:gd name="connsiteY1" fmla="*/ 2056852 h 6175810"/>
              <a:gd name="connsiteX2" fmla="*/ 67356 w 3971507"/>
              <a:gd name="connsiteY2" fmla="*/ 2036336 h 6175810"/>
              <a:gd name="connsiteX3" fmla="*/ 170849 w 3971507"/>
              <a:gd name="connsiteY3" fmla="*/ 1959586 h 6175810"/>
              <a:gd name="connsiteX4" fmla="*/ 238990 w 3971507"/>
              <a:gd name="connsiteY4" fmla="*/ 1917090 h 6175810"/>
              <a:gd name="connsiteX5" fmla="*/ 202357 w 3971507"/>
              <a:gd name="connsiteY5" fmla="*/ 1886684 h 6175810"/>
              <a:gd name="connsiteX6" fmla="*/ 230931 w 3971507"/>
              <a:gd name="connsiteY6" fmla="*/ 1843821 h 6175810"/>
              <a:gd name="connsiteX7" fmla="*/ 82742 w 3971507"/>
              <a:gd name="connsiteY7" fmla="*/ 1752234 h 6175810"/>
              <a:gd name="connsiteX8" fmla="*/ 145754 w 3971507"/>
              <a:gd name="connsiteY8" fmla="*/ 1701680 h 6175810"/>
              <a:gd name="connsiteX9" fmla="*/ 93000 w 3971507"/>
              <a:gd name="connsiteY9" fmla="*/ 1675669 h 6175810"/>
              <a:gd name="connsiteX10" fmla="*/ 103441 w 3971507"/>
              <a:gd name="connsiteY10" fmla="*/ 1643796 h 6175810"/>
              <a:gd name="connsiteX11" fmla="*/ 47575 w 3971507"/>
              <a:gd name="connsiteY11" fmla="*/ 1610459 h 6175810"/>
              <a:gd name="connsiteX12" fmla="*/ 39697 w 3971507"/>
              <a:gd name="connsiteY12" fmla="*/ 1439008 h 6175810"/>
              <a:gd name="connsiteX13" fmla="*/ 1368800 w 3971507"/>
              <a:gd name="connsiteY13" fmla="*/ 1509165 h 6175810"/>
              <a:gd name="connsiteX14" fmla="*/ 1354697 w 3971507"/>
              <a:gd name="connsiteY14" fmla="*/ 1416113 h 6175810"/>
              <a:gd name="connsiteX15" fmla="*/ 1423019 w 3971507"/>
              <a:gd name="connsiteY15" fmla="*/ 1325991 h 6175810"/>
              <a:gd name="connsiteX16" fmla="*/ 1518270 w 3971507"/>
              <a:gd name="connsiteY16" fmla="*/ 1352185 h 6175810"/>
              <a:gd name="connsiteX17" fmla="*/ 1590625 w 3971507"/>
              <a:gd name="connsiteY17" fmla="*/ 1305659 h 6175810"/>
              <a:gd name="connsiteX18" fmla="*/ 1669205 w 3971507"/>
              <a:gd name="connsiteY18" fmla="*/ 1323976 h 6175810"/>
              <a:gd name="connsiteX19" fmla="*/ 1685690 w 3971507"/>
              <a:gd name="connsiteY19" fmla="*/ 40115 h 6175810"/>
              <a:gd name="connsiteX20" fmla="*/ 1762806 w 3971507"/>
              <a:gd name="connsiteY20" fmla="*/ 0 h 6175810"/>
              <a:gd name="connsiteX21" fmla="*/ 1790832 w 3971507"/>
              <a:gd name="connsiteY21" fmla="*/ 83894 h 6175810"/>
              <a:gd name="connsiteX22" fmla="*/ 1851279 w 3971507"/>
              <a:gd name="connsiteY22" fmla="*/ 18319 h 6175810"/>
              <a:gd name="connsiteX23" fmla="*/ 1950193 w 3971507"/>
              <a:gd name="connsiteY23" fmla="*/ 31689 h 6175810"/>
              <a:gd name="connsiteX24" fmla="*/ 1983163 w 3971507"/>
              <a:gd name="connsiteY24" fmla="*/ 100196 h 6175810"/>
              <a:gd name="connsiteX25" fmla="*/ 2022363 w 3971507"/>
              <a:gd name="connsiteY25" fmla="*/ 50556 h 6175810"/>
              <a:gd name="connsiteX26" fmla="*/ 2083359 w 3971507"/>
              <a:gd name="connsiteY26" fmla="*/ 145990 h 6175810"/>
              <a:gd name="connsiteX27" fmla="*/ 2121643 w 3971507"/>
              <a:gd name="connsiteY27" fmla="*/ 98364 h 6175810"/>
              <a:gd name="connsiteX28" fmla="*/ 2175495 w 3971507"/>
              <a:gd name="connsiteY28" fmla="*/ 136282 h 6175810"/>
              <a:gd name="connsiteX29" fmla="*/ 2213594 w 3971507"/>
              <a:gd name="connsiteY29" fmla="*/ 98182 h 6175810"/>
              <a:gd name="connsiteX30" fmla="*/ 2238141 w 3971507"/>
              <a:gd name="connsiteY30" fmla="*/ 136648 h 6175810"/>
              <a:gd name="connsiteX31" fmla="*/ 2274043 w 3971507"/>
              <a:gd name="connsiteY31" fmla="*/ 65027 h 6175810"/>
              <a:gd name="connsiteX32" fmla="*/ 2421496 w 3971507"/>
              <a:gd name="connsiteY32" fmla="*/ 74369 h 6175810"/>
              <a:gd name="connsiteX33" fmla="*/ 2397867 w 3971507"/>
              <a:gd name="connsiteY33" fmla="*/ 1420142 h 6175810"/>
              <a:gd name="connsiteX34" fmla="*/ 2469854 w 3971507"/>
              <a:gd name="connsiteY34" fmla="*/ 1377463 h 6175810"/>
              <a:gd name="connsiteX35" fmla="*/ 2512168 w 3971507"/>
              <a:gd name="connsiteY35" fmla="*/ 1427102 h 6175810"/>
              <a:gd name="connsiteX36" fmla="*/ 2583606 w 3971507"/>
              <a:gd name="connsiteY36" fmla="*/ 1455677 h 6175810"/>
              <a:gd name="connsiteX37" fmla="*/ 2564738 w 3971507"/>
              <a:gd name="connsiteY37" fmla="*/ 1497075 h 6175810"/>
              <a:gd name="connsiteX38" fmla="*/ 2605219 w 3971507"/>
              <a:gd name="connsiteY38" fmla="*/ 1566132 h 6175810"/>
              <a:gd name="connsiteX39" fmla="*/ 3921868 w 3971507"/>
              <a:gd name="connsiteY39" fmla="*/ 1630974 h 6175810"/>
              <a:gd name="connsiteX40" fmla="*/ 3924615 w 3971507"/>
              <a:gd name="connsiteY40" fmla="*/ 1708090 h 6175810"/>
              <a:gd name="connsiteX41" fmla="*/ 3886881 w 3971507"/>
              <a:gd name="connsiteY41" fmla="*/ 1786121 h 6175810"/>
              <a:gd name="connsiteX42" fmla="*/ 3971507 w 3971507"/>
              <a:gd name="connsiteY42" fmla="*/ 1825321 h 6175810"/>
              <a:gd name="connsiteX43" fmla="*/ 3889446 w 3971507"/>
              <a:gd name="connsiteY43" fmla="*/ 1977721 h 6175810"/>
              <a:gd name="connsiteX44" fmla="*/ 3889446 w 3971507"/>
              <a:gd name="connsiteY44" fmla="*/ 1977721 h 6175810"/>
              <a:gd name="connsiteX45" fmla="*/ 3889446 w 3971507"/>
              <a:gd name="connsiteY45" fmla="*/ 1977721 h 6175810"/>
              <a:gd name="connsiteX46" fmla="*/ 3795661 w 3971507"/>
              <a:gd name="connsiteY46" fmla="*/ 2177013 h 6175810"/>
              <a:gd name="connsiteX47" fmla="*/ 3948061 w 3971507"/>
              <a:gd name="connsiteY47" fmla="*/ 2200459 h 6175810"/>
              <a:gd name="connsiteX48" fmla="*/ 3924615 w 3971507"/>
              <a:gd name="connsiteY48" fmla="*/ 2388028 h 6175810"/>
              <a:gd name="connsiteX49" fmla="*/ 2622986 w 3971507"/>
              <a:gd name="connsiteY49" fmla="*/ 2308348 h 6175810"/>
              <a:gd name="connsiteX50" fmla="*/ 2646799 w 3971507"/>
              <a:gd name="connsiteY50" fmla="*/ 2399752 h 6175810"/>
              <a:gd name="connsiteX51" fmla="*/ 2583971 w 3971507"/>
              <a:gd name="connsiteY51" fmla="*/ 2437119 h 6175810"/>
              <a:gd name="connsiteX52" fmla="*/ 2510153 w 3971507"/>
              <a:gd name="connsiteY52" fmla="*/ 2484744 h 6175810"/>
              <a:gd name="connsiteX53" fmla="*/ 2483409 w 3971507"/>
              <a:gd name="connsiteY53" fmla="*/ 2568089 h 6175810"/>
              <a:gd name="connsiteX54" fmla="*/ 2390907 w 3971507"/>
              <a:gd name="connsiteY54" fmla="*/ 2581826 h 6175810"/>
              <a:gd name="connsiteX55" fmla="*/ 2290162 w 3971507"/>
              <a:gd name="connsiteY55" fmla="*/ 6162492 h 6175810"/>
              <a:gd name="connsiteX56" fmla="*/ 2201323 w 3971507"/>
              <a:gd name="connsiteY56" fmla="*/ 6162859 h 6175810"/>
              <a:gd name="connsiteX57" fmla="*/ 2128969 w 3971507"/>
              <a:gd name="connsiteY57" fmla="*/ 6087758 h 6175810"/>
              <a:gd name="connsiteX58" fmla="*/ 2122009 w 3971507"/>
              <a:gd name="connsiteY58" fmla="*/ 6164873 h 6175810"/>
              <a:gd name="connsiteX59" fmla="*/ 1929494 w 3971507"/>
              <a:gd name="connsiteY59" fmla="*/ 6120729 h 6175810"/>
              <a:gd name="connsiteX60" fmla="*/ 1849630 w 3971507"/>
              <a:gd name="connsiteY60" fmla="*/ 6127690 h 6175810"/>
              <a:gd name="connsiteX61" fmla="*/ 1849630 w 3971507"/>
              <a:gd name="connsiteY61" fmla="*/ 6127690 h 6175810"/>
              <a:gd name="connsiteX62" fmla="*/ 1762074 w 3971507"/>
              <a:gd name="connsiteY62" fmla="*/ 6075303 h 6175810"/>
              <a:gd name="connsiteX63" fmla="*/ 1710968 w 3971507"/>
              <a:gd name="connsiteY63" fmla="*/ 5968512 h 6175810"/>
              <a:gd name="connsiteX64" fmla="*/ 1720676 w 3971507"/>
              <a:gd name="connsiteY64" fmla="*/ 6167439 h 6175810"/>
              <a:gd name="connsiteX65" fmla="*/ 1538419 w 3971507"/>
              <a:gd name="connsiteY65" fmla="*/ 6172934 h 6175810"/>
              <a:gd name="connsiteX66" fmla="*/ 1649971 w 3971507"/>
              <a:gd name="connsiteY66" fmla="*/ 2247534 h 6175810"/>
              <a:gd name="connsiteX67" fmla="*/ 42261 w 3971507"/>
              <a:gd name="connsiteY67" fmla="*/ 2214930 h 6175810"/>
              <a:gd name="connsiteX0" fmla="*/ 42261 w 3971507"/>
              <a:gd name="connsiteY0" fmla="*/ 2214930 h 6175810"/>
              <a:gd name="connsiteX1" fmla="*/ 16251 w 3971507"/>
              <a:gd name="connsiteY1" fmla="*/ 2056852 h 6175810"/>
              <a:gd name="connsiteX2" fmla="*/ 67356 w 3971507"/>
              <a:gd name="connsiteY2" fmla="*/ 2036336 h 6175810"/>
              <a:gd name="connsiteX3" fmla="*/ 170849 w 3971507"/>
              <a:gd name="connsiteY3" fmla="*/ 1959586 h 6175810"/>
              <a:gd name="connsiteX4" fmla="*/ 238990 w 3971507"/>
              <a:gd name="connsiteY4" fmla="*/ 1917090 h 6175810"/>
              <a:gd name="connsiteX5" fmla="*/ 202357 w 3971507"/>
              <a:gd name="connsiteY5" fmla="*/ 1886684 h 6175810"/>
              <a:gd name="connsiteX6" fmla="*/ 230931 w 3971507"/>
              <a:gd name="connsiteY6" fmla="*/ 1843821 h 6175810"/>
              <a:gd name="connsiteX7" fmla="*/ 82742 w 3971507"/>
              <a:gd name="connsiteY7" fmla="*/ 1752234 h 6175810"/>
              <a:gd name="connsiteX8" fmla="*/ 145754 w 3971507"/>
              <a:gd name="connsiteY8" fmla="*/ 1701680 h 6175810"/>
              <a:gd name="connsiteX9" fmla="*/ 93000 w 3971507"/>
              <a:gd name="connsiteY9" fmla="*/ 1675669 h 6175810"/>
              <a:gd name="connsiteX10" fmla="*/ 103441 w 3971507"/>
              <a:gd name="connsiteY10" fmla="*/ 1643796 h 6175810"/>
              <a:gd name="connsiteX11" fmla="*/ 47575 w 3971507"/>
              <a:gd name="connsiteY11" fmla="*/ 1610459 h 6175810"/>
              <a:gd name="connsiteX12" fmla="*/ 39697 w 3971507"/>
              <a:gd name="connsiteY12" fmla="*/ 1439008 h 6175810"/>
              <a:gd name="connsiteX13" fmla="*/ 1368800 w 3971507"/>
              <a:gd name="connsiteY13" fmla="*/ 1509165 h 6175810"/>
              <a:gd name="connsiteX14" fmla="*/ 1354697 w 3971507"/>
              <a:gd name="connsiteY14" fmla="*/ 1416113 h 6175810"/>
              <a:gd name="connsiteX15" fmla="*/ 1423019 w 3971507"/>
              <a:gd name="connsiteY15" fmla="*/ 1325991 h 6175810"/>
              <a:gd name="connsiteX16" fmla="*/ 1518270 w 3971507"/>
              <a:gd name="connsiteY16" fmla="*/ 1352185 h 6175810"/>
              <a:gd name="connsiteX17" fmla="*/ 1590625 w 3971507"/>
              <a:gd name="connsiteY17" fmla="*/ 1305659 h 6175810"/>
              <a:gd name="connsiteX18" fmla="*/ 1669205 w 3971507"/>
              <a:gd name="connsiteY18" fmla="*/ 1323976 h 6175810"/>
              <a:gd name="connsiteX19" fmla="*/ 1685690 w 3971507"/>
              <a:gd name="connsiteY19" fmla="*/ 40115 h 6175810"/>
              <a:gd name="connsiteX20" fmla="*/ 1762806 w 3971507"/>
              <a:gd name="connsiteY20" fmla="*/ 0 h 6175810"/>
              <a:gd name="connsiteX21" fmla="*/ 1790832 w 3971507"/>
              <a:gd name="connsiteY21" fmla="*/ 83894 h 6175810"/>
              <a:gd name="connsiteX22" fmla="*/ 1851279 w 3971507"/>
              <a:gd name="connsiteY22" fmla="*/ 18319 h 6175810"/>
              <a:gd name="connsiteX23" fmla="*/ 1950193 w 3971507"/>
              <a:gd name="connsiteY23" fmla="*/ 31689 h 6175810"/>
              <a:gd name="connsiteX24" fmla="*/ 1983163 w 3971507"/>
              <a:gd name="connsiteY24" fmla="*/ 100196 h 6175810"/>
              <a:gd name="connsiteX25" fmla="*/ 2022363 w 3971507"/>
              <a:gd name="connsiteY25" fmla="*/ 50556 h 6175810"/>
              <a:gd name="connsiteX26" fmla="*/ 2083359 w 3971507"/>
              <a:gd name="connsiteY26" fmla="*/ 145990 h 6175810"/>
              <a:gd name="connsiteX27" fmla="*/ 2121643 w 3971507"/>
              <a:gd name="connsiteY27" fmla="*/ 98364 h 6175810"/>
              <a:gd name="connsiteX28" fmla="*/ 2175495 w 3971507"/>
              <a:gd name="connsiteY28" fmla="*/ 136282 h 6175810"/>
              <a:gd name="connsiteX29" fmla="*/ 2213594 w 3971507"/>
              <a:gd name="connsiteY29" fmla="*/ 98182 h 6175810"/>
              <a:gd name="connsiteX30" fmla="*/ 2238141 w 3971507"/>
              <a:gd name="connsiteY30" fmla="*/ 136648 h 6175810"/>
              <a:gd name="connsiteX31" fmla="*/ 2274043 w 3971507"/>
              <a:gd name="connsiteY31" fmla="*/ 65027 h 6175810"/>
              <a:gd name="connsiteX32" fmla="*/ 2421496 w 3971507"/>
              <a:gd name="connsiteY32" fmla="*/ 74369 h 6175810"/>
              <a:gd name="connsiteX33" fmla="*/ 2397867 w 3971507"/>
              <a:gd name="connsiteY33" fmla="*/ 1420142 h 6175810"/>
              <a:gd name="connsiteX34" fmla="*/ 2469854 w 3971507"/>
              <a:gd name="connsiteY34" fmla="*/ 1377463 h 6175810"/>
              <a:gd name="connsiteX35" fmla="*/ 2512168 w 3971507"/>
              <a:gd name="connsiteY35" fmla="*/ 1427102 h 6175810"/>
              <a:gd name="connsiteX36" fmla="*/ 2583606 w 3971507"/>
              <a:gd name="connsiteY36" fmla="*/ 1455677 h 6175810"/>
              <a:gd name="connsiteX37" fmla="*/ 2564738 w 3971507"/>
              <a:gd name="connsiteY37" fmla="*/ 1497075 h 6175810"/>
              <a:gd name="connsiteX38" fmla="*/ 2605219 w 3971507"/>
              <a:gd name="connsiteY38" fmla="*/ 1566132 h 6175810"/>
              <a:gd name="connsiteX39" fmla="*/ 3921868 w 3971507"/>
              <a:gd name="connsiteY39" fmla="*/ 1630974 h 6175810"/>
              <a:gd name="connsiteX40" fmla="*/ 3924615 w 3971507"/>
              <a:gd name="connsiteY40" fmla="*/ 1748571 h 6175810"/>
              <a:gd name="connsiteX41" fmla="*/ 3886881 w 3971507"/>
              <a:gd name="connsiteY41" fmla="*/ 1786121 h 6175810"/>
              <a:gd name="connsiteX42" fmla="*/ 3971507 w 3971507"/>
              <a:gd name="connsiteY42" fmla="*/ 1825321 h 6175810"/>
              <a:gd name="connsiteX43" fmla="*/ 3889446 w 3971507"/>
              <a:gd name="connsiteY43" fmla="*/ 1977721 h 6175810"/>
              <a:gd name="connsiteX44" fmla="*/ 3889446 w 3971507"/>
              <a:gd name="connsiteY44" fmla="*/ 1977721 h 6175810"/>
              <a:gd name="connsiteX45" fmla="*/ 3889446 w 3971507"/>
              <a:gd name="connsiteY45" fmla="*/ 1977721 h 6175810"/>
              <a:gd name="connsiteX46" fmla="*/ 3795661 w 3971507"/>
              <a:gd name="connsiteY46" fmla="*/ 2177013 h 6175810"/>
              <a:gd name="connsiteX47" fmla="*/ 3948061 w 3971507"/>
              <a:gd name="connsiteY47" fmla="*/ 2200459 h 6175810"/>
              <a:gd name="connsiteX48" fmla="*/ 3924615 w 3971507"/>
              <a:gd name="connsiteY48" fmla="*/ 2388028 h 6175810"/>
              <a:gd name="connsiteX49" fmla="*/ 2622986 w 3971507"/>
              <a:gd name="connsiteY49" fmla="*/ 2308348 h 6175810"/>
              <a:gd name="connsiteX50" fmla="*/ 2646799 w 3971507"/>
              <a:gd name="connsiteY50" fmla="*/ 2399752 h 6175810"/>
              <a:gd name="connsiteX51" fmla="*/ 2583971 w 3971507"/>
              <a:gd name="connsiteY51" fmla="*/ 2437119 h 6175810"/>
              <a:gd name="connsiteX52" fmla="*/ 2510153 w 3971507"/>
              <a:gd name="connsiteY52" fmla="*/ 2484744 h 6175810"/>
              <a:gd name="connsiteX53" fmla="*/ 2483409 w 3971507"/>
              <a:gd name="connsiteY53" fmla="*/ 2568089 h 6175810"/>
              <a:gd name="connsiteX54" fmla="*/ 2390907 w 3971507"/>
              <a:gd name="connsiteY54" fmla="*/ 2581826 h 6175810"/>
              <a:gd name="connsiteX55" fmla="*/ 2290162 w 3971507"/>
              <a:gd name="connsiteY55" fmla="*/ 6162492 h 6175810"/>
              <a:gd name="connsiteX56" fmla="*/ 2201323 w 3971507"/>
              <a:gd name="connsiteY56" fmla="*/ 6162859 h 6175810"/>
              <a:gd name="connsiteX57" fmla="*/ 2128969 w 3971507"/>
              <a:gd name="connsiteY57" fmla="*/ 6087758 h 6175810"/>
              <a:gd name="connsiteX58" fmla="*/ 2122009 w 3971507"/>
              <a:gd name="connsiteY58" fmla="*/ 6164873 h 6175810"/>
              <a:gd name="connsiteX59" fmla="*/ 1929494 w 3971507"/>
              <a:gd name="connsiteY59" fmla="*/ 6120729 h 6175810"/>
              <a:gd name="connsiteX60" fmla="*/ 1849630 w 3971507"/>
              <a:gd name="connsiteY60" fmla="*/ 6127690 h 6175810"/>
              <a:gd name="connsiteX61" fmla="*/ 1849630 w 3971507"/>
              <a:gd name="connsiteY61" fmla="*/ 6127690 h 6175810"/>
              <a:gd name="connsiteX62" fmla="*/ 1762074 w 3971507"/>
              <a:gd name="connsiteY62" fmla="*/ 6075303 h 6175810"/>
              <a:gd name="connsiteX63" fmla="*/ 1710968 w 3971507"/>
              <a:gd name="connsiteY63" fmla="*/ 5968512 h 6175810"/>
              <a:gd name="connsiteX64" fmla="*/ 1720676 w 3971507"/>
              <a:gd name="connsiteY64" fmla="*/ 6167439 h 6175810"/>
              <a:gd name="connsiteX65" fmla="*/ 1538419 w 3971507"/>
              <a:gd name="connsiteY65" fmla="*/ 6172934 h 6175810"/>
              <a:gd name="connsiteX66" fmla="*/ 1649971 w 3971507"/>
              <a:gd name="connsiteY66" fmla="*/ 2247534 h 6175810"/>
              <a:gd name="connsiteX67" fmla="*/ 42261 w 3971507"/>
              <a:gd name="connsiteY67" fmla="*/ 2214930 h 6175810"/>
              <a:gd name="connsiteX0" fmla="*/ 42261 w 3948061"/>
              <a:gd name="connsiteY0" fmla="*/ 2214930 h 6175810"/>
              <a:gd name="connsiteX1" fmla="*/ 16251 w 3948061"/>
              <a:gd name="connsiteY1" fmla="*/ 2056852 h 6175810"/>
              <a:gd name="connsiteX2" fmla="*/ 67356 w 3948061"/>
              <a:gd name="connsiteY2" fmla="*/ 2036336 h 6175810"/>
              <a:gd name="connsiteX3" fmla="*/ 170849 w 3948061"/>
              <a:gd name="connsiteY3" fmla="*/ 1959586 h 6175810"/>
              <a:gd name="connsiteX4" fmla="*/ 238990 w 3948061"/>
              <a:gd name="connsiteY4" fmla="*/ 1917090 h 6175810"/>
              <a:gd name="connsiteX5" fmla="*/ 202357 w 3948061"/>
              <a:gd name="connsiteY5" fmla="*/ 1886684 h 6175810"/>
              <a:gd name="connsiteX6" fmla="*/ 230931 w 3948061"/>
              <a:gd name="connsiteY6" fmla="*/ 1843821 h 6175810"/>
              <a:gd name="connsiteX7" fmla="*/ 82742 w 3948061"/>
              <a:gd name="connsiteY7" fmla="*/ 1752234 h 6175810"/>
              <a:gd name="connsiteX8" fmla="*/ 145754 w 3948061"/>
              <a:gd name="connsiteY8" fmla="*/ 1701680 h 6175810"/>
              <a:gd name="connsiteX9" fmla="*/ 93000 w 3948061"/>
              <a:gd name="connsiteY9" fmla="*/ 1675669 h 6175810"/>
              <a:gd name="connsiteX10" fmla="*/ 103441 w 3948061"/>
              <a:gd name="connsiteY10" fmla="*/ 1643796 h 6175810"/>
              <a:gd name="connsiteX11" fmla="*/ 47575 w 3948061"/>
              <a:gd name="connsiteY11" fmla="*/ 1610459 h 6175810"/>
              <a:gd name="connsiteX12" fmla="*/ 39697 w 3948061"/>
              <a:gd name="connsiteY12" fmla="*/ 1439008 h 6175810"/>
              <a:gd name="connsiteX13" fmla="*/ 1368800 w 3948061"/>
              <a:gd name="connsiteY13" fmla="*/ 1509165 h 6175810"/>
              <a:gd name="connsiteX14" fmla="*/ 1354697 w 3948061"/>
              <a:gd name="connsiteY14" fmla="*/ 1416113 h 6175810"/>
              <a:gd name="connsiteX15" fmla="*/ 1423019 w 3948061"/>
              <a:gd name="connsiteY15" fmla="*/ 1325991 h 6175810"/>
              <a:gd name="connsiteX16" fmla="*/ 1518270 w 3948061"/>
              <a:gd name="connsiteY16" fmla="*/ 1352185 h 6175810"/>
              <a:gd name="connsiteX17" fmla="*/ 1590625 w 3948061"/>
              <a:gd name="connsiteY17" fmla="*/ 1305659 h 6175810"/>
              <a:gd name="connsiteX18" fmla="*/ 1669205 w 3948061"/>
              <a:gd name="connsiteY18" fmla="*/ 1323976 h 6175810"/>
              <a:gd name="connsiteX19" fmla="*/ 1685690 w 3948061"/>
              <a:gd name="connsiteY19" fmla="*/ 40115 h 6175810"/>
              <a:gd name="connsiteX20" fmla="*/ 1762806 w 3948061"/>
              <a:gd name="connsiteY20" fmla="*/ 0 h 6175810"/>
              <a:gd name="connsiteX21" fmla="*/ 1790832 w 3948061"/>
              <a:gd name="connsiteY21" fmla="*/ 83894 h 6175810"/>
              <a:gd name="connsiteX22" fmla="*/ 1851279 w 3948061"/>
              <a:gd name="connsiteY22" fmla="*/ 18319 h 6175810"/>
              <a:gd name="connsiteX23" fmla="*/ 1950193 w 3948061"/>
              <a:gd name="connsiteY23" fmla="*/ 31689 h 6175810"/>
              <a:gd name="connsiteX24" fmla="*/ 1983163 w 3948061"/>
              <a:gd name="connsiteY24" fmla="*/ 100196 h 6175810"/>
              <a:gd name="connsiteX25" fmla="*/ 2022363 w 3948061"/>
              <a:gd name="connsiteY25" fmla="*/ 50556 h 6175810"/>
              <a:gd name="connsiteX26" fmla="*/ 2083359 w 3948061"/>
              <a:gd name="connsiteY26" fmla="*/ 145990 h 6175810"/>
              <a:gd name="connsiteX27" fmla="*/ 2121643 w 3948061"/>
              <a:gd name="connsiteY27" fmla="*/ 98364 h 6175810"/>
              <a:gd name="connsiteX28" fmla="*/ 2175495 w 3948061"/>
              <a:gd name="connsiteY28" fmla="*/ 136282 h 6175810"/>
              <a:gd name="connsiteX29" fmla="*/ 2213594 w 3948061"/>
              <a:gd name="connsiteY29" fmla="*/ 98182 h 6175810"/>
              <a:gd name="connsiteX30" fmla="*/ 2238141 w 3948061"/>
              <a:gd name="connsiteY30" fmla="*/ 136648 h 6175810"/>
              <a:gd name="connsiteX31" fmla="*/ 2274043 w 3948061"/>
              <a:gd name="connsiteY31" fmla="*/ 65027 h 6175810"/>
              <a:gd name="connsiteX32" fmla="*/ 2421496 w 3948061"/>
              <a:gd name="connsiteY32" fmla="*/ 74369 h 6175810"/>
              <a:gd name="connsiteX33" fmla="*/ 2397867 w 3948061"/>
              <a:gd name="connsiteY33" fmla="*/ 1420142 h 6175810"/>
              <a:gd name="connsiteX34" fmla="*/ 2469854 w 3948061"/>
              <a:gd name="connsiteY34" fmla="*/ 1377463 h 6175810"/>
              <a:gd name="connsiteX35" fmla="*/ 2512168 w 3948061"/>
              <a:gd name="connsiteY35" fmla="*/ 1427102 h 6175810"/>
              <a:gd name="connsiteX36" fmla="*/ 2583606 w 3948061"/>
              <a:gd name="connsiteY36" fmla="*/ 1455677 h 6175810"/>
              <a:gd name="connsiteX37" fmla="*/ 2564738 w 3948061"/>
              <a:gd name="connsiteY37" fmla="*/ 1497075 h 6175810"/>
              <a:gd name="connsiteX38" fmla="*/ 2605219 w 3948061"/>
              <a:gd name="connsiteY38" fmla="*/ 1566132 h 6175810"/>
              <a:gd name="connsiteX39" fmla="*/ 3921868 w 3948061"/>
              <a:gd name="connsiteY39" fmla="*/ 1630974 h 6175810"/>
              <a:gd name="connsiteX40" fmla="*/ 3924615 w 3948061"/>
              <a:gd name="connsiteY40" fmla="*/ 1748571 h 6175810"/>
              <a:gd name="connsiteX41" fmla="*/ 3886881 w 3948061"/>
              <a:gd name="connsiteY41" fmla="*/ 1786121 h 6175810"/>
              <a:gd name="connsiteX42" fmla="*/ 3926263 w 3948061"/>
              <a:gd name="connsiteY42" fmla="*/ 1830083 h 6175810"/>
              <a:gd name="connsiteX43" fmla="*/ 3889446 w 3948061"/>
              <a:gd name="connsiteY43" fmla="*/ 1977721 h 6175810"/>
              <a:gd name="connsiteX44" fmla="*/ 3889446 w 3948061"/>
              <a:gd name="connsiteY44" fmla="*/ 1977721 h 6175810"/>
              <a:gd name="connsiteX45" fmla="*/ 3889446 w 3948061"/>
              <a:gd name="connsiteY45" fmla="*/ 1977721 h 6175810"/>
              <a:gd name="connsiteX46" fmla="*/ 3795661 w 3948061"/>
              <a:gd name="connsiteY46" fmla="*/ 2177013 h 6175810"/>
              <a:gd name="connsiteX47" fmla="*/ 3948061 w 3948061"/>
              <a:gd name="connsiteY47" fmla="*/ 2200459 h 6175810"/>
              <a:gd name="connsiteX48" fmla="*/ 3924615 w 3948061"/>
              <a:gd name="connsiteY48" fmla="*/ 2388028 h 6175810"/>
              <a:gd name="connsiteX49" fmla="*/ 2622986 w 3948061"/>
              <a:gd name="connsiteY49" fmla="*/ 2308348 h 6175810"/>
              <a:gd name="connsiteX50" fmla="*/ 2646799 w 3948061"/>
              <a:gd name="connsiteY50" fmla="*/ 2399752 h 6175810"/>
              <a:gd name="connsiteX51" fmla="*/ 2583971 w 3948061"/>
              <a:gd name="connsiteY51" fmla="*/ 2437119 h 6175810"/>
              <a:gd name="connsiteX52" fmla="*/ 2510153 w 3948061"/>
              <a:gd name="connsiteY52" fmla="*/ 2484744 h 6175810"/>
              <a:gd name="connsiteX53" fmla="*/ 2483409 w 3948061"/>
              <a:gd name="connsiteY53" fmla="*/ 2568089 h 6175810"/>
              <a:gd name="connsiteX54" fmla="*/ 2390907 w 3948061"/>
              <a:gd name="connsiteY54" fmla="*/ 2581826 h 6175810"/>
              <a:gd name="connsiteX55" fmla="*/ 2290162 w 3948061"/>
              <a:gd name="connsiteY55" fmla="*/ 6162492 h 6175810"/>
              <a:gd name="connsiteX56" fmla="*/ 2201323 w 3948061"/>
              <a:gd name="connsiteY56" fmla="*/ 6162859 h 6175810"/>
              <a:gd name="connsiteX57" fmla="*/ 2128969 w 3948061"/>
              <a:gd name="connsiteY57" fmla="*/ 6087758 h 6175810"/>
              <a:gd name="connsiteX58" fmla="*/ 2122009 w 3948061"/>
              <a:gd name="connsiteY58" fmla="*/ 6164873 h 6175810"/>
              <a:gd name="connsiteX59" fmla="*/ 1929494 w 3948061"/>
              <a:gd name="connsiteY59" fmla="*/ 6120729 h 6175810"/>
              <a:gd name="connsiteX60" fmla="*/ 1849630 w 3948061"/>
              <a:gd name="connsiteY60" fmla="*/ 6127690 h 6175810"/>
              <a:gd name="connsiteX61" fmla="*/ 1849630 w 3948061"/>
              <a:gd name="connsiteY61" fmla="*/ 6127690 h 6175810"/>
              <a:gd name="connsiteX62" fmla="*/ 1762074 w 3948061"/>
              <a:gd name="connsiteY62" fmla="*/ 6075303 h 6175810"/>
              <a:gd name="connsiteX63" fmla="*/ 1710968 w 3948061"/>
              <a:gd name="connsiteY63" fmla="*/ 5968512 h 6175810"/>
              <a:gd name="connsiteX64" fmla="*/ 1720676 w 3948061"/>
              <a:gd name="connsiteY64" fmla="*/ 6167439 h 6175810"/>
              <a:gd name="connsiteX65" fmla="*/ 1538419 w 3948061"/>
              <a:gd name="connsiteY65" fmla="*/ 6172934 h 6175810"/>
              <a:gd name="connsiteX66" fmla="*/ 1649971 w 3948061"/>
              <a:gd name="connsiteY66" fmla="*/ 2247534 h 6175810"/>
              <a:gd name="connsiteX67" fmla="*/ 42261 w 3948061"/>
              <a:gd name="connsiteY67" fmla="*/ 2214930 h 6175810"/>
              <a:gd name="connsiteX0" fmla="*/ 42261 w 3948061"/>
              <a:gd name="connsiteY0" fmla="*/ 2214930 h 6175810"/>
              <a:gd name="connsiteX1" fmla="*/ 16251 w 3948061"/>
              <a:gd name="connsiteY1" fmla="*/ 2056852 h 6175810"/>
              <a:gd name="connsiteX2" fmla="*/ 67356 w 3948061"/>
              <a:gd name="connsiteY2" fmla="*/ 2036336 h 6175810"/>
              <a:gd name="connsiteX3" fmla="*/ 170849 w 3948061"/>
              <a:gd name="connsiteY3" fmla="*/ 1959586 h 6175810"/>
              <a:gd name="connsiteX4" fmla="*/ 238990 w 3948061"/>
              <a:gd name="connsiteY4" fmla="*/ 1917090 h 6175810"/>
              <a:gd name="connsiteX5" fmla="*/ 202357 w 3948061"/>
              <a:gd name="connsiteY5" fmla="*/ 1886684 h 6175810"/>
              <a:gd name="connsiteX6" fmla="*/ 230931 w 3948061"/>
              <a:gd name="connsiteY6" fmla="*/ 1843821 h 6175810"/>
              <a:gd name="connsiteX7" fmla="*/ 82742 w 3948061"/>
              <a:gd name="connsiteY7" fmla="*/ 1752234 h 6175810"/>
              <a:gd name="connsiteX8" fmla="*/ 145754 w 3948061"/>
              <a:gd name="connsiteY8" fmla="*/ 1701680 h 6175810"/>
              <a:gd name="connsiteX9" fmla="*/ 93000 w 3948061"/>
              <a:gd name="connsiteY9" fmla="*/ 1675669 h 6175810"/>
              <a:gd name="connsiteX10" fmla="*/ 103441 w 3948061"/>
              <a:gd name="connsiteY10" fmla="*/ 1643796 h 6175810"/>
              <a:gd name="connsiteX11" fmla="*/ 47575 w 3948061"/>
              <a:gd name="connsiteY11" fmla="*/ 1610459 h 6175810"/>
              <a:gd name="connsiteX12" fmla="*/ 39697 w 3948061"/>
              <a:gd name="connsiteY12" fmla="*/ 1439008 h 6175810"/>
              <a:gd name="connsiteX13" fmla="*/ 1368800 w 3948061"/>
              <a:gd name="connsiteY13" fmla="*/ 1509165 h 6175810"/>
              <a:gd name="connsiteX14" fmla="*/ 1354697 w 3948061"/>
              <a:gd name="connsiteY14" fmla="*/ 1416113 h 6175810"/>
              <a:gd name="connsiteX15" fmla="*/ 1423019 w 3948061"/>
              <a:gd name="connsiteY15" fmla="*/ 1325991 h 6175810"/>
              <a:gd name="connsiteX16" fmla="*/ 1518270 w 3948061"/>
              <a:gd name="connsiteY16" fmla="*/ 1352185 h 6175810"/>
              <a:gd name="connsiteX17" fmla="*/ 1590625 w 3948061"/>
              <a:gd name="connsiteY17" fmla="*/ 1305659 h 6175810"/>
              <a:gd name="connsiteX18" fmla="*/ 1669205 w 3948061"/>
              <a:gd name="connsiteY18" fmla="*/ 1323976 h 6175810"/>
              <a:gd name="connsiteX19" fmla="*/ 1685690 w 3948061"/>
              <a:gd name="connsiteY19" fmla="*/ 40115 h 6175810"/>
              <a:gd name="connsiteX20" fmla="*/ 1762806 w 3948061"/>
              <a:gd name="connsiteY20" fmla="*/ 0 h 6175810"/>
              <a:gd name="connsiteX21" fmla="*/ 1790832 w 3948061"/>
              <a:gd name="connsiteY21" fmla="*/ 83894 h 6175810"/>
              <a:gd name="connsiteX22" fmla="*/ 1851279 w 3948061"/>
              <a:gd name="connsiteY22" fmla="*/ 18319 h 6175810"/>
              <a:gd name="connsiteX23" fmla="*/ 1950193 w 3948061"/>
              <a:gd name="connsiteY23" fmla="*/ 31689 h 6175810"/>
              <a:gd name="connsiteX24" fmla="*/ 1983163 w 3948061"/>
              <a:gd name="connsiteY24" fmla="*/ 100196 h 6175810"/>
              <a:gd name="connsiteX25" fmla="*/ 2022363 w 3948061"/>
              <a:gd name="connsiteY25" fmla="*/ 50556 h 6175810"/>
              <a:gd name="connsiteX26" fmla="*/ 2083359 w 3948061"/>
              <a:gd name="connsiteY26" fmla="*/ 145990 h 6175810"/>
              <a:gd name="connsiteX27" fmla="*/ 2121643 w 3948061"/>
              <a:gd name="connsiteY27" fmla="*/ 98364 h 6175810"/>
              <a:gd name="connsiteX28" fmla="*/ 2175495 w 3948061"/>
              <a:gd name="connsiteY28" fmla="*/ 136282 h 6175810"/>
              <a:gd name="connsiteX29" fmla="*/ 2213594 w 3948061"/>
              <a:gd name="connsiteY29" fmla="*/ 98182 h 6175810"/>
              <a:gd name="connsiteX30" fmla="*/ 2238141 w 3948061"/>
              <a:gd name="connsiteY30" fmla="*/ 136648 h 6175810"/>
              <a:gd name="connsiteX31" fmla="*/ 2274043 w 3948061"/>
              <a:gd name="connsiteY31" fmla="*/ 65027 h 6175810"/>
              <a:gd name="connsiteX32" fmla="*/ 2421496 w 3948061"/>
              <a:gd name="connsiteY32" fmla="*/ 74369 h 6175810"/>
              <a:gd name="connsiteX33" fmla="*/ 2397867 w 3948061"/>
              <a:gd name="connsiteY33" fmla="*/ 1420142 h 6175810"/>
              <a:gd name="connsiteX34" fmla="*/ 2469854 w 3948061"/>
              <a:gd name="connsiteY34" fmla="*/ 1377463 h 6175810"/>
              <a:gd name="connsiteX35" fmla="*/ 2512168 w 3948061"/>
              <a:gd name="connsiteY35" fmla="*/ 1427102 h 6175810"/>
              <a:gd name="connsiteX36" fmla="*/ 2583606 w 3948061"/>
              <a:gd name="connsiteY36" fmla="*/ 1455677 h 6175810"/>
              <a:gd name="connsiteX37" fmla="*/ 2564738 w 3948061"/>
              <a:gd name="connsiteY37" fmla="*/ 1497075 h 6175810"/>
              <a:gd name="connsiteX38" fmla="*/ 2605219 w 3948061"/>
              <a:gd name="connsiteY38" fmla="*/ 1566132 h 6175810"/>
              <a:gd name="connsiteX39" fmla="*/ 3921868 w 3948061"/>
              <a:gd name="connsiteY39" fmla="*/ 1630974 h 6175810"/>
              <a:gd name="connsiteX40" fmla="*/ 3924615 w 3948061"/>
              <a:gd name="connsiteY40" fmla="*/ 1748571 h 6175810"/>
              <a:gd name="connsiteX41" fmla="*/ 3886881 w 3948061"/>
              <a:gd name="connsiteY41" fmla="*/ 1786121 h 6175810"/>
              <a:gd name="connsiteX42" fmla="*/ 3926263 w 3948061"/>
              <a:gd name="connsiteY42" fmla="*/ 1830083 h 6175810"/>
              <a:gd name="connsiteX43" fmla="*/ 3889446 w 3948061"/>
              <a:gd name="connsiteY43" fmla="*/ 1977721 h 6175810"/>
              <a:gd name="connsiteX44" fmla="*/ 3889446 w 3948061"/>
              <a:gd name="connsiteY44" fmla="*/ 1977721 h 6175810"/>
              <a:gd name="connsiteX45" fmla="*/ 3848965 w 3948061"/>
              <a:gd name="connsiteY45" fmla="*/ 1980102 h 6175810"/>
              <a:gd name="connsiteX46" fmla="*/ 3795661 w 3948061"/>
              <a:gd name="connsiteY46" fmla="*/ 2177013 h 6175810"/>
              <a:gd name="connsiteX47" fmla="*/ 3948061 w 3948061"/>
              <a:gd name="connsiteY47" fmla="*/ 2200459 h 6175810"/>
              <a:gd name="connsiteX48" fmla="*/ 3924615 w 3948061"/>
              <a:gd name="connsiteY48" fmla="*/ 2388028 h 6175810"/>
              <a:gd name="connsiteX49" fmla="*/ 2622986 w 3948061"/>
              <a:gd name="connsiteY49" fmla="*/ 2308348 h 6175810"/>
              <a:gd name="connsiteX50" fmla="*/ 2646799 w 3948061"/>
              <a:gd name="connsiteY50" fmla="*/ 2399752 h 6175810"/>
              <a:gd name="connsiteX51" fmla="*/ 2583971 w 3948061"/>
              <a:gd name="connsiteY51" fmla="*/ 2437119 h 6175810"/>
              <a:gd name="connsiteX52" fmla="*/ 2510153 w 3948061"/>
              <a:gd name="connsiteY52" fmla="*/ 2484744 h 6175810"/>
              <a:gd name="connsiteX53" fmla="*/ 2483409 w 3948061"/>
              <a:gd name="connsiteY53" fmla="*/ 2568089 h 6175810"/>
              <a:gd name="connsiteX54" fmla="*/ 2390907 w 3948061"/>
              <a:gd name="connsiteY54" fmla="*/ 2581826 h 6175810"/>
              <a:gd name="connsiteX55" fmla="*/ 2290162 w 3948061"/>
              <a:gd name="connsiteY55" fmla="*/ 6162492 h 6175810"/>
              <a:gd name="connsiteX56" fmla="*/ 2201323 w 3948061"/>
              <a:gd name="connsiteY56" fmla="*/ 6162859 h 6175810"/>
              <a:gd name="connsiteX57" fmla="*/ 2128969 w 3948061"/>
              <a:gd name="connsiteY57" fmla="*/ 6087758 h 6175810"/>
              <a:gd name="connsiteX58" fmla="*/ 2122009 w 3948061"/>
              <a:gd name="connsiteY58" fmla="*/ 6164873 h 6175810"/>
              <a:gd name="connsiteX59" fmla="*/ 1929494 w 3948061"/>
              <a:gd name="connsiteY59" fmla="*/ 6120729 h 6175810"/>
              <a:gd name="connsiteX60" fmla="*/ 1849630 w 3948061"/>
              <a:gd name="connsiteY60" fmla="*/ 6127690 h 6175810"/>
              <a:gd name="connsiteX61" fmla="*/ 1849630 w 3948061"/>
              <a:gd name="connsiteY61" fmla="*/ 6127690 h 6175810"/>
              <a:gd name="connsiteX62" fmla="*/ 1762074 w 3948061"/>
              <a:gd name="connsiteY62" fmla="*/ 6075303 h 6175810"/>
              <a:gd name="connsiteX63" fmla="*/ 1710968 w 3948061"/>
              <a:gd name="connsiteY63" fmla="*/ 5968512 h 6175810"/>
              <a:gd name="connsiteX64" fmla="*/ 1720676 w 3948061"/>
              <a:gd name="connsiteY64" fmla="*/ 6167439 h 6175810"/>
              <a:gd name="connsiteX65" fmla="*/ 1538419 w 3948061"/>
              <a:gd name="connsiteY65" fmla="*/ 6172934 h 6175810"/>
              <a:gd name="connsiteX66" fmla="*/ 1649971 w 3948061"/>
              <a:gd name="connsiteY66" fmla="*/ 2247534 h 6175810"/>
              <a:gd name="connsiteX67" fmla="*/ 42261 w 3948061"/>
              <a:gd name="connsiteY67" fmla="*/ 2214930 h 6175810"/>
              <a:gd name="connsiteX0" fmla="*/ 42261 w 3948061"/>
              <a:gd name="connsiteY0" fmla="*/ 2214930 h 6175810"/>
              <a:gd name="connsiteX1" fmla="*/ 16251 w 3948061"/>
              <a:gd name="connsiteY1" fmla="*/ 2056852 h 6175810"/>
              <a:gd name="connsiteX2" fmla="*/ 67356 w 3948061"/>
              <a:gd name="connsiteY2" fmla="*/ 2036336 h 6175810"/>
              <a:gd name="connsiteX3" fmla="*/ 170849 w 3948061"/>
              <a:gd name="connsiteY3" fmla="*/ 1959586 h 6175810"/>
              <a:gd name="connsiteX4" fmla="*/ 238990 w 3948061"/>
              <a:gd name="connsiteY4" fmla="*/ 1917090 h 6175810"/>
              <a:gd name="connsiteX5" fmla="*/ 202357 w 3948061"/>
              <a:gd name="connsiteY5" fmla="*/ 1886684 h 6175810"/>
              <a:gd name="connsiteX6" fmla="*/ 230931 w 3948061"/>
              <a:gd name="connsiteY6" fmla="*/ 1843821 h 6175810"/>
              <a:gd name="connsiteX7" fmla="*/ 82742 w 3948061"/>
              <a:gd name="connsiteY7" fmla="*/ 1752234 h 6175810"/>
              <a:gd name="connsiteX8" fmla="*/ 145754 w 3948061"/>
              <a:gd name="connsiteY8" fmla="*/ 1701680 h 6175810"/>
              <a:gd name="connsiteX9" fmla="*/ 93000 w 3948061"/>
              <a:gd name="connsiteY9" fmla="*/ 1675669 h 6175810"/>
              <a:gd name="connsiteX10" fmla="*/ 103441 w 3948061"/>
              <a:gd name="connsiteY10" fmla="*/ 1643796 h 6175810"/>
              <a:gd name="connsiteX11" fmla="*/ 47575 w 3948061"/>
              <a:gd name="connsiteY11" fmla="*/ 1610459 h 6175810"/>
              <a:gd name="connsiteX12" fmla="*/ 39697 w 3948061"/>
              <a:gd name="connsiteY12" fmla="*/ 1439008 h 6175810"/>
              <a:gd name="connsiteX13" fmla="*/ 1368800 w 3948061"/>
              <a:gd name="connsiteY13" fmla="*/ 1509165 h 6175810"/>
              <a:gd name="connsiteX14" fmla="*/ 1354697 w 3948061"/>
              <a:gd name="connsiteY14" fmla="*/ 1416113 h 6175810"/>
              <a:gd name="connsiteX15" fmla="*/ 1423019 w 3948061"/>
              <a:gd name="connsiteY15" fmla="*/ 1325991 h 6175810"/>
              <a:gd name="connsiteX16" fmla="*/ 1518270 w 3948061"/>
              <a:gd name="connsiteY16" fmla="*/ 1352185 h 6175810"/>
              <a:gd name="connsiteX17" fmla="*/ 1590625 w 3948061"/>
              <a:gd name="connsiteY17" fmla="*/ 1305659 h 6175810"/>
              <a:gd name="connsiteX18" fmla="*/ 1669205 w 3948061"/>
              <a:gd name="connsiteY18" fmla="*/ 1323976 h 6175810"/>
              <a:gd name="connsiteX19" fmla="*/ 1685690 w 3948061"/>
              <a:gd name="connsiteY19" fmla="*/ 40115 h 6175810"/>
              <a:gd name="connsiteX20" fmla="*/ 1762806 w 3948061"/>
              <a:gd name="connsiteY20" fmla="*/ 0 h 6175810"/>
              <a:gd name="connsiteX21" fmla="*/ 1790832 w 3948061"/>
              <a:gd name="connsiteY21" fmla="*/ 83894 h 6175810"/>
              <a:gd name="connsiteX22" fmla="*/ 1851279 w 3948061"/>
              <a:gd name="connsiteY22" fmla="*/ 18319 h 6175810"/>
              <a:gd name="connsiteX23" fmla="*/ 1950193 w 3948061"/>
              <a:gd name="connsiteY23" fmla="*/ 31689 h 6175810"/>
              <a:gd name="connsiteX24" fmla="*/ 1983163 w 3948061"/>
              <a:gd name="connsiteY24" fmla="*/ 100196 h 6175810"/>
              <a:gd name="connsiteX25" fmla="*/ 2022363 w 3948061"/>
              <a:gd name="connsiteY25" fmla="*/ 50556 h 6175810"/>
              <a:gd name="connsiteX26" fmla="*/ 2083359 w 3948061"/>
              <a:gd name="connsiteY26" fmla="*/ 145990 h 6175810"/>
              <a:gd name="connsiteX27" fmla="*/ 2121643 w 3948061"/>
              <a:gd name="connsiteY27" fmla="*/ 98364 h 6175810"/>
              <a:gd name="connsiteX28" fmla="*/ 2175495 w 3948061"/>
              <a:gd name="connsiteY28" fmla="*/ 136282 h 6175810"/>
              <a:gd name="connsiteX29" fmla="*/ 2213594 w 3948061"/>
              <a:gd name="connsiteY29" fmla="*/ 98182 h 6175810"/>
              <a:gd name="connsiteX30" fmla="*/ 2238141 w 3948061"/>
              <a:gd name="connsiteY30" fmla="*/ 136648 h 6175810"/>
              <a:gd name="connsiteX31" fmla="*/ 2274043 w 3948061"/>
              <a:gd name="connsiteY31" fmla="*/ 65027 h 6175810"/>
              <a:gd name="connsiteX32" fmla="*/ 2421496 w 3948061"/>
              <a:gd name="connsiteY32" fmla="*/ 74369 h 6175810"/>
              <a:gd name="connsiteX33" fmla="*/ 2397867 w 3948061"/>
              <a:gd name="connsiteY33" fmla="*/ 1420142 h 6175810"/>
              <a:gd name="connsiteX34" fmla="*/ 2469854 w 3948061"/>
              <a:gd name="connsiteY34" fmla="*/ 1377463 h 6175810"/>
              <a:gd name="connsiteX35" fmla="*/ 2512168 w 3948061"/>
              <a:gd name="connsiteY35" fmla="*/ 1427102 h 6175810"/>
              <a:gd name="connsiteX36" fmla="*/ 2583606 w 3948061"/>
              <a:gd name="connsiteY36" fmla="*/ 1455677 h 6175810"/>
              <a:gd name="connsiteX37" fmla="*/ 2564738 w 3948061"/>
              <a:gd name="connsiteY37" fmla="*/ 1497075 h 6175810"/>
              <a:gd name="connsiteX38" fmla="*/ 2605219 w 3948061"/>
              <a:gd name="connsiteY38" fmla="*/ 1566132 h 6175810"/>
              <a:gd name="connsiteX39" fmla="*/ 3921868 w 3948061"/>
              <a:gd name="connsiteY39" fmla="*/ 1630974 h 6175810"/>
              <a:gd name="connsiteX40" fmla="*/ 3924615 w 3948061"/>
              <a:gd name="connsiteY40" fmla="*/ 1748571 h 6175810"/>
              <a:gd name="connsiteX41" fmla="*/ 3886881 w 3948061"/>
              <a:gd name="connsiteY41" fmla="*/ 1786121 h 6175810"/>
              <a:gd name="connsiteX42" fmla="*/ 3926263 w 3948061"/>
              <a:gd name="connsiteY42" fmla="*/ 1830083 h 6175810"/>
              <a:gd name="connsiteX43" fmla="*/ 3889446 w 3948061"/>
              <a:gd name="connsiteY43" fmla="*/ 1977721 h 6175810"/>
              <a:gd name="connsiteX44" fmla="*/ 3889446 w 3948061"/>
              <a:gd name="connsiteY44" fmla="*/ 1977721 h 6175810"/>
              <a:gd name="connsiteX45" fmla="*/ 3806103 w 3948061"/>
              <a:gd name="connsiteY45" fmla="*/ 1989627 h 6175810"/>
              <a:gd name="connsiteX46" fmla="*/ 3795661 w 3948061"/>
              <a:gd name="connsiteY46" fmla="*/ 2177013 h 6175810"/>
              <a:gd name="connsiteX47" fmla="*/ 3948061 w 3948061"/>
              <a:gd name="connsiteY47" fmla="*/ 2200459 h 6175810"/>
              <a:gd name="connsiteX48" fmla="*/ 3924615 w 3948061"/>
              <a:gd name="connsiteY48" fmla="*/ 2388028 h 6175810"/>
              <a:gd name="connsiteX49" fmla="*/ 2622986 w 3948061"/>
              <a:gd name="connsiteY49" fmla="*/ 2308348 h 6175810"/>
              <a:gd name="connsiteX50" fmla="*/ 2646799 w 3948061"/>
              <a:gd name="connsiteY50" fmla="*/ 2399752 h 6175810"/>
              <a:gd name="connsiteX51" fmla="*/ 2583971 w 3948061"/>
              <a:gd name="connsiteY51" fmla="*/ 2437119 h 6175810"/>
              <a:gd name="connsiteX52" fmla="*/ 2510153 w 3948061"/>
              <a:gd name="connsiteY52" fmla="*/ 2484744 h 6175810"/>
              <a:gd name="connsiteX53" fmla="*/ 2483409 w 3948061"/>
              <a:gd name="connsiteY53" fmla="*/ 2568089 h 6175810"/>
              <a:gd name="connsiteX54" fmla="*/ 2390907 w 3948061"/>
              <a:gd name="connsiteY54" fmla="*/ 2581826 h 6175810"/>
              <a:gd name="connsiteX55" fmla="*/ 2290162 w 3948061"/>
              <a:gd name="connsiteY55" fmla="*/ 6162492 h 6175810"/>
              <a:gd name="connsiteX56" fmla="*/ 2201323 w 3948061"/>
              <a:gd name="connsiteY56" fmla="*/ 6162859 h 6175810"/>
              <a:gd name="connsiteX57" fmla="*/ 2128969 w 3948061"/>
              <a:gd name="connsiteY57" fmla="*/ 6087758 h 6175810"/>
              <a:gd name="connsiteX58" fmla="*/ 2122009 w 3948061"/>
              <a:gd name="connsiteY58" fmla="*/ 6164873 h 6175810"/>
              <a:gd name="connsiteX59" fmla="*/ 1929494 w 3948061"/>
              <a:gd name="connsiteY59" fmla="*/ 6120729 h 6175810"/>
              <a:gd name="connsiteX60" fmla="*/ 1849630 w 3948061"/>
              <a:gd name="connsiteY60" fmla="*/ 6127690 h 6175810"/>
              <a:gd name="connsiteX61" fmla="*/ 1849630 w 3948061"/>
              <a:gd name="connsiteY61" fmla="*/ 6127690 h 6175810"/>
              <a:gd name="connsiteX62" fmla="*/ 1762074 w 3948061"/>
              <a:gd name="connsiteY62" fmla="*/ 6075303 h 6175810"/>
              <a:gd name="connsiteX63" fmla="*/ 1710968 w 3948061"/>
              <a:gd name="connsiteY63" fmla="*/ 5968512 h 6175810"/>
              <a:gd name="connsiteX64" fmla="*/ 1720676 w 3948061"/>
              <a:gd name="connsiteY64" fmla="*/ 6167439 h 6175810"/>
              <a:gd name="connsiteX65" fmla="*/ 1538419 w 3948061"/>
              <a:gd name="connsiteY65" fmla="*/ 6172934 h 6175810"/>
              <a:gd name="connsiteX66" fmla="*/ 1649971 w 3948061"/>
              <a:gd name="connsiteY66" fmla="*/ 2247534 h 6175810"/>
              <a:gd name="connsiteX67" fmla="*/ 42261 w 3948061"/>
              <a:gd name="connsiteY67" fmla="*/ 2214930 h 6175810"/>
              <a:gd name="connsiteX0" fmla="*/ 42261 w 3948061"/>
              <a:gd name="connsiteY0" fmla="*/ 2214930 h 6175810"/>
              <a:gd name="connsiteX1" fmla="*/ 16251 w 3948061"/>
              <a:gd name="connsiteY1" fmla="*/ 2056852 h 6175810"/>
              <a:gd name="connsiteX2" fmla="*/ 67356 w 3948061"/>
              <a:gd name="connsiteY2" fmla="*/ 2036336 h 6175810"/>
              <a:gd name="connsiteX3" fmla="*/ 170849 w 3948061"/>
              <a:gd name="connsiteY3" fmla="*/ 1959586 h 6175810"/>
              <a:gd name="connsiteX4" fmla="*/ 238990 w 3948061"/>
              <a:gd name="connsiteY4" fmla="*/ 1917090 h 6175810"/>
              <a:gd name="connsiteX5" fmla="*/ 202357 w 3948061"/>
              <a:gd name="connsiteY5" fmla="*/ 1886684 h 6175810"/>
              <a:gd name="connsiteX6" fmla="*/ 230931 w 3948061"/>
              <a:gd name="connsiteY6" fmla="*/ 1843821 h 6175810"/>
              <a:gd name="connsiteX7" fmla="*/ 82742 w 3948061"/>
              <a:gd name="connsiteY7" fmla="*/ 1752234 h 6175810"/>
              <a:gd name="connsiteX8" fmla="*/ 145754 w 3948061"/>
              <a:gd name="connsiteY8" fmla="*/ 1701680 h 6175810"/>
              <a:gd name="connsiteX9" fmla="*/ 93000 w 3948061"/>
              <a:gd name="connsiteY9" fmla="*/ 1675669 h 6175810"/>
              <a:gd name="connsiteX10" fmla="*/ 103441 w 3948061"/>
              <a:gd name="connsiteY10" fmla="*/ 1643796 h 6175810"/>
              <a:gd name="connsiteX11" fmla="*/ 47575 w 3948061"/>
              <a:gd name="connsiteY11" fmla="*/ 1610459 h 6175810"/>
              <a:gd name="connsiteX12" fmla="*/ 39697 w 3948061"/>
              <a:gd name="connsiteY12" fmla="*/ 1439008 h 6175810"/>
              <a:gd name="connsiteX13" fmla="*/ 1368800 w 3948061"/>
              <a:gd name="connsiteY13" fmla="*/ 1509165 h 6175810"/>
              <a:gd name="connsiteX14" fmla="*/ 1354697 w 3948061"/>
              <a:gd name="connsiteY14" fmla="*/ 1416113 h 6175810"/>
              <a:gd name="connsiteX15" fmla="*/ 1423019 w 3948061"/>
              <a:gd name="connsiteY15" fmla="*/ 1325991 h 6175810"/>
              <a:gd name="connsiteX16" fmla="*/ 1518270 w 3948061"/>
              <a:gd name="connsiteY16" fmla="*/ 1352185 h 6175810"/>
              <a:gd name="connsiteX17" fmla="*/ 1590625 w 3948061"/>
              <a:gd name="connsiteY17" fmla="*/ 1305659 h 6175810"/>
              <a:gd name="connsiteX18" fmla="*/ 1669205 w 3948061"/>
              <a:gd name="connsiteY18" fmla="*/ 1323976 h 6175810"/>
              <a:gd name="connsiteX19" fmla="*/ 1685690 w 3948061"/>
              <a:gd name="connsiteY19" fmla="*/ 40115 h 6175810"/>
              <a:gd name="connsiteX20" fmla="*/ 1762806 w 3948061"/>
              <a:gd name="connsiteY20" fmla="*/ 0 h 6175810"/>
              <a:gd name="connsiteX21" fmla="*/ 1790832 w 3948061"/>
              <a:gd name="connsiteY21" fmla="*/ 83894 h 6175810"/>
              <a:gd name="connsiteX22" fmla="*/ 1851279 w 3948061"/>
              <a:gd name="connsiteY22" fmla="*/ 18319 h 6175810"/>
              <a:gd name="connsiteX23" fmla="*/ 1950193 w 3948061"/>
              <a:gd name="connsiteY23" fmla="*/ 31689 h 6175810"/>
              <a:gd name="connsiteX24" fmla="*/ 1983163 w 3948061"/>
              <a:gd name="connsiteY24" fmla="*/ 100196 h 6175810"/>
              <a:gd name="connsiteX25" fmla="*/ 2022363 w 3948061"/>
              <a:gd name="connsiteY25" fmla="*/ 50556 h 6175810"/>
              <a:gd name="connsiteX26" fmla="*/ 2083359 w 3948061"/>
              <a:gd name="connsiteY26" fmla="*/ 145990 h 6175810"/>
              <a:gd name="connsiteX27" fmla="*/ 2121643 w 3948061"/>
              <a:gd name="connsiteY27" fmla="*/ 98364 h 6175810"/>
              <a:gd name="connsiteX28" fmla="*/ 2175495 w 3948061"/>
              <a:gd name="connsiteY28" fmla="*/ 136282 h 6175810"/>
              <a:gd name="connsiteX29" fmla="*/ 2213594 w 3948061"/>
              <a:gd name="connsiteY29" fmla="*/ 98182 h 6175810"/>
              <a:gd name="connsiteX30" fmla="*/ 2238141 w 3948061"/>
              <a:gd name="connsiteY30" fmla="*/ 136648 h 6175810"/>
              <a:gd name="connsiteX31" fmla="*/ 2274043 w 3948061"/>
              <a:gd name="connsiteY31" fmla="*/ 65027 h 6175810"/>
              <a:gd name="connsiteX32" fmla="*/ 2421496 w 3948061"/>
              <a:gd name="connsiteY32" fmla="*/ 74369 h 6175810"/>
              <a:gd name="connsiteX33" fmla="*/ 2397867 w 3948061"/>
              <a:gd name="connsiteY33" fmla="*/ 1420142 h 6175810"/>
              <a:gd name="connsiteX34" fmla="*/ 2469854 w 3948061"/>
              <a:gd name="connsiteY34" fmla="*/ 1377463 h 6175810"/>
              <a:gd name="connsiteX35" fmla="*/ 2512168 w 3948061"/>
              <a:gd name="connsiteY35" fmla="*/ 1427102 h 6175810"/>
              <a:gd name="connsiteX36" fmla="*/ 2583606 w 3948061"/>
              <a:gd name="connsiteY36" fmla="*/ 1455677 h 6175810"/>
              <a:gd name="connsiteX37" fmla="*/ 2564738 w 3948061"/>
              <a:gd name="connsiteY37" fmla="*/ 1497075 h 6175810"/>
              <a:gd name="connsiteX38" fmla="*/ 2605219 w 3948061"/>
              <a:gd name="connsiteY38" fmla="*/ 1566132 h 6175810"/>
              <a:gd name="connsiteX39" fmla="*/ 3921868 w 3948061"/>
              <a:gd name="connsiteY39" fmla="*/ 1630974 h 6175810"/>
              <a:gd name="connsiteX40" fmla="*/ 3924615 w 3948061"/>
              <a:gd name="connsiteY40" fmla="*/ 1748571 h 6175810"/>
              <a:gd name="connsiteX41" fmla="*/ 3886881 w 3948061"/>
              <a:gd name="connsiteY41" fmla="*/ 1786121 h 6175810"/>
              <a:gd name="connsiteX42" fmla="*/ 3926263 w 3948061"/>
              <a:gd name="connsiteY42" fmla="*/ 1830083 h 6175810"/>
              <a:gd name="connsiteX43" fmla="*/ 3889446 w 3948061"/>
              <a:gd name="connsiteY43" fmla="*/ 1977721 h 6175810"/>
              <a:gd name="connsiteX44" fmla="*/ 3860871 w 3948061"/>
              <a:gd name="connsiteY44" fmla="*/ 1963434 h 6175810"/>
              <a:gd name="connsiteX45" fmla="*/ 3806103 w 3948061"/>
              <a:gd name="connsiteY45" fmla="*/ 1989627 h 6175810"/>
              <a:gd name="connsiteX46" fmla="*/ 3795661 w 3948061"/>
              <a:gd name="connsiteY46" fmla="*/ 2177013 h 6175810"/>
              <a:gd name="connsiteX47" fmla="*/ 3948061 w 3948061"/>
              <a:gd name="connsiteY47" fmla="*/ 2200459 h 6175810"/>
              <a:gd name="connsiteX48" fmla="*/ 3924615 w 3948061"/>
              <a:gd name="connsiteY48" fmla="*/ 2388028 h 6175810"/>
              <a:gd name="connsiteX49" fmla="*/ 2622986 w 3948061"/>
              <a:gd name="connsiteY49" fmla="*/ 2308348 h 6175810"/>
              <a:gd name="connsiteX50" fmla="*/ 2646799 w 3948061"/>
              <a:gd name="connsiteY50" fmla="*/ 2399752 h 6175810"/>
              <a:gd name="connsiteX51" fmla="*/ 2583971 w 3948061"/>
              <a:gd name="connsiteY51" fmla="*/ 2437119 h 6175810"/>
              <a:gd name="connsiteX52" fmla="*/ 2510153 w 3948061"/>
              <a:gd name="connsiteY52" fmla="*/ 2484744 h 6175810"/>
              <a:gd name="connsiteX53" fmla="*/ 2483409 w 3948061"/>
              <a:gd name="connsiteY53" fmla="*/ 2568089 h 6175810"/>
              <a:gd name="connsiteX54" fmla="*/ 2390907 w 3948061"/>
              <a:gd name="connsiteY54" fmla="*/ 2581826 h 6175810"/>
              <a:gd name="connsiteX55" fmla="*/ 2290162 w 3948061"/>
              <a:gd name="connsiteY55" fmla="*/ 6162492 h 6175810"/>
              <a:gd name="connsiteX56" fmla="*/ 2201323 w 3948061"/>
              <a:gd name="connsiteY56" fmla="*/ 6162859 h 6175810"/>
              <a:gd name="connsiteX57" fmla="*/ 2128969 w 3948061"/>
              <a:gd name="connsiteY57" fmla="*/ 6087758 h 6175810"/>
              <a:gd name="connsiteX58" fmla="*/ 2122009 w 3948061"/>
              <a:gd name="connsiteY58" fmla="*/ 6164873 h 6175810"/>
              <a:gd name="connsiteX59" fmla="*/ 1929494 w 3948061"/>
              <a:gd name="connsiteY59" fmla="*/ 6120729 h 6175810"/>
              <a:gd name="connsiteX60" fmla="*/ 1849630 w 3948061"/>
              <a:gd name="connsiteY60" fmla="*/ 6127690 h 6175810"/>
              <a:gd name="connsiteX61" fmla="*/ 1849630 w 3948061"/>
              <a:gd name="connsiteY61" fmla="*/ 6127690 h 6175810"/>
              <a:gd name="connsiteX62" fmla="*/ 1762074 w 3948061"/>
              <a:gd name="connsiteY62" fmla="*/ 6075303 h 6175810"/>
              <a:gd name="connsiteX63" fmla="*/ 1710968 w 3948061"/>
              <a:gd name="connsiteY63" fmla="*/ 5968512 h 6175810"/>
              <a:gd name="connsiteX64" fmla="*/ 1720676 w 3948061"/>
              <a:gd name="connsiteY64" fmla="*/ 6167439 h 6175810"/>
              <a:gd name="connsiteX65" fmla="*/ 1538419 w 3948061"/>
              <a:gd name="connsiteY65" fmla="*/ 6172934 h 6175810"/>
              <a:gd name="connsiteX66" fmla="*/ 1649971 w 3948061"/>
              <a:gd name="connsiteY66" fmla="*/ 2247534 h 6175810"/>
              <a:gd name="connsiteX67" fmla="*/ 42261 w 3948061"/>
              <a:gd name="connsiteY67" fmla="*/ 2214930 h 6175810"/>
              <a:gd name="connsiteX0" fmla="*/ 42261 w 3948061"/>
              <a:gd name="connsiteY0" fmla="*/ 2214930 h 6175810"/>
              <a:gd name="connsiteX1" fmla="*/ 16251 w 3948061"/>
              <a:gd name="connsiteY1" fmla="*/ 2056852 h 6175810"/>
              <a:gd name="connsiteX2" fmla="*/ 67356 w 3948061"/>
              <a:gd name="connsiteY2" fmla="*/ 2036336 h 6175810"/>
              <a:gd name="connsiteX3" fmla="*/ 170849 w 3948061"/>
              <a:gd name="connsiteY3" fmla="*/ 1959586 h 6175810"/>
              <a:gd name="connsiteX4" fmla="*/ 238990 w 3948061"/>
              <a:gd name="connsiteY4" fmla="*/ 1917090 h 6175810"/>
              <a:gd name="connsiteX5" fmla="*/ 202357 w 3948061"/>
              <a:gd name="connsiteY5" fmla="*/ 1886684 h 6175810"/>
              <a:gd name="connsiteX6" fmla="*/ 230931 w 3948061"/>
              <a:gd name="connsiteY6" fmla="*/ 1843821 h 6175810"/>
              <a:gd name="connsiteX7" fmla="*/ 82742 w 3948061"/>
              <a:gd name="connsiteY7" fmla="*/ 1752234 h 6175810"/>
              <a:gd name="connsiteX8" fmla="*/ 145754 w 3948061"/>
              <a:gd name="connsiteY8" fmla="*/ 1701680 h 6175810"/>
              <a:gd name="connsiteX9" fmla="*/ 93000 w 3948061"/>
              <a:gd name="connsiteY9" fmla="*/ 1675669 h 6175810"/>
              <a:gd name="connsiteX10" fmla="*/ 103441 w 3948061"/>
              <a:gd name="connsiteY10" fmla="*/ 1643796 h 6175810"/>
              <a:gd name="connsiteX11" fmla="*/ 47575 w 3948061"/>
              <a:gd name="connsiteY11" fmla="*/ 1610459 h 6175810"/>
              <a:gd name="connsiteX12" fmla="*/ 39697 w 3948061"/>
              <a:gd name="connsiteY12" fmla="*/ 1439008 h 6175810"/>
              <a:gd name="connsiteX13" fmla="*/ 1368800 w 3948061"/>
              <a:gd name="connsiteY13" fmla="*/ 1509165 h 6175810"/>
              <a:gd name="connsiteX14" fmla="*/ 1354697 w 3948061"/>
              <a:gd name="connsiteY14" fmla="*/ 1416113 h 6175810"/>
              <a:gd name="connsiteX15" fmla="*/ 1423019 w 3948061"/>
              <a:gd name="connsiteY15" fmla="*/ 1325991 h 6175810"/>
              <a:gd name="connsiteX16" fmla="*/ 1518270 w 3948061"/>
              <a:gd name="connsiteY16" fmla="*/ 1352185 h 6175810"/>
              <a:gd name="connsiteX17" fmla="*/ 1590625 w 3948061"/>
              <a:gd name="connsiteY17" fmla="*/ 1305659 h 6175810"/>
              <a:gd name="connsiteX18" fmla="*/ 1669205 w 3948061"/>
              <a:gd name="connsiteY18" fmla="*/ 1323976 h 6175810"/>
              <a:gd name="connsiteX19" fmla="*/ 1685690 w 3948061"/>
              <a:gd name="connsiteY19" fmla="*/ 40115 h 6175810"/>
              <a:gd name="connsiteX20" fmla="*/ 1762806 w 3948061"/>
              <a:gd name="connsiteY20" fmla="*/ 0 h 6175810"/>
              <a:gd name="connsiteX21" fmla="*/ 1790832 w 3948061"/>
              <a:gd name="connsiteY21" fmla="*/ 83894 h 6175810"/>
              <a:gd name="connsiteX22" fmla="*/ 1851279 w 3948061"/>
              <a:gd name="connsiteY22" fmla="*/ 18319 h 6175810"/>
              <a:gd name="connsiteX23" fmla="*/ 1950193 w 3948061"/>
              <a:gd name="connsiteY23" fmla="*/ 31689 h 6175810"/>
              <a:gd name="connsiteX24" fmla="*/ 1983163 w 3948061"/>
              <a:gd name="connsiteY24" fmla="*/ 100196 h 6175810"/>
              <a:gd name="connsiteX25" fmla="*/ 2022363 w 3948061"/>
              <a:gd name="connsiteY25" fmla="*/ 50556 h 6175810"/>
              <a:gd name="connsiteX26" fmla="*/ 2083359 w 3948061"/>
              <a:gd name="connsiteY26" fmla="*/ 145990 h 6175810"/>
              <a:gd name="connsiteX27" fmla="*/ 2121643 w 3948061"/>
              <a:gd name="connsiteY27" fmla="*/ 98364 h 6175810"/>
              <a:gd name="connsiteX28" fmla="*/ 2175495 w 3948061"/>
              <a:gd name="connsiteY28" fmla="*/ 136282 h 6175810"/>
              <a:gd name="connsiteX29" fmla="*/ 2213594 w 3948061"/>
              <a:gd name="connsiteY29" fmla="*/ 98182 h 6175810"/>
              <a:gd name="connsiteX30" fmla="*/ 2238141 w 3948061"/>
              <a:gd name="connsiteY30" fmla="*/ 136648 h 6175810"/>
              <a:gd name="connsiteX31" fmla="*/ 2274043 w 3948061"/>
              <a:gd name="connsiteY31" fmla="*/ 65027 h 6175810"/>
              <a:gd name="connsiteX32" fmla="*/ 2421496 w 3948061"/>
              <a:gd name="connsiteY32" fmla="*/ 74369 h 6175810"/>
              <a:gd name="connsiteX33" fmla="*/ 2397867 w 3948061"/>
              <a:gd name="connsiteY33" fmla="*/ 1420142 h 6175810"/>
              <a:gd name="connsiteX34" fmla="*/ 2469854 w 3948061"/>
              <a:gd name="connsiteY34" fmla="*/ 1377463 h 6175810"/>
              <a:gd name="connsiteX35" fmla="*/ 2512168 w 3948061"/>
              <a:gd name="connsiteY35" fmla="*/ 1427102 h 6175810"/>
              <a:gd name="connsiteX36" fmla="*/ 2583606 w 3948061"/>
              <a:gd name="connsiteY36" fmla="*/ 1455677 h 6175810"/>
              <a:gd name="connsiteX37" fmla="*/ 2564738 w 3948061"/>
              <a:gd name="connsiteY37" fmla="*/ 1497075 h 6175810"/>
              <a:gd name="connsiteX38" fmla="*/ 2605219 w 3948061"/>
              <a:gd name="connsiteY38" fmla="*/ 1566132 h 6175810"/>
              <a:gd name="connsiteX39" fmla="*/ 3921868 w 3948061"/>
              <a:gd name="connsiteY39" fmla="*/ 1630974 h 6175810"/>
              <a:gd name="connsiteX40" fmla="*/ 3924615 w 3948061"/>
              <a:gd name="connsiteY40" fmla="*/ 1748571 h 6175810"/>
              <a:gd name="connsiteX41" fmla="*/ 3886881 w 3948061"/>
              <a:gd name="connsiteY41" fmla="*/ 1786121 h 6175810"/>
              <a:gd name="connsiteX42" fmla="*/ 3926263 w 3948061"/>
              <a:gd name="connsiteY42" fmla="*/ 1830083 h 6175810"/>
              <a:gd name="connsiteX43" fmla="*/ 3860871 w 3948061"/>
              <a:gd name="connsiteY43" fmla="*/ 1963434 h 6175810"/>
              <a:gd name="connsiteX44" fmla="*/ 3806103 w 3948061"/>
              <a:gd name="connsiteY44" fmla="*/ 1989627 h 6175810"/>
              <a:gd name="connsiteX45" fmla="*/ 3795661 w 3948061"/>
              <a:gd name="connsiteY45" fmla="*/ 2177013 h 6175810"/>
              <a:gd name="connsiteX46" fmla="*/ 3948061 w 3948061"/>
              <a:gd name="connsiteY46" fmla="*/ 2200459 h 6175810"/>
              <a:gd name="connsiteX47" fmla="*/ 3924615 w 3948061"/>
              <a:gd name="connsiteY47" fmla="*/ 2388028 h 6175810"/>
              <a:gd name="connsiteX48" fmla="*/ 2622986 w 3948061"/>
              <a:gd name="connsiteY48" fmla="*/ 2308348 h 6175810"/>
              <a:gd name="connsiteX49" fmla="*/ 2646799 w 3948061"/>
              <a:gd name="connsiteY49" fmla="*/ 2399752 h 6175810"/>
              <a:gd name="connsiteX50" fmla="*/ 2583971 w 3948061"/>
              <a:gd name="connsiteY50" fmla="*/ 2437119 h 6175810"/>
              <a:gd name="connsiteX51" fmla="*/ 2510153 w 3948061"/>
              <a:gd name="connsiteY51" fmla="*/ 2484744 h 6175810"/>
              <a:gd name="connsiteX52" fmla="*/ 2483409 w 3948061"/>
              <a:gd name="connsiteY52" fmla="*/ 2568089 h 6175810"/>
              <a:gd name="connsiteX53" fmla="*/ 2390907 w 3948061"/>
              <a:gd name="connsiteY53" fmla="*/ 2581826 h 6175810"/>
              <a:gd name="connsiteX54" fmla="*/ 2290162 w 3948061"/>
              <a:gd name="connsiteY54" fmla="*/ 6162492 h 6175810"/>
              <a:gd name="connsiteX55" fmla="*/ 2201323 w 3948061"/>
              <a:gd name="connsiteY55" fmla="*/ 6162859 h 6175810"/>
              <a:gd name="connsiteX56" fmla="*/ 2128969 w 3948061"/>
              <a:gd name="connsiteY56" fmla="*/ 6087758 h 6175810"/>
              <a:gd name="connsiteX57" fmla="*/ 2122009 w 3948061"/>
              <a:gd name="connsiteY57" fmla="*/ 6164873 h 6175810"/>
              <a:gd name="connsiteX58" fmla="*/ 1929494 w 3948061"/>
              <a:gd name="connsiteY58" fmla="*/ 6120729 h 6175810"/>
              <a:gd name="connsiteX59" fmla="*/ 1849630 w 3948061"/>
              <a:gd name="connsiteY59" fmla="*/ 6127690 h 6175810"/>
              <a:gd name="connsiteX60" fmla="*/ 1849630 w 3948061"/>
              <a:gd name="connsiteY60" fmla="*/ 6127690 h 6175810"/>
              <a:gd name="connsiteX61" fmla="*/ 1762074 w 3948061"/>
              <a:gd name="connsiteY61" fmla="*/ 6075303 h 6175810"/>
              <a:gd name="connsiteX62" fmla="*/ 1710968 w 3948061"/>
              <a:gd name="connsiteY62" fmla="*/ 5968512 h 6175810"/>
              <a:gd name="connsiteX63" fmla="*/ 1720676 w 3948061"/>
              <a:gd name="connsiteY63" fmla="*/ 6167439 h 6175810"/>
              <a:gd name="connsiteX64" fmla="*/ 1538419 w 3948061"/>
              <a:gd name="connsiteY64" fmla="*/ 6172934 h 6175810"/>
              <a:gd name="connsiteX65" fmla="*/ 1649971 w 3948061"/>
              <a:gd name="connsiteY65" fmla="*/ 2247534 h 6175810"/>
              <a:gd name="connsiteX66" fmla="*/ 42261 w 3948061"/>
              <a:gd name="connsiteY66" fmla="*/ 2214930 h 6175810"/>
              <a:gd name="connsiteX0" fmla="*/ 42261 w 3948061"/>
              <a:gd name="connsiteY0" fmla="*/ 2214930 h 6175810"/>
              <a:gd name="connsiteX1" fmla="*/ 16251 w 3948061"/>
              <a:gd name="connsiteY1" fmla="*/ 2056852 h 6175810"/>
              <a:gd name="connsiteX2" fmla="*/ 67356 w 3948061"/>
              <a:gd name="connsiteY2" fmla="*/ 2036336 h 6175810"/>
              <a:gd name="connsiteX3" fmla="*/ 170849 w 3948061"/>
              <a:gd name="connsiteY3" fmla="*/ 1959586 h 6175810"/>
              <a:gd name="connsiteX4" fmla="*/ 238990 w 3948061"/>
              <a:gd name="connsiteY4" fmla="*/ 1917090 h 6175810"/>
              <a:gd name="connsiteX5" fmla="*/ 202357 w 3948061"/>
              <a:gd name="connsiteY5" fmla="*/ 1886684 h 6175810"/>
              <a:gd name="connsiteX6" fmla="*/ 230931 w 3948061"/>
              <a:gd name="connsiteY6" fmla="*/ 1843821 h 6175810"/>
              <a:gd name="connsiteX7" fmla="*/ 82742 w 3948061"/>
              <a:gd name="connsiteY7" fmla="*/ 1752234 h 6175810"/>
              <a:gd name="connsiteX8" fmla="*/ 145754 w 3948061"/>
              <a:gd name="connsiteY8" fmla="*/ 1701680 h 6175810"/>
              <a:gd name="connsiteX9" fmla="*/ 93000 w 3948061"/>
              <a:gd name="connsiteY9" fmla="*/ 1675669 h 6175810"/>
              <a:gd name="connsiteX10" fmla="*/ 103441 w 3948061"/>
              <a:gd name="connsiteY10" fmla="*/ 1643796 h 6175810"/>
              <a:gd name="connsiteX11" fmla="*/ 47575 w 3948061"/>
              <a:gd name="connsiteY11" fmla="*/ 1610459 h 6175810"/>
              <a:gd name="connsiteX12" fmla="*/ 39697 w 3948061"/>
              <a:gd name="connsiteY12" fmla="*/ 1439008 h 6175810"/>
              <a:gd name="connsiteX13" fmla="*/ 1368800 w 3948061"/>
              <a:gd name="connsiteY13" fmla="*/ 1509165 h 6175810"/>
              <a:gd name="connsiteX14" fmla="*/ 1354697 w 3948061"/>
              <a:gd name="connsiteY14" fmla="*/ 1416113 h 6175810"/>
              <a:gd name="connsiteX15" fmla="*/ 1423019 w 3948061"/>
              <a:gd name="connsiteY15" fmla="*/ 1325991 h 6175810"/>
              <a:gd name="connsiteX16" fmla="*/ 1518270 w 3948061"/>
              <a:gd name="connsiteY16" fmla="*/ 1352185 h 6175810"/>
              <a:gd name="connsiteX17" fmla="*/ 1590625 w 3948061"/>
              <a:gd name="connsiteY17" fmla="*/ 1305659 h 6175810"/>
              <a:gd name="connsiteX18" fmla="*/ 1669205 w 3948061"/>
              <a:gd name="connsiteY18" fmla="*/ 1323976 h 6175810"/>
              <a:gd name="connsiteX19" fmla="*/ 1685690 w 3948061"/>
              <a:gd name="connsiteY19" fmla="*/ 40115 h 6175810"/>
              <a:gd name="connsiteX20" fmla="*/ 1762806 w 3948061"/>
              <a:gd name="connsiteY20" fmla="*/ 0 h 6175810"/>
              <a:gd name="connsiteX21" fmla="*/ 1790832 w 3948061"/>
              <a:gd name="connsiteY21" fmla="*/ 83894 h 6175810"/>
              <a:gd name="connsiteX22" fmla="*/ 1851279 w 3948061"/>
              <a:gd name="connsiteY22" fmla="*/ 18319 h 6175810"/>
              <a:gd name="connsiteX23" fmla="*/ 1950193 w 3948061"/>
              <a:gd name="connsiteY23" fmla="*/ 31689 h 6175810"/>
              <a:gd name="connsiteX24" fmla="*/ 1983163 w 3948061"/>
              <a:gd name="connsiteY24" fmla="*/ 100196 h 6175810"/>
              <a:gd name="connsiteX25" fmla="*/ 2022363 w 3948061"/>
              <a:gd name="connsiteY25" fmla="*/ 50556 h 6175810"/>
              <a:gd name="connsiteX26" fmla="*/ 2083359 w 3948061"/>
              <a:gd name="connsiteY26" fmla="*/ 145990 h 6175810"/>
              <a:gd name="connsiteX27" fmla="*/ 2121643 w 3948061"/>
              <a:gd name="connsiteY27" fmla="*/ 98364 h 6175810"/>
              <a:gd name="connsiteX28" fmla="*/ 2175495 w 3948061"/>
              <a:gd name="connsiteY28" fmla="*/ 136282 h 6175810"/>
              <a:gd name="connsiteX29" fmla="*/ 2213594 w 3948061"/>
              <a:gd name="connsiteY29" fmla="*/ 98182 h 6175810"/>
              <a:gd name="connsiteX30" fmla="*/ 2238141 w 3948061"/>
              <a:gd name="connsiteY30" fmla="*/ 136648 h 6175810"/>
              <a:gd name="connsiteX31" fmla="*/ 2274043 w 3948061"/>
              <a:gd name="connsiteY31" fmla="*/ 65027 h 6175810"/>
              <a:gd name="connsiteX32" fmla="*/ 2421496 w 3948061"/>
              <a:gd name="connsiteY32" fmla="*/ 74369 h 6175810"/>
              <a:gd name="connsiteX33" fmla="*/ 2397867 w 3948061"/>
              <a:gd name="connsiteY33" fmla="*/ 1420142 h 6175810"/>
              <a:gd name="connsiteX34" fmla="*/ 2469854 w 3948061"/>
              <a:gd name="connsiteY34" fmla="*/ 1377463 h 6175810"/>
              <a:gd name="connsiteX35" fmla="*/ 2512168 w 3948061"/>
              <a:gd name="connsiteY35" fmla="*/ 1427102 h 6175810"/>
              <a:gd name="connsiteX36" fmla="*/ 2583606 w 3948061"/>
              <a:gd name="connsiteY36" fmla="*/ 1455677 h 6175810"/>
              <a:gd name="connsiteX37" fmla="*/ 2564738 w 3948061"/>
              <a:gd name="connsiteY37" fmla="*/ 1497075 h 6175810"/>
              <a:gd name="connsiteX38" fmla="*/ 2605219 w 3948061"/>
              <a:gd name="connsiteY38" fmla="*/ 1566132 h 6175810"/>
              <a:gd name="connsiteX39" fmla="*/ 3921868 w 3948061"/>
              <a:gd name="connsiteY39" fmla="*/ 1630974 h 6175810"/>
              <a:gd name="connsiteX40" fmla="*/ 3924615 w 3948061"/>
              <a:gd name="connsiteY40" fmla="*/ 1748571 h 6175810"/>
              <a:gd name="connsiteX41" fmla="*/ 3886881 w 3948061"/>
              <a:gd name="connsiteY41" fmla="*/ 1786121 h 6175810"/>
              <a:gd name="connsiteX42" fmla="*/ 3926263 w 3948061"/>
              <a:gd name="connsiteY42" fmla="*/ 1830083 h 6175810"/>
              <a:gd name="connsiteX43" fmla="*/ 3860871 w 3948061"/>
              <a:gd name="connsiteY43" fmla="*/ 1963434 h 6175810"/>
              <a:gd name="connsiteX44" fmla="*/ 3806103 w 3948061"/>
              <a:gd name="connsiteY44" fmla="*/ 1989627 h 6175810"/>
              <a:gd name="connsiteX45" fmla="*/ 3836143 w 3948061"/>
              <a:gd name="connsiteY45" fmla="*/ 2065277 h 6175810"/>
              <a:gd name="connsiteX46" fmla="*/ 3795661 w 3948061"/>
              <a:gd name="connsiteY46" fmla="*/ 2177013 h 6175810"/>
              <a:gd name="connsiteX47" fmla="*/ 3948061 w 3948061"/>
              <a:gd name="connsiteY47" fmla="*/ 2200459 h 6175810"/>
              <a:gd name="connsiteX48" fmla="*/ 3924615 w 3948061"/>
              <a:gd name="connsiteY48" fmla="*/ 2388028 h 6175810"/>
              <a:gd name="connsiteX49" fmla="*/ 2622986 w 3948061"/>
              <a:gd name="connsiteY49" fmla="*/ 2308348 h 6175810"/>
              <a:gd name="connsiteX50" fmla="*/ 2646799 w 3948061"/>
              <a:gd name="connsiteY50" fmla="*/ 2399752 h 6175810"/>
              <a:gd name="connsiteX51" fmla="*/ 2583971 w 3948061"/>
              <a:gd name="connsiteY51" fmla="*/ 2437119 h 6175810"/>
              <a:gd name="connsiteX52" fmla="*/ 2510153 w 3948061"/>
              <a:gd name="connsiteY52" fmla="*/ 2484744 h 6175810"/>
              <a:gd name="connsiteX53" fmla="*/ 2483409 w 3948061"/>
              <a:gd name="connsiteY53" fmla="*/ 2568089 h 6175810"/>
              <a:gd name="connsiteX54" fmla="*/ 2390907 w 3948061"/>
              <a:gd name="connsiteY54" fmla="*/ 2581826 h 6175810"/>
              <a:gd name="connsiteX55" fmla="*/ 2290162 w 3948061"/>
              <a:gd name="connsiteY55" fmla="*/ 6162492 h 6175810"/>
              <a:gd name="connsiteX56" fmla="*/ 2201323 w 3948061"/>
              <a:gd name="connsiteY56" fmla="*/ 6162859 h 6175810"/>
              <a:gd name="connsiteX57" fmla="*/ 2128969 w 3948061"/>
              <a:gd name="connsiteY57" fmla="*/ 6087758 h 6175810"/>
              <a:gd name="connsiteX58" fmla="*/ 2122009 w 3948061"/>
              <a:gd name="connsiteY58" fmla="*/ 6164873 h 6175810"/>
              <a:gd name="connsiteX59" fmla="*/ 1929494 w 3948061"/>
              <a:gd name="connsiteY59" fmla="*/ 6120729 h 6175810"/>
              <a:gd name="connsiteX60" fmla="*/ 1849630 w 3948061"/>
              <a:gd name="connsiteY60" fmla="*/ 6127690 h 6175810"/>
              <a:gd name="connsiteX61" fmla="*/ 1849630 w 3948061"/>
              <a:gd name="connsiteY61" fmla="*/ 6127690 h 6175810"/>
              <a:gd name="connsiteX62" fmla="*/ 1762074 w 3948061"/>
              <a:gd name="connsiteY62" fmla="*/ 6075303 h 6175810"/>
              <a:gd name="connsiteX63" fmla="*/ 1710968 w 3948061"/>
              <a:gd name="connsiteY63" fmla="*/ 5968512 h 6175810"/>
              <a:gd name="connsiteX64" fmla="*/ 1720676 w 3948061"/>
              <a:gd name="connsiteY64" fmla="*/ 6167439 h 6175810"/>
              <a:gd name="connsiteX65" fmla="*/ 1538419 w 3948061"/>
              <a:gd name="connsiteY65" fmla="*/ 6172934 h 6175810"/>
              <a:gd name="connsiteX66" fmla="*/ 1649971 w 3948061"/>
              <a:gd name="connsiteY66" fmla="*/ 2247534 h 6175810"/>
              <a:gd name="connsiteX67" fmla="*/ 42261 w 3948061"/>
              <a:gd name="connsiteY67" fmla="*/ 2214930 h 6175810"/>
              <a:gd name="connsiteX0" fmla="*/ 42261 w 3948061"/>
              <a:gd name="connsiteY0" fmla="*/ 2214930 h 6175810"/>
              <a:gd name="connsiteX1" fmla="*/ 16251 w 3948061"/>
              <a:gd name="connsiteY1" fmla="*/ 2056852 h 6175810"/>
              <a:gd name="connsiteX2" fmla="*/ 67356 w 3948061"/>
              <a:gd name="connsiteY2" fmla="*/ 2036336 h 6175810"/>
              <a:gd name="connsiteX3" fmla="*/ 170849 w 3948061"/>
              <a:gd name="connsiteY3" fmla="*/ 1959586 h 6175810"/>
              <a:gd name="connsiteX4" fmla="*/ 238990 w 3948061"/>
              <a:gd name="connsiteY4" fmla="*/ 1917090 h 6175810"/>
              <a:gd name="connsiteX5" fmla="*/ 202357 w 3948061"/>
              <a:gd name="connsiteY5" fmla="*/ 1886684 h 6175810"/>
              <a:gd name="connsiteX6" fmla="*/ 230931 w 3948061"/>
              <a:gd name="connsiteY6" fmla="*/ 1843821 h 6175810"/>
              <a:gd name="connsiteX7" fmla="*/ 82742 w 3948061"/>
              <a:gd name="connsiteY7" fmla="*/ 1752234 h 6175810"/>
              <a:gd name="connsiteX8" fmla="*/ 145754 w 3948061"/>
              <a:gd name="connsiteY8" fmla="*/ 1701680 h 6175810"/>
              <a:gd name="connsiteX9" fmla="*/ 93000 w 3948061"/>
              <a:gd name="connsiteY9" fmla="*/ 1675669 h 6175810"/>
              <a:gd name="connsiteX10" fmla="*/ 103441 w 3948061"/>
              <a:gd name="connsiteY10" fmla="*/ 1643796 h 6175810"/>
              <a:gd name="connsiteX11" fmla="*/ 47575 w 3948061"/>
              <a:gd name="connsiteY11" fmla="*/ 1610459 h 6175810"/>
              <a:gd name="connsiteX12" fmla="*/ 39697 w 3948061"/>
              <a:gd name="connsiteY12" fmla="*/ 1439008 h 6175810"/>
              <a:gd name="connsiteX13" fmla="*/ 1368800 w 3948061"/>
              <a:gd name="connsiteY13" fmla="*/ 1509165 h 6175810"/>
              <a:gd name="connsiteX14" fmla="*/ 1354697 w 3948061"/>
              <a:gd name="connsiteY14" fmla="*/ 1416113 h 6175810"/>
              <a:gd name="connsiteX15" fmla="*/ 1423019 w 3948061"/>
              <a:gd name="connsiteY15" fmla="*/ 1325991 h 6175810"/>
              <a:gd name="connsiteX16" fmla="*/ 1518270 w 3948061"/>
              <a:gd name="connsiteY16" fmla="*/ 1352185 h 6175810"/>
              <a:gd name="connsiteX17" fmla="*/ 1590625 w 3948061"/>
              <a:gd name="connsiteY17" fmla="*/ 1305659 h 6175810"/>
              <a:gd name="connsiteX18" fmla="*/ 1669205 w 3948061"/>
              <a:gd name="connsiteY18" fmla="*/ 1323976 h 6175810"/>
              <a:gd name="connsiteX19" fmla="*/ 1685690 w 3948061"/>
              <a:gd name="connsiteY19" fmla="*/ 40115 h 6175810"/>
              <a:gd name="connsiteX20" fmla="*/ 1762806 w 3948061"/>
              <a:gd name="connsiteY20" fmla="*/ 0 h 6175810"/>
              <a:gd name="connsiteX21" fmla="*/ 1790832 w 3948061"/>
              <a:gd name="connsiteY21" fmla="*/ 83894 h 6175810"/>
              <a:gd name="connsiteX22" fmla="*/ 1851279 w 3948061"/>
              <a:gd name="connsiteY22" fmla="*/ 18319 h 6175810"/>
              <a:gd name="connsiteX23" fmla="*/ 1950193 w 3948061"/>
              <a:gd name="connsiteY23" fmla="*/ 31689 h 6175810"/>
              <a:gd name="connsiteX24" fmla="*/ 1983163 w 3948061"/>
              <a:gd name="connsiteY24" fmla="*/ 100196 h 6175810"/>
              <a:gd name="connsiteX25" fmla="*/ 2022363 w 3948061"/>
              <a:gd name="connsiteY25" fmla="*/ 50556 h 6175810"/>
              <a:gd name="connsiteX26" fmla="*/ 2083359 w 3948061"/>
              <a:gd name="connsiteY26" fmla="*/ 145990 h 6175810"/>
              <a:gd name="connsiteX27" fmla="*/ 2121643 w 3948061"/>
              <a:gd name="connsiteY27" fmla="*/ 98364 h 6175810"/>
              <a:gd name="connsiteX28" fmla="*/ 2175495 w 3948061"/>
              <a:gd name="connsiteY28" fmla="*/ 136282 h 6175810"/>
              <a:gd name="connsiteX29" fmla="*/ 2213594 w 3948061"/>
              <a:gd name="connsiteY29" fmla="*/ 98182 h 6175810"/>
              <a:gd name="connsiteX30" fmla="*/ 2238141 w 3948061"/>
              <a:gd name="connsiteY30" fmla="*/ 136648 h 6175810"/>
              <a:gd name="connsiteX31" fmla="*/ 2274043 w 3948061"/>
              <a:gd name="connsiteY31" fmla="*/ 65027 h 6175810"/>
              <a:gd name="connsiteX32" fmla="*/ 2421496 w 3948061"/>
              <a:gd name="connsiteY32" fmla="*/ 74369 h 6175810"/>
              <a:gd name="connsiteX33" fmla="*/ 2397867 w 3948061"/>
              <a:gd name="connsiteY33" fmla="*/ 1420142 h 6175810"/>
              <a:gd name="connsiteX34" fmla="*/ 2469854 w 3948061"/>
              <a:gd name="connsiteY34" fmla="*/ 1377463 h 6175810"/>
              <a:gd name="connsiteX35" fmla="*/ 2512168 w 3948061"/>
              <a:gd name="connsiteY35" fmla="*/ 1427102 h 6175810"/>
              <a:gd name="connsiteX36" fmla="*/ 2583606 w 3948061"/>
              <a:gd name="connsiteY36" fmla="*/ 1455677 h 6175810"/>
              <a:gd name="connsiteX37" fmla="*/ 2564738 w 3948061"/>
              <a:gd name="connsiteY37" fmla="*/ 1497075 h 6175810"/>
              <a:gd name="connsiteX38" fmla="*/ 2605219 w 3948061"/>
              <a:gd name="connsiteY38" fmla="*/ 1566132 h 6175810"/>
              <a:gd name="connsiteX39" fmla="*/ 3921868 w 3948061"/>
              <a:gd name="connsiteY39" fmla="*/ 1630974 h 6175810"/>
              <a:gd name="connsiteX40" fmla="*/ 3924615 w 3948061"/>
              <a:gd name="connsiteY40" fmla="*/ 1748571 h 6175810"/>
              <a:gd name="connsiteX41" fmla="*/ 3886881 w 3948061"/>
              <a:gd name="connsiteY41" fmla="*/ 1786121 h 6175810"/>
              <a:gd name="connsiteX42" fmla="*/ 3926263 w 3948061"/>
              <a:gd name="connsiteY42" fmla="*/ 1830083 h 6175810"/>
              <a:gd name="connsiteX43" fmla="*/ 3860871 w 3948061"/>
              <a:gd name="connsiteY43" fmla="*/ 1963434 h 6175810"/>
              <a:gd name="connsiteX44" fmla="*/ 3806103 w 3948061"/>
              <a:gd name="connsiteY44" fmla="*/ 1989627 h 6175810"/>
              <a:gd name="connsiteX45" fmla="*/ 3836143 w 3948061"/>
              <a:gd name="connsiteY45" fmla="*/ 2065277 h 6175810"/>
              <a:gd name="connsiteX46" fmla="*/ 3793280 w 3948061"/>
              <a:gd name="connsiteY46" fmla="*/ 2129388 h 6175810"/>
              <a:gd name="connsiteX47" fmla="*/ 3948061 w 3948061"/>
              <a:gd name="connsiteY47" fmla="*/ 2200459 h 6175810"/>
              <a:gd name="connsiteX48" fmla="*/ 3924615 w 3948061"/>
              <a:gd name="connsiteY48" fmla="*/ 2388028 h 6175810"/>
              <a:gd name="connsiteX49" fmla="*/ 2622986 w 3948061"/>
              <a:gd name="connsiteY49" fmla="*/ 2308348 h 6175810"/>
              <a:gd name="connsiteX50" fmla="*/ 2646799 w 3948061"/>
              <a:gd name="connsiteY50" fmla="*/ 2399752 h 6175810"/>
              <a:gd name="connsiteX51" fmla="*/ 2583971 w 3948061"/>
              <a:gd name="connsiteY51" fmla="*/ 2437119 h 6175810"/>
              <a:gd name="connsiteX52" fmla="*/ 2510153 w 3948061"/>
              <a:gd name="connsiteY52" fmla="*/ 2484744 h 6175810"/>
              <a:gd name="connsiteX53" fmla="*/ 2483409 w 3948061"/>
              <a:gd name="connsiteY53" fmla="*/ 2568089 h 6175810"/>
              <a:gd name="connsiteX54" fmla="*/ 2390907 w 3948061"/>
              <a:gd name="connsiteY54" fmla="*/ 2581826 h 6175810"/>
              <a:gd name="connsiteX55" fmla="*/ 2290162 w 3948061"/>
              <a:gd name="connsiteY55" fmla="*/ 6162492 h 6175810"/>
              <a:gd name="connsiteX56" fmla="*/ 2201323 w 3948061"/>
              <a:gd name="connsiteY56" fmla="*/ 6162859 h 6175810"/>
              <a:gd name="connsiteX57" fmla="*/ 2128969 w 3948061"/>
              <a:gd name="connsiteY57" fmla="*/ 6087758 h 6175810"/>
              <a:gd name="connsiteX58" fmla="*/ 2122009 w 3948061"/>
              <a:gd name="connsiteY58" fmla="*/ 6164873 h 6175810"/>
              <a:gd name="connsiteX59" fmla="*/ 1929494 w 3948061"/>
              <a:gd name="connsiteY59" fmla="*/ 6120729 h 6175810"/>
              <a:gd name="connsiteX60" fmla="*/ 1849630 w 3948061"/>
              <a:gd name="connsiteY60" fmla="*/ 6127690 h 6175810"/>
              <a:gd name="connsiteX61" fmla="*/ 1849630 w 3948061"/>
              <a:gd name="connsiteY61" fmla="*/ 6127690 h 6175810"/>
              <a:gd name="connsiteX62" fmla="*/ 1762074 w 3948061"/>
              <a:gd name="connsiteY62" fmla="*/ 6075303 h 6175810"/>
              <a:gd name="connsiteX63" fmla="*/ 1710968 w 3948061"/>
              <a:gd name="connsiteY63" fmla="*/ 5968512 h 6175810"/>
              <a:gd name="connsiteX64" fmla="*/ 1720676 w 3948061"/>
              <a:gd name="connsiteY64" fmla="*/ 6167439 h 6175810"/>
              <a:gd name="connsiteX65" fmla="*/ 1538419 w 3948061"/>
              <a:gd name="connsiteY65" fmla="*/ 6172934 h 6175810"/>
              <a:gd name="connsiteX66" fmla="*/ 1649971 w 3948061"/>
              <a:gd name="connsiteY66" fmla="*/ 2247534 h 6175810"/>
              <a:gd name="connsiteX67" fmla="*/ 42261 w 3948061"/>
              <a:gd name="connsiteY67" fmla="*/ 2214930 h 6175810"/>
              <a:gd name="connsiteX0" fmla="*/ 42261 w 3948061"/>
              <a:gd name="connsiteY0" fmla="*/ 2214930 h 6175810"/>
              <a:gd name="connsiteX1" fmla="*/ 16251 w 3948061"/>
              <a:gd name="connsiteY1" fmla="*/ 2056852 h 6175810"/>
              <a:gd name="connsiteX2" fmla="*/ 67356 w 3948061"/>
              <a:gd name="connsiteY2" fmla="*/ 2036336 h 6175810"/>
              <a:gd name="connsiteX3" fmla="*/ 170849 w 3948061"/>
              <a:gd name="connsiteY3" fmla="*/ 1959586 h 6175810"/>
              <a:gd name="connsiteX4" fmla="*/ 238990 w 3948061"/>
              <a:gd name="connsiteY4" fmla="*/ 1917090 h 6175810"/>
              <a:gd name="connsiteX5" fmla="*/ 202357 w 3948061"/>
              <a:gd name="connsiteY5" fmla="*/ 1886684 h 6175810"/>
              <a:gd name="connsiteX6" fmla="*/ 230931 w 3948061"/>
              <a:gd name="connsiteY6" fmla="*/ 1843821 h 6175810"/>
              <a:gd name="connsiteX7" fmla="*/ 82742 w 3948061"/>
              <a:gd name="connsiteY7" fmla="*/ 1752234 h 6175810"/>
              <a:gd name="connsiteX8" fmla="*/ 145754 w 3948061"/>
              <a:gd name="connsiteY8" fmla="*/ 1701680 h 6175810"/>
              <a:gd name="connsiteX9" fmla="*/ 93000 w 3948061"/>
              <a:gd name="connsiteY9" fmla="*/ 1675669 h 6175810"/>
              <a:gd name="connsiteX10" fmla="*/ 103441 w 3948061"/>
              <a:gd name="connsiteY10" fmla="*/ 1643796 h 6175810"/>
              <a:gd name="connsiteX11" fmla="*/ 47575 w 3948061"/>
              <a:gd name="connsiteY11" fmla="*/ 1610459 h 6175810"/>
              <a:gd name="connsiteX12" fmla="*/ 39697 w 3948061"/>
              <a:gd name="connsiteY12" fmla="*/ 1439008 h 6175810"/>
              <a:gd name="connsiteX13" fmla="*/ 1368800 w 3948061"/>
              <a:gd name="connsiteY13" fmla="*/ 1509165 h 6175810"/>
              <a:gd name="connsiteX14" fmla="*/ 1354697 w 3948061"/>
              <a:gd name="connsiteY14" fmla="*/ 1416113 h 6175810"/>
              <a:gd name="connsiteX15" fmla="*/ 1423019 w 3948061"/>
              <a:gd name="connsiteY15" fmla="*/ 1325991 h 6175810"/>
              <a:gd name="connsiteX16" fmla="*/ 1518270 w 3948061"/>
              <a:gd name="connsiteY16" fmla="*/ 1352185 h 6175810"/>
              <a:gd name="connsiteX17" fmla="*/ 1590625 w 3948061"/>
              <a:gd name="connsiteY17" fmla="*/ 1305659 h 6175810"/>
              <a:gd name="connsiteX18" fmla="*/ 1669205 w 3948061"/>
              <a:gd name="connsiteY18" fmla="*/ 1323976 h 6175810"/>
              <a:gd name="connsiteX19" fmla="*/ 1685690 w 3948061"/>
              <a:gd name="connsiteY19" fmla="*/ 40115 h 6175810"/>
              <a:gd name="connsiteX20" fmla="*/ 1762806 w 3948061"/>
              <a:gd name="connsiteY20" fmla="*/ 0 h 6175810"/>
              <a:gd name="connsiteX21" fmla="*/ 1790832 w 3948061"/>
              <a:gd name="connsiteY21" fmla="*/ 83894 h 6175810"/>
              <a:gd name="connsiteX22" fmla="*/ 1851279 w 3948061"/>
              <a:gd name="connsiteY22" fmla="*/ 18319 h 6175810"/>
              <a:gd name="connsiteX23" fmla="*/ 1950193 w 3948061"/>
              <a:gd name="connsiteY23" fmla="*/ 31689 h 6175810"/>
              <a:gd name="connsiteX24" fmla="*/ 1983163 w 3948061"/>
              <a:gd name="connsiteY24" fmla="*/ 100196 h 6175810"/>
              <a:gd name="connsiteX25" fmla="*/ 2022363 w 3948061"/>
              <a:gd name="connsiteY25" fmla="*/ 50556 h 6175810"/>
              <a:gd name="connsiteX26" fmla="*/ 2083359 w 3948061"/>
              <a:gd name="connsiteY26" fmla="*/ 145990 h 6175810"/>
              <a:gd name="connsiteX27" fmla="*/ 2121643 w 3948061"/>
              <a:gd name="connsiteY27" fmla="*/ 98364 h 6175810"/>
              <a:gd name="connsiteX28" fmla="*/ 2175495 w 3948061"/>
              <a:gd name="connsiteY28" fmla="*/ 136282 h 6175810"/>
              <a:gd name="connsiteX29" fmla="*/ 2213594 w 3948061"/>
              <a:gd name="connsiteY29" fmla="*/ 98182 h 6175810"/>
              <a:gd name="connsiteX30" fmla="*/ 2238141 w 3948061"/>
              <a:gd name="connsiteY30" fmla="*/ 136648 h 6175810"/>
              <a:gd name="connsiteX31" fmla="*/ 2274043 w 3948061"/>
              <a:gd name="connsiteY31" fmla="*/ 65027 h 6175810"/>
              <a:gd name="connsiteX32" fmla="*/ 2421496 w 3948061"/>
              <a:gd name="connsiteY32" fmla="*/ 74369 h 6175810"/>
              <a:gd name="connsiteX33" fmla="*/ 2397867 w 3948061"/>
              <a:gd name="connsiteY33" fmla="*/ 1420142 h 6175810"/>
              <a:gd name="connsiteX34" fmla="*/ 2469854 w 3948061"/>
              <a:gd name="connsiteY34" fmla="*/ 1377463 h 6175810"/>
              <a:gd name="connsiteX35" fmla="*/ 2512168 w 3948061"/>
              <a:gd name="connsiteY35" fmla="*/ 1427102 h 6175810"/>
              <a:gd name="connsiteX36" fmla="*/ 2583606 w 3948061"/>
              <a:gd name="connsiteY36" fmla="*/ 1455677 h 6175810"/>
              <a:gd name="connsiteX37" fmla="*/ 2564738 w 3948061"/>
              <a:gd name="connsiteY37" fmla="*/ 1497075 h 6175810"/>
              <a:gd name="connsiteX38" fmla="*/ 2605219 w 3948061"/>
              <a:gd name="connsiteY38" fmla="*/ 1566132 h 6175810"/>
              <a:gd name="connsiteX39" fmla="*/ 3921868 w 3948061"/>
              <a:gd name="connsiteY39" fmla="*/ 1630974 h 6175810"/>
              <a:gd name="connsiteX40" fmla="*/ 3924615 w 3948061"/>
              <a:gd name="connsiteY40" fmla="*/ 1748571 h 6175810"/>
              <a:gd name="connsiteX41" fmla="*/ 3886881 w 3948061"/>
              <a:gd name="connsiteY41" fmla="*/ 1786121 h 6175810"/>
              <a:gd name="connsiteX42" fmla="*/ 3926263 w 3948061"/>
              <a:gd name="connsiteY42" fmla="*/ 1830083 h 6175810"/>
              <a:gd name="connsiteX43" fmla="*/ 3860871 w 3948061"/>
              <a:gd name="connsiteY43" fmla="*/ 1963434 h 6175810"/>
              <a:gd name="connsiteX44" fmla="*/ 3806103 w 3948061"/>
              <a:gd name="connsiteY44" fmla="*/ 1989627 h 6175810"/>
              <a:gd name="connsiteX45" fmla="*/ 3836143 w 3948061"/>
              <a:gd name="connsiteY45" fmla="*/ 2065277 h 6175810"/>
              <a:gd name="connsiteX46" fmla="*/ 3793280 w 3948061"/>
              <a:gd name="connsiteY46" fmla="*/ 2129388 h 6175810"/>
              <a:gd name="connsiteX47" fmla="*/ 3800425 w 3948061"/>
              <a:gd name="connsiteY47" fmla="*/ 2210533 h 6175810"/>
              <a:gd name="connsiteX48" fmla="*/ 3948061 w 3948061"/>
              <a:gd name="connsiteY48" fmla="*/ 2200459 h 6175810"/>
              <a:gd name="connsiteX49" fmla="*/ 3924615 w 3948061"/>
              <a:gd name="connsiteY49" fmla="*/ 2388028 h 6175810"/>
              <a:gd name="connsiteX50" fmla="*/ 2622986 w 3948061"/>
              <a:gd name="connsiteY50" fmla="*/ 2308348 h 6175810"/>
              <a:gd name="connsiteX51" fmla="*/ 2646799 w 3948061"/>
              <a:gd name="connsiteY51" fmla="*/ 2399752 h 6175810"/>
              <a:gd name="connsiteX52" fmla="*/ 2583971 w 3948061"/>
              <a:gd name="connsiteY52" fmla="*/ 2437119 h 6175810"/>
              <a:gd name="connsiteX53" fmla="*/ 2510153 w 3948061"/>
              <a:gd name="connsiteY53" fmla="*/ 2484744 h 6175810"/>
              <a:gd name="connsiteX54" fmla="*/ 2483409 w 3948061"/>
              <a:gd name="connsiteY54" fmla="*/ 2568089 h 6175810"/>
              <a:gd name="connsiteX55" fmla="*/ 2390907 w 3948061"/>
              <a:gd name="connsiteY55" fmla="*/ 2581826 h 6175810"/>
              <a:gd name="connsiteX56" fmla="*/ 2290162 w 3948061"/>
              <a:gd name="connsiteY56" fmla="*/ 6162492 h 6175810"/>
              <a:gd name="connsiteX57" fmla="*/ 2201323 w 3948061"/>
              <a:gd name="connsiteY57" fmla="*/ 6162859 h 6175810"/>
              <a:gd name="connsiteX58" fmla="*/ 2128969 w 3948061"/>
              <a:gd name="connsiteY58" fmla="*/ 6087758 h 6175810"/>
              <a:gd name="connsiteX59" fmla="*/ 2122009 w 3948061"/>
              <a:gd name="connsiteY59" fmla="*/ 6164873 h 6175810"/>
              <a:gd name="connsiteX60" fmla="*/ 1929494 w 3948061"/>
              <a:gd name="connsiteY60" fmla="*/ 6120729 h 6175810"/>
              <a:gd name="connsiteX61" fmla="*/ 1849630 w 3948061"/>
              <a:gd name="connsiteY61" fmla="*/ 6127690 h 6175810"/>
              <a:gd name="connsiteX62" fmla="*/ 1849630 w 3948061"/>
              <a:gd name="connsiteY62" fmla="*/ 6127690 h 6175810"/>
              <a:gd name="connsiteX63" fmla="*/ 1762074 w 3948061"/>
              <a:gd name="connsiteY63" fmla="*/ 6075303 h 6175810"/>
              <a:gd name="connsiteX64" fmla="*/ 1710968 w 3948061"/>
              <a:gd name="connsiteY64" fmla="*/ 5968512 h 6175810"/>
              <a:gd name="connsiteX65" fmla="*/ 1720676 w 3948061"/>
              <a:gd name="connsiteY65" fmla="*/ 6167439 h 6175810"/>
              <a:gd name="connsiteX66" fmla="*/ 1538419 w 3948061"/>
              <a:gd name="connsiteY66" fmla="*/ 6172934 h 6175810"/>
              <a:gd name="connsiteX67" fmla="*/ 1649971 w 3948061"/>
              <a:gd name="connsiteY67" fmla="*/ 2247534 h 6175810"/>
              <a:gd name="connsiteX68" fmla="*/ 42261 w 3948061"/>
              <a:gd name="connsiteY68" fmla="*/ 2214930 h 6175810"/>
              <a:gd name="connsiteX0" fmla="*/ 42261 w 3948061"/>
              <a:gd name="connsiteY0" fmla="*/ 2214930 h 6175810"/>
              <a:gd name="connsiteX1" fmla="*/ 16251 w 3948061"/>
              <a:gd name="connsiteY1" fmla="*/ 2056852 h 6175810"/>
              <a:gd name="connsiteX2" fmla="*/ 67356 w 3948061"/>
              <a:gd name="connsiteY2" fmla="*/ 2036336 h 6175810"/>
              <a:gd name="connsiteX3" fmla="*/ 170849 w 3948061"/>
              <a:gd name="connsiteY3" fmla="*/ 1959586 h 6175810"/>
              <a:gd name="connsiteX4" fmla="*/ 238990 w 3948061"/>
              <a:gd name="connsiteY4" fmla="*/ 1917090 h 6175810"/>
              <a:gd name="connsiteX5" fmla="*/ 202357 w 3948061"/>
              <a:gd name="connsiteY5" fmla="*/ 1886684 h 6175810"/>
              <a:gd name="connsiteX6" fmla="*/ 230931 w 3948061"/>
              <a:gd name="connsiteY6" fmla="*/ 1843821 h 6175810"/>
              <a:gd name="connsiteX7" fmla="*/ 82742 w 3948061"/>
              <a:gd name="connsiteY7" fmla="*/ 1752234 h 6175810"/>
              <a:gd name="connsiteX8" fmla="*/ 145754 w 3948061"/>
              <a:gd name="connsiteY8" fmla="*/ 1701680 h 6175810"/>
              <a:gd name="connsiteX9" fmla="*/ 93000 w 3948061"/>
              <a:gd name="connsiteY9" fmla="*/ 1675669 h 6175810"/>
              <a:gd name="connsiteX10" fmla="*/ 103441 w 3948061"/>
              <a:gd name="connsiteY10" fmla="*/ 1643796 h 6175810"/>
              <a:gd name="connsiteX11" fmla="*/ 47575 w 3948061"/>
              <a:gd name="connsiteY11" fmla="*/ 1610459 h 6175810"/>
              <a:gd name="connsiteX12" fmla="*/ 39697 w 3948061"/>
              <a:gd name="connsiteY12" fmla="*/ 1439008 h 6175810"/>
              <a:gd name="connsiteX13" fmla="*/ 1368800 w 3948061"/>
              <a:gd name="connsiteY13" fmla="*/ 1509165 h 6175810"/>
              <a:gd name="connsiteX14" fmla="*/ 1354697 w 3948061"/>
              <a:gd name="connsiteY14" fmla="*/ 1416113 h 6175810"/>
              <a:gd name="connsiteX15" fmla="*/ 1423019 w 3948061"/>
              <a:gd name="connsiteY15" fmla="*/ 1325991 h 6175810"/>
              <a:gd name="connsiteX16" fmla="*/ 1518270 w 3948061"/>
              <a:gd name="connsiteY16" fmla="*/ 1352185 h 6175810"/>
              <a:gd name="connsiteX17" fmla="*/ 1590625 w 3948061"/>
              <a:gd name="connsiteY17" fmla="*/ 1305659 h 6175810"/>
              <a:gd name="connsiteX18" fmla="*/ 1669205 w 3948061"/>
              <a:gd name="connsiteY18" fmla="*/ 1323976 h 6175810"/>
              <a:gd name="connsiteX19" fmla="*/ 1685690 w 3948061"/>
              <a:gd name="connsiteY19" fmla="*/ 40115 h 6175810"/>
              <a:gd name="connsiteX20" fmla="*/ 1762806 w 3948061"/>
              <a:gd name="connsiteY20" fmla="*/ 0 h 6175810"/>
              <a:gd name="connsiteX21" fmla="*/ 1790832 w 3948061"/>
              <a:gd name="connsiteY21" fmla="*/ 83894 h 6175810"/>
              <a:gd name="connsiteX22" fmla="*/ 1851279 w 3948061"/>
              <a:gd name="connsiteY22" fmla="*/ 18319 h 6175810"/>
              <a:gd name="connsiteX23" fmla="*/ 1950193 w 3948061"/>
              <a:gd name="connsiteY23" fmla="*/ 31689 h 6175810"/>
              <a:gd name="connsiteX24" fmla="*/ 1983163 w 3948061"/>
              <a:gd name="connsiteY24" fmla="*/ 100196 h 6175810"/>
              <a:gd name="connsiteX25" fmla="*/ 2022363 w 3948061"/>
              <a:gd name="connsiteY25" fmla="*/ 50556 h 6175810"/>
              <a:gd name="connsiteX26" fmla="*/ 2083359 w 3948061"/>
              <a:gd name="connsiteY26" fmla="*/ 145990 h 6175810"/>
              <a:gd name="connsiteX27" fmla="*/ 2121643 w 3948061"/>
              <a:gd name="connsiteY27" fmla="*/ 98364 h 6175810"/>
              <a:gd name="connsiteX28" fmla="*/ 2175495 w 3948061"/>
              <a:gd name="connsiteY28" fmla="*/ 136282 h 6175810"/>
              <a:gd name="connsiteX29" fmla="*/ 2213594 w 3948061"/>
              <a:gd name="connsiteY29" fmla="*/ 98182 h 6175810"/>
              <a:gd name="connsiteX30" fmla="*/ 2238141 w 3948061"/>
              <a:gd name="connsiteY30" fmla="*/ 136648 h 6175810"/>
              <a:gd name="connsiteX31" fmla="*/ 2274043 w 3948061"/>
              <a:gd name="connsiteY31" fmla="*/ 65027 h 6175810"/>
              <a:gd name="connsiteX32" fmla="*/ 2421496 w 3948061"/>
              <a:gd name="connsiteY32" fmla="*/ 74369 h 6175810"/>
              <a:gd name="connsiteX33" fmla="*/ 2397867 w 3948061"/>
              <a:gd name="connsiteY33" fmla="*/ 1420142 h 6175810"/>
              <a:gd name="connsiteX34" fmla="*/ 2469854 w 3948061"/>
              <a:gd name="connsiteY34" fmla="*/ 1377463 h 6175810"/>
              <a:gd name="connsiteX35" fmla="*/ 2512168 w 3948061"/>
              <a:gd name="connsiteY35" fmla="*/ 1427102 h 6175810"/>
              <a:gd name="connsiteX36" fmla="*/ 2583606 w 3948061"/>
              <a:gd name="connsiteY36" fmla="*/ 1455677 h 6175810"/>
              <a:gd name="connsiteX37" fmla="*/ 2564738 w 3948061"/>
              <a:gd name="connsiteY37" fmla="*/ 1497075 h 6175810"/>
              <a:gd name="connsiteX38" fmla="*/ 2605219 w 3948061"/>
              <a:gd name="connsiteY38" fmla="*/ 1566132 h 6175810"/>
              <a:gd name="connsiteX39" fmla="*/ 3921868 w 3948061"/>
              <a:gd name="connsiteY39" fmla="*/ 1630974 h 6175810"/>
              <a:gd name="connsiteX40" fmla="*/ 3924615 w 3948061"/>
              <a:gd name="connsiteY40" fmla="*/ 1748571 h 6175810"/>
              <a:gd name="connsiteX41" fmla="*/ 3886881 w 3948061"/>
              <a:gd name="connsiteY41" fmla="*/ 1786121 h 6175810"/>
              <a:gd name="connsiteX42" fmla="*/ 3926263 w 3948061"/>
              <a:gd name="connsiteY42" fmla="*/ 1830083 h 6175810"/>
              <a:gd name="connsiteX43" fmla="*/ 3860871 w 3948061"/>
              <a:gd name="connsiteY43" fmla="*/ 1963434 h 6175810"/>
              <a:gd name="connsiteX44" fmla="*/ 3806103 w 3948061"/>
              <a:gd name="connsiteY44" fmla="*/ 1989627 h 6175810"/>
              <a:gd name="connsiteX45" fmla="*/ 3836143 w 3948061"/>
              <a:gd name="connsiteY45" fmla="*/ 2065277 h 6175810"/>
              <a:gd name="connsiteX46" fmla="*/ 3793280 w 3948061"/>
              <a:gd name="connsiteY46" fmla="*/ 2129388 h 6175810"/>
              <a:gd name="connsiteX47" fmla="*/ 3829000 w 3948061"/>
              <a:gd name="connsiteY47" fmla="*/ 2167670 h 6175810"/>
              <a:gd name="connsiteX48" fmla="*/ 3800425 w 3948061"/>
              <a:gd name="connsiteY48" fmla="*/ 2210533 h 6175810"/>
              <a:gd name="connsiteX49" fmla="*/ 3948061 w 3948061"/>
              <a:gd name="connsiteY49" fmla="*/ 2200459 h 6175810"/>
              <a:gd name="connsiteX50" fmla="*/ 3924615 w 3948061"/>
              <a:gd name="connsiteY50" fmla="*/ 2388028 h 6175810"/>
              <a:gd name="connsiteX51" fmla="*/ 2622986 w 3948061"/>
              <a:gd name="connsiteY51" fmla="*/ 2308348 h 6175810"/>
              <a:gd name="connsiteX52" fmla="*/ 2646799 w 3948061"/>
              <a:gd name="connsiteY52" fmla="*/ 2399752 h 6175810"/>
              <a:gd name="connsiteX53" fmla="*/ 2583971 w 3948061"/>
              <a:gd name="connsiteY53" fmla="*/ 2437119 h 6175810"/>
              <a:gd name="connsiteX54" fmla="*/ 2510153 w 3948061"/>
              <a:gd name="connsiteY54" fmla="*/ 2484744 h 6175810"/>
              <a:gd name="connsiteX55" fmla="*/ 2483409 w 3948061"/>
              <a:gd name="connsiteY55" fmla="*/ 2568089 h 6175810"/>
              <a:gd name="connsiteX56" fmla="*/ 2390907 w 3948061"/>
              <a:gd name="connsiteY56" fmla="*/ 2581826 h 6175810"/>
              <a:gd name="connsiteX57" fmla="*/ 2290162 w 3948061"/>
              <a:gd name="connsiteY57" fmla="*/ 6162492 h 6175810"/>
              <a:gd name="connsiteX58" fmla="*/ 2201323 w 3948061"/>
              <a:gd name="connsiteY58" fmla="*/ 6162859 h 6175810"/>
              <a:gd name="connsiteX59" fmla="*/ 2128969 w 3948061"/>
              <a:gd name="connsiteY59" fmla="*/ 6087758 h 6175810"/>
              <a:gd name="connsiteX60" fmla="*/ 2122009 w 3948061"/>
              <a:gd name="connsiteY60" fmla="*/ 6164873 h 6175810"/>
              <a:gd name="connsiteX61" fmla="*/ 1929494 w 3948061"/>
              <a:gd name="connsiteY61" fmla="*/ 6120729 h 6175810"/>
              <a:gd name="connsiteX62" fmla="*/ 1849630 w 3948061"/>
              <a:gd name="connsiteY62" fmla="*/ 6127690 h 6175810"/>
              <a:gd name="connsiteX63" fmla="*/ 1849630 w 3948061"/>
              <a:gd name="connsiteY63" fmla="*/ 6127690 h 6175810"/>
              <a:gd name="connsiteX64" fmla="*/ 1762074 w 3948061"/>
              <a:gd name="connsiteY64" fmla="*/ 6075303 h 6175810"/>
              <a:gd name="connsiteX65" fmla="*/ 1710968 w 3948061"/>
              <a:gd name="connsiteY65" fmla="*/ 5968512 h 6175810"/>
              <a:gd name="connsiteX66" fmla="*/ 1720676 w 3948061"/>
              <a:gd name="connsiteY66" fmla="*/ 6167439 h 6175810"/>
              <a:gd name="connsiteX67" fmla="*/ 1538419 w 3948061"/>
              <a:gd name="connsiteY67" fmla="*/ 6172934 h 6175810"/>
              <a:gd name="connsiteX68" fmla="*/ 1649971 w 3948061"/>
              <a:gd name="connsiteY68" fmla="*/ 2247534 h 6175810"/>
              <a:gd name="connsiteX69" fmla="*/ 42261 w 3948061"/>
              <a:gd name="connsiteY69" fmla="*/ 2214930 h 6175810"/>
              <a:gd name="connsiteX0" fmla="*/ 42261 w 3926263"/>
              <a:gd name="connsiteY0" fmla="*/ 2214930 h 6175810"/>
              <a:gd name="connsiteX1" fmla="*/ 16251 w 3926263"/>
              <a:gd name="connsiteY1" fmla="*/ 2056852 h 6175810"/>
              <a:gd name="connsiteX2" fmla="*/ 67356 w 3926263"/>
              <a:gd name="connsiteY2" fmla="*/ 2036336 h 6175810"/>
              <a:gd name="connsiteX3" fmla="*/ 170849 w 3926263"/>
              <a:gd name="connsiteY3" fmla="*/ 1959586 h 6175810"/>
              <a:gd name="connsiteX4" fmla="*/ 238990 w 3926263"/>
              <a:gd name="connsiteY4" fmla="*/ 1917090 h 6175810"/>
              <a:gd name="connsiteX5" fmla="*/ 202357 w 3926263"/>
              <a:gd name="connsiteY5" fmla="*/ 1886684 h 6175810"/>
              <a:gd name="connsiteX6" fmla="*/ 230931 w 3926263"/>
              <a:gd name="connsiteY6" fmla="*/ 1843821 h 6175810"/>
              <a:gd name="connsiteX7" fmla="*/ 82742 w 3926263"/>
              <a:gd name="connsiteY7" fmla="*/ 1752234 h 6175810"/>
              <a:gd name="connsiteX8" fmla="*/ 145754 w 3926263"/>
              <a:gd name="connsiteY8" fmla="*/ 1701680 h 6175810"/>
              <a:gd name="connsiteX9" fmla="*/ 93000 w 3926263"/>
              <a:gd name="connsiteY9" fmla="*/ 1675669 h 6175810"/>
              <a:gd name="connsiteX10" fmla="*/ 103441 w 3926263"/>
              <a:gd name="connsiteY10" fmla="*/ 1643796 h 6175810"/>
              <a:gd name="connsiteX11" fmla="*/ 47575 w 3926263"/>
              <a:gd name="connsiteY11" fmla="*/ 1610459 h 6175810"/>
              <a:gd name="connsiteX12" fmla="*/ 39697 w 3926263"/>
              <a:gd name="connsiteY12" fmla="*/ 1439008 h 6175810"/>
              <a:gd name="connsiteX13" fmla="*/ 1368800 w 3926263"/>
              <a:gd name="connsiteY13" fmla="*/ 1509165 h 6175810"/>
              <a:gd name="connsiteX14" fmla="*/ 1354697 w 3926263"/>
              <a:gd name="connsiteY14" fmla="*/ 1416113 h 6175810"/>
              <a:gd name="connsiteX15" fmla="*/ 1423019 w 3926263"/>
              <a:gd name="connsiteY15" fmla="*/ 1325991 h 6175810"/>
              <a:gd name="connsiteX16" fmla="*/ 1518270 w 3926263"/>
              <a:gd name="connsiteY16" fmla="*/ 1352185 h 6175810"/>
              <a:gd name="connsiteX17" fmla="*/ 1590625 w 3926263"/>
              <a:gd name="connsiteY17" fmla="*/ 1305659 h 6175810"/>
              <a:gd name="connsiteX18" fmla="*/ 1669205 w 3926263"/>
              <a:gd name="connsiteY18" fmla="*/ 1323976 h 6175810"/>
              <a:gd name="connsiteX19" fmla="*/ 1685690 w 3926263"/>
              <a:gd name="connsiteY19" fmla="*/ 40115 h 6175810"/>
              <a:gd name="connsiteX20" fmla="*/ 1762806 w 3926263"/>
              <a:gd name="connsiteY20" fmla="*/ 0 h 6175810"/>
              <a:gd name="connsiteX21" fmla="*/ 1790832 w 3926263"/>
              <a:gd name="connsiteY21" fmla="*/ 83894 h 6175810"/>
              <a:gd name="connsiteX22" fmla="*/ 1851279 w 3926263"/>
              <a:gd name="connsiteY22" fmla="*/ 18319 h 6175810"/>
              <a:gd name="connsiteX23" fmla="*/ 1950193 w 3926263"/>
              <a:gd name="connsiteY23" fmla="*/ 31689 h 6175810"/>
              <a:gd name="connsiteX24" fmla="*/ 1983163 w 3926263"/>
              <a:gd name="connsiteY24" fmla="*/ 100196 h 6175810"/>
              <a:gd name="connsiteX25" fmla="*/ 2022363 w 3926263"/>
              <a:gd name="connsiteY25" fmla="*/ 50556 h 6175810"/>
              <a:gd name="connsiteX26" fmla="*/ 2083359 w 3926263"/>
              <a:gd name="connsiteY26" fmla="*/ 145990 h 6175810"/>
              <a:gd name="connsiteX27" fmla="*/ 2121643 w 3926263"/>
              <a:gd name="connsiteY27" fmla="*/ 98364 h 6175810"/>
              <a:gd name="connsiteX28" fmla="*/ 2175495 w 3926263"/>
              <a:gd name="connsiteY28" fmla="*/ 136282 h 6175810"/>
              <a:gd name="connsiteX29" fmla="*/ 2213594 w 3926263"/>
              <a:gd name="connsiteY29" fmla="*/ 98182 h 6175810"/>
              <a:gd name="connsiteX30" fmla="*/ 2238141 w 3926263"/>
              <a:gd name="connsiteY30" fmla="*/ 136648 h 6175810"/>
              <a:gd name="connsiteX31" fmla="*/ 2274043 w 3926263"/>
              <a:gd name="connsiteY31" fmla="*/ 65027 h 6175810"/>
              <a:gd name="connsiteX32" fmla="*/ 2421496 w 3926263"/>
              <a:gd name="connsiteY32" fmla="*/ 74369 h 6175810"/>
              <a:gd name="connsiteX33" fmla="*/ 2397867 w 3926263"/>
              <a:gd name="connsiteY33" fmla="*/ 1420142 h 6175810"/>
              <a:gd name="connsiteX34" fmla="*/ 2469854 w 3926263"/>
              <a:gd name="connsiteY34" fmla="*/ 1377463 h 6175810"/>
              <a:gd name="connsiteX35" fmla="*/ 2512168 w 3926263"/>
              <a:gd name="connsiteY35" fmla="*/ 1427102 h 6175810"/>
              <a:gd name="connsiteX36" fmla="*/ 2583606 w 3926263"/>
              <a:gd name="connsiteY36" fmla="*/ 1455677 h 6175810"/>
              <a:gd name="connsiteX37" fmla="*/ 2564738 w 3926263"/>
              <a:gd name="connsiteY37" fmla="*/ 1497075 h 6175810"/>
              <a:gd name="connsiteX38" fmla="*/ 2605219 w 3926263"/>
              <a:gd name="connsiteY38" fmla="*/ 1566132 h 6175810"/>
              <a:gd name="connsiteX39" fmla="*/ 3921868 w 3926263"/>
              <a:gd name="connsiteY39" fmla="*/ 1630974 h 6175810"/>
              <a:gd name="connsiteX40" fmla="*/ 3924615 w 3926263"/>
              <a:gd name="connsiteY40" fmla="*/ 1748571 h 6175810"/>
              <a:gd name="connsiteX41" fmla="*/ 3886881 w 3926263"/>
              <a:gd name="connsiteY41" fmla="*/ 1786121 h 6175810"/>
              <a:gd name="connsiteX42" fmla="*/ 3926263 w 3926263"/>
              <a:gd name="connsiteY42" fmla="*/ 1830083 h 6175810"/>
              <a:gd name="connsiteX43" fmla="*/ 3860871 w 3926263"/>
              <a:gd name="connsiteY43" fmla="*/ 1963434 h 6175810"/>
              <a:gd name="connsiteX44" fmla="*/ 3806103 w 3926263"/>
              <a:gd name="connsiteY44" fmla="*/ 1989627 h 6175810"/>
              <a:gd name="connsiteX45" fmla="*/ 3836143 w 3926263"/>
              <a:gd name="connsiteY45" fmla="*/ 2065277 h 6175810"/>
              <a:gd name="connsiteX46" fmla="*/ 3793280 w 3926263"/>
              <a:gd name="connsiteY46" fmla="*/ 2129388 h 6175810"/>
              <a:gd name="connsiteX47" fmla="*/ 3829000 w 3926263"/>
              <a:gd name="connsiteY47" fmla="*/ 2167670 h 6175810"/>
              <a:gd name="connsiteX48" fmla="*/ 3800425 w 3926263"/>
              <a:gd name="connsiteY48" fmla="*/ 2210533 h 6175810"/>
              <a:gd name="connsiteX49" fmla="*/ 3917105 w 3926263"/>
              <a:gd name="connsiteY49" fmla="*/ 2217128 h 6175810"/>
              <a:gd name="connsiteX50" fmla="*/ 3924615 w 3926263"/>
              <a:gd name="connsiteY50" fmla="*/ 2388028 h 6175810"/>
              <a:gd name="connsiteX51" fmla="*/ 2622986 w 3926263"/>
              <a:gd name="connsiteY51" fmla="*/ 2308348 h 6175810"/>
              <a:gd name="connsiteX52" fmla="*/ 2646799 w 3926263"/>
              <a:gd name="connsiteY52" fmla="*/ 2399752 h 6175810"/>
              <a:gd name="connsiteX53" fmla="*/ 2583971 w 3926263"/>
              <a:gd name="connsiteY53" fmla="*/ 2437119 h 6175810"/>
              <a:gd name="connsiteX54" fmla="*/ 2510153 w 3926263"/>
              <a:gd name="connsiteY54" fmla="*/ 2484744 h 6175810"/>
              <a:gd name="connsiteX55" fmla="*/ 2483409 w 3926263"/>
              <a:gd name="connsiteY55" fmla="*/ 2568089 h 6175810"/>
              <a:gd name="connsiteX56" fmla="*/ 2390907 w 3926263"/>
              <a:gd name="connsiteY56" fmla="*/ 2581826 h 6175810"/>
              <a:gd name="connsiteX57" fmla="*/ 2290162 w 3926263"/>
              <a:gd name="connsiteY57" fmla="*/ 6162492 h 6175810"/>
              <a:gd name="connsiteX58" fmla="*/ 2201323 w 3926263"/>
              <a:gd name="connsiteY58" fmla="*/ 6162859 h 6175810"/>
              <a:gd name="connsiteX59" fmla="*/ 2128969 w 3926263"/>
              <a:gd name="connsiteY59" fmla="*/ 6087758 h 6175810"/>
              <a:gd name="connsiteX60" fmla="*/ 2122009 w 3926263"/>
              <a:gd name="connsiteY60" fmla="*/ 6164873 h 6175810"/>
              <a:gd name="connsiteX61" fmla="*/ 1929494 w 3926263"/>
              <a:gd name="connsiteY61" fmla="*/ 6120729 h 6175810"/>
              <a:gd name="connsiteX62" fmla="*/ 1849630 w 3926263"/>
              <a:gd name="connsiteY62" fmla="*/ 6127690 h 6175810"/>
              <a:gd name="connsiteX63" fmla="*/ 1849630 w 3926263"/>
              <a:gd name="connsiteY63" fmla="*/ 6127690 h 6175810"/>
              <a:gd name="connsiteX64" fmla="*/ 1762074 w 3926263"/>
              <a:gd name="connsiteY64" fmla="*/ 6075303 h 6175810"/>
              <a:gd name="connsiteX65" fmla="*/ 1710968 w 3926263"/>
              <a:gd name="connsiteY65" fmla="*/ 5968512 h 6175810"/>
              <a:gd name="connsiteX66" fmla="*/ 1720676 w 3926263"/>
              <a:gd name="connsiteY66" fmla="*/ 6167439 h 6175810"/>
              <a:gd name="connsiteX67" fmla="*/ 1538419 w 3926263"/>
              <a:gd name="connsiteY67" fmla="*/ 6172934 h 6175810"/>
              <a:gd name="connsiteX68" fmla="*/ 1649971 w 3926263"/>
              <a:gd name="connsiteY68" fmla="*/ 2247534 h 6175810"/>
              <a:gd name="connsiteX69" fmla="*/ 42261 w 3926263"/>
              <a:gd name="connsiteY69" fmla="*/ 2214930 h 6175810"/>
              <a:gd name="connsiteX0" fmla="*/ 42261 w 3926263"/>
              <a:gd name="connsiteY0" fmla="*/ 2214930 h 6175810"/>
              <a:gd name="connsiteX1" fmla="*/ 16251 w 3926263"/>
              <a:gd name="connsiteY1" fmla="*/ 2056852 h 6175810"/>
              <a:gd name="connsiteX2" fmla="*/ 67356 w 3926263"/>
              <a:gd name="connsiteY2" fmla="*/ 2036336 h 6175810"/>
              <a:gd name="connsiteX3" fmla="*/ 170849 w 3926263"/>
              <a:gd name="connsiteY3" fmla="*/ 1959586 h 6175810"/>
              <a:gd name="connsiteX4" fmla="*/ 238990 w 3926263"/>
              <a:gd name="connsiteY4" fmla="*/ 1917090 h 6175810"/>
              <a:gd name="connsiteX5" fmla="*/ 202357 w 3926263"/>
              <a:gd name="connsiteY5" fmla="*/ 1886684 h 6175810"/>
              <a:gd name="connsiteX6" fmla="*/ 230931 w 3926263"/>
              <a:gd name="connsiteY6" fmla="*/ 1843821 h 6175810"/>
              <a:gd name="connsiteX7" fmla="*/ 82742 w 3926263"/>
              <a:gd name="connsiteY7" fmla="*/ 1752234 h 6175810"/>
              <a:gd name="connsiteX8" fmla="*/ 145754 w 3926263"/>
              <a:gd name="connsiteY8" fmla="*/ 1701680 h 6175810"/>
              <a:gd name="connsiteX9" fmla="*/ 93000 w 3926263"/>
              <a:gd name="connsiteY9" fmla="*/ 1675669 h 6175810"/>
              <a:gd name="connsiteX10" fmla="*/ 103441 w 3926263"/>
              <a:gd name="connsiteY10" fmla="*/ 1643796 h 6175810"/>
              <a:gd name="connsiteX11" fmla="*/ 47575 w 3926263"/>
              <a:gd name="connsiteY11" fmla="*/ 1610459 h 6175810"/>
              <a:gd name="connsiteX12" fmla="*/ 39697 w 3926263"/>
              <a:gd name="connsiteY12" fmla="*/ 1439008 h 6175810"/>
              <a:gd name="connsiteX13" fmla="*/ 1368800 w 3926263"/>
              <a:gd name="connsiteY13" fmla="*/ 1509165 h 6175810"/>
              <a:gd name="connsiteX14" fmla="*/ 1354697 w 3926263"/>
              <a:gd name="connsiteY14" fmla="*/ 1416113 h 6175810"/>
              <a:gd name="connsiteX15" fmla="*/ 1423019 w 3926263"/>
              <a:gd name="connsiteY15" fmla="*/ 1325991 h 6175810"/>
              <a:gd name="connsiteX16" fmla="*/ 1518270 w 3926263"/>
              <a:gd name="connsiteY16" fmla="*/ 1352185 h 6175810"/>
              <a:gd name="connsiteX17" fmla="*/ 1590625 w 3926263"/>
              <a:gd name="connsiteY17" fmla="*/ 1305659 h 6175810"/>
              <a:gd name="connsiteX18" fmla="*/ 1669205 w 3926263"/>
              <a:gd name="connsiteY18" fmla="*/ 1323976 h 6175810"/>
              <a:gd name="connsiteX19" fmla="*/ 1685690 w 3926263"/>
              <a:gd name="connsiteY19" fmla="*/ 40115 h 6175810"/>
              <a:gd name="connsiteX20" fmla="*/ 1762806 w 3926263"/>
              <a:gd name="connsiteY20" fmla="*/ 0 h 6175810"/>
              <a:gd name="connsiteX21" fmla="*/ 1790832 w 3926263"/>
              <a:gd name="connsiteY21" fmla="*/ 83894 h 6175810"/>
              <a:gd name="connsiteX22" fmla="*/ 1851279 w 3926263"/>
              <a:gd name="connsiteY22" fmla="*/ 18319 h 6175810"/>
              <a:gd name="connsiteX23" fmla="*/ 1950193 w 3926263"/>
              <a:gd name="connsiteY23" fmla="*/ 31689 h 6175810"/>
              <a:gd name="connsiteX24" fmla="*/ 1983163 w 3926263"/>
              <a:gd name="connsiteY24" fmla="*/ 100196 h 6175810"/>
              <a:gd name="connsiteX25" fmla="*/ 2022363 w 3926263"/>
              <a:gd name="connsiteY25" fmla="*/ 50556 h 6175810"/>
              <a:gd name="connsiteX26" fmla="*/ 2083359 w 3926263"/>
              <a:gd name="connsiteY26" fmla="*/ 145990 h 6175810"/>
              <a:gd name="connsiteX27" fmla="*/ 2121643 w 3926263"/>
              <a:gd name="connsiteY27" fmla="*/ 98364 h 6175810"/>
              <a:gd name="connsiteX28" fmla="*/ 2175495 w 3926263"/>
              <a:gd name="connsiteY28" fmla="*/ 136282 h 6175810"/>
              <a:gd name="connsiteX29" fmla="*/ 2213594 w 3926263"/>
              <a:gd name="connsiteY29" fmla="*/ 98182 h 6175810"/>
              <a:gd name="connsiteX30" fmla="*/ 2238141 w 3926263"/>
              <a:gd name="connsiteY30" fmla="*/ 136648 h 6175810"/>
              <a:gd name="connsiteX31" fmla="*/ 2274043 w 3926263"/>
              <a:gd name="connsiteY31" fmla="*/ 65027 h 6175810"/>
              <a:gd name="connsiteX32" fmla="*/ 2421496 w 3926263"/>
              <a:gd name="connsiteY32" fmla="*/ 74369 h 6175810"/>
              <a:gd name="connsiteX33" fmla="*/ 2397867 w 3926263"/>
              <a:gd name="connsiteY33" fmla="*/ 1420142 h 6175810"/>
              <a:gd name="connsiteX34" fmla="*/ 2469854 w 3926263"/>
              <a:gd name="connsiteY34" fmla="*/ 1377463 h 6175810"/>
              <a:gd name="connsiteX35" fmla="*/ 2512168 w 3926263"/>
              <a:gd name="connsiteY35" fmla="*/ 1427102 h 6175810"/>
              <a:gd name="connsiteX36" fmla="*/ 2583606 w 3926263"/>
              <a:gd name="connsiteY36" fmla="*/ 1455677 h 6175810"/>
              <a:gd name="connsiteX37" fmla="*/ 2564738 w 3926263"/>
              <a:gd name="connsiteY37" fmla="*/ 1497075 h 6175810"/>
              <a:gd name="connsiteX38" fmla="*/ 2605219 w 3926263"/>
              <a:gd name="connsiteY38" fmla="*/ 1566132 h 6175810"/>
              <a:gd name="connsiteX39" fmla="*/ 3921868 w 3926263"/>
              <a:gd name="connsiteY39" fmla="*/ 1630974 h 6175810"/>
              <a:gd name="connsiteX40" fmla="*/ 3924615 w 3926263"/>
              <a:gd name="connsiteY40" fmla="*/ 1748571 h 6175810"/>
              <a:gd name="connsiteX41" fmla="*/ 3886881 w 3926263"/>
              <a:gd name="connsiteY41" fmla="*/ 1786121 h 6175810"/>
              <a:gd name="connsiteX42" fmla="*/ 3926263 w 3926263"/>
              <a:gd name="connsiteY42" fmla="*/ 1830083 h 6175810"/>
              <a:gd name="connsiteX43" fmla="*/ 3860871 w 3926263"/>
              <a:gd name="connsiteY43" fmla="*/ 1963434 h 6175810"/>
              <a:gd name="connsiteX44" fmla="*/ 3806103 w 3926263"/>
              <a:gd name="connsiteY44" fmla="*/ 1989627 h 6175810"/>
              <a:gd name="connsiteX45" fmla="*/ 3836143 w 3926263"/>
              <a:gd name="connsiteY45" fmla="*/ 2065277 h 6175810"/>
              <a:gd name="connsiteX46" fmla="*/ 3793280 w 3926263"/>
              <a:gd name="connsiteY46" fmla="*/ 2129388 h 6175810"/>
              <a:gd name="connsiteX47" fmla="*/ 3829000 w 3926263"/>
              <a:gd name="connsiteY47" fmla="*/ 2167670 h 6175810"/>
              <a:gd name="connsiteX48" fmla="*/ 3800425 w 3926263"/>
              <a:gd name="connsiteY48" fmla="*/ 2210533 h 6175810"/>
              <a:gd name="connsiteX49" fmla="*/ 3917105 w 3926263"/>
              <a:gd name="connsiteY49" fmla="*/ 2217128 h 6175810"/>
              <a:gd name="connsiteX50" fmla="*/ 3881753 w 3926263"/>
              <a:gd name="connsiteY50" fmla="*/ 2366597 h 6175810"/>
              <a:gd name="connsiteX51" fmla="*/ 2622986 w 3926263"/>
              <a:gd name="connsiteY51" fmla="*/ 2308348 h 6175810"/>
              <a:gd name="connsiteX52" fmla="*/ 2646799 w 3926263"/>
              <a:gd name="connsiteY52" fmla="*/ 2399752 h 6175810"/>
              <a:gd name="connsiteX53" fmla="*/ 2583971 w 3926263"/>
              <a:gd name="connsiteY53" fmla="*/ 2437119 h 6175810"/>
              <a:gd name="connsiteX54" fmla="*/ 2510153 w 3926263"/>
              <a:gd name="connsiteY54" fmla="*/ 2484744 h 6175810"/>
              <a:gd name="connsiteX55" fmla="*/ 2483409 w 3926263"/>
              <a:gd name="connsiteY55" fmla="*/ 2568089 h 6175810"/>
              <a:gd name="connsiteX56" fmla="*/ 2390907 w 3926263"/>
              <a:gd name="connsiteY56" fmla="*/ 2581826 h 6175810"/>
              <a:gd name="connsiteX57" fmla="*/ 2290162 w 3926263"/>
              <a:gd name="connsiteY57" fmla="*/ 6162492 h 6175810"/>
              <a:gd name="connsiteX58" fmla="*/ 2201323 w 3926263"/>
              <a:gd name="connsiteY58" fmla="*/ 6162859 h 6175810"/>
              <a:gd name="connsiteX59" fmla="*/ 2128969 w 3926263"/>
              <a:gd name="connsiteY59" fmla="*/ 6087758 h 6175810"/>
              <a:gd name="connsiteX60" fmla="*/ 2122009 w 3926263"/>
              <a:gd name="connsiteY60" fmla="*/ 6164873 h 6175810"/>
              <a:gd name="connsiteX61" fmla="*/ 1929494 w 3926263"/>
              <a:gd name="connsiteY61" fmla="*/ 6120729 h 6175810"/>
              <a:gd name="connsiteX62" fmla="*/ 1849630 w 3926263"/>
              <a:gd name="connsiteY62" fmla="*/ 6127690 h 6175810"/>
              <a:gd name="connsiteX63" fmla="*/ 1849630 w 3926263"/>
              <a:gd name="connsiteY63" fmla="*/ 6127690 h 6175810"/>
              <a:gd name="connsiteX64" fmla="*/ 1762074 w 3926263"/>
              <a:gd name="connsiteY64" fmla="*/ 6075303 h 6175810"/>
              <a:gd name="connsiteX65" fmla="*/ 1710968 w 3926263"/>
              <a:gd name="connsiteY65" fmla="*/ 5968512 h 6175810"/>
              <a:gd name="connsiteX66" fmla="*/ 1720676 w 3926263"/>
              <a:gd name="connsiteY66" fmla="*/ 6167439 h 6175810"/>
              <a:gd name="connsiteX67" fmla="*/ 1538419 w 3926263"/>
              <a:gd name="connsiteY67" fmla="*/ 6172934 h 6175810"/>
              <a:gd name="connsiteX68" fmla="*/ 1649971 w 3926263"/>
              <a:gd name="connsiteY68" fmla="*/ 2247534 h 6175810"/>
              <a:gd name="connsiteX69" fmla="*/ 42261 w 3926263"/>
              <a:gd name="connsiteY69" fmla="*/ 2214930 h 6175810"/>
              <a:gd name="connsiteX0" fmla="*/ 42261 w 3926263"/>
              <a:gd name="connsiteY0" fmla="*/ 2214930 h 6175810"/>
              <a:gd name="connsiteX1" fmla="*/ 16251 w 3926263"/>
              <a:gd name="connsiteY1" fmla="*/ 2056852 h 6175810"/>
              <a:gd name="connsiteX2" fmla="*/ 67356 w 3926263"/>
              <a:gd name="connsiteY2" fmla="*/ 2036336 h 6175810"/>
              <a:gd name="connsiteX3" fmla="*/ 170849 w 3926263"/>
              <a:gd name="connsiteY3" fmla="*/ 1959586 h 6175810"/>
              <a:gd name="connsiteX4" fmla="*/ 238990 w 3926263"/>
              <a:gd name="connsiteY4" fmla="*/ 1917090 h 6175810"/>
              <a:gd name="connsiteX5" fmla="*/ 202357 w 3926263"/>
              <a:gd name="connsiteY5" fmla="*/ 1886684 h 6175810"/>
              <a:gd name="connsiteX6" fmla="*/ 230931 w 3926263"/>
              <a:gd name="connsiteY6" fmla="*/ 1843821 h 6175810"/>
              <a:gd name="connsiteX7" fmla="*/ 82742 w 3926263"/>
              <a:gd name="connsiteY7" fmla="*/ 1752234 h 6175810"/>
              <a:gd name="connsiteX8" fmla="*/ 145754 w 3926263"/>
              <a:gd name="connsiteY8" fmla="*/ 1701680 h 6175810"/>
              <a:gd name="connsiteX9" fmla="*/ 93000 w 3926263"/>
              <a:gd name="connsiteY9" fmla="*/ 1675669 h 6175810"/>
              <a:gd name="connsiteX10" fmla="*/ 103441 w 3926263"/>
              <a:gd name="connsiteY10" fmla="*/ 1643796 h 6175810"/>
              <a:gd name="connsiteX11" fmla="*/ 47575 w 3926263"/>
              <a:gd name="connsiteY11" fmla="*/ 1610459 h 6175810"/>
              <a:gd name="connsiteX12" fmla="*/ 39697 w 3926263"/>
              <a:gd name="connsiteY12" fmla="*/ 1439008 h 6175810"/>
              <a:gd name="connsiteX13" fmla="*/ 1368800 w 3926263"/>
              <a:gd name="connsiteY13" fmla="*/ 1509165 h 6175810"/>
              <a:gd name="connsiteX14" fmla="*/ 1354697 w 3926263"/>
              <a:gd name="connsiteY14" fmla="*/ 1416113 h 6175810"/>
              <a:gd name="connsiteX15" fmla="*/ 1423019 w 3926263"/>
              <a:gd name="connsiteY15" fmla="*/ 1325991 h 6175810"/>
              <a:gd name="connsiteX16" fmla="*/ 1518270 w 3926263"/>
              <a:gd name="connsiteY16" fmla="*/ 1352185 h 6175810"/>
              <a:gd name="connsiteX17" fmla="*/ 1590625 w 3926263"/>
              <a:gd name="connsiteY17" fmla="*/ 1305659 h 6175810"/>
              <a:gd name="connsiteX18" fmla="*/ 1669205 w 3926263"/>
              <a:gd name="connsiteY18" fmla="*/ 1323976 h 6175810"/>
              <a:gd name="connsiteX19" fmla="*/ 1685690 w 3926263"/>
              <a:gd name="connsiteY19" fmla="*/ 40115 h 6175810"/>
              <a:gd name="connsiteX20" fmla="*/ 1762806 w 3926263"/>
              <a:gd name="connsiteY20" fmla="*/ 0 h 6175810"/>
              <a:gd name="connsiteX21" fmla="*/ 1790832 w 3926263"/>
              <a:gd name="connsiteY21" fmla="*/ 83894 h 6175810"/>
              <a:gd name="connsiteX22" fmla="*/ 1851279 w 3926263"/>
              <a:gd name="connsiteY22" fmla="*/ 18319 h 6175810"/>
              <a:gd name="connsiteX23" fmla="*/ 1950193 w 3926263"/>
              <a:gd name="connsiteY23" fmla="*/ 31689 h 6175810"/>
              <a:gd name="connsiteX24" fmla="*/ 1983163 w 3926263"/>
              <a:gd name="connsiteY24" fmla="*/ 100196 h 6175810"/>
              <a:gd name="connsiteX25" fmla="*/ 2022363 w 3926263"/>
              <a:gd name="connsiteY25" fmla="*/ 50556 h 6175810"/>
              <a:gd name="connsiteX26" fmla="*/ 2083359 w 3926263"/>
              <a:gd name="connsiteY26" fmla="*/ 145990 h 6175810"/>
              <a:gd name="connsiteX27" fmla="*/ 2121643 w 3926263"/>
              <a:gd name="connsiteY27" fmla="*/ 98364 h 6175810"/>
              <a:gd name="connsiteX28" fmla="*/ 2175495 w 3926263"/>
              <a:gd name="connsiteY28" fmla="*/ 136282 h 6175810"/>
              <a:gd name="connsiteX29" fmla="*/ 2213594 w 3926263"/>
              <a:gd name="connsiteY29" fmla="*/ 98182 h 6175810"/>
              <a:gd name="connsiteX30" fmla="*/ 2238141 w 3926263"/>
              <a:gd name="connsiteY30" fmla="*/ 136648 h 6175810"/>
              <a:gd name="connsiteX31" fmla="*/ 2274043 w 3926263"/>
              <a:gd name="connsiteY31" fmla="*/ 65027 h 6175810"/>
              <a:gd name="connsiteX32" fmla="*/ 2421496 w 3926263"/>
              <a:gd name="connsiteY32" fmla="*/ 74369 h 6175810"/>
              <a:gd name="connsiteX33" fmla="*/ 2397867 w 3926263"/>
              <a:gd name="connsiteY33" fmla="*/ 1420142 h 6175810"/>
              <a:gd name="connsiteX34" fmla="*/ 2469854 w 3926263"/>
              <a:gd name="connsiteY34" fmla="*/ 1377463 h 6175810"/>
              <a:gd name="connsiteX35" fmla="*/ 2512168 w 3926263"/>
              <a:gd name="connsiteY35" fmla="*/ 1427102 h 6175810"/>
              <a:gd name="connsiteX36" fmla="*/ 2583606 w 3926263"/>
              <a:gd name="connsiteY36" fmla="*/ 1455677 h 6175810"/>
              <a:gd name="connsiteX37" fmla="*/ 2564738 w 3926263"/>
              <a:gd name="connsiteY37" fmla="*/ 1497075 h 6175810"/>
              <a:gd name="connsiteX38" fmla="*/ 2605219 w 3926263"/>
              <a:gd name="connsiteY38" fmla="*/ 1566132 h 6175810"/>
              <a:gd name="connsiteX39" fmla="*/ 3921868 w 3926263"/>
              <a:gd name="connsiteY39" fmla="*/ 1630974 h 6175810"/>
              <a:gd name="connsiteX40" fmla="*/ 3924615 w 3926263"/>
              <a:gd name="connsiteY40" fmla="*/ 1748571 h 6175810"/>
              <a:gd name="connsiteX41" fmla="*/ 3886881 w 3926263"/>
              <a:gd name="connsiteY41" fmla="*/ 1786121 h 6175810"/>
              <a:gd name="connsiteX42" fmla="*/ 3926263 w 3926263"/>
              <a:gd name="connsiteY42" fmla="*/ 1830083 h 6175810"/>
              <a:gd name="connsiteX43" fmla="*/ 3860871 w 3926263"/>
              <a:gd name="connsiteY43" fmla="*/ 1963434 h 6175810"/>
              <a:gd name="connsiteX44" fmla="*/ 3806103 w 3926263"/>
              <a:gd name="connsiteY44" fmla="*/ 1989627 h 6175810"/>
              <a:gd name="connsiteX45" fmla="*/ 3836143 w 3926263"/>
              <a:gd name="connsiteY45" fmla="*/ 2065277 h 6175810"/>
              <a:gd name="connsiteX46" fmla="*/ 3793280 w 3926263"/>
              <a:gd name="connsiteY46" fmla="*/ 2129388 h 6175810"/>
              <a:gd name="connsiteX47" fmla="*/ 3829000 w 3926263"/>
              <a:gd name="connsiteY47" fmla="*/ 2167670 h 6175810"/>
              <a:gd name="connsiteX48" fmla="*/ 3800425 w 3926263"/>
              <a:gd name="connsiteY48" fmla="*/ 2210533 h 6175810"/>
              <a:gd name="connsiteX49" fmla="*/ 3917105 w 3926263"/>
              <a:gd name="connsiteY49" fmla="*/ 2217128 h 6175810"/>
              <a:gd name="connsiteX50" fmla="*/ 3881753 w 3926263"/>
              <a:gd name="connsiteY50" fmla="*/ 2366597 h 6175810"/>
              <a:gd name="connsiteX51" fmla="*/ 2622986 w 3926263"/>
              <a:gd name="connsiteY51" fmla="*/ 2308348 h 6175810"/>
              <a:gd name="connsiteX52" fmla="*/ 2646799 w 3926263"/>
              <a:gd name="connsiteY52" fmla="*/ 2399752 h 6175810"/>
              <a:gd name="connsiteX53" fmla="*/ 2583971 w 3926263"/>
              <a:gd name="connsiteY53" fmla="*/ 2437119 h 6175810"/>
              <a:gd name="connsiteX54" fmla="*/ 2510153 w 3926263"/>
              <a:gd name="connsiteY54" fmla="*/ 2484744 h 6175810"/>
              <a:gd name="connsiteX55" fmla="*/ 2483409 w 3926263"/>
              <a:gd name="connsiteY55" fmla="*/ 2568089 h 6175810"/>
              <a:gd name="connsiteX56" fmla="*/ 2390907 w 3926263"/>
              <a:gd name="connsiteY56" fmla="*/ 2581826 h 6175810"/>
              <a:gd name="connsiteX57" fmla="*/ 2290162 w 3926263"/>
              <a:gd name="connsiteY57" fmla="*/ 6162492 h 6175810"/>
              <a:gd name="connsiteX58" fmla="*/ 2201323 w 3926263"/>
              <a:gd name="connsiteY58" fmla="*/ 6162859 h 6175810"/>
              <a:gd name="connsiteX59" fmla="*/ 2128969 w 3926263"/>
              <a:gd name="connsiteY59" fmla="*/ 6087758 h 6175810"/>
              <a:gd name="connsiteX60" fmla="*/ 2122009 w 3926263"/>
              <a:gd name="connsiteY60" fmla="*/ 6164873 h 6175810"/>
              <a:gd name="connsiteX61" fmla="*/ 1929494 w 3926263"/>
              <a:gd name="connsiteY61" fmla="*/ 6120729 h 6175810"/>
              <a:gd name="connsiteX62" fmla="*/ 1849630 w 3926263"/>
              <a:gd name="connsiteY62" fmla="*/ 6127690 h 6175810"/>
              <a:gd name="connsiteX63" fmla="*/ 1849630 w 3926263"/>
              <a:gd name="connsiteY63" fmla="*/ 6127690 h 6175810"/>
              <a:gd name="connsiteX64" fmla="*/ 1762074 w 3926263"/>
              <a:gd name="connsiteY64" fmla="*/ 6075303 h 6175810"/>
              <a:gd name="connsiteX65" fmla="*/ 1710968 w 3926263"/>
              <a:gd name="connsiteY65" fmla="*/ 5968512 h 6175810"/>
              <a:gd name="connsiteX66" fmla="*/ 1720676 w 3926263"/>
              <a:gd name="connsiteY66" fmla="*/ 6167439 h 6175810"/>
              <a:gd name="connsiteX67" fmla="*/ 1538419 w 3926263"/>
              <a:gd name="connsiteY67" fmla="*/ 6172934 h 6175810"/>
              <a:gd name="connsiteX68" fmla="*/ 1649971 w 3926263"/>
              <a:gd name="connsiteY68" fmla="*/ 2247534 h 6175810"/>
              <a:gd name="connsiteX69" fmla="*/ 42261 w 3926263"/>
              <a:gd name="connsiteY69" fmla="*/ 2214930 h 6175810"/>
              <a:gd name="connsiteX0" fmla="*/ 42261 w 3926263"/>
              <a:gd name="connsiteY0" fmla="*/ 2214930 h 6175810"/>
              <a:gd name="connsiteX1" fmla="*/ 16251 w 3926263"/>
              <a:gd name="connsiteY1" fmla="*/ 2056852 h 6175810"/>
              <a:gd name="connsiteX2" fmla="*/ 67356 w 3926263"/>
              <a:gd name="connsiteY2" fmla="*/ 2036336 h 6175810"/>
              <a:gd name="connsiteX3" fmla="*/ 170849 w 3926263"/>
              <a:gd name="connsiteY3" fmla="*/ 1959586 h 6175810"/>
              <a:gd name="connsiteX4" fmla="*/ 238990 w 3926263"/>
              <a:gd name="connsiteY4" fmla="*/ 1917090 h 6175810"/>
              <a:gd name="connsiteX5" fmla="*/ 202357 w 3926263"/>
              <a:gd name="connsiteY5" fmla="*/ 1886684 h 6175810"/>
              <a:gd name="connsiteX6" fmla="*/ 230931 w 3926263"/>
              <a:gd name="connsiteY6" fmla="*/ 1843821 h 6175810"/>
              <a:gd name="connsiteX7" fmla="*/ 82742 w 3926263"/>
              <a:gd name="connsiteY7" fmla="*/ 1752234 h 6175810"/>
              <a:gd name="connsiteX8" fmla="*/ 145754 w 3926263"/>
              <a:gd name="connsiteY8" fmla="*/ 1701680 h 6175810"/>
              <a:gd name="connsiteX9" fmla="*/ 93000 w 3926263"/>
              <a:gd name="connsiteY9" fmla="*/ 1675669 h 6175810"/>
              <a:gd name="connsiteX10" fmla="*/ 103441 w 3926263"/>
              <a:gd name="connsiteY10" fmla="*/ 1643796 h 6175810"/>
              <a:gd name="connsiteX11" fmla="*/ 47575 w 3926263"/>
              <a:gd name="connsiteY11" fmla="*/ 1610459 h 6175810"/>
              <a:gd name="connsiteX12" fmla="*/ 39697 w 3926263"/>
              <a:gd name="connsiteY12" fmla="*/ 1439008 h 6175810"/>
              <a:gd name="connsiteX13" fmla="*/ 1368800 w 3926263"/>
              <a:gd name="connsiteY13" fmla="*/ 1509165 h 6175810"/>
              <a:gd name="connsiteX14" fmla="*/ 1354697 w 3926263"/>
              <a:gd name="connsiteY14" fmla="*/ 1416113 h 6175810"/>
              <a:gd name="connsiteX15" fmla="*/ 1423019 w 3926263"/>
              <a:gd name="connsiteY15" fmla="*/ 1325991 h 6175810"/>
              <a:gd name="connsiteX16" fmla="*/ 1518270 w 3926263"/>
              <a:gd name="connsiteY16" fmla="*/ 1352185 h 6175810"/>
              <a:gd name="connsiteX17" fmla="*/ 1590625 w 3926263"/>
              <a:gd name="connsiteY17" fmla="*/ 1305659 h 6175810"/>
              <a:gd name="connsiteX18" fmla="*/ 1669205 w 3926263"/>
              <a:gd name="connsiteY18" fmla="*/ 1323976 h 6175810"/>
              <a:gd name="connsiteX19" fmla="*/ 1685690 w 3926263"/>
              <a:gd name="connsiteY19" fmla="*/ 40115 h 6175810"/>
              <a:gd name="connsiteX20" fmla="*/ 1762806 w 3926263"/>
              <a:gd name="connsiteY20" fmla="*/ 0 h 6175810"/>
              <a:gd name="connsiteX21" fmla="*/ 1790832 w 3926263"/>
              <a:gd name="connsiteY21" fmla="*/ 83894 h 6175810"/>
              <a:gd name="connsiteX22" fmla="*/ 1851279 w 3926263"/>
              <a:gd name="connsiteY22" fmla="*/ 18319 h 6175810"/>
              <a:gd name="connsiteX23" fmla="*/ 1950193 w 3926263"/>
              <a:gd name="connsiteY23" fmla="*/ 31689 h 6175810"/>
              <a:gd name="connsiteX24" fmla="*/ 1983163 w 3926263"/>
              <a:gd name="connsiteY24" fmla="*/ 100196 h 6175810"/>
              <a:gd name="connsiteX25" fmla="*/ 2022363 w 3926263"/>
              <a:gd name="connsiteY25" fmla="*/ 50556 h 6175810"/>
              <a:gd name="connsiteX26" fmla="*/ 2083359 w 3926263"/>
              <a:gd name="connsiteY26" fmla="*/ 145990 h 6175810"/>
              <a:gd name="connsiteX27" fmla="*/ 2121643 w 3926263"/>
              <a:gd name="connsiteY27" fmla="*/ 98364 h 6175810"/>
              <a:gd name="connsiteX28" fmla="*/ 2175495 w 3926263"/>
              <a:gd name="connsiteY28" fmla="*/ 136282 h 6175810"/>
              <a:gd name="connsiteX29" fmla="*/ 2213594 w 3926263"/>
              <a:gd name="connsiteY29" fmla="*/ 98182 h 6175810"/>
              <a:gd name="connsiteX30" fmla="*/ 2238141 w 3926263"/>
              <a:gd name="connsiteY30" fmla="*/ 136648 h 6175810"/>
              <a:gd name="connsiteX31" fmla="*/ 2274043 w 3926263"/>
              <a:gd name="connsiteY31" fmla="*/ 65027 h 6175810"/>
              <a:gd name="connsiteX32" fmla="*/ 2421496 w 3926263"/>
              <a:gd name="connsiteY32" fmla="*/ 74369 h 6175810"/>
              <a:gd name="connsiteX33" fmla="*/ 2397867 w 3926263"/>
              <a:gd name="connsiteY33" fmla="*/ 1420142 h 6175810"/>
              <a:gd name="connsiteX34" fmla="*/ 2469854 w 3926263"/>
              <a:gd name="connsiteY34" fmla="*/ 1377463 h 6175810"/>
              <a:gd name="connsiteX35" fmla="*/ 2512168 w 3926263"/>
              <a:gd name="connsiteY35" fmla="*/ 1427102 h 6175810"/>
              <a:gd name="connsiteX36" fmla="*/ 2583606 w 3926263"/>
              <a:gd name="connsiteY36" fmla="*/ 1455677 h 6175810"/>
              <a:gd name="connsiteX37" fmla="*/ 2564738 w 3926263"/>
              <a:gd name="connsiteY37" fmla="*/ 1497075 h 6175810"/>
              <a:gd name="connsiteX38" fmla="*/ 2605219 w 3926263"/>
              <a:gd name="connsiteY38" fmla="*/ 1566132 h 6175810"/>
              <a:gd name="connsiteX39" fmla="*/ 3921868 w 3926263"/>
              <a:gd name="connsiteY39" fmla="*/ 1630974 h 6175810"/>
              <a:gd name="connsiteX40" fmla="*/ 3924615 w 3926263"/>
              <a:gd name="connsiteY40" fmla="*/ 1748571 h 6175810"/>
              <a:gd name="connsiteX41" fmla="*/ 3886881 w 3926263"/>
              <a:gd name="connsiteY41" fmla="*/ 1786121 h 6175810"/>
              <a:gd name="connsiteX42" fmla="*/ 3926263 w 3926263"/>
              <a:gd name="connsiteY42" fmla="*/ 1830083 h 6175810"/>
              <a:gd name="connsiteX43" fmla="*/ 3860871 w 3926263"/>
              <a:gd name="connsiteY43" fmla="*/ 1963434 h 6175810"/>
              <a:gd name="connsiteX44" fmla="*/ 3806103 w 3926263"/>
              <a:gd name="connsiteY44" fmla="*/ 1989627 h 6175810"/>
              <a:gd name="connsiteX45" fmla="*/ 3836143 w 3926263"/>
              <a:gd name="connsiteY45" fmla="*/ 2065277 h 6175810"/>
              <a:gd name="connsiteX46" fmla="*/ 3793280 w 3926263"/>
              <a:gd name="connsiteY46" fmla="*/ 2129388 h 6175810"/>
              <a:gd name="connsiteX47" fmla="*/ 3829000 w 3926263"/>
              <a:gd name="connsiteY47" fmla="*/ 2167670 h 6175810"/>
              <a:gd name="connsiteX48" fmla="*/ 3800425 w 3926263"/>
              <a:gd name="connsiteY48" fmla="*/ 2210533 h 6175810"/>
              <a:gd name="connsiteX49" fmla="*/ 3917105 w 3926263"/>
              <a:gd name="connsiteY49" fmla="*/ 2217128 h 6175810"/>
              <a:gd name="connsiteX50" fmla="*/ 3881753 w 3926263"/>
              <a:gd name="connsiteY50" fmla="*/ 2366597 h 6175810"/>
              <a:gd name="connsiteX51" fmla="*/ 2622986 w 3926263"/>
              <a:gd name="connsiteY51" fmla="*/ 2308348 h 6175810"/>
              <a:gd name="connsiteX52" fmla="*/ 2646799 w 3926263"/>
              <a:gd name="connsiteY52" fmla="*/ 2399752 h 6175810"/>
              <a:gd name="connsiteX53" fmla="*/ 2583971 w 3926263"/>
              <a:gd name="connsiteY53" fmla="*/ 2437119 h 6175810"/>
              <a:gd name="connsiteX54" fmla="*/ 2510153 w 3926263"/>
              <a:gd name="connsiteY54" fmla="*/ 2484744 h 6175810"/>
              <a:gd name="connsiteX55" fmla="*/ 2483409 w 3926263"/>
              <a:gd name="connsiteY55" fmla="*/ 2568089 h 6175810"/>
              <a:gd name="connsiteX56" fmla="*/ 2390907 w 3926263"/>
              <a:gd name="connsiteY56" fmla="*/ 2581826 h 6175810"/>
              <a:gd name="connsiteX57" fmla="*/ 2290162 w 3926263"/>
              <a:gd name="connsiteY57" fmla="*/ 6162492 h 6175810"/>
              <a:gd name="connsiteX58" fmla="*/ 2201323 w 3926263"/>
              <a:gd name="connsiteY58" fmla="*/ 6162859 h 6175810"/>
              <a:gd name="connsiteX59" fmla="*/ 2128969 w 3926263"/>
              <a:gd name="connsiteY59" fmla="*/ 6087758 h 6175810"/>
              <a:gd name="connsiteX60" fmla="*/ 2122009 w 3926263"/>
              <a:gd name="connsiteY60" fmla="*/ 6164873 h 6175810"/>
              <a:gd name="connsiteX61" fmla="*/ 1929494 w 3926263"/>
              <a:gd name="connsiteY61" fmla="*/ 6120729 h 6175810"/>
              <a:gd name="connsiteX62" fmla="*/ 1849630 w 3926263"/>
              <a:gd name="connsiteY62" fmla="*/ 6127690 h 6175810"/>
              <a:gd name="connsiteX63" fmla="*/ 1849630 w 3926263"/>
              <a:gd name="connsiteY63" fmla="*/ 6127690 h 6175810"/>
              <a:gd name="connsiteX64" fmla="*/ 1762074 w 3926263"/>
              <a:gd name="connsiteY64" fmla="*/ 6075303 h 6175810"/>
              <a:gd name="connsiteX65" fmla="*/ 1710968 w 3926263"/>
              <a:gd name="connsiteY65" fmla="*/ 5968512 h 6175810"/>
              <a:gd name="connsiteX66" fmla="*/ 1720676 w 3926263"/>
              <a:gd name="connsiteY66" fmla="*/ 6167439 h 6175810"/>
              <a:gd name="connsiteX67" fmla="*/ 1538419 w 3926263"/>
              <a:gd name="connsiteY67" fmla="*/ 6172934 h 6175810"/>
              <a:gd name="connsiteX68" fmla="*/ 1649971 w 3926263"/>
              <a:gd name="connsiteY68" fmla="*/ 2247534 h 6175810"/>
              <a:gd name="connsiteX69" fmla="*/ 42261 w 3926263"/>
              <a:gd name="connsiteY69" fmla="*/ 2214930 h 6175810"/>
              <a:gd name="connsiteX0" fmla="*/ 42261 w 3926263"/>
              <a:gd name="connsiteY0" fmla="*/ 2214930 h 6175810"/>
              <a:gd name="connsiteX1" fmla="*/ 16251 w 3926263"/>
              <a:gd name="connsiteY1" fmla="*/ 2056852 h 6175810"/>
              <a:gd name="connsiteX2" fmla="*/ 67356 w 3926263"/>
              <a:gd name="connsiteY2" fmla="*/ 2036336 h 6175810"/>
              <a:gd name="connsiteX3" fmla="*/ 170849 w 3926263"/>
              <a:gd name="connsiteY3" fmla="*/ 1959586 h 6175810"/>
              <a:gd name="connsiteX4" fmla="*/ 238990 w 3926263"/>
              <a:gd name="connsiteY4" fmla="*/ 1917090 h 6175810"/>
              <a:gd name="connsiteX5" fmla="*/ 202357 w 3926263"/>
              <a:gd name="connsiteY5" fmla="*/ 1886684 h 6175810"/>
              <a:gd name="connsiteX6" fmla="*/ 230931 w 3926263"/>
              <a:gd name="connsiteY6" fmla="*/ 1843821 h 6175810"/>
              <a:gd name="connsiteX7" fmla="*/ 82742 w 3926263"/>
              <a:gd name="connsiteY7" fmla="*/ 1752234 h 6175810"/>
              <a:gd name="connsiteX8" fmla="*/ 145754 w 3926263"/>
              <a:gd name="connsiteY8" fmla="*/ 1701680 h 6175810"/>
              <a:gd name="connsiteX9" fmla="*/ 93000 w 3926263"/>
              <a:gd name="connsiteY9" fmla="*/ 1675669 h 6175810"/>
              <a:gd name="connsiteX10" fmla="*/ 103441 w 3926263"/>
              <a:gd name="connsiteY10" fmla="*/ 1643796 h 6175810"/>
              <a:gd name="connsiteX11" fmla="*/ 47575 w 3926263"/>
              <a:gd name="connsiteY11" fmla="*/ 1610459 h 6175810"/>
              <a:gd name="connsiteX12" fmla="*/ 39697 w 3926263"/>
              <a:gd name="connsiteY12" fmla="*/ 1439008 h 6175810"/>
              <a:gd name="connsiteX13" fmla="*/ 1368800 w 3926263"/>
              <a:gd name="connsiteY13" fmla="*/ 1509165 h 6175810"/>
              <a:gd name="connsiteX14" fmla="*/ 1354697 w 3926263"/>
              <a:gd name="connsiteY14" fmla="*/ 1416113 h 6175810"/>
              <a:gd name="connsiteX15" fmla="*/ 1423019 w 3926263"/>
              <a:gd name="connsiteY15" fmla="*/ 1325991 h 6175810"/>
              <a:gd name="connsiteX16" fmla="*/ 1518270 w 3926263"/>
              <a:gd name="connsiteY16" fmla="*/ 1352185 h 6175810"/>
              <a:gd name="connsiteX17" fmla="*/ 1590625 w 3926263"/>
              <a:gd name="connsiteY17" fmla="*/ 1305659 h 6175810"/>
              <a:gd name="connsiteX18" fmla="*/ 1669205 w 3926263"/>
              <a:gd name="connsiteY18" fmla="*/ 1323976 h 6175810"/>
              <a:gd name="connsiteX19" fmla="*/ 1685690 w 3926263"/>
              <a:gd name="connsiteY19" fmla="*/ 40115 h 6175810"/>
              <a:gd name="connsiteX20" fmla="*/ 1762806 w 3926263"/>
              <a:gd name="connsiteY20" fmla="*/ 0 h 6175810"/>
              <a:gd name="connsiteX21" fmla="*/ 1790832 w 3926263"/>
              <a:gd name="connsiteY21" fmla="*/ 83894 h 6175810"/>
              <a:gd name="connsiteX22" fmla="*/ 1851279 w 3926263"/>
              <a:gd name="connsiteY22" fmla="*/ 18319 h 6175810"/>
              <a:gd name="connsiteX23" fmla="*/ 1950193 w 3926263"/>
              <a:gd name="connsiteY23" fmla="*/ 31689 h 6175810"/>
              <a:gd name="connsiteX24" fmla="*/ 1983163 w 3926263"/>
              <a:gd name="connsiteY24" fmla="*/ 100196 h 6175810"/>
              <a:gd name="connsiteX25" fmla="*/ 2022363 w 3926263"/>
              <a:gd name="connsiteY25" fmla="*/ 50556 h 6175810"/>
              <a:gd name="connsiteX26" fmla="*/ 2083359 w 3926263"/>
              <a:gd name="connsiteY26" fmla="*/ 145990 h 6175810"/>
              <a:gd name="connsiteX27" fmla="*/ 2121643 w 3926263"/>
              <a:gd name="connsiteY27" fmla="*/ 98364 h 6175810"/>
              <a:gd name="connsiteX28" fmla="*/ 2175495 w 3926263"/>
              <a:gd name="connsiteY28" fmla="*/ 136282 h 6175810"/>
              <a:gd name="connsiteX29" fmla="*/ 2213594 w 3926263"/>
              <a:gd name="connsiteY29" fmla="*/ 98182 h 6175810"/>
              <a:gd name="connsiteX30" fmla="*/ 2238141 w 3926263"/>
              <a:gd name="connsiteY30" fmla="*/ 136648 h 6175810"/>
              <a:gd name="connsiteX31" fmla="*/ 2274043 w 3926263"/>
              <a:gd name="connsiteY31" fmla="*/ 65027 h 6175810"/>
              <a:gd name="connsiteX32" fmla="*/ 2421496 w 3926263"/>
              <a:gd name="connsiteY32" fmla="*/ 74369 h 6175810"/>
              <a:gd name="connsiteX33" fmla="*/ 2397867 w 3926263"/>
              <a:gd name="connsiteY33" fmla="*/ 1420142 h 6175810"/>
              <a:gd name="connsiteX34" fmla="*/ 2469854 w 3926263"/>
              <a:gd name="connsiteY34" fmla="*/ 1377463 h 6175810"/>
              <a:gd name="connsiteX35" fmla="*/ 2512168 w 3926263"/>
              <a:gd name="connsiteY35" fmla="*/ 1427102 h 6175810"/>
              <a:gd name="connsiteX36" fmla="*/ 2583606 w 3926263"/>
              <a:gd name="connsiteY36" fmla="*/ 1455677 h 6175810"/>
              <a:gd name="connsiteX37" fmla="*/ 2564738 w 3926263"/>
              <a:gd name="connsiteY37" fmla="*/ 1497075 h 6175810"/>
              <a:gd name="connsiteX38" fmla="*/ 2605219 w 3926263"/>
              <a:gd name="connsiteY38" fmla="*/ 1566132 h 6175810"/>
              <a:gd name="connsiteX39" fmla="*/ 3921868 w 3926263"/>
              <a:gd name="connsiteY39" fmla="*/ 1630974 h 6175810"/>
              <a:gd name="connsiteX40" fmla="*/ 3924615 w 3926263"/>
              <a:gd name="connsiteY40" fmla="*/ 1748571 h 6175810"/>
              <a:gd name="connsiteX41" fmla="*/ 3886881 w 3926263"/>
              <a:gd name="connsiteY41" fmla="*/ 1786121 h 6175810"/>
              <a:gd name="connsiteX42" fmla="*/ 3926263 w 3926263"/>
              <a:gd name="connsiteY42" fmla="*/ 1830083 h 6175810"/>
              <a:gd name="connsiteX43" fmla="*/ 3860871 w 3926263"/>
              <a:gd name="connsiteY43" fmla="*/ 1963434 h 6175810"/>
              <a:gd name="connsiteX44" fmla="*/ 3806103 w 3926263"/>
              <a:gd name="connsiteY44" fmla="*/ 1989627 h 6175810"/>
              <a:gd name="connsiteX45" fmla="*/ 3836143 w 3926263"/>
              <a:gd name="connsiteY45" fmla="*/ 2065277 h 6175810"/>
              <a:gd name="connsiteX46" fmla="*/ 3793280 w 3926263"/>
              <a:gd name="connsiteY46" fmla="*/ 2129388 h 6175810"/>
              <a:gd name="connsiteX47" fmla="*/ 3829000 w 3926263"/>
              <a:gd name="connsiteY47" fmla="*/ 2167670 h 6175810"/>
              <a:gd name="connsiteX48" fmla="*/ 3800425 w 3926263"/>
              <a:gd name="connsiteY48" fmla="*/ 2210533 h 6175810"/>
              <a:gd name="connsiteX49" fmla="*/ 3917105 w 3926263"/>
              <a:gd name="connsiteY49" fmla="*/ 2217128 h 6175810"/>
              <a:gd name="connsiteX50" fmla="*/ 3881753 w 3926263"/>
              <a:gd name="connsiteY50" fmla="*/ 2366597 h 6175810"/>
              <a:gd name="connsiteX51" fmla="*/ 2622986 w 3926263"/>
              <a:gd name="connsiteY51" fmla="*/ 2308348 h 6175810"/>
              <a:gd name="connsiteX52" fmla="*/ 2646799 w 3926263"/>
              <a:gd name="connsiteY52" fmla="*/ 2399752 h 6175810"/>
              <a:gd name="connsiteX53" fmla="*/ 2583971 w 3926263"/>
              <a:gd name="connsiteY53" fmla="*/ 2437119 h 6175810"/>
              <a:gd name="connsiteX54" fmla="*/ 2510153 w 3926263"/>
              <a:gd name="connsiteY54" fmla="*/ 2484744 h 6175810"/>
              <a:gd name="connsiteX55" fmla="*/ 2483409 w 3926263"/>
              <a:gd name="connsiteY55" fmla="*/ 2568089 h 6175810"/>
              <a:gd name="connsiteX56" fmla="*/ 2390907 w 3926263"/>
              <a:gd name="connsiteY56" fmla="*/ 2581826 h 6175810"/>
              <a:gd name="connsiteX57" fmla="*/ 2268731 w 3926263"/>
              <a:gd name="connsiteY57" fmla="*/ 6160111 h 6175810"/>
              <a:gd name="connsiteX58" fmla="*/ 2201323 w 3926263"/>
              <a:gd name="connsiteY58" fmla="*/ 6162859 h 6175810"/>
              <a:gd name="connsiteX59" fmla="*/ 2128969 w 3926263"/>
              <a:gd name="connsiteY59" fmla="*/ 6087758 h 6175810"/>
              <a:gd name="connsiteX60" fmla="*/ 2122009 w 3926263"/>
              <a:gd name="connsiteY60" fmla="*/ 6164873 h 6175810"/>
              <a:gd name="connsiteX61" fmla="*/ 1929494 w 3926263"/>
              <a:gd name="connsiteY61" fmla="*/ 6120729 h 6175810"/>
              <a:gd name="connsiteX62" fmla="*/ 1849630 w 3926263"/>
              <a:gd name="connsiteY62" fmla="*/ 6127690 h 6175810"/>
              <a:gd name="connsiteX63" fmla="*/ 1849630 w 3926263"/>
              <a:gd name="connsiteY63" fmla="*/ 6127690 h 6175810"/>
              <a:gd name="connsiteX64" fmla="*/ 1762074 w 3926263"/>
              <a:gd name="connsiteY64" fmla="*/ 6075303 h 6175810"/>
              <a:gd name="connsiteX65" fmla="*/ 1710968 w 3926263"/>
              <a:gd name="connsiteY65" fmla="*/ 5968512 h 6175810"/>
              <a:gd name="connsiteX66" fmla="*/ 1720676 w 3926263"/>
              <a:gd name="connsiteY66" fmla="*/ 6167439 h 6175810"/>
              <a:gd name="connsiteX67" fmla="*/ 1538419 w 3926263"/>
              <a:gd name="connsiteY67" fmla="*/ 6172934 h 6175810"/>
              <a:gd name="connsiteX68" fmla="*/ 1649971 w 3926263"/>
              <a:gd name="connsiteY68" fmla="*/ 2247534 h 6175810"/>
              <a:gd name="connsiteX69" fmla="*/ 42261 w 3926263"/>
              <a:gd name="connsiteY69" fmla="*/ 2214930 h 6175810"/>
              <a:gd name="connsiteX0" fmla="*/ 49380 w 3923857"/>
              <a:gd name="connsiteY0" fmla="*/ 2210167 h 6175810"/>
              <a:gd name="connsiteX1" fmla="*/ 13845 w 3923857"/>
              <a:gd name="connsiteY1" fmla="*/ 2056852 h 6175810"/>
              <a:gd name="connsiteX2" fmla="*/ 64950 w 3923857"/>
              <a:gd name="connsiteY2" fmla="*/ 2036336 h 6175810"/>
              <a:gd name="connsiteX3" fmla="*/ 168443 w 3923857"/>
              <a:gd name="connsiteY3" fmla="*/ 1959586 h 6175810"/>
              <a:gd name="connsiteX4" fmla="*/ 236584 w 3923857"/>
              <a:gd name="connsiteY4" fmla="*/ 1917090 h 6175810"/>
              <a:gd name="connsiteX5" fmla="*/ 199951 w 3923857"/>
              <a:gd name="connsiteY5" fmla="*/ 1886684 h 6175810"/>
              <a:gd name="connsiteX6" fmla="*/ 228525 w 3923857"/>
              <a:gd name="connsiteY6" fmla="*/ 1843821 h 6175810"/>
              <a:gd name="connsiteX7" fmla="*/ 80336 w 3923857"/>
              <a:gd name="connsiteY7" fmla="*/ 1752234 h 6175810"/>
              <a:gd name="connsiteX8" fmla="*/ 143348 w 3923857"/>
              <a:gd name="connsiteY8" fmla="*/ 1701680 h 6175810"/>
              <a:gd name="connsiteX9" fmla="*/ 90594 w 3923857"/>
              <a:gd name="connsiteY9" fmla="*/ 1675669 h 6175810"/>
              <a:gd name="connsiteX10" fmla="*/ 101035 w 3923857"/>
              <a:gd name="connsiteY10" fmla="*/ 1643796 h 6175810"/>
              <a:gd name="connsiteX11" fmla="*/ 45169 w 3923857"/>
              <a:gd name="connsiteY11" fmla="*/ 1610459 h 6175810"/>
              <a:gd name="connsiteX12" fmla="*/ 37291 w 3923857"/>
              <a:gd name="connsiteY12" fmla="*/ 1439008 h 6175810"/>
              <a:gd name="connsiteX13" fmla="*/ 1366394 w 3923857"/>
              <a:gd name="connsiteY13" fmla="*/ 1509165 h 6175810"/>
              <a:gd name="connsiteX14" fmla="*/ 1352291 w 3923857"/>
              <a:gd name="connsiteY14" fmla="*/ 1416113 h 6175810"/>
              <a:gd name="connsiteX15" fmla="*/ 1420613 w 3923857"/>
              <a:gd name="connsiteY15" fmla="*/ 1325991 h 6175810"/>
              <a:gd name="connsiteX16" fmla="*/ 1515864 w 3923857"/>
              <a:gd name="connsiteY16" fmla="*/ 1352185 h 6175810"/>
              <a:gd name="connsiteX17" fmla="*/ 1588219 w 3923857"/>
              <a:gd name="connsiteY17" fmla="*/ 1305659 h 6175810"/>
              <a:gd name="connsiteX18" fmla="*/ 1666799 w 3923857"/>
              <a:gd name="connsiteY18" fmla="*/ 1323976 h 6175810"/>
              <a:gd name="connsiteX19" fmla="*/ 1683284 w 3923857"/>
              <a:gd name="connsiteY19" fmla="*/ 40115 h 6175810"/>
              <a:gd name="connsiteX20" fmla="*/ 1760400 w 3923857"/>
              <a:gd name="connsiteY20" fmla="*/ 0 h 6175810"/>
              <a:gd name="connsiteX21" fmla="*/ 1788426 w 3923857"/>
              <a:gd name="connsiteY21" fmla="*/ 83894 h 6175810"/>
              <a:gd name="connsiteX22" fmla="*/ 1848873 w 3923857"/>
              <a:gd name="connsiteY22" fmla="*/ 18319 h 6175810"/>
              <a:gd name="connsiteX23" fmla="*/ 1947787 w 3923857"/>
              <a:gd name="connsiteY23" fmla="*/ 31689 h 6175810"/>
              <a:gd name="connsiteX24" fmla="*/ 1980757 w 3923857"/>
              <a:gd name="connsiteY24" fmla="*/ 100196 h 6175810"/>
              <a:gd name="connsiteX25" fmla="*/ 2019957 w 3923857"/>
              <a:gd name="connsiteY25" fmla="*/ 50556 h 6175810"/>
              <a:gd name="connsiteX26" fmla="*/ 2080953 w 3923857"/>
              <a:gd name="connsiteY26" fmla="*/ 145990 h 6175810"/>
              <a:gd name="connsiteX27" fmla="*/ 2119237 w 3923857"/>
              <a:gd name="connsiteY27" fmla="*/ 98364 h 6175810"/>
              <a:gd name="connsiteX28" fmla="*/ 2173089 w 3923857"/>
              <a:gd name="connsiteY28" fmla="*/ 136282 h 6175810"/>
              <a:gd name="connsiteX29" fmla="*/ 2211188 w 3923857"/>
              <a:gd name="connsiteY29" fmla="*/ 98182 h 6175810"/>
              <a:gd name="connsiteX30" fmla="*/ 2235735 w 3923857"/>
              <a:gd name="connsiteY30" fmla="*/ 136648 h 6175810"/>
              <a:gd name="connsiteX31" fmla="*/ 2271637 w 3923857"/>
              <a:gd name="connsiteY31" fmla="*/ 65027 h 6175810"/>
              <a:gd name="connsiteX32" fmla="*/ 2419090 w 3923857"/>
              <a:gd name="connsiteY32" fmla="*/ 74369 h 6175810"/>
              <a:gd name="connsiteX33" fmla="*/ 2395461 w 3923857"/>
              <a:gd name="connsiteY33" fmla="*/ 1420142 h 6175810"/>
              <a:gd name="connsiteX34" fmla="*/ 2467448 w 3923857"/>
              <a:gd name="connsiteY34" fmla="*/ 1377463 h 6175810"/>
              <a:gd name="connsiteX35" fmla="*/ 2509762 w 3923857"/>
              <a:gd name="connsiteY35" fmla="*/ 1427102 h 6175810"/>
              <a:gd name="connsiteX36" fmla="*/ 2581200 w 3923857"/>
              <a:gd name="connsiteY36" fmla="*/ 1455677 h 6175810"/>
              <a:gd name="connsiteX37" fmla="*/ 2562332 w 3923857"/>
              <a:gd name="connsiteY37" fmla="*/ 1497075 h 6175810"/>
              <a:gd name="connsiteX38" fmla="*/ 2602813 w 3923857"/>
              <a:gd name="connsiteY38" fmla="*/ 1566132 h 6175810"/>
              <a:gd name="connsiteX39" fmla="*/ 3919462 w 3923857"/>
              <a:gd name="connsiteY39" fmla="*/ 1630974 h 6175810"/>
              <a:gd name="connsiteX40" fmla="*/ 3922209 w 3923857"/>
              <a:gd name="connsiteY40" fmla="*/ 1748571 h 6175810"/>
              <a:gd name="connsiteX41" fmla="*/ 3884475 w 3923857"/>
              <a:gd name="connsiteY41" fmla="*/ 1786121 h 6175810"/>
              <a:gd name="connsiteX42" fmla="*/ 3923857 w 3923857"/>
              <a:gd name="connsiteY42" fmla="*/ 1830083 h 6175810"/>
              <a:gd name="connsiteX43" fmla="*/ 3858465 w 3923857"/>
              <a:gd name="connsiteY43" fmla="*/ 1963434 h 6175810"/>
              <a:gd name="connsiteX44" fmla="*/ 3803697 w 3923857"/>
              <a:gd name="connsiteY44" fmla="*/ 1989627 h 6175810"/>
              <a:gd name="connsiteX45" fmla="*/ 3833737 w 3923857"/>
              <a:gd name="connsiteY45" fmla="*/ 2065277 h 6175810"/>
              <a:gd name="connsiteX46" fmla="*/ 3790874 w 3923857"/>
              <a:gd name="connsiteY46" fmla="*/ 2129388 h 6175810"/>
              <a:gd name="connsiteX47" fmla="*/ 3826594 w 3923857"/>
              <a:gd name="connsiteY47" fmla="*/ 2167670 h 6175810"/>
              <a:gd name="connsiteX48" fmla="*/ 3798019 w 3923857"/>
              <a:gd name="connsiteY48" fmla="*/ 2210533 h 6175810"/>
              <a:gd name="connsiteX49" fmla="*/ 3914699 w 3923857"/>
              <a:gd name="connsiteY49" fmla="*/ 2217128 h 6175810"/>
              <a:gd name="connsiteX50" fmla="*/ 3879347 w 3923857"/>
              <a:gd name="connsiteY50" fmla="*/ 2366597 h 6175810"/>
              <a:gd name="connsiteX51" fmla="*/ 2620580 w 3923857"/>
              <a:gd name="connsiteY51" fmla="*/ 2308348 h 6175810"/>
              <a:gd name="connsiteX52" fmla="*/ 2644393 w 3923857"/>
              <a:gd name="connsiteY52" fmla="*/ 2399752 h 6175810"/>
              <a:gd name="connsiteX53" fmla="*/ 2581565 w 3923857"/>
              <a:gd name="connsiteY53" fmla="*/ 2437119 h 6175810"/>
              <a:gd name="connsiteX54" fmla="*/ 2507747 w 3923857"/>
              <a:gd name="connsiteY54" fmla="*/ 2484744 h 6175810"/>
              <a:gd name="connsiteX55" fmla="*/ 2481003 w 3923857"/>
              <a:gd name="connsiteY55" fmla="*/ 2568089 h 6175810"/>
              <a:gd name="connsiteX56" fmla="*/ 2388501 w 3923857"/>
              <a:gd name="connsiteY56" fmla="*/ 2581826 h 6175810"/>
              <a:gd name="connsiteX57" fmla="*/ 2266325 w 3923857"/>
              <a:gd name="connsiteY57" fmla="*/ 6160111 h 6175810"/>
              <a:gd name="connsiteX58" fmla="*/ 2198917 w 3923857"/>
              <a:gd name="connsiteY58" fmla="*/ 6162859 h 6175810"/>
              <a:gd name="connsiteX59" fmla="*/ 2126563 w 3923857"/>
              <a:gd name="connsiteY59" fmla="*/ 6087758 h 6175810"/>
              <a:gd name="connsiteX60" fmla="*/ 2119603 w 3923857"/>
              <a:gd name="connsiteY60" fmla="*/ 6164873 h 6175810"/>
              <a:gd name="connsiteX61" fmla="*/ 1927088 w 3923857"/>
              <a:gd name="connsiteY61" fmla="*/ 6120729 h 6175810"/>
              <a:gd name="connsiteX62" fmla="*/ 1847224 w 3923857"/>
              <a:gd name="connsiteY62" fmla="*/ 6127690 h 6175810"/>
              <a:gd name="connsiteX63" fmla="*/ 1847224 w 3923857"/>
              <a:gd name="connsiteY63" fmla="*/ 6127690 h 6175810"/>
              <a:gd name="connsiteX64" fmla="*/ 1759668 w 3923857"/>
              <a:gd name="connsiteY64" fmla="*/ 6075303 h 6175810"/>
              <a:gd name="connsiteX65" fmla="*/ 1708562 w 3923857"/>
              <a:gd name="connsiteY65" fmla="*/ 5968512 h 6175810"/>
              <a:gd name="connsiteX66" fmla="*/ 1718270 w 3923857"/>
              <a:gd name="connsiteY66" fmla="*/ 6167439 h 6175810"/>
              <a:gd name="connsiteX67" fmla="*/ 1536013 w 3923857"/>
              <a:gd name="connsiteY67" fmla="*/ 6172934 h 6175810"/>
              <a:gd name="connsiteX68" fmla="*/ 1647565 w 3923857"/>
              <a:gd name="connsiteY68" fmla="*/ 2247534 h 6175810"/>
              <a:gd name="connsiteX69" fmla="*/ 49380 w 3923857"/>
              <a:gd name="connsiteY69" fmla="*/ 2210167 h 617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923857" h="6175810">
                <a:moveTo>
                  <a:pt x="49380" y="2210167"/>
                </a:moveTo>
                <a:cubicBezTo>
                  <a:pt x="9754" y="2169381"/>
                  <a:pt x="-17966" y="2111926"/>
                  <a:pt x="13845" y="2056852"/>
                </a:cubicBezTo>
                <a:lnTo>
                  <a:pt x="64950" y="2036336"/>
                </a:lnTo>
                <a:cubicBezTo>
                  <a:pt x="99448" y="2010753"/>
                  <a:pt x="110132" y="1956594"/>
                  <a:pt x="168443" y="1959586"/>
                </a:cubicBezTo>
                <a:lnTo>
                  <a:pt x="236584" y="1917090"/>
                </a:lnTo>
                <a:cubicBezTo>
                  <a:pt x="222785" y="1890286"/>
                  <a:pt x="213750" y="1913488"/>
                  <a:pt x="199951" y="1886684"/>
                </a:cubicBezTo>
                <a:cubicBezTo>
                  <a:pt x="184870" y="1867634"/>
                  <a:pt x="243606" y="1862871"/>
                  <a:pt x="228525" y="1843821"/>
                </a:cubicBezTo>
                <a:cubicBezTo>
                  <a:pt x="183891" y="1813292"/>
                  <a:pt x="148783" y="1773238"/>
                  <a:pt x="80336" y="1752234"/>
                </a:cubicBezTo>
                <a:cubicBezTo>
                  <a:pt x="96577" y="1735383"/>
                  <a:pt x="91388" y="1713769"/>
                  <a:pt x="143348" y="1701680"/>
                </a:cubicBezTo>
                <a:lnTo>
                  <a:pt x="90594" y="1675669"/>
                </a:lnTo>
                <a:lnTo>
                  <a:pt x="101035" y="1643796"/>
                </a:lnTo>
                <a:cubicBezTo>
                  <a:pt x="90350" y="1608077"/>
                  <a:pt x="55854" y="1646178"/>
                  <a:pt x="45169" y="1610459"/>
                </a:cubicBezTo>
                <a:cubicBezTo>
                  <a:pt x="11587" y="1541403"/>
                  <a:pt x="16104" y="1508064"/>
                  <a:pt x="37291" y="1439008"/>
                </a:cubicBezTo>
                <a:lnTo>
                  <a:pt x="1366394" y="1509165"/>
                </a:lnTo>
                <a:cubicBezTo>
                  <a:pt x="1366455" y="1454335"/>
                  <a:pt x="1385568" y="1449512"/>
                  <a:pt x="1352291" y="1416113"/>
                </a:cubicBezTo>
                <a:cubicBezTo>
                  <a:pt x="1375065" y="1386072"/>
                  <a:pt x="1383551" y="1351270"/>
                  <a:pt x="1420613" y="1325991"/>
                </a:cubicBezTo>
                <a:cubicBezTo>
                  <a:pt x="1473795" y="1298209"/>
                  <a:pt x="1515070" y="1315673"/>
                  <a:pt x="1515864" y="1352185"/>
                </a:cubicBezTo>
                <a:cubicBezTo>
                  <a:pt x="1540776" y="1343026"/>
                  <a:pt x="1570450" y="1355299"/>
                  <a:pt x="1588219" y="1305659"/>
                </a:cubicBezTo>
                <a:lnTo>
                  <a:pt x="1666799" y="1323976"/>
                </a:lnTo>
                <a:cubicBezTo>
                  <a:pt x="1668325" y="865860"/>
                  <a:pt x="1681758" y="498231"/>
                  <a:pt x="1683284" y="40115"/>
                </a:cubicBezTo>
                <a:cubicBezTo>
                  <a:pt x="1718514" y="12456"/>
                  <a:pt x="1734695" y="13372"/>
                  <a:pt x="1760400" y="0"/>
                </a:cubicBezTo>
                <a:cubicBezTo>
                  <a:pt x="1769742" y="27965"/>
                  <a:pt x="1769559" y="60692"/>
                  <a:pt x="1788426" y="83894"/>
                </a:cubicBezTo>
                <a:cubicBezTo>
                  <a:pt x="1822863" y="73942"/>
                  <a:pt x="1828724" y="42559"/>
                  <a:pt x="1848873" y="18319"/>
                </a:cubicBezTo>
                <a:cubicBezTo>
                  <a:pt x="1882639" y="13251"/>
                  <a:pt x="1918784" y="20088"/>
                  <a:pt x="1947787" y="31689"/>
                </a:cubicBezTo>
                <a:cubicBezTo>
                  <a:pt x="1958777" y="54525"/>
                  <a:pt x="1981673" y="70216"/>
                  <a:pt x="1980757" y="100196"/>
                </a:cubicBezTo>
                <a:lnTo>
                  <a:pt x="2019957" y="50556"/>
                </a:lnTo>
                <a:lnTo>
                  <a:pt x="2080953" y="145990"/>
                </a:lnTo>
                <a:cubicBezTo>
                  <a:pt x="2100064" y="122971"/>
                  <a:pt x="2100126" y="121383"/>
                  <a:pt x="2119237" y="98364"/>
                </a:cubicBezTo>
                <a:cubicBezTo>
                  <a:pt x="2137188" y="111003"/>
                  <a:pt x="2169425" y="114118"/>
                  <a:pt x="2173089" y="136282"/>
                </a:cubicBezTo>
                <a:cubicBezTo>
                  <a:pt x="2185789" y="123582"/>
                  <a:pt x="2184200" y="103738"/>
                  <a:pt x="2211188" y="98182"/>
                </a:cubicBezTo>
                <a:lnTo>
                  <a:pt x="2235735" y="136648"/>
                </a:lnTo>
                <a:cubicBezTo>
                  <a:pt x="2267546" y="120712"/>
                  <a:pt x="2239826" y="80963"/>
                  <a:pt x="2271637" y="65027"/>
                </a:cubicBezTo>
                <a:cubicBezTo>
                  <a:pt x="2323170" y="51473"/>
                  <a:pt x="2374701" y="49824"/>
                  <a:pt x="2419090" y="74369"/>
                </a:cubicBezTo>
                <a:lnTo>
                  <a:pt x="2395461" y="1420142"/>
                </a:lnTo>
                <a:cubicBezTo>
                  <a:pt x="2421839" y="1432110"/>
                  <a:pt x="2450595" y="1413120"/>
                  <a:pt x="2467448" y="1377463"/>
                </a:cubicBezTo>
                <a:cubicBezTo>
                  <a:pt x="2484728" y="1401947"/>
                  <a:pt x="2492482" y="1402618"/>
                  <a:pt x="2509762" y="1427102"/>
                </a:cubicBezTo>
                <a:cubicBezTo>
                  <a:pt x="2548656" y="1420752"/>
                  <a:pt x="2558975" y="1428690"/>
                  <a:pt x="2581200" y="1455677"/>
                </a:cubicBezTo>
                <a:lnTo>
                  <a:pt x="2562332" y="1497075"/>
                </a:lnTo>
                <a:lnTo>
                  <a:pt x="2602813" y="1566132"/>
                </a:lnTo>
                <a:lnTo>
                  <a:pt x="3919462" y="1630974"/>
                </a:lnTo>
                <a:cubicBezTo>
                  <a:pt x="3920378" y="1656679"/>
                  <a:pt x="3921293" y="1722866"/>
                  <a:pt x="3922209" y="1748571"/>
                </a:cubicBezTo>
                <a:lnTo>
                  <a:pt x="3884475" y="1786121"/>
                </a:lnTo>
                <a:lnTo>
                  <a:pt x="3923857" y="1830083"/>
                </a:lnTo>
                <a:lnTo>
                  <a:pt x="3858465" y="1963434"/>
                </a:lnTo>
                <a:lnTo>
                  <a:pt x="3803697" y="1989627"/>
                </a:lnTo>
                <a:cubicBezTo>
                  <a:pt x="3802598" y="2017225"/>
                  <a:pt x="3834836" y="2037679"/>
                  <a:pt x="3833737" y="2065277"/>
                </a:cubicBezTo>
                <a:lnTo>
                  <a:pt x="3790874" y="2129388"/>
                </a:lnTo>
                <a:cubicBezTo>
                  <a:pt x="3783730" y="2146453"/>
                  <a:pt x="3825403" y="2154146"/>
                  <a:pt x="3826594" y="2167670"/>
                </a:cubicBezTo>
                <a:cubicBezTo>
                  <a:pt x="3827785" y="2181194"/>
                  <a:pt x="3772222" y="2205068"/>
                  <a:pt x="3798019" y="2210533"/>
                </a:cubicBezTo>
                <a:lnTo>
                  <a:pt x="3914699" y="2217128"/>
                </a:lnTo>
                <a:cubicBezTo>
                  <a:pt x="3921965" y="2271713"/>
                  <a:pt x="3933994" y="2328681"/>
                  <a:pt x="3879347" y="2366597"/>
                </a:cubicBezTo>
                <a:lnTo>
                  <a:pt x="2620580" y="2308348"/>
                </a:lnTo>
                <a:cubicBezTo>
                  <a:pt x="2640423" y="2339610"/>
                  <a:pt x="2648362" y="2366109"/>
                  <a:pt x="2644393" y="2399752"/>
                </a:cubicBezTo>
                <a:lnTo>
                  <a:pt x="2581565" y="2437119"/>
                </a:lnTo>
                <a:lnTo>
                  <a:pt x="2507747" y="2484744"/>
                </a:lnTo>
                <a:cubicBezTo>
                  <a:pt x="2520264" y="2524432"/>
                  <a:pt x="2487536" y="2537926"/>
                  <a:pt x="2481003" y="2568089"/>
                </a:cubicBezTo>
                <a:cubicBezTo>
                  <a:pt x="2447788" y="2570287"/>
                  <a:pt x="2421716" y="2598678"/>
                  <a:pt x="2388501" y="2581826"/>
                </a:cubicBezTo>
                <a:lnTo>
                  <a:pt x="2266325" y="6160111"/>
                </a:lnTo>
                <a:lnTo>
                  <a:pt x="2198917" y="6162859"/>
                </a:lnTo>
                <a:cubicBezTo>
                  <a:pt x="2167656" y="6156875"/>
                  <a:pt x="2150681" y="6112792"/>
                  <a:pt x="2126563" y="6087758"/>
                </a:cubicBezTo>
                <a:lnTo>
                  <a:pt x="2119603" y="6164873"/>
                </a:lnTo>
                <a:cubicBezTo>
                  <a:pt x="2059400" y="6191433"/>
                  <a:pt x="1994435" y="6137031"/>
                  <a:pt x="1927088" y="6120729"/>
                </a:cubicBezTo>
                <a:lnTo>
                  <a:pt x="1847224" y="6127690"/>
                </a:lnTo>
                <a:lnTo>
                  <a:pt x="1847224" y="6127690"/>
                </a:lnTo>
                <a:cubicBezTo>
                  <a:pt x="1836600" y="6115387"/>
                  <a:pt x="1782778" y="6101833"/>
                  <a:pt x="1759668" y="6075303"/>
                </a:cubicBezTo>
                <a:cubicBezTo>
                  <a:pt x="1736558" y="6048773"/>
                  <a:pt x="1719430" y="5948394"/>
                  <a:pt x="1708562" y="5968512"/>
                </a:cubicBezTo>
                <a:lnTo>
                  <a:pt x="1718270" y="6167439"/>
                </a:lnTo>
                <a:cubicBezTo>
                  <a:pt x="1658312" y="6183559"/>
                  <a:pt x="1598353" y="6171102"/>
                  <a:pt x="1536013" y="6172934"/>
                </a:cubicBezTo>
                <a:lnTo>
                  <a:pt x="1647565" y="2247534"/>
                </a:lnTo>
                <a:lnTo>
                  <a:pt x="49380" y="2210167"/>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1">
            <a:extLst>
              <a:ext uri="{FF2B5EF4-FFF2-40B4-BE49-F238E27FC236}">
                <a16:creationId xmlns:a16="http://schemas.microsoft.com/office/drawing/2014/main" id="{BDB451E1-2D9E-415F-B78C-765F774D9226}"/>
              </a:ext>
            </a:extLst>
          </p:cNvPr>
          <p:cNvSpPr/>
          <p:nvPr/>
        </p:nvSpPr>
        <p:spPr>
          <a:xfrm>
            <a:off x="2057400" y="504057"/>
            <a:ext cx="1401097" cy="2352368"/>
          </a:xfrm>
          <a:custGeom>
            <a:avLst/>
            <a:gdLst>
              <a:gd name="connsiteX0" fmla="*/ 966019 w 1423219"/>
              <a:gd name="connsiteY0" fmla="*/ 1563329 h 2352368"/>
              <a:gd name="connsiteX1" fmla="*/ 899652 w 1423219"/>
              <a:gd name="connsiteY1" fmla="*/ 1408471 h 2352368"/>
              <a:gd name="connsiteX2" fmla="*/ 833284 w 1423219"/>
              <a:gd name="connsiteY2" fmla="*/ 1216742 h 2352368"/>
              <a:gd name="connsiteX3" fmla="*/ 752168 w 1423219"/>
              <a:gd name="connsiteY3" fmla="*/ 1084007 h 2352368"/>
              <a:gd name="connsiteX4" fmla="*/ 715297 w 1423219"/>
              <a:gd name="connsiteY4" fmla="*/ 833284 h 2352368"/>
              <a:gd name="connsiteX5" fmla="*/ 530942 w 1423219"/>
              <a:gd name="connsiteY5" fmla="*/ 766916 h 2352368"/>
              <a:gd name="connsiteX6" fmla="*/ 449826 w 1423219"/>
              <a:gd name="connsiteY6" fmla="*/ 575187 h 2352368"/>
              <a:gd name="connsiteX7" fmla="*/ 383458 w 1423219"/>
              <a:gd name="connsiteY7" fmla="*/ 405581 h 2352368"/>
              <a:gd name="connsiteX8" fmla="*/ 132735 w 1423219"/>
              <a:gd name="connsiteY8" fmla="*/ 582562 h 2352368"/>
              <a:gd name="connsiteX9" fmla="*/ 0 w 1423219"/>
              <a:gd name="connsiteY9" fmla="*/ 494071 h 2352368"/>
              <a:gd name="connsiteX10" fmla="*/ 103239 w 1423219"/>
              <a:gd name="connsiteY10" fmla="*/ 368710 h 2352368"/>
              <a:gd name="connsiteX11" fmla="*/ 501445 w 1423219"/>
              <a:gd name="connsiteY11" fmla="*/ 58994 h 2352368"/>
              <a:gd name="connsiteX12" fmla="*/ 722671 w 1423219"/>
              <a:gd name="connsiteY12" fmla="*/ 0 h 2352368"/>
              <a:gd name="connsiteX13" fmla="*/ 921774 w 1423219"/>
              <a:gd name="connsiteY13" fmla="*/ 51620 h 2352368"/>
              <a:gd name="connsiteX14" fmla="*/ 1165123 w 1423219"/>
              <a:gd name="connsiteY14" fmla="*/ 29497 h 2352368"/>
              <a:gd name="connsiteX15" fmla="*/ 1393723 w 1423219"/>
              <a:gd name="connsiteY15" fmla="*/ 29497 h 2352368"/>
              <a:gd name="connsiteX16" fmla="*/ 1423219 w 1423219"/>
              <a:gd name="connsiteY16" fmla="*/ 44246 h 2352368"/>
              <a:gd name="connsiteX17" fmla="*/ 1393723 w 1423219"/>
              <a:gd name="connsiteY17" fmla="*/ 117987 h 2352368"/>
              <a:gd name="connsiteX18" fmla="*/ 1305232 w 1423219"/>
              <a:gd name="connsiteY18" fmla="*/ 287594 h 2352368"/>
              <a:gd name="connsiteX19" fmla="*/ 1305232 w 1423219"/>
              <a:gd name="connsiteY19" fmla="*/ 597310 h 2352368"/>
              <a:gd name="connsiteX20" fmla="*/ 1356852 w 1423219"/>
              <a:gd name="connsiteY20" fmla="*/ 803787 h 2352368"/>
              <a:gd name="connsiteX21" fmla="*/ 1401097 w 1423219"/>
              <a:gd name="connsiteY21" fmla="*/ 958646 h 2352368"/>
              <a:gd name="connsiteX22" fmla="*/ 1349477 w 1423219"/>
              <a:gd name="connsiteY22" fmla="*/ 1253613 h 2352368"/>
              <a:gd name="connsiteX23" fmla="*/ 1275735 w 1423219"/>
              <a:gd name="connsiteY23" fmla="*/ 1533833 h 2352368"/>
              <a:gd name="connsiteX24" fmla="*/ 1238865 w 1423219"/>
              <a:gd name="connsiteY24" fmla="*/ 1614949 h 2352368"/>
              <a:gd name="connsiteX25" fmla="*/ 1246239 w 1423219"/>
              <a:gd name="connsiteY25" fmla="*/ 1932039 h 2352368"/>
              <a:gd name="connsiteX26" fmla="*/ 1231490 w 1423219"/>
              <a:gd name="connsiteY26" fmla="*/ 2138516 h 2352368"/>
              <a:gd name="connsiteX27" fmla="*/ 1143000 w 1423219"/>
              <a:gd name="connsiteY27" fmla="*/ 2293375 h 2352368"/>
              <a:gd name="connsiteX28" fmla="*/ 980768 w 1423219"/>
              <a:gd name="connsiteY28" fmla="*/ 2352368 h 2352368"/>
              <a:gd name="connsiteX29" fmla="*/ 958645 w 1423219"/>
              <a:gd name="connsiteY29" fmla="*/ 2175387 h 2352368"/>
              <a:gd name="connsiteX30" fmla="*/ 1098755 w 1423219"/>
              <a:gd name="connsiteY30" fmla="*/ 1932039 h 2352368"/>
              <a:gd name="connsiteX31" fmla="*/ 1069258 w 1423219"/>
              <a:gd name="connsiteY31" fmla="*/ 1696065 h 2352368"/>
              <a:gd name="connsiteX32" fmla="*/ 966019 w 1423219"/>
              <a:gd name="connsiteY32" fmla="*/ 1563329 h 2352368"/>
              <a:gd name="connsiteX0" fmla="*/ 966019 w 1423219"/>
              <a:gd name="connsiteY0" fmla="*/ 1563329 h 2352368"/>
              <a:gd name="connsiteX1" fmla="*/ 899652 w 1423219"/>
              <a:gd name="connsiteY1" fmla="*/ 1408471 h 2352368"/>
              <a:gd name="connsiteX2" fmla="*/ 833284 w 1423219"/>
              <a:gd name="connsiteY2" fmla="*/ 1216742 h 2352368"/>
              <a:gd name="connsiteX3" fmla="*/ 752168 w 1423219"/>
              <a:gd name="connsiteY3" fmla="*/ 1084007 h 2352368"/>
              <a:gd name="connsiteX4" fmla="*/ 715297 w 1423219"/>
              <a:gd name="connsiteY4" fmla="*/ 833284 h 2352368"/>
              <a:gd name="connsiteX5" fmla="*/ 530942 w 1423219"/>
              <a:gd name="connsiteY5" fmla="*/ 766916 h 2352368"/>
              <a:gd name="connsiteX6" fmla="*/ 449826 w 1423219"/>
              <a:gd name="connsiteY6" fmla="*/ 575187 h 2352368"/>
              <a:gd name="connsiteX7" fmla="*/ 383458 w 1423219"/>
              <a:gd name="connsiteY7" fmla="*/ 405581 h 2352368"/>
              <a:gd name="connsiteX8" fmla="*/ 132735 w 1423219"/>
              <a:gd name="connsiteY8" fmla="*/ 582562 h 2352368"/>
              <a:gd name="connsiteX9" fmla="*/ 0 w 1423219"/>
              <a:gd name="connsiteY9" fmla="*/ 494071 h 2352368"/>
              <a:gd name="connsiteX10" fmla="*/ 103239 w 1423219"/>
              <a:gd name="connsiteY10" fmla="*/ 368710 h 2352368"/>
              <a:gd name="connsiteX11" fmla="*/ 501445 w 1423219"/>
              <a:gd name="connsiteY11" fmla="*/ 58994 h 2352368"/>
              <a:gd name="connsiteX12" fmla="*/ 722671 w 1423219"/>
              <a:gd name="connsiteY12" fmla="*/ 0 h 2352368"/>
              <a:gd name="connsiteX13" fmla="*/ 921774 w 1423219"/>
              <a:gd name="connsiteY13" fmla="*/ 51620 h 2352368"/>
              <a:gd name="connsiteX14" fmla="*/ 1165123 w 1423219"/>
              <a:gd name="connsiteY14" fmla="*/ 29497 h 2352368"/>
              <a:gd name="connsiteX15" fmla="*/ 1393723 w 1423219"/>
              <a:gd name="connsiteY15" fmla="*/ 29497 h 2352368"/>
              <a:gd name="connsiteX16" fmla="*/ 1423219 w 1423219"/>
              <a:gd name="connsiteY16" fmla="*/ 44246 h 2352368"/>
              <a:gd name="connsiteX17" fmla="*/ 1393723 w 1423219"/>
              <a:gd name="connsiteY17" fmla="*/ 117987 h 2352368"/>
              <a:gd name="connsiteX18" fmla="*/ 1305232 w 1423219"/>
              <a:gd name="connsiteY18" fmla="*/ 287594 h 2352368"/>
              <a:gd name="connsiteX19" fmla="*/ 1305232 w 1423219"/>
              <a:gd name="connsiteY19" fmla="*/ 597310 h 2352368"/>
              <a:gd name="connsiteX20" fmla="*/ 1356852 w 1423219"/>
              <a:gd name="connsiteY20" fmla="*/ 803787 h 2352368"/>
              <a:gd name="connsiteX21" fmla="*/ 1401097 w 1423219"/>
              <a:gd name="connsiteY21" fmla="*/ 958646 h 2352368"/>
              <a:gd name="connsiteX22" fmla="*/ 1330427 w 1423219"/>
              <a:gd name="connsiteY22" fmla="*/ 1265519 h 2352368"/>
              <a:gd name="connsiteX23" fmla="*/ 1275735 w 1423219"/>
              <a:gd name="connsiteY23" fmla="*/ 1533833 h 2352368"/>
              <a:gd name="connsiteX24" fmla="*/ 1238865 w 1423219"/>
              <a:gd name="connsiteY24" fmla="*/ 1614949 h 2352368"/>
              <a:gd name="connsiteX25" fmla="*/ 1246239 w 1423219"/>
              <a:gd name="connsiteY25" fmla="*/ 1932039 h 2352368"/>
              <a:gd name="connsiteX26" fmla="*/ 1231490 w 1423219"/>
              <a:gd name="connsiteY26" fmla="*/ 2138516 h 2352368"/>
              <a:gd name="connsiteX27" fmla="*/ 1143000 w 1423219"/>
              <a:gd name="connsiteY27" fmla="*/ 2293375 h 2352368"/>
              <a:gd name="connsiteX28" fmla="*/ 980768 w 1423219"/>
              <a:gd name="connsiteY28" fmla="*/ 2352368 h 2352368"/>
              <a:gd name="connsiteX29" fmla="*/ 958645 w 1423219"/>
              <a:gd name="connsiteY29" fmla="*/ 2175387 h 2352368"/>
              <a:gd name="connsiteX30" fmla="*/ 1098755 w 1423219"/>
              <a:gd name="connsiteY30" fmla="*/ 1932039 h 2352368"/>
              <a:gd name="connsiteX31" fmla="*/ 1069258 w 1423219"/>
              <a:gd name="connsiteY31" fmla="*/ 1696065 h 2352368"/>
              <a:gd name="connsiteX32" fmla="*/ 966019 w 1423219"/>
              <a:gd name="connsiteY32" fmla="*/ 1563329 h 2352368"/>
              <a:gd name="connsiteX0" fmla="*/ 966019 w 1423219"/>
              <a:gd name="connsiteY0" fmla="*/ 1563329 h 2352368"/>
              <a:gd name="connsiteX1" fmla="*/ 899652 w 1423219"/>
              <a:gd name="connsiteY1" fmla="*/ 1408471 h 2352368"/>
              <a:gd name="connsiteX2" fmla="*/ 833284 w 1423219"/>
              <a:gd name="connsiteY2" fmla="*/ 1216742 h 2352368"/>
              <a:gd name="connsiteX3" fmla="*/ 752168 w 1423219"/>
              <a:gd name="connsiteY3" fmla="*/ 1084007 h 2352368"/>
              <a:gd name="connsiteX4" fmla="*/ 715297 w 1423219"/>
              <a:gd name="connsiteY4" fmla="*/ 833284 h 2352368"/>
              <a:gd name="connsiteX5" fmla="*/ 530942 w 1423219"/>
              <a:gd name="connsiteY5" fmla="*/ 766916 h 2352368"/>
              <a:gd name="connsiteX6" fmla="*/ 449826 w 1423219"/>
              <a:gd name="connsiteY6" fmla="*/ 575187 h 2352368"/>
              <a:gd name="connsiteX7" fmla="*/ 383458 w 1423219"/>
              <a:gd name="connsiteY7" fmla="*/ 405581 h 2352368"/>
              <a:gd name="connsiteX8" fmla="*/ 132735 w 1423219"/>
              <a:gd name="connsiteY8" fmla="*/ 582562 h 2352368"/>
              <a:gd name="connsiteX9" fmla="*/ 0 w 1423219"/>
              <a:gd name="connsiteY9" fmla="*/ 494071 h 2352368"/>
              <a:gd name="connsiteX10" fmla="*/ 103239 w 1423219"/>
              <a:gd name="connsiteY10" fmla="*/ 368710 h 2352368"/>
              <a:gd name="connsiteX11" fmla="*/ 501445 w 1423219"/>
              <a:gd name="connsiteY11" fmla="*/ 58994 h 2352368"/>
              <a:gd name="connsiteX12" fmla="*/ 722671 w 1423219"/>
              <a:gd name="connsiteY12" fmla="*/ 0 h 2352368"/>
              <a:gd name="connsiteX13" fmla="*/ 921774 w 1423219"/>
              <a:gd name="connsiteY13" fmla="*/ 51620 h 2352368"/>
              <a:gd name="connsiteX14" fmla="*/ 1165123 w 1423219"/>
              <a:gd name="connsiteY14" fmla="*/ 29497 h 2352368"/>
              <a:gd name="connsiteX15" fmla="*/ 1393723 w 1423219"/>
              <a:gd name="connsiteY15" fmla="*/ 29497 h 2352368"/>
              <a:gd name="connsiteX16" fmla="*/ 1423219 w 1423219"/>
              <a:gd name="connsiteY16" fmla="*/ 44246 h 2352368"/>
              <a:gd name="connsiteX17" fmla="*/ 1393723 w 1423219"/>
              <a:gd name="connsiteY17" fmla="*/ 117987 h 2352368"/>
              <a:gd name="connsiteX18" fmla="*/ 1305232 w 1423219"/>
              <a:gd name="connsiteY18" fmla="*/ 287594 h 2352368"/>
              <a:gd name="connsiteX19" fmla="*/ 1364763 w 1423219"/>
              <a:gd name="connsiteY19" fmla="*/ 628266 h 2352368"/>
              <a:gd name="connsiteX20" fmla="*/ 1356852 w 1423219"/>
              <a:gd name="connsiteY20" fmla="*/ 803787 h 2352368"/>
              <a:gd name="connsiteX21" fmla="*/ 1401097 w 1423219"/>
              <a:gd name="connsiteY21" fmla="*/ 958646 h 2352368"/>
              <a:gd name="connsiteX22" fmla="*/ 1330427 w 1423219"/>
              <a:gd name="connsiteY22" fmla="*/ 1265519 h 2352368"/>
              <a:gd name="connsiteX23" fmla="*/ 1275735 w 1423219"/>
              <a:gd name="connsiteY23" fmla="*/ 1533833 h 2352368"/>
              <a:gd name="connsiteX24" fmla="*/ 1238865 w 1423219"/>
              <a:gd name="connsiteY24" fmla="*/ 1614949 h 2352368"/>
              <a:gd name="connsiteX25" fmla="*/ 1246239 w 1423219"/>
              <a:gd name="connsiteY25" fmla="*/ 1932039 h 2352368"/>
              <a:gd name="connsiteX26" fmla="*/ 1231490 w 1423219"/>
              <a:gd name="connsiteY26" fmla="*/ 2138516 h 2352368"/>
              <a:gd name="connsiteX27" fmla="*/ 1143000 w 1423219"/>
              <a:gd name="connsiteY27" fmla="*/ 2293375 h 2352368"/>
              <a:gd name="connsiteX28" fmla="*/ 980768 w 1423219"/>
              <a:gd name="connsiteY28" fmla="*/ 2352368 h 2352368"/>
              <a:gd name="connsiteX29" fmla="*/ 958645 w 1423219"/>
              <a:gd name="connsiteY29" fmla="*/ 2175387 h 2352368"/>
              <a:gd name="connsiteX30" fmla="*/ 1098755 w 1423219"/>
              <a:gd name="connsiteY30" fmla="*/ 1932039 h 2352368"/>
              <a:gd name="connsiteX31" fmla="*/ 1069258 w 1423219"/>
              <a:gd name="connsiteY31" fmla="*/ 1696065 h 2352368"/>
              <a:gd name="connsiteX32" fmla="*/ 966019 w 1423219"/>
              <a:gd name="connsiteY32" fmla="*/ 1563329 h 2352368"/>
              <a:gd name="connsiteX0" fmla="*/ 966019 w 1423219"/>
              <a:gd name="connsiteY0" fmla="*/ 1563329 h 2352368"/>
              <a:gd name="connsiteX1" fmla="*/ 899652 w 1423219"/>
              <a:gd name="connsiteY1" fmla="*/ 1408471 h 2352368"/>
              <a:gd name="connsiteX2" fmla="*/ 833284 w 1423219"/>
              <a:gd name="connsiteY2" fmla="*/ 1216742 h 2352368"/>
              <a:gd name="connsiteX3" fmla="*/ 752168 w 1423219"/>
              <a:gd name="connsiteY3" fmla="*/ 1084007 h 2352368"/>
              <a:gd name="connsiteX4" fmla="*/ 715297 w 1423219"/>
              <a:gd name="connsiteY4" fmla="*/ 833284 h 2352368"/>
              <a:gd name="connsiteX5" fmla="*/ 530942 w 1423219"/>
              <a:gd name="connsiteY5" fmla="*/ 766916 h 2352368"/>
              <a:gd name="connsiteX6" fmla="*/ 449826 w 1423219"/>
              <a:gd name="connsiteY6" fmla="*/ 575187 h 2352368"/>
              <a:gd name="connsiteX7" fmla="*/ 383458 w 1423219"/>
              <a:gd name="connsiteY7" fmla="*/ 405581 h 2352368"/>
              <a:gd name="connsiteX8" fmla="*/ 132735 w 1423219"/>
              <a:gd name="connsiteY8" fmla="*/ 582562 h 2352368"/>
              <a:gd name="connsiteX9" fmla="*/ 0 w 1423219"/>
              <a:gd name="connsiteY9" fmla="*/ 494071 h 2352368"/>
              <a:gd name="connsiteX10" fmla="*/ 103239 w 1423219"/>
              <a:gd name="connsiteY10" fmla="*/ 368710 h 2352368"/>
              <a:gd name="connsiteX11" fmla="*/ 501445 w 1423219"/>
              <a:gd name="connsiteY11" fmla="*/ 58994 h 2352368"/>
              <a:gd name="connsiteX12" fmla="*/ 722671 w 1423219"/>
              <a:gd name="connsiteY12" fmla="*/ 0 h 2352368"/>
              <a:gd name="connsiteX13" fmla="*/ 921774 w 1423219"/>
              <a:gd name="connsiteY13" fmla="*/ 51620 h 2352368"/>
              <a:gd name="connsiteX14" fmla="*/ 1165123 w 1423219"/>
              <a:gd name="connsiteY14" fmla="*/ 29497 h 2352368"/>
              <a:gd name="connsiteX15" fmla="*/ 1393723 w 1423219"/>
              <a:gd name="connsiteY15" fmla="*/ 29497 h 2352368"/>
              <a:gd name="connsiteX16" fmla="*/ 1423219 w 1423219"/>
              <a:gd name="connsiteY16" fmla="*/ 44246 h 2352368"/>
              <a:gd name="connsiteX17" fmla="*/ 1393723 w 1423219"/>
              <a:gd name="connsiteY17" fmla="*/ 117987 h 2352368"/>
              <a:gd name="connsiteX18" fmla="*/ 1336188 w 1423219"/>
              <a:gd name="connsiteY18" fmla="*/ 368557 h 2352368"/>
              <a:gd name="connsiteX19" fmla="*/ 1364763 w 1423219"/>
              <a:gd name="connsiteY19" fmla="*/ 628266 h 2352368"/>
              <a:gd name="connsiteX20" fmla="*/ 1356852 w 1423219"/>
              <a:gd name="connsiteY20" fmla="*/ 803787 h 2352368"/>
              <a:gd name="connsiteX21" fmla="*/ 1401097 w 1423219"/>
              <a:gd name="connsiteY21" fmla="*/ 958646 h 2352368"/>
              <a:gd name="connsiteX22" fmla="*/ 1330427 w 1423219"/>
              <a:gd name="connsiteY22" fmla="*/ 1265519 h 2352368"/>
              <a:gd name="connsiteX23" fmla="*/ 1275735 w 1423219"/>
              <a:gd name="connsiteY23" fmla="*/ 1533833 h 2352368"/>
              <a:gd name="connsiteX24" fmla="*/ 1238865 w 1423219"/>
              <a:gd name="connsiteY24" fmla="*/ 1614949 h 2352368"/>
              <a:gd name="connsiteX25" fmla="*/ 1246239 w 1423219"/>
              <a:gd name="connsiteY25" fmla="*/ 1932039 h 2352368"/>
              <a:gd name="connsiteX26" fmla="*/ 1231490 w 1423219"/>
              <a:gd name="connsiteY26" fmla="*/ 2138516 h 2352368"/>
              <a:gd name="connsiteX27" fmla="*/ 1143000 w 1423219"/>
              <a:gd name="connsiteY27" fmla="*/ 2293375 h 2352368"/>
              <a:gd name="connsiteX28" fmla="*/ 980768 w 1423219"/>
              <a:gd name="connsiteY28" fmla="*/ 2352368 h 2352368"/>
              <a:gd name="connsiteX29" fmla="*/ 958645 w 1423219"/>
              <a:gd name="connsiteY29" fmla="*/ 2175387 h 2352368"/>
              <a:gd name="connsiteX30" fmla="*/ 1098755 w 1423219"/>
              <a:gd name="connsiteY30" fmla="*/ 1932039 h 2352368"/>
              <a:gd name="connsiteX31" fmla="*/ 1069258 w 1423219"/>
              <a:gd name="connsiteY31" fmla="*/ 1696065 h 2352368"/>
              <a:gd name="connsiteX32" fmla="*/ 966019 w 1423219"/>
              <a:gd name="connsiteY32" fmla="*/ 1563329 h 2352368"/>
              <a:gd name="connsiteX0" fmla="*/ 966019 w 1401097"/>
              <a:gd name="connsiteY0" fmla="*/ 1563329 h 2352368"/>
              <a:gd name="connsiteX1" fmla="*/ 899652 w 1401097"/>
              <a:gd name="connsiteY1" fmla="*/ 1408471 h 2352368"/>
              <a:gd name="connsiteX2" fmla="*/ 833284 w 1401097"/>
              <a:gd name="connsiteY2" fmla="*/ 1216742 h 2352368"/>
              <a:gd name="connsiteX3" fmla="*/ 752168 w 1401097"/>
              <a:gd name="connsiteY3" fmla="*/ 1084007 h 2352368"/>
              <a:gd name="connsiteX4" fmla="*/ 715297 w 1401097"/>
              <a:gd name="connsiteY4" fmla="*/ 833284 h 2352368"/>
              <a:gd name="connsiteX5" fmla="*/ 530942 w 1401097"/>
              <a:gd name="connsiteY5" fmla="*/ 766916 h 2352368"/>
              <a:gd name="connsiteX6" fmla="*/ 449826 w 1401097"/>
              <a:gd name="connsiteY6" fmla="*/ 575187 h 2352368"/>
              <a:gd name="connsiteX7" fmla="*/ 383458 w 1401097"/>
              <a:gd name="connsiteY7" fmla="*/ 405581 h 2352368"/>
              <a:gd name="connsiteX8" fmla="*/ 132735 w 1401097"/>
              <a:gd name="connsiteY8" fmla="*/ 582562 h 2352368"/>
              <a:gd name="connsiteX9" fmla="*/ 0 w 1401097"/>
              <a:gd name="connsiteY9" fmla="*/ 494071 h 2352368"/>
              <a:gd name="connsiteX10" fmla="*/ 103239 w 1401097"/>
              <a:gd name="connsiteY10" fmla="*/ 368710 h 2352368"/>
              <a:gd name="connsiteX11" fmla="*/ 501445 w 1401097"/>
              <a:gd name="connsiteY11" fmla="*/ 58994 h 2352368"/>
              <a:gd name="connsiteX12" fmla="*/ 722671 w 1401097"/>
              <a:gd name="connsiteY12" fmla="*/ 0 h 2352368"/>
              <a:gd name="connsiteX13" fmla="*/ 921774 w 1401097"/>
              <a:gd name="connsiteY13" fmla="*/ 51620 h 2352368"/>
              <a:gd name="connsiteX14" fmla="*/ 1165123 w 1401097"/>
              <a:gd name="connsiteY14" fmla="*/ 29497 h 2352368"/>
              <a:gd name="connsiteX15" fmla="*/ 1393723 w 1401097"/>
              <a:gd name="connsiteY15" fmla="*/ 29497 h 2352368"/>
              <a:gd name="connsiteX16" fmla="*/ 1320826 w 1401097"/>
              <a:gd name="connsiteY16" fmla="*/ 89490 h 2352368"/>
              <a:gd name="connsiteX17" fmla="*/ 1393723 w 1401097"/>
              <a:gd name="connsiteY17" fmla="*/ 117987 h 2352368"/>
              <a:gd name="connsiteX18" fmla="*/ 1336188 w 1401097"/>
              <a:gd name="connsiteY18" fmla="*/ 368557 h 2352368"/>
              <a:gd name="connsiteX19" fmla="*/ 1364763 w 1401097"/>
              <a:gd name="connsiteY19" fmla="*/ 628266 h 2352368"/>
              <a:gd name="connsiteX20" fmla="*/ 1356852 w 1401097"/>
              <a:gd name="connsiteY20" fmla="*/ 803787 h 2352368"/>
              <a:gd name="connsiteX21" fmla="*/ 1401097 w 1401097"/>
              <a:gd name="connsiteY21" fmla="*/ 958646 h 2352368"/>
              <a:gd name="connsiteX22" fmla="*/ 1330427 w 1401097"/>
              <a:gd name="connsiteY22" fmla="*/ 1265519 h 2352368"/>
              <a:gd name="connsiteX23" fmla="*/ 1275735 w 1401097"/>
              <a:gd name="connsiteY23" fmla="*/ 1533833 h 2352368"/>
              <a:gd name="connsiteX24" fmla="*/ 1238865 w 1401097"/>
              <a:gd name="connsiteY24" fmla="*/ 1614949 h 2352368"/>
              <a:gd name="connsiteX25" fmla="*/ 1246239 w 1401097"/>
              <a:gd name="connsiteY25" fmla="*/ 1932039 h 2352368"/>
              <a:gd name="connsiteX26" fmla="*/ 1231490 w 1401097"/>
              <a:gd name="connsiteY26" fmla="*/ 2138516 h 2352368"/>
              <a:gd name="connsiteX27" fmla="*/ 1143000 w 1401097"/>
              <a:gd name="connsiteY27" fmla="*/ 2293375 h 2352368"/>
              <a:gd name="connsiteX28" fmla="*/ 980768 w 1401097"/>
              <a:gd name="connsiteY28" fmla="*/ 2352368 h 2352368"/>
              <a:gd name="connsiteX29" fmla="*/ 958645 w 1401097"/>
              <a:gd name="connsiteY29" fmla="*/ 2175387 h 2352368"/>
              <a:gd name="connsiteX30" fmla="*/ 1098755 w 1401097"/>
              <a:gd name="connsiteY30" fmla="*/ 1932039 h 2352368"/>
              <a:gd name="connsiteX31" fmla="*/ 1069258 w 1401097"/>
              <a:gd name="connsiteY31" fmla="*/ 1696065 h 2352368"/>
              <a:gd name="connsiteX32" fmla="*/ 966019 w 1401097"/>
              <a:gd name="connsiteY32" fmla="*/ 1563329 h 2352368"/>
              <a:gd name="connsiteX0" fmla="*/ 966019 w 1401097"/>
              <a:gd name="connsiteY0" fmla="*/ 1563329 h 2352368"/>
              <a:gd name="connsiteX1" fmla="*/ 899652 w 1401097"/>
              <a:gd name="connsiteY1" fmla="*/ 1408471 h 2352368"/>
              <a:gd name="connsiteX2" fmla="*/ 833284 w 1401097"/>
              <a:gd name="connsiteY2" fmla="*/ 1216742 h 2352368"/>
              <a:gd name="connsiteX3" fmla="*/ 752168 w 1401097"/>
              <a:gd name="connsiteY3" fmla="*/ 1084007 h 2352368"/>
              <a:gd name="connsiteX4" fmla="*/ 715297 w 1401097"/>
              <a:gd name="connsiteY4" fmla="*/ 833284 h 2352368"/>
              <a:gd name="connsiteX5" fmla="*/ 530942 w 1401097"/>
              <a:gd name="connsiteY5" fmla="*/ 766916 h 2352368"/>
              <a:gd name="connsiteX6" fmla="*/ 449826 w 1401097"/>
              <a:gd name="connsiteY6" fmla="*/ 575187 h 2352368"/>
              <a:gd name="connsiteX7" fmla="*/ 383458 w 1401097"/>
              <a:gd name="connsiteY7" fmla="*/ 405581 h 2352368"/>
              <a:gd name="connsiteX8" fmla="*/ 132735 w 1401097"/>
              <a:gd name="connsiteY8" fmla="*/ 582562 h 2352368"/>
              <a:gd name="connsiteX9" fmla="*/ 0 w 1401097"/>
              <a:gd name="connsiteY9" fmla="*/ 494071 h 2352368"/>
              <a:gd name="connsiteX10" fmla="*/ 103239 w 1401097"/>
              <a:gd name="connsiteY10" fmla="*/ 368710 h 2352368"/>
              <a:gd name="connsiteX11" fmla="*/ 501445 w 1401097"/>
              <a:gd name="connsiteY11" fmla="*/ 58994 h 2352368"/>
              <a:gd name="connsiteX12" fmla="*/ 722671 w 1401097"/>
              <a:gd name="connsiteY12" fmla="*/ 0 h 2352368"/>
              <a:gd name="connsiteX13" fmla="*/ 921774 w 1401097"/>
              <a:gd name="connsiteY13" fmla="*/ 51620 h 2352368"/>
              <a:gd name="connsiteX14" fmla="*/ 1165123 w 1401097"/>
              <a:gd name="connsiteY14" fmla="*/ 29497 h 2352368"/>
              <a:gd name="connsiteX15" fmla="*/ 1320826 w 1401097"/>
              <a:gd name="connsiteY15" fmla="*/ 89490 h 2352368"/>
              <a:gd name="connsiteX16" fmla="*/ 1393723 w 1401097"/>
              <a:gd name="connsiteY16" fmla="*/ 117987 h 2352368"/>
              <a:gd name="connsiteX17" fmla="*/ 1336188 w 1401097"/>
              <a:gd name="connsiteY17" fmla="*/ 368557 h 2352368"/>
              <a:gd name="connsiteX18" fmla="*/ 1364763 w 1401097"/>
              <a:gd name="connsiteY18" fmla="*/ 628266 h 2352368"/>
              <a:gd name="connsiteX19" fmla="*/ 1356852 w 1401097"/>
              <a:gd name="connsiteY19" fmla="*/ 803787 h 2352368"/>
              <a:gd name="connsiteX20" fmla="*/ 1401097 w 1401097"/>
              <a:gd name="connsiteY20" fmla="*/ 958646 h 2352368"/>
              <a:gd name="connsiteX21" fmla="*/ 1330427 w 1401097"/>
              <a:gd name="connsiteY21" fmla="*/ 1265519 h 2352368"/>
              <a:gd name="connsiteX22" fmla="*/ 1275735 w 1401097"/>
              <a:gd name="connsiteY22" fmla="*/ 1533833 h 2352368"/>
              <a:gd name="connsiteX23" fmla="*/ 1238865 w 1401097"/>
              <a:gd name="connsiteY23" fmla="*/ 1614949 h 2352368"/>
              <a:gd name="connsiteX24" fmla="*/ 1246239 w 1401097"/>
              <a:gd name="connsiteY24" fmla="*/ 1932039 h 2352368"/>
              <a:gd name="connsiteX25" fmla="*/ 1231490 w 1401097"/>
              <a:gd name="connsiteY25" fmla="*/ 2138516 h 2352368"/>
              <a:gd name="connsiteX26" fmla="*/ 1143000 w 1401097"/>
              <a:gd name="connsiteY26" fmla="*/ 2293375 h 2352368"/>
              <a:gd name="connsiteX27" fmla="*/ 980768 w 1401097"/>
              <a:gd name="connsiteY27" fmla="*/ 2352368 h 2352368"/>
              <a:gd name="connsiteX28" fmla="*/ 958645 w 1401097"/>
              <a:gd name="connsiteY28" fmla="*/ 2175387 h 2352368"/>
              <a:gd name="connsiteX29" fmla="*/ 1098755 w 1401097"/>
              <a:gd name="connsiteY29" fmla="*/ 1932039 h 2352368"/>
              <a:gd name="connsiteX30" fmla="*/ 1069258 w 1401097"/>
              <a:gd name="connsiteY30" fmla="*/ 1696065 h 2352368"/>
              <a:gd name="connsiteX31" fmla="*/ 966019 w 1401097"/>
              <a:gd name="connsiteY31" fmla="*/ 1563329 h 2352368"/>
              <a:gd name="connsiteX0" fmla="*/ 966019 w 1401097"/>
              <a:gd name="connsiteY0" fmla="*/ 1563329 h 2352368"/>
              <a:gd name="connsiteX1" fmla="*/ 899652 w 1401097"/>
              <a:gd name="connsiteY1" fmla="*/ 1408471 h 2352368"/>
              <a:gd name="connsiteX2" fmla="*/ 833284 w 1401097"/>
              <a:gd name="connsiteY2" fmla="*/ 1216742 h 2352368"/>
              <a:gd name="connsiteX3" fmla="*/ 752168 w 1401097"/>
              <a:gd name="connsiteY3" fmla="*/ 1084007 h 2352368"/>
              <a:gd name="connsiteX4" fmla="*/ 715297 w 1401097"/>
              <a:gd name="connsiteY4" fmla="*/ 833284 h 2352368"/>
              <a:gd name="connsiteX5" fmla="*/ 530942 w 1401097"/>
              <a:gd name="connsiteY5" fmla="*/ 766916 h 2352368"/>
              <a:gd name="connsiteX6" fmla="*/ 449826 w 1401097"/>
              <a:gd name="connsiteY6" fmla="*/ 575187 h 2352368"/>
              <a:gd name="connsiteX7" fmla="*/ 383458 w 1401097"/>
              <a:gd name="connsiteY7" fmla="*/ 405581 h 2352368"/>
              <a:gd name="connsiteX8" fmla="*/ 132735 w 1401097"/>
              <a:gd name="connsiteY8" fmla="*/ 582562 h 2352368"/>
              <a:gd name="connsiteX9" fmla="*/ 0 w 1401097"/>
              <a:gd name="connsiteY9" fmla="*/ 494071 h 2352368"/>
              <a:gd name="connsiteX10" fmla="*/ 103239 w 1401097"/>
              <a:gd name="connsiteY10" fmla="*/ 368710 h 2352368"/>
              <a:gd name="connsiteX11" fmla="*/ 501445 w 1401097"/>
              <a:gd name="connsiteY11" fmla="*/ 58994 h 2352368"/>
              <a:gd name="connsiteX12" fmla="*/ 722671 w 1401097"/>
              <a:gd name="connsiteY12" fmla="*/ 0 h 2352368"/>
              <a:gd name="connsiteX13" fmla="*/ 921774 w 1401097"/>
              <a:gd name="connsiteY13" fmla="*/ 51620 h 2352368"/>
              <a:gd name="connsiteX14" fmla="*/ 1203223 w 1401097"/>
              <a:gd name="connsiteY14" fmla="*/ 27116 h 2352368"/>
              <a:gd name="connsiteX15" fmla="*/ 1320826 w 1401097"/>
              <a:gd name="connsiteY15" fmla="*/ 89490 h 2352368"/>
              <a:gd name="connsiteX16" fmla="*/ 1393723 w 1401097"/>
              <a:gd name="connsiteY16" fmla="*/ 117987 h 2352368"/>
              <a:gd name="connsiteX17" fmla="*/ 1336188 w 1401097"/>
              <a:gd name="connsiteY17" fmla="*/ 368557 h 2352368"/>
              <a:gd name="connsiteX18" fmla="*/ 1364763 w 1401097"/>
              <a:gd name="connsiteY18" fmla="*/ 628266 h 2352368"/>
              <a:gd name="connsiteX19" fmla="*/ 1356852 w 1401097"/>
              <a:gd name="connsiteY19" fmla="*/ 803787 h 2352368"/>
              <a:gd name="connsiteX20" fmla="*/ 1401097 w 1401097"/>
              <a:gd name="connsiteY20" fmla="*/ 958646 h 2352368"/>
              <a:gd name="connsiteX21" fmla="*/ 1330427 w 1401097"/>
              <a:gd name="connsiteY21" fmla="*/ 1265519 h 2352368"/>
              <a:gd name="connsiteX22" fmla="*/ 1275735 w 1401097"/>
              <a:gd name="connsiteY22" fmla="*/ 1533833 h 2352368"/>
              <a:gd name="connsiteX23" fmla="*/ 1238865 w 1401097"/>
              <a:gd name="connsiteY23" fmla="*/ 1614949 h 2352368"/>
              <a:gd name="connsiteX24" fmla="*/ 1246239 w 1401097"/>
              <a:gd name="connsiteY24" fmla="*/ 1932039 h 2352368"/>
              <a:gd name="connsiteX25" fmla="*/ 1231490 w 1401097"/>
              <a:gd name="connsiteY25" fmla="*/ 2138516 h 2352368"/>
              <a:gd name="connsiteX26" fmla="*/ 1143000 w 1401097"/>
              <a:gd name="connsiteY26" fmla="*/ 2293375 h 2352368"/>
              <a:gd name="connsiteX27" fmla="*/ 980768 w 1401097"/>
              <a:gd name="connsiteY27" fmla="*/ 2352368 h 2352368"/>
              <a:gd name="connsiteX28" fmla="*/ 958645 w 1401097"/>
              <a:gd name="connsiteY28" fmla="*/ 2175387 h 2352368"/>
              <a:gd name="connsiteX29" fmla="*/ 1098755 w 1401097"/>
              <a:gd name="connsiteY29" fmla="*/ 1932039 h 2352368"/>
              <a:gd name="connsiteX30" fmla="*/ 1069258 w 1401097"/>
              <a:gd name="connsiteY30" fmla="*/ 1696065 h 2352368"/>
              <a:gd name="connsiteX31" fmla="*/ 966019 w 1401097"/>
              <a:gd name="connsiteY31" fmla="*/ 1563329 h 2352368"/>
              <a:gd name="connsiteX0" fmla="*/ 966019 w 1401097"/>
              <a:gd name="connsiteY0" fmla="*/ 1563329 h 2352368"/>
              <a:gd name="connsiteX1" fmla="*/ 899652 w 1401097"/>
              <a:gd name="connsiteY1" fmla="*/ 1408471 h 2352368"/>
              <a:gd name="connsiteX2" fmla="*/ 833284 w 1401097"/>
              <a:gd name="connsiteY2" fmla="*/ 1216742 h 2352368"/>
              <a:gd name="connsiteX3" fmla="*/ 752168 w 1401097"/>
              <a:gd name="connsiteY3" fmla="*/ 1084007 h 2352368"/>
              <a:gd name="connsiteX4" fmla="*/ 715297 w 1401097"/>
              <a:gd name="connsiteY4" fmla="*/ 833284 h 2352368"/>
              <a:gd name="connsiteX5" fmla="*/ 530942 w 1401097"/>
              <a:gd name="connsiteY5" fmla="*/ 766916 h 2352368"/>
              <a:gd name="connsiteX6" fmla="*/ 449826 w 1401097"/>
              <a:gd name="connsiteY6" fmla="*/ 575187 h 2352368"/>
              <a:gd name="connsiteX7" fmla="*/ 383458 w 1401097"/>
              <a:gd name="connsiteY7" fmla="*/ 405581 h 2352368"/>
              <a:gd name="connsiteX8" fmla="*/ 132735 w 1401097"/>
              <a:gd name="connsiteY8" fmla="*/ 582562 h 2352368"/>
              <a:gd name="connsiteX9" fmla="*/ 0 w 1401097"/>
              <a:gd name="connsiteY9" fmla="*/ 494071 h 2352368"/>
              <a:gd name="connsiteX10" fmla="*/ 103239 w 1401097"/>
              <a:gd name="connsiteY10" fmla="*/ 368710 h 2352368"/>
              <a:gd name="connsiteX11" fmla="*/ 501445 w 1401097"/>
              <a:gd name="connsiteY11" fmla="*/ 58994 h 2352368"/>
              <a:gd name="connsiteX12" fmla="*/ 722671 w 1401097"/>
              <a:gd name="connsiteY12" fmla="*/ 0 h 2352368"/>
              <a:gd name="connsiteX13" fmla="*/ 921774 w 1401097"/>
              <a:gd name="connsiteY13" fmla="*/ 51620 h 2352368"/>
              <a:gd name="connsiteX14" fmla="*/ 1203223 w 1401097"/>
              <a:gd name="connsiteY14" fmla="*/ 27116 h 2352368"/>
              <a:gd name="connsiteX15" fmla="*/ 1327970 w 1401097"/>
              <a:gd name="connsiteY15" fmla="*/ 77584 h 2352368"/>
              <a:gd name="connsiteX16" fmla="*/ 1393723 w 1401097"/>
              <a:gd name="connsiteY16" fmla="*/ 117987 h 2352368"/>
              <a:gd name="connsiteX17" fmla="*/ 1336188 w 1401097"/>
              <a:gd name="connsiteY17" fmla="*/ 368557 h 2352368"/>
              <a:gd name="connsiteX18" fmla="*/ 1364763 w 1401097"/>
              <a:gd name="connsiteY18" fmla="*/ 628266 h 2352368"/>
              <a:gd name="connsiteX19" fmla="*/ 1356852 w 1401097"/>
              <a:gd name="connsiteY19" fmla="*/ 803787 h 2352368"/>
              <a:gd name="connsiteX20" fmla="*/ 1401097 w 1401097"/>
              <a:gd name="connsiteY20" fmla="*/ 958646 h 2352368"/>
              <a:gd name="connsiteX21" fmla="*/ 1330427 w 1401097"/>
              <a:gd name="connsiteY21" fmla="*/ 1265519 h 2352368"/>
              <a:gd name="connsiteX22" fmla="*/ 1275735 w 1401097"/>
              <a:gd name="connsiteY22" fmla="*/ 1533833 h 2352368"/>
              <a:gd name="connsiteX23" fmla="*/ 1238865 w 1401097"/>
              <a:gd name="connsiteY23" fmla="*/ 1614949 h 2352368"/>
              <a:gd name="connsiteX24" fmla="*/ 1246239 w 1401097"/>
              <a:gd name="connsiteY24" fmla="*/ 1932039 h 2352368"/>
              <a:gd name="connsiteX25" fmla="*/ 1231490 w 1401097"/>
              <a:gd name="connsiteY25" fmla="*/ 2138516 h 2352368"/>
              <a:gd name="connsiteX26" fmla="*/ 1143000 w 1401097"/>
              <a:gd name="connsiteY26" fmla="*/ 2293375 h 2352368"/>
              <a:gd name="connsiteX27" fmla="*/ 980768 w 1401097"/>
              <a:gd name="connsiteY27" fmla="*/ 2352368 h 2352368"/>
              <a:gd name="connsiteX28" fmla="*/ 958645 w 1401097"/>
              <a:gd name="connsiteY28" fmla="*/ 2175387 h 2352368"/>
              <a:gd name="connsiteX29" fmla="*/ 1098755 w 1401097"/>
              <a:gd name="connsiteY29" fmla="*/ 1932039 h 2352368"/>
              <a:gd name="connsiteX30" fmla="*/ 1069258 w 1401097"/>
              <a:gd name="connsiteY30" fmla="*/ 1696065 h 2352368"/>
              <a:gd name="connsiteX31" fmla="*/ 966019 w 1401097"/>
              <a:gd name="connsiteY31" fmla="*/ 1563329 h 2352368"/>
              <a:gd name="connsiteX0" fmla="*/ 966019 w 1401097"/>
              <a:gd name="connsiteY0" fmla="*/ 1563329 h 2352368"/>
              <a:gd name="connsiteX1" fmla="*/ 899652 w 1401097"/>
              <a:gd name="connsiteY1" fmla="*/ 1408471 h 2352368"/>
              <a:gd name="connsiteX2" fmla="*/ 833284 w 1401097"/>
              <a:gd name="connsiteY2" fmla="*/ 1216742 h 2352368"/>
              <a:gd name="connsiteX3" fmla="*/ 752168 w 1401097"/>
              <a:gd name="connsiteY3" fmla="*/ 1084007 h 2352368"/>
              <a:gd name="connsiteX4" fmla="*/ 715297 w 1401097"/>
              <a:gd name="connsiteY4" fmla="*/ 833284 h 2352368"/>
              <a:gd name="connsiteX5" fmla="*/ 530942 w 1401097"/>
              <a:gd name="connsiteY5" fmla="*/ 766916 h 2352368"/>
              <a:gd name="connsiteX6" fmla="*/ 449826 w 1401097"/>
              <a:gd name="connsiteY6" fmla="*/ 575187 h 2352368"/>
              <a:gd name="connsiteX7" fmla="*/ 383458 w 1401097"/>
              <a:gd name="connsiteY7" fmla="*/ 405581 h 2352368"/>
              <a:gd name="connsiteX8" fmla="*/ 132735 w 1401097"/>
              <a:gd name="connsiteY8" fmla="*/ 582562 h 2352368"/>
              <a:gd name="connsiteX9" fmla="*/ 0 w 1401097"/>
              <a:gd name="connsiteY9" fmla="*/ 494071 h 2352368"/>
              <a:gd name="connsiteX10" fmla="*/ 103239 w 1401097"/>
              <a:gd name="connsiteY10" fmla="*/ 368710 h 2352368"/>
              <a:gd name="connsiteX11" fmla="*/ 501445 w 1401097"/>
              <a:gd name="connsiteY11" fmla="*/ 58994 h 2352368"/>
              <a:gd name="connsiteX12" fmla="*/ 722671 w 1401097"/>
              <a:gd name="connsiteY12" fmla="*/ 0 h 2352368"/>
              <a:gd name="connsiteX13" fmla="*/ 921774 w 1401097"/>
              <a:gd name="connsiteY13" fmla="*/ 51620 h 2352368"/>
              <a:gd name="connsiteX14" fmla="*/ 1203223 w 1401097"/>
              <a:gd name="connsiteY14" fmla="*/ 27116 h 2352368"/>
              <a:gd name="connsiteX15" fmla="*/ 1327970 w 1401097"/>
              <a:gd name="connsiteY15" fmla="*/ 77584 h 2352368"/>
              <a:gd name="connsiteX16" fmla="*/ 1393723 w 1401097"/>
              <a:gd name="connsiteY16" fmla="*/ 117987 h 2352368"/>
              <a:gd name="connsiteX17" fmla="*/ 1336188 w 1401097"/>
              <a:gd name="connsiteY17" fmla="*/ 368557 h 2352368"/>
              <a:gd name="connsiteX18" fmla="*/ 1364763 w 1401097"/>
              <a:gd name="connsiteY18" fmla="*/ 628266 h 2352368"/>
              <a:gd name="connsiteX19" fmla="*/ 1356852 w 1401097"/>
              <a:gd name="connsiteY19" fmla="*/ 803787 h 2352368"/>
              <a:gd name="connsiteX20" fmla="*/ 1401097 w 1401097"/>
              <a:gd name="connsiteY20" fmla="*/ 958646 h 2352368"/>
              <a:gd name="connsiteX21" fmla="*/ 1330427 w 1401097"/>
              <a:gd name="connsiteY21" fmla="*/ 1265519 h 2352368"/>
              <a:gd name="connsiteX22" fmla="*/ 1275735 w 1401097"/>
              <a:gd name="connsiteY22" fmla="*/ 1533833 h 2352368"/>
              <a:gd name="connsiteX23" fmla="*/ 1238865 w 1401097"/>
              <a:gd name="connsiteY23" fmla="*/ 1614949 h 2352368"/>
              <a:gd name="connsiteX24" fmla="*/ 1246239 w 1401097"/>
              <a:gd name="connsiteY24" fmla="*/ 1932039 h 2352368"/>
              <a:gd name="connsiteX25" fmla="*/ 1231490 w 1401097"/>
              <a:gd name="connsiteY25" fmla="*/ 2138516 h 2352368"/>
              <a:gd name="connsiteX26" fmla="*/ 1143000 w 1401097"/>
              <a:gd name="connsiteY26" fmla="*/ 2293375 h 2352368"/>
              <a:gd name="connsiteX27" fmla="*/ 980768 w 1401097"/>
              <a:gd name="connsiteY27" fmla="*/ 2352368 h 2352368"/>
              <a:gd name="connsiteX28" fmla="*/ 958645 w 1401097"/>
              <a:gd name="connsiteY28" fmla="*/ 2175387 h 2352368"/>
              <a:gd name="connsiteX29" fmla="*/ 1098755 w 1401097"/>
              <a:gd name="connsiteY29" fmla="*/ 1932039 h 2352368"/>
              <a:gd name="connsiteX30" fmla="*/ 1069258 w 1401097"/>
              <a:gd name="connsiteY30" fmla="*/ 1696065 h 2352368"/>
              <a:gd name="connsiteX31" fmla="*/ 966019 w 1401097"/>
              <a:gd name="connsiteY31" fmla="*/ 1563329 h 2352368"/>
              <a:gd name="connsiteX0" fmla="*/ 966019 w 1401097"/>
              <a:gd name="connsiteY0" fmla="*/ 1563329 h 2352368"/>
              <a:gd name="connsiteX1" fmla="*/ 899652 w 1401097"/>
              <a:gd name="connsiteY1" fmla="*/ 1408471 h 2352368"/>
              <a:gd name="connsiteX2" fmla="*/ 833284 w 1401097"/>
              <a:gd name="connsiteY2" fmla="*/ 1216742 h 2352368"/>
              <a:gd name="connsiteX3" fmla="*/ 752168 w 1401097"/>
              <a:gd name="connsiteY3" fmla="*/ 1084007 h 2352368"/>
              <a:gd name="connsiteX4" fmla="*/ 715297 w 1401097"/>
              <a:gd name="connsiteY4" fmla="*/ 833284 h 2352368"/>
              <a:gd name="connsiteX5" fmla="*/ 530942 w 1401097"/>
              <a:gd name="connsiteY5" fmla="*/ 766916 h 2352368"/>
              <a:gd name="connsiteX6" fmla="*/ 449826 w 1401097"/>
              <a:gd name="connsiteY6" fmla="*/ 575187 h 2352368"/>
              <a:gd name="connsiteX7" fmla="*/ 383458 w 1401097"/>
              <a:gd name="connsiteY7" fmla="*/ 405581 h 2352368"/>
              <a:gd name="connsiteX8" fmla="*/ 132735 w 1401097"/>
              <a:gd name="connsiteY8" fmla="*/ 582562 h 2352368"/>
              <a:gd name="connsiteX9" fmla="*/ 0 w 1401097"/>
              <a:gd name="connsiteY9" fmla="*/ 494071 h 2352368"/>
              <a:gd name="connsiteX10" fmla="*/ 103239 w 1401097"/>
              <a:gd name="connsiteY10" fmla="*/ 368710 h 2352368"/>
              <a:gd name="connsiteX11" fmla="*/ 501445 w 1401097"/>
              <a:gd name="connsiteY11" fmla="*/ 58994 h 2352368"/>
              <a:gd name="connsiteX12" fmla="*/ 722671 w 1401097"/>
              <a:gd name="connsiteY12" fmla="*/ 0 h 2352368"/>
              <a:gd name="connsiteX13" fmla="*/ 921774 w 1401097"/>
              <a:gd name="connsiteY13" fmla="*/ 51620 h 2352368"/>
              <a:gd name="connsiteX14" fmla="*/ 1203223 w 1401097"/>
              <a:gd name="connsiteY14" fmla="*/ 27116 h 2352368"/>
              <a:gd name="connsiteX15" fmla="*/ 1327970 w 1401097"/>
              <a:gd name="connsiteY15" fmla="*/ 77584 h 2352368"/>
              <a:gd name="connsiteX16" fmla="*/ 1393723 w 1401097"/>
              <a:gd name="connsiteY16" fmla="*/ 117987 h 2352368"/>
              <a:gd name="connsiteX17" fmla="*/ 1336188 w 1401097"/>
              <a:gd name="connsiteY17" fmla="*/ 368557 h 2352368"/>
              <a:gd name="connsiteX18" fmla="*/ 1364763 w 1401097"/>
              <a:gd name="connsiteY18" fmla="*/ 628266 h 2352368"/>
              <a:gd name="connsiteX19" fmla="*/ 1356852 w 1401097"/>
              <a:gd name="connsiteY19" fmla="*/ 803787 h 2352368"/>
              <a:gd name="connsiteX20" fmla="*/ 1401097 w 1401097"/>
              <a:gd name="connsiteY20" fmla="*/ 958646 h 2352368"/>
              <a:gd name="connsiteX21" fmla="*/ 1330427 w 1401097"/>
              <a:gd name="connsiteY21" fmla="*/ 1265519 h 2352368"/>
              <a:gd name="connsiteX22" fmla="*/ 1275735 w 1401097"/>
              <a:gd name="connsiteY22" fmla="*/ 1533833 h 2352368"/>
              <a:gd name="connsiteX23" fmla="*/ 1238865 w 1401097"/>
              <a:gd name="connsiteY23" fmla="*/ 1614949 h 2352368"/>
              <a:gd name="connsiteX24" fmla="*/ 1246239 w 1401097"/>
              <a:gd name="connsiteY24" fmla="*/ 1932039 h 2352368"/>
              <a:gd name="connsiteX25" fmla="*/ 1231490 w 1401097"/>
              <a:gd name="connsiteY25" fmla="*/ 2138516 h 2352368"/>
              <a:gd name="connsiteX26" fmla="*/ 1169194 w 1401097"/>
              <a:gd name="connsiteY26" fmla="*/ 2305281 h 2352368"/>
              <a:gd name="connsiteX27" fmla="*/ 980768 w 1401097"/>
              <a:gd name="connsiteY27" fmla="*/ 2352368 h 2352368"/>
              <a:gd name="connsiteX28" fmla="*/ 958645 w 1401097"/>
              <a:gd name="connsiteY28" fmla="*/ 2175387 h 2352368"/>
              <a:gd name="connsiteX29" fmla="*/ 1098755 w 1401097"/>
              <a:gd name="connsiteY29" fmla="*/ 1932039 h 2352368"/>
              <a:gd name="connsiteX30" fmla="*/ 1069258 w 1401097"/>
              <a:gd name="connsiteY30" fmla="*/ 1696065 h 2352368"/>
              <a:gd name="connsiteX31" fmla="*/ 966019 w 1401097"/>
              <a:gd name="connsiteY31" fmla="*/ 1563329 h 2352368"/>
              <a:gd name="connsiteX0" fmla="*/ 966019 w 1401097"/>
              <a:gd name="connsiteY0" fmla="*/ 1563329 h 2352368"/>
              <a:gd name="connsiteX1" fmla="*/ 899652 w 1401097"/>
              <a:gd name="connsiteY1" fmla="*/ 1408471 h 2352368"/>
              <a:gd name="connsiteX2" fmla="*/ 833284 w 1401097"/>
              <a:gd name="connsiteY2" fmla="*/ 1216742 h 2352368"/>
              <a:gd name="connsiteX3" fmla="*/ 752168 w 1401097"/>
              <a:gd name="connsiteY3" fmla="*/ 1084007 h 2352368"/>
              <a:gd name="connsiteX4" fmla="*/ 715297 w 1401097"/>
              <a:gd name="connsiteY4" fmla="*/ 833284 h 2352368"/>
              <a:gd name="connsiteX5" fmla="*/ 530942 w 1401097"/>
              <a:gd name="connsiteY5" fmla="*/ 766916 h 2352368"/>
              <a:gd name="connsiteX6" fmla="*/ 449826 w 1401097"/>
              <a:gd name="connsiteY6" fmla="*/ 575187 h 2352368"/>
              <a:gd name="connsiteX7" fmla="*/ 383458 w 1401097"/>
              <a:gd name="connsiteY7" fmla="*/ 405581 h 2352368"/>
              <a:gd name="connsiteX8" fmla="*/ 132735 w 1401097"/>
              <a:gd name="connsiteY8" fmla="*/ 582562 h 2352368"/>
              <a:gd name="connsiteX9" fmla="*/ 0 w 1401097"/>
              <a:gd name="connsiteY9" fmla="*/ 494071 h 2352368"/>
              <a:gd name="connsiteX10" fmla="*/ 103239 w 1401097"/>
              <a:gd name="connsiteY10" fmla="*/ 368710 h 2352368"/>
              <a:gd name="connsiteX11" fmla="*/ 501445 w 1401097"/>
              <a:gd name="connsiteY11" fmla="*/ 58994 h 2352368"/>
              <a:gd name="connsiteX12" fmla="*/ 722671 w 1401097"/>
              <a:gd name="connsiteY12" fmla="*/ 0 h 2352368"/>
              <a:gd name="connsiteX13" fmla="*/ 921774 w 1401097"/>
              <a:gd name="connsiteY13" fmla="*/ 51620 h 2352368"/>
              <a:gd name="connsiteX14" fmla="*/ 1203223 w 1401097"/>
              <a:gd name="connsiteY14" fmla="*/ 27116 h 2352368"/>
              <a:gd name="connsiteX15" fmla="*/ 1327970 w 1401097"/>
              <a:gd name="connsiteY15" fmla="*/ 77584 h 2352368"/>
              <a:gd name="connsiteX16" fmla="*/ 1393723 w 1401097"/>
              <a:gd name="connsiteY16" fmla="*/ 117987 h 2352368"/>
              <a:gd name="connsiteX17" fmla="*/ 1336188 w 1401097"/>
              <a:gd name="connsiteY17" fmla="*/ 368557 h 2352368"/>
              <a:gd name="connsiteX18" fmla="*/ 1364763 w 1401097"/>
              <a:gd name="connsiteY18" fmla="*/ 628266 h 2352368"/>
              <a:gd name="connsiteX19" fmla="*/ 1356852 w 1401097"/>
              <a:gd name="connsiteY19" fmla="*/ 803787 h 2352368"/>
              <a:gd name="connsiteX20" fmla="*/ 1401097 w 1401097"/>
              <a:gd name="connsiteY20" fmla="*/ 958646 h 2352368"/>
              <a:gd name="connsiteX21" fmla="*/ 1330427 w 1401097"/>
              <a:gd name="connsiteY21" fmla="*/ 1265519 h 2352368"/>
              <a:gd name="connsiteX22" fmla="*/ 1275735 w 1401097"/>
              <a:gd name="connsiteY22" fmla="*/ 1533833 h 2352368"/>
              <a:gd name="connsiteX23" fmla="*/ 1238865 w 1401097"/>
              <a:gd name="connsiteY23" fmla="*/ 1614949 h 2352368"/>
              <a:gd name="connsiteX24" fmla="*/ 1246239 w 1401097"/>
              <a:gd name="connsiteY24" fmla="*/ 1932039 h 2352368"/>
              <a:gd name="connsiteX25" fmla="*/ 1238634 w 1401097"/>
              <a:gd name="connsiteY25" fmla="*/ 2140897 h 2352368"/>
              <a:gd name="connsiteX26" fmla="*/ 1169194 w 1401097"/>
              <a:gd name="connsiteY26" fmla="*/ 2305281 h 2352368"/>
              <a:gd name="connsiteX27" fmla="*/ 980768 w 1401097"/>
              <a:gd name="connsiteY27" fmla="*/ 2352368 h 2352368"/>
              <a:gd name="connsiteX28" fmla="*/ 958645 w 1401097"/>
              <a:gd name="connsiteY28" fmla="*/ 2175387 h 2352368"/>
              <a:gd name="connsiteX29" fmla="*/ 1098755 w 1401097"/>
              <a:gd name="connsiteY29" fmla="*/ 1932039 h 2352368"/>
              <a:gd name="connsiteX30" fmla="*/ 1069258 w 1401097"/>
              <a:gd name="connsiteY30" fmla="*/ 1696065 h 2352368"/>
              <a:gd name="connsiteX31" fmla="*/ 966019 w 1401097"/>
              <a:gd name="connsiteY31" fmla="*/ 1563329 h 2352368"/>
              <a:gd name="connsiteX0" fmla="*/ 966019 w 1401097"/>
              <a:gd name="connsiteY0" fmla="*/ 1563329 h 2352368"/>
              <a:gd name="connsiteX1" fmla="*/ 899652 w 1401097"/>
              <a:gd name="connsiteY1" fmla="*/ 1408471 h 2352368"/>
              <a:gd name="connsiteX2" fmla="*/ 833284 w 1401097"/>
              <a:gd name="connsiteY2" fmla="*/ 1216742 h 2352368"/>
              <a:gd name="connsiteX3" fmla="*/ 752168 w 1401097"/>
              <a:gd name="connsiteY3" fmla="*/ 1084007 h 2352368"/>
              <a:gd name="connsiteX4" fmla="*/ 715297 w 1401097"/>
              <a:gd name="connsiteY4" fmla="*/ 833284 h 2352368"/>
              <a:gd name="connsiteX5" fmla="*/ 530942 w 1401097"/>
              <a:gd name="connsiteY5" fmla="*/ 766916 h 2352368"/>
              <a:gd name="connsiteX6" fmla="*/ 449826 w 1401097"/>
              <a:gd name="connsiteY6" fmla="*/ 575187 h 2352368"/>
              <a:gd name="connsiteX7" fmla="*/ 383458 w 1401097"/>
              <a:gd name="connsiteY7" fmla="*/ 405581 h 2352368"/>
              <a:gd name="connsiteX8" fmla="*/ 132735 w 1401097"/>
              <a:gd name="connsiteY8" fmla="*/ 582562 h 2352368"/>
              <a:gd name="connsiteX9" fmla="*/ 0 w 1401097"/>
              <a:gd name="connsiteY9" fmla="*/ 494071 h 2352368"/>
              <a:gd name="connsiteX10" fmla="*/ 103239 w 1401097"/>
              <a:gd name="connsiteY10" fmla="*/ 368710 h 2352368"/>
              <a:gd name="connsiteX11" fmla="*/ 501445 w 1401097"/>
              <a:gd name="connsiteY11" fmla="*/ 58994 h 2352368"/>
              <a:gd name="connsiteX12" fmla="*/ 722671 w 1401097"/>
              <a:gd name="connsiteY12" fmla="*/ 0 h 2352368"/>
              <a:gd name="connsiteX13" fmla="*/ 921774 w 1401097"/>
              <a:gd name="connsiteY13" fmla="*/ 51620 h 2352368"/>
              <a:gd name="connsiteX14" fmla="*/ 1203223 w 1401097"/>
              <a:gd name="connsiteY14" fmla="*/ 27116 h 2352368"/>
              <a:gd name="connsiteX15" fmla="*/ 1291289 w 1401097"/>
              <a:gd name="connsiteY15" fmla="*/ 69724 h 2352368"/>
              <a:gd name="connsiteX16" fmla="*/ 1393723 w 1401097"/>
              <a:gd name="connsiteY16" fmla="*/ 117987 h 2352368"/>
              <a:gd name="connsiteX17" fmla="*/ 1336188 w 1401097"/>
              <a:gd name="connsiteY17" fmla="*/ 368557 h 2352368"/>
              <a:gd name="connsiteX18" fmla="*/ 1364763 w 1401097"/>
              <a:gd name="connsiteY18" fmla="*/ 628266 h 2352368"/>
              <a:gd name="connsiteX19" fmla="*/ 1356852 w 1401097"/>
              <a:gd name="connsiteY19" fmla="*/ 803787 h 2352368"/>
              <a:gd name="connsiteX20" fmla="*/ 1401097 w 1401097"/>
              <a:gd name="connsiteY20" fmla="*/ 958646 h 2352368"/>
              <a:gd name="connsiteX21" fmla="*/ 1330427 w 1401097"/>
              <a:gd name="connsiteY21" fmla="*/ 1265519 h 2352368"/>
              <a:gd name="connsiteX22" fmla="*/ 1275735 w 1401097"/>
              <a:gd name="connsiteY22" fmla="*/ 1533833 h 2352368"/>
              <a:gd name="connsiteX23" fmla="*/ 1238865 w 1401097"/>
              <a:gd name="connsiteY23" fmla="*/ 1614949 h 2352368"/>
              <a:gd name="connsiteX24" fmla="*/ 1246239 w 1401097"/>
              <a:gd name="connsiteY24" fmla="*/ 1932039 h 2352368"/>
              <a:gd name="connsiteX25" fmla="*/ 1238634 w 1401097"/>
              <a:gd name="connsiteY25" fmla="*/ 2140897 h 2352368"/>
              <a:gd name="connsiteX26" fmla="*/ 1169194 w 1401097"/>
              <a:gd name="connsiteY26" fmla="*/ 2305281 h 2352368"/>
              <a:gd name="connsiteX27" fmla="*/ 980768 w 1401097"/>
              <a:gd name="connsiteY27" fmla="*/ 2352368 h 2352368"/>
              <a:gd name="connsiteX28" fmla="*/ 958645 w 1401097"/>
              <a:gd name="connsiteY28" fmla="*/ 2175387 h 2352368"/>
              <a:gd name="connsiteX29" fmla="*/ 1098755 w 1401097"/>
              <a:gd name="connsiteY29" fmla="*/ 1932039 h 2352368"/>
              <a:gd name="connsiteX30" fmla="*/ 1069258 w 1401097"/>
              <a:gd name="connsiteY30" fmla="*/ 1696065 h 2352368"/>
              <a:gd name="connsiteX31" fmla="*/ 966019 w 1401097"/>
              <a:gd name="connsiteY31" fmla="*/ 1563329 h 2352368"/>
              <a:gd name="connsiteX0" fmla="*/ 966019 w 1401097"/>
              <a:gd name="connsiteY0" fmla="*/ 1563329 h 2352368"/>
              <a:gd name="connsiteX1" fmla="*/ 899652 w 1401097"/>
              <a:gd name="connsiteY1" fmla="*/ 1408471 h 2352368"/>
              <a:gd name="connsiteX2" fmla="*/ 833284 w 1401097"/>
              <a:gd name="connsiteY2" fmla="*/ 1216742 h 2352368"/>
              <a:gd name="connsiteX3" fmla="*/ 752168 w 1401097"/>
              <a:gd name="connsiteY3" fmla="*/ 1084007 h 2352368"/>
              <a:gd name="connsiteX4" fmla="*/ 715297 w 1401097"/>
              <a:gd name="connsiteY4" fmla="*/ 833284 h 2352368"/>
              <a:gd name="connsiteX5" fmla="*/ 530942 w 1401097"/>
              <a:gd name="connsiteY5" fmla="*/ 766916 h 2352368"/>
              <a:gd name="connsiteX6" fmla="*/ 449826 w 1401097"/>
              <a:gd name="connsiteY6" fmla="*/ 575187 h 2352368"/>
              <a:gd name="connsiteX7" fmla="*/ 383458 w 1401097"/>
              <a:gd name="connsiteY7" fmla="*/ 405581 h 2352368"/>
              <a:gd name="connsiteX8" fmla="*/ 132735 w 1401097"/>
              <a:gd name="connsiteY8" fmla="*/ 582562 h 2352368"/>
              <a:gd name="connsiteX9" fmla="*/ 0 w 1401097"/>
              <a:gd name="connsiteY9" fmla="*/ 494071 h 2352368"/>
              <a:gd name="connsiteX10" fmla="*/ 103239 w 1401097"/>
              <a:gd name="connsiteY10" fmla="*/ 368710 h 2352368"/>
              <a:gd name="connsiteX11" fmla="*/ 501445 w 1401097"/>
              <a:gd name="connsiteY11" fmla="*/ 58994 h 2352368"/>
              <a:gd name="connsiteX12" fmla="*/ 722671 w 1401097"/>
              <a:gd name="connsiteY12" fmla="*/ 0 h 2352368"/>
              <a:gd name="connsiteX13" fmla="*/ 921774 w 1401097"/>
              <a:gd name="connsiteY13" fmla="*/ 51620 h 2352368"/>
              <a:gd name="connsiteX14" fmla="*/ 1203223 w 1401097"/>
              <a:gd name="connsiteY14" fmla="*/ 27116 h 2352368"/>
              <a:gd name="connsiteX15" fmla="*/ 1291289 w 1401097"/>
              <a:gd name="connsiteY15" fmla="*/ 69724 h 2352368"/>
              <a:gd name="connsiteX16" fmla="*/ 1320361 w 1401097"/>
              <a:gd name="connsiteY16" fmla="*/ 175628 h 2352368"/>
              <a:gd name="connsiteX17" fmla="*/ 1336188 w 1401097"/>
              <a:gd name="connsiteY17" fmla="*/ 368557 h 2352368"/>
              <a:gd name="connsiteX18" fmla="*/ 1364763 w 1401097"/>
              <a:gd name="connsiteY18" fmla="*/ 628266 h 2352368"/>
              <a:gd name="connsiteX19" fmla="*/ 1356852 w 1401097"/>
              <a:gd name="connsiteY19" fmla="*/ 803787 h 2352368"/>
              <a:gd name="connsiteX20" fmla="*/ 1401097 w 1401097"/>
              <a:gd name="connsiteY20" fmla="*/ 958646 h 2352368"/>
              <a:gd name="connsiteX21" fmla="*/ 1330427 w 1401097"/>
              <a:gd name="connsiteY21" fmla="*/ 1265519 h 2352368"/>
              <a:gd name="connsiteX22" fmla="*/ 1275735 w 1401097"/>
              <a:gd name="connsiteY22" fmla="*/ 1533833 h 2352368"/>
              <a:gd name="connsiteX23" fmla="*/ 1238865 w 1401097"/>
              <a:gd name="connsiteY23" fmla="*/ 1614949 h 2352368"/>
              <a:gd name="connsiteX24" fmla="*/ 1246239 w 1401097"/>
              <a:gd name="connsiteY24" fmla="*/ 1932039 h 2352368"/>
              <a:gd name="connsiteX25" fmla="*/ 1238634 w 1401097"/>
              <a:gd name="connsiteY25" fmla="*/ 2140897 h 2352368"/>
              <a:gd name="connsiteX26" fmla="*/ 1169194 w 1401097"/>
              <a:gd name="connsiteY26" fmla="*/ 2305281 h 2352368"/>
              <a:gd name="connsiteX27" fmla="*/ 980768 w 1401097"/>
              <a:gd name="connsiteY27" fmla="*/ 2352368 h 2352368"/>
              <a:gd name="connsiteX28" fmla="*/ 958645 w 1401097"/>
              <a:gd name="connsiteY28" fmla="*/ 2175387 h 2352368"/>
              <a:gd name="connsiteX29" fmla="*/ 1098755 w 1401097"/>
              <a:gd name="connsiteY29" fmla="*/ 1932039 h 2352368"/>
              <a:gd name="connsiteX30" fmla="*/ 1069258 w 1401097"/>
              <a:gd name="connsiteY30" fmla="*/ 1696065 h 2352368"/>
              <a:gd name="connsiteX31" fmla="*/ 966019 w 1401097"/>
              <a:gd name="connsiteY31" fmla="*/ 1563329 h 2352368"/>
              <a:gd name="connsiteX0" fmla="*/ 966019 w 1401097"/>
              <a:gd name="connsiteY0" fmla="*/ 1563329 h 2352368"/>
              <a:gd name="connsiteX1" fmla="*/ 899652 w 1401097"/>
              <a:gd name="connsiteY1" fmla="*/ 1408471 h 2352368"/>
              <a:gd name="connsiteX2" fmla="*/ 833284 w 1401097"/>
              <a:gd name="connsiteY2" fmla="*/ 1216742 h 2352368"/>
              <a:gd name="connsiteX3" fmla="*/ 752168 w 1401097"/>
              <a:gd name="connsiteY3" fmla="*/ 1084007 h 2352368"/>
              <a:gd name="connsiteX4" fmla="*/ 715297 w 1401097"/>
              <a:gd name="connsiteY4" fmla="*/ 833284 h 2352368"/>
              <a:gd name="connsiteX5" fmla="*/ 530942 w 1401097"/>
              <a:gd name="connsiteY5" fmla="*/ 766916 h 2352368"/>
              <a:gd name="connsiteX6" fmla="*/ 449826 w 1401097"/>
              <a:gd name="connsiteY6" fmla="*/ 575187 h 2352368"/>
              <a:gd name="connsiteX7" fmla="*/ 383458 w 1401097"/>
              <a:gd name="connsiteY7" fmla="*/ 405581 h 2352368"/>
              <a:gd name="connsiteX8" fmla="*/ 132735 w 1401097"/>
              <a:gd name="connsiteY8" fmla="*/ 582562 h 2352368"/>
              <a:gd name="connsiteX9" fmla="*/ 0 w 1401097"/>
              <a:gd name="connsiteY9" fmla="*/ 494071 h 2352368"/>
              <a:gd name="connsiteX10" fmla="*/ 103239 w 1401097"/>
              <a:gd name="connsiteY10" fmla="*/ 368710 h 2352368"/>
              <a:gd name="connsiteX11" fmla="*/ 501445 w 1401097"/>
              <a:gd name="connsiteY11" fmla="*/ 58994 h 2352368"/>
              <a:gd name="connsiteX12" fmla="*/ 722671 w 1401097"/>
              <a:gd name="connsiteY12" fmla="*/ 0 h 2352368"/>
              <a:gd name="connsiteX13" fmla="*/ 921774 w 1401097"/>
              <a:gd name="connsiteY13" fmla="*/ 51620 h 2352368"/>
              <a:gd name="connsiteX14" fmla="*/ 1203223 w 1401097"/>
              <a:gd name="connsiteY14" fmla="*/ 27116 h 2352368"/>
              <a:gd name="connsiteX15" fmla="*/ 1291289 w 1401097"/>
              <a:gd name="connsiteY15" fmla="*/ 69724 h 2352368"/>
              <a:gd name="connsiteX16" fmla="*/ 1309881 w 1401097"/>
              <a:gd name="connsiteY16" fmla="*/ 180868 h 2352368"/>
              <a:gd name="connsiteX17" fmla="*/ 1336188 w 1401097"/>
              <a:gd name="connsiteY17" fmla="*/ 368557 h 2352368"/>
              <a:gd name="connsiteX18" fmla="*/ 1364763 w 1401097"/>
              <a:gd name="connsiteY18" fmla="*/ 628266 h 2352368"/>
              <a:gd name="connsiteX19" fmla="*/ 1356852 w 1401097"/>
              <a:gd name="connsiteY19" fmla="*/ 803787 h 2352368"/>
              <a:gd name="connsiteX20" fmla="*/ 1401097 w 1401097"/>
              <a:gd name="connsiteY20" fmla="*/ 958646 h 2352368"/>
              <a:gd name="connsiteX21" fmla="*/ 1330427 w 1401097"/>
              <a:gd name="connsiteY21" fmla="*/ 1265519 h 2352368"/>
              <a:gd name="connsiteX22" fmla="*/ 1275735 w 1401097"/>
              <a:gd name="connsiteY22" fmla="*/ 1533833 h 2352368"/>
              <a:gd name="connsiteX23" fmla="*/ 1238865 w 1401097"/>
              <a:gd name="connsiteY23" fmla="*/ 1614949 h 2352368"/>
              <a:gd name="connsiteX24" fmla="*/ 1246239 w 1401097"/>
              <a:gd name="connsiteY24" fmla="*/ 1932039 h 2352368"/>
              <a:gd name="connsiteX25" fmla="*/ 1238634 w 1401097"/>
              <a:gd name="connsiteY25" fmla="*/ 2140897 h 2352368"/>
              <a:gd name="connsiteX26" fmla="*/ 1169194 w 1401097"/>
              <a:gd name="connsiteY26" fmla="*/ 2305281 h 2352368"/>
              <a:gd name="connsiteX27" fmla="*/ 980768 w 1401097"/>
              <a:gd name="connsiteY27" fmla="*/ 2352368 h 2352368"/>
              <a:gd name="connsiteX28" fmla="*/ 958645 w 1401097"/>
              <a:gd name="connsiteY28" fmla="*/ 2175387 h 2352368"/>
              <a:gd name="connsiteX29" fmla="*/ 1098755 w 1401097"/>
              <a:gd name="connsiteY29" fmla="*/ 1932039 h 2352368"/>
              <a:gd name="connsiteX30" fmla="*/ 1069258 w 1401097"/>
              <a:gd name="connsiteY30" fmla="*/ 1696065 h 2352368"/>
              <a:gd name="connsiteX31" fmla="*/ 966019 w 1401097"/>
              <a:gd name="connsiteY31" fmla="*/ 1563329 h 2352368"/>
              <a:gd name="connsiteX0" fmla="*/ 966019 w 1401097"/>
              <a:gd name="connsiteY0" fmla="*/ 1563329 h 2352368"/>
              <a:gd name="connsiteX1" fmla="*/ 899652 w 1401097"/>
              <a:gd name="connsiteY1" fmla="*/ 1408471 h 2352368"/>
              <a:gd name="connsiteX2" fmla="*/ 833284 w 1401097"/>
              <a:gd name="connsiteY2" fmla="*/ 1216742 h 2352368"/>
              <a:gd name="connsiteX3" fmla="*/ 752168 w 1401097"/>
              <a:gd name="connsiteY3" fmla="*/ 1084007 h 2352368"/>
              <a:gd name="connsiteX4" fmla="*/ 715297 w 1401097"/>
              <a:gd name="connsiteY4" fmla="*/ 833284 h 2352368"/>
              <a:gd name="connsiteX5" fmla="*/ 530942 w 1401097"/>
              <a:gd name="connsiteY5" fmla="*/ 766916 h 2352368"/>
              <a:gd name="connsiteX6" fmla="*/ 449826 w 1401097"/>
              <a:gd name="connsiteY6" fmla="*/ 575187 h 2352368"/>
              <a:gd name="connsiteX7" fmla="*/ 383458 w 1401097"/>
              <a:gd name="connsiteY7" fmla="*/ 405581 h 2352368"/>
              <a:gd name="connsiteX8" fmla="*/ 132735 w 1401097"/>
              <a:gd name="connsiteY8" fmla="*/ 582562 h 2352368"/>
              <a:gd name="connsiteX9" fmla="*/ 0 w 1401097"/>
              <a:gd name="connsiteY9" fmla="*/ 494071 h 2352368"/>
              <a:gd name="connsiteX10" fmla="*/ 103239 w 1401097"/>
              <a:gd name="connsiteY10" fmla="*/ 368710 h 2352368"/>
              <a:gd name="connsiteX11" fmla="*/ 501445 w 1401097"/>
              <a:gd name="connsiteY11" fmla="*/ 58994 h 2352368"/>
              <a:gd name="connsiteX12" fmla="*/ 722671 w 1401097"/>
              <a:gd name="connsiteY12" fmla="*/ 0 h 2352368"/>
              <a:gd name="connsiteX13" fmla="*/ 921774 w 1401097"/>
              <a:gd name="connsiteY13" fmla="*/ 51620 h 2352368"/>
              <a:gd name="connsiteX14" fmla="*/ 1203223 w 1401097"/>
              <a:gd name="connsiteY14" fmla="*/ 27116 h 2352368"/>
              <a:gd name="connsiteX15" fmla="*/ 1291289 w 1401097"/>
              <a:gd name="connsiteY15" fmla="*/ 69724 h 2352368"/>
              <a:gd name="connsiteX16" fmla="*/ 1309881 w 1401097"/>
              <a:gd name="connsiteY16" fmla="*/ 180868 h 2352368"/>
              <a:gd name="connsiteX17" fmla="*/ 1336188 w 1401097"/>
              <a:gd name="connsiteY17" fmla="*/ 368557 h 2352368"/>
              <a:gd name="connsiteX18" fmla="*/ 1364763 w 1401097"/>
              <a:gd name="connsiteY18" fmla="*/ 628266 h 2352368"/>
              <a:gd name="connsiteX19" fmla="*/ 1356852 w 1401097"/>
              <a:gd name="connsiteY19" fmla="*/ 803787 h 2352368"/>
              <a:gd name="connsiteX20" fmla="*/ 1401097 w 1401097"/>
              <a:gd name="connsiteY20" fmla="*/ 958646 h 2352368"/>
              <a:gd name="connsiteX21" fmla="*/ 1330427 w 1401097"/>
              <a:gd name="connsiteY21" fmla="*/ 1265519 h 2352368"/>
              <a:gd name="connsiteX22" fmla="*/ 1275735 w 1401097"/>
              <a:gd name="connsiteY22" fmla="*/ 1533833 h 2352368"/>
              <a:gd name="connsiteX23" fmla="*/ 1238865 w 1401097"/>
              <a:gd name="connsiteY23" fmla="*/ 1614949 h 2352368"/>
              <a:gd name="connsiteX24" fmla="*/ 1246239 w 1401097"/>
              <a:gd name="connsiteY24" fmla="*/ 1932039 h 2352368"/>
              <a:gd name="connsiteX25" fmla="*/ 1238634 w 1401097"/>
              <a:gd name="connsiteY25" fmla="*/ 2140897 h 2352368"/>
              <a:gd name="connsiteX26" fmla="*/ 1169194 w 1401097"/>
              <a:gd name="connsiteY26" fmla="*/ 2305281 h 2352368"/>
              <a:gd name="connsiteX27" fmla="*/ 980768 w 1401097"/>
              <a:gd name="connsiteY27" fmla="*/ 2352368 h 2352368"/>
              <a:gd name="connsiteX28" fmla="*/ 958645 w 1401097"/>
              <a:gd name="connsiteY28" fmla="*/ 2175387 h 2352368"/>
              <a:gd name="connsiteX29" fmla="*/ 1098755 w 1401097"/>
              <a:gd name="connsiteY29" fmla="*/ 1932039 h 2352368"/>
              <a:gd name="connsiteX30" fmla="*/ 1069258 w 1401097"/>
              <a:gd name="connsiteY30" fmla="*/ 1696065 h 2352368"/>
              <a:gd name="connsiteX31" fmla="*/ 966019 w 1401097"/>
              <a:gd name="connsiteY31" fmla="*/ 1563329 h 2352368"/>
              <a:gd name="connsiteX0" fmla="*/ 966019 w 1401097"/>
              <a:gd name="connsiteY0" fmla="*/ 1563329 h 2352368"/>
              <a:gd name="connsiteX1" fmla="*/ 899652 w 1401097"/>
              <a:gd name="connsiteY1" fmla="*/ 1408471 h 2352368"/>
              <a:gd name="connsiteX2" fmla="*/ 833284 w 1401097"/>
              <a:gd name="connsiteY2" fmla="*/ 1216742 h 2352368"/>
              <a:gd name="connsiteX3" fmla="*/ 752168 w 1401097"/>
              <a:gd name="connsiteY3" fmla="*/ 1084007 h 2352368"/>
              <a:gd name="connsiteX4" fmla="*/ 715297 w 1401097"/>
              <a:gd name="connsiteY4" fmla="*/ 833284 h 2352368"/>
              <a:gd name="connsiteX5" fmla="*/ 530942 w 1401097"/>
              <a:gd name="connsiteY5" fmla="*/ 766916 h 2352368"/>
              <a:gd name="connsiteX6" fmla="*/ 449826 w 1401097"/>
              <a:gd name="connsiteY6" fmla="*/ 575187 h 2352368"/>
              <a:gd name="connsiteX7" fmla="*/ 383458 w 1401097"/>
              <a:gd name="connsiteY7" fmla="*/ 405581 h 2352368"/>
              <a:gd name="connsiteX8" fmla="*/ 132735 w 1401097"/>
              <a:gd name="connsiteY8" fmla="*/ 582562 h 2352368"/>
              <a:gd name="connsiteX9" fmla="*/ 0 w 1401097"/>
              <a:gd name="connsiteY9" fmla="*/ 494071 h 2352368"/>
              <a:gd name="connsiteX10" fmla="*/ 103239 w 1401097"/>
              <a:gd name="connsiteY10" fmla="*/ 368710 h 2352368"/>
              <a:gd name="connsiteX11" fmla="*/ 501445 w 1401097"/>
              <a:gd name="connsiteY11" fmla="*/ 58994 h 2352368"/>
              <a:gd name="connsiteX12" fmla="*/ 722671 w 1401097"/>
              <a:gd name="connsiteY12" fmla="*/ 0 h 2352368"/>
              <a:gd name="connsiteX13" fmla="*/ 921774 w 1401097"/>
              <a:gd name="connsiteY13" fmla="*/ 51620 h 2352368"/>
              <a:gd name="connsiteX14" fmla="*/ 1203223 w 1401097"/>
              <a:gd name="connsiteY14" fmla="*/ 27116 h 2352368"/>
              <a:gd name="connsiteX15" fmla="*/ 1296529 w 1401097"/>
              <a:gd name="connsiteY15" fmla="*/ 90685 h 2352368"/>
              <a:gd name="connsiteX16" fmla="*/ 1309881 w 1401097"/>
              <a:gd name="connsiteY16" fmla="*/ 180868 h 2352368"/>
              <a:gd name="connsiteX17" fmla="*/ 1336188 w 1401097"/>
              <a:gd name="connsiteY17" fmla="*/ 368557 h 2352368"/>
              <a:gd name="connsiteX18" fmla="*/ 1364763 w 1401097"/>
              <a:gd name="connsiteY18" fmla="*/ 628266 h 2352368"/>
              <a:gd name="connsiteX19" fmla="*/ 1356852 w 1401097"/>
              <a:gd name="connsiteY19" fmla="*/ 803787 h 2352368"/>
              <a:gd name="connsiteX20" fmla="*/ 1401097 w 1401097"/>
              <a:gd name="connsiteY20" fmla="*/ 958646 h 2352368"/>
              <a:gd name="connsiteX21" fmla="*/ 1330427 w 1401097"/>
              <a:gd name="connsiteY21" fmla="*/ 1265519 h 2352368"/>
              <a:gd name="connsiteX22" fmla="*/ 1275735 w 1401097"/>
              <a:gd name="connsiteY22" fmla="*/ 1533833 h 2352368"/>
              <a:gd name="connsiteX23" fmla="*/ 1238865 w 1401097"/>
              <a:gd name="connsiteY23" fmla="*/ 1614949 h 2352368"/>
              <a:gd name="connsiteX24" fmla="*/ 1246239 w 1401097"/>
              <a:gd name="connsiteY24" fmla="*/ 1932039 h 2352368"/>
              <a:gd name="connsiteX25" fmla="*/ 1238634 w 1401097"/>
              <a:gd name="connsiteY25" fmla="*/ 2140897 h 2352368"/>
              <a:gd name="connsiteX26" fmla="*/ 1169194 w 1401097"/>
              <a:gd name="connsiteY26" fmla="*/ 2305281 h 2352368"/>
              <a:gd name="connsiteX27" fmla="*/ 980768 w 1401097"/>
              <a:gd name="connsiteY27" fmla="*/ 2352368 h 2352368"/>
              <a:gd name="connsiteX28" fmla="*/ 958645 w 1401097"/>
              <a:gd name="connsiteY28" fmla="*/ 2175387 h 2352368"/>
              <a:gd name="connsiteX29" fmla="*/ 1098755 w 1401097"/>
              <a:gd name="connsiteY29" fmla="*/ 1932039 h 2352368"/>
              <a:gd name="connsiteX30" fmla="*/ 1069258 w 1401097"/>
              <a:gd name="connsiteY30" fmla="*/ 1696065 h 2352368"/>
              <a:gd name="connsiteX31" fmla="*/ 966019 w 1401097"/>
              <a:gd name="connsiteY31" fmla="*/ 1563329 h 2352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01097" h="2352368">
                <a:moveTo>
                  <a:pt x="966019" y="1563329"/>
                </a:moveTo>
                <a:lnTo>
                  <a:pt x="899652" y="1408471"/>
                </a:lnTo>
                <a:lnTo>
                  <a:pt x="833284" y="1216742"/>
                </a:lnTo>
                <a:lnTo>
                  <a:pt x="752168" y="1084007"/>
                </a:lnTo>
                <a:lnTo>
                  <a:pt x="715297" y="833284"/>
                </a:lnTo>
                <a:lnTo>
                  <a:pt x="530942" y="766916"/>
                </a:lnTo>
                <a:lnTo>
                  <a:pt x="449826" y="575187"/>
                </a:lnTo>
                <a:lnTo>
                  <a:pt x="383458" y="405581"/>
                </a:lnTo>
                <a:lnTo>
                  <a:pt x="132735" y="582562"/>
                </a:lnTo>
                <a:lnTo>
                  <a:pt x="0" y="494071"/>
                </a:lnTo>
                <a:lnTo>
                  <a:pt x="103239" y="368710"/>
                </a:lnTo>
                <a:lnTo>
                  <a:pt x="501445" y="58994"/>
                </a:lnTo>
                <a:lnTo>
                  <a:pt x="722671" y="0"/>
                </a:lnTo>
                <a:lnTo>
                  <a:pt x="921774" y="51620"/>
                </a:lnTo>
                <a:lnTo>
                  <a:pt x="1203223" y="27116"/>
                </a:lnTo>
                <a:lnTo>
                  <a:pt x="1296529" y="90685"/>
                </a:lnTo>
                <a:lnTo>
                  <a:pt x="1309881" y="180868"/>
                </a:lnTo>
                <a:cubicBezTo>
                  <a:pt x="1309043" y="282731"/>
                  <a:pt x="1305360" y="308846"/>
                  <a:pt x="1336188" y="368557"/>
                </a:cubicBezTo>
                <a:lnTo>
                  <a:pt x="1364763" y="628266"/>
                </a:lnTo>
                <a:lnTo>
                  <a:pt x="1356852" y="803787"/>
                </a:lnTo>
                <a:lnTo>
                  <a:pt x="1401097" y="958646"/>
                </a:lnTo>
                <a:lnTo>
                  <a:pt x="1330427" y="1265519"/>
                </a:lnTo>
                <a:lnTo>
                  <a:pt x="1275735" y="1533833"/>
                </a:lnTo>
                <a:lnTo>
                  <a:pt x="1238865" y="1614949"/>
                </a:lnTo>
                <a:lnTo>
                  <a:pt x="1246239" y="1932039"/>
                </a:lnTo>
                <a:lnTo>
                  <a:pt x="1238634" y="2140897"/>
                </a:lnTo>
                <a:lnTo>
                  <a:pt x="1169194" y="2305281"/>
                </a:lnTo>
                <a:lnTo>
                  <a:pt x="980768" y="2352368"/>
                </a:lnTo>
                <a:lnTo>
                  <a:pt x="958645" y="2175387"/>
                </a:lnTo>
                <a:lnTo>
                  <a:pt x="1098755" y="1932039"/>
                </a:lnTo>
                <a:lnTo>
                  <a:pt x="1069258" y="1696065"/>
                </a:lnTo>
                <a:lnTo>
                  <a:pt x="966019" y="1563329"/>
                </a:ln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4">
            <a:extLst>
              <a:ext uri="{FF2B5EF4-FFF2-40B4-BE49-F238E27FC236}">
                <a16:creationId xmlns:a16="http://schemas.microsoft.com/office/drawing/2014/main" id="{0E707E4A-0B6A-47D6-B4F8-00A95C670081}"/>
              </a:ext>
            </a:extLst>
          </p:cNvPr>
          <p:cNvSpPr/>
          <p:nvPr/>
        </p:nvSpPr>
        <p:spPr>
          <a:xfrm>
            <a:off x="3976687" y="805349"/>
            <a:ext cx="657517" cy="2507748"/>
          </a:xfrm>
          <a:custGeom>
            <a:avLst/>
            <a:gdLst>
              <a:gd name="connsiteX0" fmla="*/ 37322 w 671804"/>
              <a:gd name="connsiteY0" fmla="*/ 858417 h 2500605"/>
              <a:gd name="connsiteX1" fmla="*/ 93306 w 671804"/>
              <a:gd name="connsiteY1" fmla="*/ 777551 h 2500605"/>
              <a:gd name="connsiteX2" fmla="*/ 149290 w 671804"/>
              <a:gd name="connsiteY2" fmla="*/ 684245 h 2500605"/>
              <a:gd name="connsiteX3" fmla="*/ 124408 w 671804"/>
              <a:gd name="connsiteY3" fmla="*/ 516294 h 2500605"/>
              <a:gd name="connsiteX4" fmla="*/ 205273 w 671804"/>
              <a:gd name="connsiteY4" fmla="*/ 422988 h 2500605"/>
              <a:gd name="connsiteX5" fmla="*/ 236376 w 671804"/>
              <a:gd name="connsiteY5" fmla="*/ 267478 h 2500605"/>
              <a:gd name="connsiteX6" fmla="*/ 205273 w 671804"/>
              <a:gd name="connsiteY6" fmla="*/ 174172 h 2500605"/>
              <a:gd name="connsiteX7" fmla="*/ 217714 w 671804"/>
              <a:gd name="connsiteY7" fmla="*/ 0 h 2500605"/>
              <a:gd name="connsiteX8" fmla="*/ 373224 w 671804"/>
              <a:gd name="connsiteY8" fmla="*/ 74645 h 2500605"/>
              <a:gd name="connsiteX9" fmla="*/ 590939 w 671804"/>
              <a:gd name="connsiteY9" fmla="*/ 323462 h 2500605"/>
              <a:gd name="connsiteX10" fmla="*/ 671804 w 671804"/>
              <a:gd name="connsiteY10" fmla="*/ 534956 h 2500605"/>
              <a:gd name="connsiteX11" fmla="*/ 665584 w 671804"/>
              <a:gd name="connsiteY11" fmla="*/ 628262 h 2500605"/>
              <a:gd name="connsiteX12" fmla="*/ 615820 w 671804"/>
              <a:gd name="connsiteY12" fmla="*/ 734009 h 2500605"/>
              <a:gd name="connsiteX13" fmla="*/ 503853 w 671804"/>
              <a:gd name="connsiteY13" fmla="*/ 982825 h 2500605"/>
              <a:gd name="connsiteX14" fmla="*/ 460310 w 671804"/>
              <a:gd name="connsiteY14" fmla="*/ 1125894 h 2500605"/>
              <a:gd name="connsiteX15" fmla="*/ 466531 w 671804"/>
              <a:gd name="connsiteY15" fmla="*/ 1275184 h 2500605"/>
              <a:gd name="connsiteX16" fmla="*/ 503853 w 671804"/>
              <a:gd name="connsiteY16" fmla="*/ 1430694 h 2500605"/>
              <a:gd name="connsiteX17" fmla="*/ 522514 w 671804"/>
              <a:gd name="connsiteY17" fmla="*/ 1611086 h 2500605"/>
              <a:gd name="connsiteX18" fmla="*/ 522514 w 671804"/>
              <a:gd name="connsiteY18" fmla="*/ 1797698 h 2500605"/>
              <a:gd name="connsiteX19" fmla="*/ 454090 w 671804"/>
              <a:gd name="connsiteY19" fmla="*/ 1946988 h 2500605"/>
              <a:gd name="connsiteX20" fmla="*/ 454090 w 671804"/>
              <a:gd name="connsiteY20" fmla="*/ 2034074 h 2500605"/>
              <a:gd name="connsiteX21" fmla="*/ 441649 w 671804"/>
              <a:gd name="connsiteY21" fmla="*/ 2282890 h 2500605"/>
              <a:gd name="connsiteX22" fmla="*/ 342122 w 671804"/>
              <a:gd name="connsiteY22" fmla="*/ 2500605 h 2500605"/>
              <a:gd name="connsiteX23" fmla="*/ 217714 w 671804"/>
              <a:gd name="connsiteY23" fmla="*/ 2052735 h 2500605"/>
              <a:gd name="connsiteX24" fmla="*/ 323461 w 671804"/>
              <a:gd name="connsiteY24" fmla="*/ 1897225 h 2500605"/>
              <a:gd name="connsiteX25" fmla="*/ 317241 w 671804"/>
              <a:gd name="connsiteY25" fmla="*/ 1729274 h 2500605"/>
              <a:gd name="connsiteX26" fmla="*/ 286139 w 671804"/>
              <a:gd name="connsiteY26" fmla="*/ 1604866 h 2500605"/>
              <a:gd name="connsiteX27" fmla="*/ 199053 w 671804"/>
              <a:gd name="connsiteY27" fmla="*/ 1412033 h 2500605"/>
              <a:gd name="connsiteX28" fmla="*/ 111967 w 671804"/>
              <a:gd name="connsiteY28" fmla="*/ 1181878 h 2500605"/>
              <a:gd name="connsiteX29" fmla="*/ 31102 w 671804"/>
              <a:gd name="connsiteY29" fmla="*/ 1001486 h 2500605"/>
              <a:gd name="connsiteX30" fmla="*/ 0 w 671804"/>
              <a:gd name="connsiteY30" fmla="*/ 908180 h 2500605"/>
              <a:gd name="connsiteX31" fmla="*/ 37322 w 671804"/>
              <a:gd name="connsiteY31" fmla="*/ 858417 h 2500605"/>
              <a:gd name="connsiteX0" fmla="*/ 37322 w 671804"/>
              <a:gd name="connsiteY0" fmla="*/ 858417 h 2500605"/>
              <a:gd name="connsiteX1" fmla="*/ 67112 w 671804"/>
              <a:gd name="connsiteY1" fmla="*/ 746594 h 2500605"/>
              <a:gd name="connsiteX2" fmla="*/ 149290 w 671804"/>
              <a:gd name="connsiteY2" fmla="*/ 684245 h 2500605"/>
              <a:gd name="connsiteX3" fmla="*/ 124408 w 671804"/>
              <a:gd name="connsiteY3" fmla="*/ 516294 h 2500605"/>
              <a:gd name="connsiteX4" fmla="*/ 205273 w 671804"/>
              <a:gd name="connsiteY4" fmla="*/ 422988 h 2500605"/>
              <a:gd name="connsiteX5" fmla="*/ 236376 w 671804"/>
              <a:gd name="connsiteY5" fmla="*/ 267478 h 2500605"/>
              <a:gd name="connsiteX6" fmla="*/ 205273 w 671804"/>
              <a:gd name="connsiteY6" fmla="*/ 174172 h 2500605"/>
              <a:gd name="connsiteX7" fmla="*/ 217714 w 671804"/>
              <a:gd name="connsiteY7" fmla="*/ 0 h 2500605"/>
              <a:gd name="connsiteX8" fmla="*/ 373224 w 671804"/>
              <a:gd name="connsiteY8" fmla="*/ 74645 h 2500605"/>
              <a:gd name="connsiteX9" fmla="*/ 590939 w 671804"/>
              <a:gd name="connsiteY9" fmla="*/ 323462 h 2500605"/>
              <a:gd name="connsiteX10" fmla="*/ 671804 w 671804"/>
              <a:gd name="connsiteY10" fmla="*/ 534956 h 2500605"/>
              <a:gd name="connsiteX11" fmla="*/ 665584 w 671804"/>
              <a:gd name="connsiteY11" fmla="*/ 628262 h 2500605"/>
              <a:gd name="connsiteX12" fmla="*/ 615820 w 671804"/>
              <a:gd name="connsiteY12" fmla="*/ 734009 h 2500605"/>
              <a:gd name="connsiteX13" fmla="*/ 503853 w 671804"/>
              <a:gd name="connsiteY13" fmla="*/ 982825 h 2500605"/>
              <a:gd name="connsiteX14" fmla="*/ 460310 w 671804"/>
              <a:gd name="connsiteY14" fmla="*/ 1125894 h 2500605"/>
              <a:gd name="connsiteX15" fmla="*/ 466531 w 671804"/>
              <a:gd name="connsiteY15" fmla="*/ 1275184 h 2500605"/>
              <a:gd name="connsiteX16" fmla="*/ 503853 w 671804"/>
              <a:gd name="connsiteY16" fmla="*/ 1430694 h 2500605"/>
              <a:gd name="connsiteX17" fmla="*/ 522514 w 671804"/>
              <a:gd name="connsiteY17" fmla="*/ 1611086 h 2500605"/>
              <a:gd name="connsiteX18" fmla="*/ 522514 w 671804"/>
              <a:gd name="connsiteY18" fmla="*/ 1797698 h 2500605"/>
              <a:gd name="connsiteX19" fmla="*/ 454090 w 671804"/>
              <a:gd name="connsiteY19" fmla="*/ 1946988 h 2500605"/>
              <a:gd name="connsiteX20" fmla="*/ 454090 w 671804"/>
              <a:gd name="connsiteY20" fmla="*/ 2034074 h 2500605"/>
              <a:gd name="connsiteX21" fmla="*/ 441649 w 671804"/>
              <a:gd name="connsiteY21" fmla="*/ 2282890 h 2500605"/>
              <a:gd name="connsiteX22" fmla="*/ 342122 w 671804"/>
              <a:gd name="connsiteY22" fmla="*/ 2500605 h 2500605"/>
              <a:gd name="connsiteX23" fmla="*/ 217714 w 671804"/>
              <a:gd name="connsiteY23" fmla="*/ 2052735 h 2500605"/>
              <a:gd name="connsiteX24" fmla="*/ 323461 w 671804"/>
              <a:gd name="connsiteY24" fmla="*/ 1897225 h 2500605"/>
              <a:gd name="connsiteX25" fmla="*/ 317241 w 671804"/>
              <a:gd name="connsiteY25" fmla="*/ 1729274 h 2500605"/>
              <a:gd name="connsiteX26" fmla="*/ 286139 w 671804"/>
              <a:gd name="connsiteY26" fmla="*/ 1604866 h 2500605"/>
              <a:gd name="connsiteX27" fmla="*/ 199053 w 671804"/>
              <a:gd name="connsiteY27" fmla="*/ 1412033 h 2500605"/>
              <a:gd name="connsiteX28" fmla="*/ 111967 w 671804"/>
              <a:gd name="connsiteY28" fmla="*/ 1181878 h 2500605"/>
              <a:gd name="connsiteX29" fmla="*/ 31102 w 671804"/>
              <a:gd name="connsiteY29" fmla="*/ 1001486 h 2500605"/>
              <a:gd name="connsiteX30" fmla="*/ 0 w 671804"/>
              <a:gd name="connsiteY30" fmla="*/ 908180 h 2500605"/>
              <a:gd name="connsiteX31" fmla="*/ 37322 w 671804"/>
              <a:gd name="connsiteY31" fmla="*/ 858417 h 2500605"/>
              <a:gd name="connsiteX0" fmla="*/ 37322 w 671804"/>
              <a:gd name="connsiteY0" fmla="*/ 858417 h 2500605"/>
              <a:gd name="connsiteX1" fmla="*/ 67112 w 671804"/>
              <a:gd name="connsiteY1" fmla="*/ 746594 h 2500605"/>
              <a:gd name="connsiteX2" fmla="*/ 149290 w 671804"/>
              <a:gd name="connsiteY2" fmla="*/ 684245 h 2500605"/>
              <a:gd name="connsiteX3" fmla="*/ 124408 w 671804"/>
              <a:gd name="connsiteY3" fmla="*/ 516294 h 2500605"/>
              <a:gd name="connsiteX4" fmla="*/ 205273 w 671804"/>
              <a:gd name="connsiteY4" fmla="*/ 422988 h 2500605"/>
              <a:gd name="connsiteX5" fmla="*/ 236376 w 671804"/>
              <a:gd name="connsiteY5" fmla="*/ 267478 h 2500605"/>
              <a:gd name="connsiteX6" fmla="*/ 205273 w 671804"/>
              <a:gd name="connsiteY6" fmla="*/ 174172 h 2500605"/>
              <a:gd name="connsiteX7" fmla="*/ 217714 w 671804"/>
              <a:gd name="connsiteY7" fmla="*/ 0 h 2500605"/>
              <a:gd name="connsiteX8" fmla="*/ 373224 w 671804"/>
              <a:gd name="connsiteY8" fmla="*/ 74645 h 2500605"/>
              <a:gd name="connsiteX9" fmla="*/ 590939 w 671804"/>
              <a:gd name="connsiteY9" fmla="*/ 323462 h 2500605"/>
              <a:gd name="connsiteX10" fmla="*/ 671804 w 671804"/>
              <a:gd name="connsiteY10" fmla="*/ 534956 h 2500605"/>
              <a:gd name="connsiteX11" fmla="*/ 665584 w 671804"/>
              <a:gd name="connsiteY11" fmla="*/ 628262 h 2500605"/>
              <a:gd name="connsiteX12" fmla="*/ 615820 w 671804"/>
              <a:gd name="connsiteY12" fmla="*/ 734009 h 2500605"/>
              <a:gd name="connsiteX13" fmla="*/ 503853 w 671804"/>
              <a:gd name="connsiteY13" fmla="*/ 982825 h 2500605"/>
              <a:gd name="connsiteX14" fmla="*/ 460310 w 671804"/>
              <a:gd name="connsiteY14" fmla="*/ 1125894 h 2500605"/>
              <a:gd name="connsiteX15" fmla="*/ 466531 w 671804"/>
              <a:gd name="connsiteY15" fmla="*/ 1275184 h 2500605"/>
              <a:gd name="connsiteX16" fmla="*/ 503853 w 671804"/>
              <a:gd name="connsiteY16" fmla="*/ 1430694 h 2500605"/>
              <a:gd name="connsiteX17" fmla="*/ 522514 w 671804"/>
              <a:gd name="connsiteY17" fmla="*/ 1611086 h 2500605"/>
              <a:gd name="connsiteX18" fmla="*/ 522514 w 671804"/>
              <a:gd name="connsiteY18" fmla="*/ 1797698 h 2500605"/>
              <a:gd name="connsiteX19" fmla="*/ 454090 w 671804"/>
              <a:gd name="connsiteY19" fmla="*/ 1946988 h 2500605"/>
              <a:gd name="connsiteX20" fmla="*/ 454090 w 671804"/>
              <a:gd name="connsiteY20" fmla="*/ 2034074 h 2500605"/>
              <a:gd name="connsiteX21" fmla="*/ 441649 w 671804"/>
              <a:gd name="connsiteY21" fmla="*/ 2282890 h 2500605"/>
              <a:gd name="connsiteX22" fmla="*/ 342122 w 671804"/>
              <a:gd name="connsiteY22" fmla="*/ 2500605 h 2500605"/>
              <a:gd name="connsiteX23" fmla="*/ 217714 w 671804"/>
              <a:gd name="connsiteY23" fmla="*/ 2052735 h 2500605"/>
              <a:gd name="connsiteX24" fmla="*/ 323461 w 671804"/>
              <a:gd name="connsiteY24" fmla="*/ 1897225 h 2500605"/>
              <a:gd name="connsiteX25" fmla="*/ 317241 w 671804"/>
              <a:gd name="connsiteY25" fmla="*/ 1729274 h 2500605"/>
              <a:gd name="connsiteX26" fmla="*/ 286139 w 671804"/>
              <a:gd name="connsiteY26" fmla="*/ 1604866 h 2500605"/>
              <a:gd name="connsiteX27" fmla="*/ 199053 w 671804"/>
              <a:gd name="connsiteY27" fmla="*/ 1412033 h 2500605"/>
              <a:gd name="connsiteX28" fmla="*/ 111967 w 671804"/>
              <a:gd name="connsiteY28" fmla="*/ 1181878 h 2500605"/>
              <a:gd name="connsiteX29" fmla="*/ 31102 w 671804"/>
              <a:gd name="connsiteY29" fmla="*/ 1001486 h 2500605"/>
              <a:gd name="connsiteX30" fmla="*/ 0 w 671804"/>
              <a:gd name="connsiteY30" fmla="*/ 908180 h 2500605"/>
              <a:gd name="connsiteX31" fmla="*/ 37322 w 671804"/>
              <a:gd name="connsiteY31" fmla="*/ 858417 h 2500605"/>
              <a:gd name="connsiteX0" fmla="*/ 37322 w 671804"/>
              <a:gd name="connsiteY0" fmla="*/ 858417 h 2500605"/>
              <a:gd name="connsiteX1" fmla="*/ 67112 w 671804"/>
              <a:gd name="connsiteY1" fmla="*/ 746594 h 2500605"/>
              <a:gd name="connsiteX2" fmla="*/ 149290 w 671804"/>
              <a:gd name="connsiteY2" fmla="*/ 684245 h 2500605"/>
              <a:gd name="connsiteX3" fmla="*/ 124408 w 671804"/>
              <a:gd name="connsiteY3" fmla="*/ 516294 h 2500605"/>
              <a:gd name="connsiteX4" fmla="*/ 205273 w 671804"/>
              <a:gd name="connsiteY4" fmla="*/ 422988 h 2500605"/>
              <a:gd name="connsiteX5" fmla="*/ 236376 w 671804"/>
              <a:gd name="connsiteY5" fmla="*/ 267478 h 2500605"/>
              <a:gd name="connsiteX6" fmla="*/ 205273 w 671804"/>
              <a:gd name="connsiteY6" fmla="*/ 174172 h 2500605"/>
              <a:gd name="connsiteX7" fmla="*/ 217714 w 671804"/>
              <a:gd name="connsiteY7" fmla="*/ 0 h 2500605"/>
              <a:gd name="connsiteX8" fmla="*/ 373224 w 671804"/>
              <a:gd name="connsiteY8" fmla="*/ 74645 h 2500605"/>
              <a:gd name="connsiteX9" fmla="*/ 590939 w 671804"/>
              <a:gd name="connsiteY9" fmla="*/ 323462 h 2500605"/>
              <a:gd name="connsiteX10" fmla="*/ 671804 w 671804"/>
              <a:gd name="connsiteY10" fmla="*/ 534956 h 2500605"/>
              <a:gd name="connsiteX11" fmla="*/ 665584 w 671804"/>
              <a:gd name="connsiteY11" fmla="*/ 628262 h 2500605"/>
              <a:gd name="connsiteX12" fmla="*/ 615820 w 671804"/>
              <a:gd name="connsiteY12" fmla="*/ 734009 h 2500605"/>
              <a:gd name="connsiteX13" fmla="*/ 503853 w 671804"/>
              <a:gd name="connsiteY13" fmla="*/ 982825 h 2500605"/>
              <a:gd name="connsiteX14" fmla="*/ 460310 w 671804"/>
              <a:gd name="connsiteY14" fmla="*/ 1125894 h 2500605"/>
              <a:gd name="connsiteX15" fmla="*/ 466531 w 671804"/>
              <a:gd name="connsiteY15" fmla="*/ 1275184 h 2500605"/>
              <a:gd name="connsiteX16" fmla="*/ 503853 w 671804"/>
              <a:gd name="connsiteY16" fmla="*/ 1430694 h 2500605"/>
              <a:gd name="connsiteX17" fmla="*/ 522514 w 671804"/>
              <a:gd name="connsiteY17" fmla="*/ 1611086 h 2500605"/>
              <a:gd name="connsiteX18" fmla="*/ 522514 w 671804"/>
              <a:gd name="connsiteY18" fmla="*/ 1797698 h 2500605"/>
              <a:gd name="connsiteX19" fmla="*/ 454090 w 671804"/>
              <a:gd name="connsiteY19" fmla="*/ 1946988 h 2500605"/>
              <a:gd name="connsiteX20" fmla="*/ 454090 w 671804"/>
              <a:gd name="connsiteY20" fmla="*/ 2034074 h 2500605"/>
              <a:gd name="connsiteX21" fmla="*/ 441649 w 671804"/>
              <a:gd name="connsiteY21" fmla="*/ 2282890 h 2500605"/>
              <a:gd name="connsiteX22" fmla="*/ 342122 w 671804"/>
              <a:gd name="connsiteY22" fmla="*/ 2500605 h 2500605"/>
              <a:gd name="connsiteX23" fmla="*/ 217714 w 671804"/>
              <a:gd name="connsiteY23" fmla="*/ 2052735 h 2500605"/>
              <a:gd name="connsiteX24" fmla="*/ 323461 w 671804"/>
              <a:gd name="connsiteY24" fmla="*/ 1897225 h 2500605"/>
              <a:gd name="connsiteX25" fmla="*/ 317241 w 671804"/>
              <a:gd name="connsiteY25" fmla="*/ 1729274 h 2500605"/>
              <a:gd name="connsiteX26" fmla="*/ 286139 w 671804"/>
              <a:gd name="connsiteY26" fmla="*/ 1604866 h 2500605"/>
              <a:gd name="connsiteX27" fmla="*/ 199053 w 671804"/>
              <a:gd name="connsiteY27" fmla="*/ 1412033 h 2500605"/>
              <a:gd name="connsiteX28" fmla="*/ 111967 w 671804"/>
              <a:gd name="connsiteY28" fmla="*/ 1181878 h 2500605"/>
              <a:gd name="connsiteX29" fmla="*/ 31102 w 671804"/>
              <a:gd name="connsiteY29" fmla="*/ 1001486 h 2500605"/>
              <a:gd name="connsiteX30" fmla="*/ 0 w 671804"/>
              <a:gd name="connsiteY30" fmla="*/ 908180 h 2500605"/>
              <a:gd name="connsiteX31" fmla="*/ 37322 w 671804"/>
              <a:gd name="connsiteY31" fmla="*/ 858417 h 2500605"/>
              <a:gd name="connsiteX0" fmla="*/ 37322 w 671804"/>
              <a:gd name="connsiteY0" fmla="*/ 865560 h 2507748"/>
              <a:gd name="connsiteX1" fmla="*/ 67112 w 671804"/>
              <a:gd name="connsiteY1" fmla="*/ 753737 h 2507748"/>
              <a:gd name="connsiteX2" fmla="*/ 149290 w 671804"/>
              <a:gd name="connsiteY2" fmla="*/ 691388 h 2507748"/>
              <a:gd name="connsiteX3" fmla="*/ 124408 w 671804"/>
              <a:gd name="connsiteY3" fmla="*/ 523437 h 2507748"/>
              <a:gd name="connsiteX4" fmla="*/ 205273 w 671804"/>
              <a:gd name="connsiteY4" fmla="*/ 430131 h 2507748"/>
              <a:gd name="connsiteX5" fmla="*/ 236376 w 671804"/>
              <a:gd name="connsiteY5" fmla="*/ 274621 h 2507748"/>
              <a:gd name="connsiteX6" fmla="*/ 205273 w 671804"/>
              <a:gd name="connsiteY6" fmla="*/ 181315 h 2507748"/>
              <a:gd name="connsiteX7" fmla="*/ 212951 w 671804"/>
              <a:gd name="connsiteY7" fmla="*/ 0 h 2507748"/>
              <a:gd name="connsiteX8" fmla="*/ 373224 w 671804"/>
              <a:gd name="connsiteY8" fmla="*/ 81788 h 2507748"/>
              <a:gd name="connsiteX9" fmla="*/ 590939 w 671804"/>
              <a:gd name="connsiteY9" fmla="*/ 330605 h 2507748"/>
              <a:gd name="connsiteX10" fmla="*/ 671804 w 671804"/>
              <a:gd name="connsiteY10" fmla="*/ 542099 h 2507748"/>
              <a:gd name="connsiteX11" fmla="*/ 665584 w 671804"/>
              <a:gd name="connsiteY11" fmla="*/ 635405 h 2507748"/>
              <a:gd name="connsiteX12" fmla="*/ 615820 w 671804"/>
              <a:gd name="connsiteY12" fmla="*/ 741152 h 2507748"/>
              <a:gd name="connsiteX13" fmla="*/ 503853 w 671804"/>
              <a:gd name="connsiteY13" fmla="*/ 989968 h 2507748"/>
              <a:gd name="connsiteX14" fmla="*/ 460310 w 671804"/>
              <a:gd name="connsiteY14" fmla="*/ 1133037 h 2507748"/>
              <a:gd name="connsiteX15" fmla="*/ 466531 w 671804"/>
              <a:gd name="connsiteY15" fmla="*/ 1282327 h 2507748"/>
              <a:gd name="connsiteX16" fmla="*/ 503853 w 671804"/>
              <a:gd name="connsiteY16" fmla="*/ 1437837 h 2507748"/>
              <a:gd name="connsiteX17" fmla="*/ 522514 w 671804"/>
              <a:gd name="connsiteY17" fmla="*/ 1618229 h 2507748"/>
              <a:gd name="connsiteX18" fmla="*/ 522514 w 671804"/>
              <a:gd name="connsiteY18" fmla="*/ 1804841 h 2507748"/>
              <a:gd name="connsiteX19" fmla="*/ 454090 w 671804"/>
              <a:gd name="connsiteY19" fmla="*/ 1954131 h 2507748"/>
              <a:gd name="connsiteX20" fmla="*/ 454090 w 671804"/>
              <a:gd name="connsiteY20" fmla="*/ 2041217 h 2507748"/>
              <a:gd name="connsiteX21" fmla="*/ 441649 w 671804"/>
              <a:gd name="connsiteY21" fmla="*/ 2290033 h 2507748"/>
              <a:gd name="connsiteX22" fmla="*/ 342122 w 671804"/>
              <a:gd name="connsiteY22" fmla="*/ 2507748 h 2507748"/>
              <a:gd name="connsiteX23" fmla="*/ 217714 w 671804"/>
              <a:gd name="connsiteY23" fmla="*/ 2059878 h 2507748"/>
              <a:gd name="connsiteX24" fmla="*/ 323461 w 671804"/>
              <a:gd name="connsiteY24" fmla="*/ 1904368 h 2507748"/>
              <a:gd name="connsiteX25" fmla="*/ 317241 w 671804"/>
              <a:gd name="connsiteY25" fmla="*/ 1736417 h 2507748"/>
              <a:gd name="connsiteX26" fmla="*/ 286139 w 671804"/>
              <a:gd name="connsiteY26" fmla="*/ 1612009 h 2507748"/>
              <a:gd name="connsiteX27" fmla="*/ 199053 w 671804"/>
              <a:gd name="connsiteY27" fmla="*/ 1419176 h 2507748"/>
              <a:gd name="connsiteX28" fmla="*/ 111967 w 671804"/>
              <a:gd name="connsiteY28" fmla="*/ 1189021 h 2507748"/>
              <a:gd name="connsiteX29" fmla="*/ 31102 w 671804"/>
              <a:gd name="connsiteY29" fmla="*/ 1008629 h 2507748"/>
              <a:gd name="connsiteX30" fmla="*/ 0 w 671804"/>
              <a:gd name="connsiteY30" fmla="*/ 915323 h 2507748"/>
              <a:gd name="connsiteX31" fmla="*/ 37322 w 671804"/>
              <a:gd name="connsiteY31" fmla="*/ 865560 h 2507748"/>
              <a:gd name="connsiteX0" fmla="*/ 37322 w 671804"/>
              <a:gd name="connsiteY0" fmla="*/ 865560 h 2507748"/>
              <a:gd name="connsiteX1" fmla="*/ 67112 w 671804"/>
              <a:gd name="connsiteY1" fmla="*/ 753737 h 2507748"/>
              <a:gd name="connsiteX2" fmla="*/ 149290 w 671804"/>
              <a:gd name="connsiteY2" fmla="*/ 691388 h 2507748"/>
              <a:gd name="connsiteX3" fmla="*/ 124408 w 671804"/>
              <a:gd name="connsiteY3" fmla="*/ 523437 h 2507748"/>
              <a:gd name="connsiteX4" fmla="*/ 205273 w 671804"/>
              <a:gd name="connsiteY4" fmla="*/ 430131 h 2507748"/>
              <a:gd name="connsiteX5" fmla="*/ 236376 w 671804"/>
              <a:gd name="connsiteY5" fmla="*/ 274621 h 2507748"/>
              <a:gd name="connsiteX6" fmla="*/ 205273 w 671804"/>
              <a:gd name="connsiteY6" fmla="*/ 181315 h 2507748"/>
              <a:gd name="connsiteX7" fmla="*/ 212951 w 671804"/>
              <a:gd name="connsiteY7" fmla="*/ 0 h 2507748"/>
              <a:gd name="connsiteX8" fmla="*/ 373224 w 671804"/>
              <a:gd name="connsiteY8" fmla="*/ 81788 h 2507748"/>
              <a:gd name="connsiteX9" fmla="*/ 590939 w 671804"/>
              <a:gd name="connsiteY9" fmla="*/ 330605 h 2507748"/>
              <a:gd name="connsiteX10" fmla="*/ 671804 w 671804"/>
              <a:gd name="connsiteY10" fmla="*/ 542099 h 2507748"/>
              <a:gd name="connsiteX11" fmla="*/ 665584 w 671804"/>
              <a:gd name="connsiteY11" fmla="*/ 635405 h 2507748"/>
              <a:gd name="connsiteX12" fmla="*/ 615820 w 671804"/>
              <a:gd name="connsiteY12" fmla="*/ 741152 h 2507748"/>
              <a:gd name="connsiteX13" fmla="*/ 503853 w 671804"/>
              <a:gd name="connsiteY13" fmla="*/ 989968 h 2507748"/>
              <a:gd name="connsiteX14" fmla="*/ 460310 w 671804"/>
              <a:gd name="connsiteY14" fmla="*/ 1133037 h 2507748"/>
              <a:gd name="connsiteX15" fmla="*/ 466531 w 671804"/>
              <a:gd name="connsiteY15" fmla="*/ 1282327 h 2507748"/>
              <a:gd name="connsiteX16" fmla="*/ 503853 w 671804"/>
              <a:gd name="connsiteY16" fmla="*/ 1437837 h 2507748"/>
              <a:gd name="connsiteX17" fmla="*/ 522514 w 671804"/>
              <a:gd name="connsiteY17" fmla="*/ 1618229 h 2507748"/>
              <a:gd name="connsiteX18" fmla="*/ 522514 w 671804"/>
              <a:gd name="connsiteY18" fmla="*/ 1804841 h 2507748"/>
              <a:gd name="connsiteX19" fmla="*/ 454090 w 671804"/>
              <a:gd name="connsiteY19" fmla="*/ 1954131 h 2507748"/>
              <a:gd name="connsiteX20" fmla="*/ 454090 w 671804"/>
              <a:gd name="connsiteY20" fmla="*/ 2041217 h 2507748"/>
              <a:gd name="connsiteX21" fmla="*/ 441649 w 671804"/>
              <a:gd name="connsiteY21" fmla="*/ 2290033 h 2507748"/>
              <a:gd name="connsiteX22" fmla="*/ 342122 w 671804"/>
              <a:gd name="connsiteY22" fmla="*/ 2507748 h 2507748"/>
              <a:gd name="connsiteX23" fmla="*/ 217714 w 671804"/>
              <a:gd name="connsiteY23" fmla="*/ 2059878 h 2507748"/>
              <a:gd name="connsiteX24" fmla="*/ 323461 w 671804"/>
              <a:gd name="connsiteY24" fmla="*/ 1904368 h 2507748"/>
              <a:gd name="connsiteX25" fmla="*/ 317241 w 671804"/>
              <a:gd name="connsiteY25" fmla="*/ 1736417 h 2507748"/>
              <a:gd name="connsiteX26" fmla="*/ 286139 w 671804"/>
              <a:gd name="connsiteY26" fmla="*/ 1612009 h 2507748"/>
              <a:gd name="connsiteX27" fmla="*/ 199053 w 671804"/>
              <a:gd name="connsiteY27" fmla="*/ 1419176 h 2507748"/>
              <a:gd name="connsiteX28" fmla="*/ 111967 w 671804"/>
              <a:gd name="connsiteY28" fmla="*/ 1189021 h 2507748"/>
              <a:gd name="connsiteX29" fmla="*/ 31102 w 671804"/>
              <a:gd name="connsiteY29" fmla="*/ 1008629 h 2507748"/>
              <a:gd name="connsiteX30" fmla="*/ 0 w 671804"/>
              <a:gd name="connsiteY30" fmla="*/ 915323 h 2507748"/>
              <a:gd name="connsiteX31" fmla="*/ 37322 w 671804"/>
              <a:gd name="connsiteY31" fmla="*/ 865560 h 2507748"/>
              <a:gd name="connsiteX0" fmla="*/ 37322 w 671804"/>
              <a:gd name="connsiteY0" fmla="*/ 865560 h 2507748"/>
              <a:gd name="connsiteX1" fmla="*/ 67112 w 671804"/>
              <a:gd name="connsiteY1" fmla="*/ 753737 h 2507748"/>
              <a:gd name="connsiteX2" fmla="*/ 149290 w 671804"/>
              <a:gd name="connsiteY2" fmla="*/ 691388 h 2507748"/>
              <a:gd name="connsiteX3" fmla="*/ 124408 w 671804"/>
              <a:gd name="connsiteY3" fmla="*/ 523437 h 2507748"/>
              <a:gd name="connsiteX4" fmla="*/ 205273 w 671804"/>
              <a:gd name="connsiteY4" fmla="*/ 430131 h 2507748"/>
              <a:gd name="connsiteX5" fmla="*/ 236376 w 671804"/>
              <a:gd name="connsiteY5" fmla="*/ 274621 h 2507748"/>
              <a:gd name="connsiteX6" fmla="*/ 205273 w 671804"/>
              <a:gd name="connsiteY6" fmla="*/ 181315 h 2507748"/>
              <a:gd name="connsiteX7" fmla="*/ 212951 w 671804"/>
              <a:gd name="connsiteY7" fmla="*/ 0 h 2507748"/>
              <a:gd name="connsiteX8" fmla="*/ 373224 w 671804"/>
              <a:gd name="connsiteY8" fmla="*/ 81788 h 2507748"/>
              <a:gd name="connsiteX9" fmla="*/ 590939 w 671804"/>
              <a:gd name="connsiteY9" fmla="*/ 330605 h 2507748"/>
              <a:gd name="connsiteX10" fmla="*/ 671804 w 671804"/>
              <a:gd name="connsiteY10" fmla="*/ 542099 h 2507748"/>
              <a:gd name="connsiteX11" fmla="*/ 665584 w 671804"/>
              <a:gd name="connsiteY11" fmla="*/ 635405 h 2507748"/>
              <a:gd name="connsiteX12" fmla="*/ 615820 w 671804"/>
              <a:gd name="connsiteY12" fmla="*/ 741152 h 2507748"/>
              <a:gd name="connsiteX13" fmla="*/ 503853 w 671804"/>
              <a:gd name="connsiteY13" fmla="*/ 989968 h 2507748"/>
              <a:gd name="connsiteX14" fmla="*/ 460310 w 671804"/>
              <a:gd name="connsiteY14" fmla="*/ 1133037 h 2507748"/>
              <a:gd name="connsiteX15" fmla="*/ 466531 w 671804"/>
              <a:gd name="connsiteY15" fmla="*/ 1282327 h 2507748"/>
              <a:gd name="connsiteX16" fmla="*/ 503853 w 671804"/>
              <a:gd name="connsiteY16" fmla="*/ 1437837 h 2507748"/>
              <a:gd name="connsiteX17" fmla="*/ 522514 w 671804"/>
              <a:gd name="connsiteY17" fmla="*/ 1618229 h 2507748"/>
              <a:gd name="connsiteX18" fmla="*/ 522514 w 671804"/>
              <a:gd name="connsiteY18" fmla="*/ 1804841 h 2507748"/>
              <a:gd name="connsiteX19" fmla="*/ 454090 w 671804"/>
              <a:gd name="connsiteY19" fmla="*/ 1954131 h 2507748"/>
              <a:gd name="connsiteX20" fmla="*/ 454090 w 671804"/>
              <a:gd name="connsiteY20" fmla="*/ 2041217 h 2507748"/>
              <a:gd name="connsiteX21" fmla="*/ 441649 w 671804"/>
              <a:gd name="connsiteY21" fmla="*/ 2290033 h 2507748"/>
              <a:gd name="connsiteX22" fmla="*/ 342122 w 671804"/>
              <a:gd name="connsiteY22" fmla="*/ 2507748 h 2507748"/>
              <a:gd name="connsiteX23" fmla="*/ 217714 w 671804"/>
              <a:gd name="connsiteY23" fmla="*/ 2059878 h 2507748"/>
              <a:gd name="connsiteX24" fmla="*/ 323461 w 671804"/>
              <a:gd name="connsiteY24" fmla="*/ 1904368 h 2507748"/>
              <a:gd name="connsiteX25" fmla="*/ 317241 w 671804"/>
              <a:gd name="connsiteY25" fmla="*/ 1736417 h 2507748"/>
              <a:gd name="connsiteX26" fmla="*/ 286139 w 671804"/>
              <a:gd name="connsiteY26" fmla="*/ 1612009 h 2507748"/>
              <a:gd name="connsiteX27" fmla="*/ 199053 w 671804"/>
              <a:gd name="connsiteY27" fmla="*/ 1419176 h 2507748"/>
              <a:gd name="connsiteX28" fmla="*/ 111967 w 671804"/>
              <a:gd name="connsiteY28" fmla="*/ 1189021 h 2507748"/>
              <a:gd name="connsiteX29" fmla="*/ 31102 w 671804"/>
              <a:gd name="connsiteY29" fmla="*/ 1008629 h 2507748"/>
              <a:gd name="connsiteX30" fmla="*/ 0 w 671804"/>
              <a:gd name="connsiteY30" fmla="*/ 915323 h 2507748"/>
              <a:gd name="connsiteX31" fmla="*/ 37322 w 671804"/>
              <a:gd name="connsiteY31" fmla="*/ 865560 h 2507748"/>
              <a:gd name="connsiteX0" fmla="*/ 37322 w 671804"/>
              <a:gd name="connsiteY0" fmla="*/ 865560 h 2507748"/>
              <a:gd name="connsiteX1" fmla="*/ 67112 w 671804"/>
              <a:gd name="connsiteY1" fmla="*/ 753737 h 2507748"/>
              <a:gd name="connsiteX2" fmla="*/ 149290 w 671804"/>
              <a:gd name="connsiteY2" fmla="*/ 691388 h 2507748"/>
              <a:gd name="connsiteX3" fmla="*/ 124408 w 671804"/>
              <a:gd name="connsiteY3" fmla="*/ 523437 h 2507748"/>
              <a:gd name="connsiteX4" fmla="*/ 205273 w 671804"/>
              <a:gd name="connsiteY4" fmla="*/ 430131 h 2507748"/>
              <a:gd name="connsiteX5" fmla="*/ 236376 w 671804"/>
              <a:gd name="connsiteY5" fmla="*/ 274621 h 2507748"/>
              <a:gd name="connsiteX6" fmla="*/ 205273 w 671804"/>
              <a:gd name="connsiteY6" fmla="*/ 181315 h 2507748"/>
              <a:gd name="connsiteX7" fmla="*/ 212951 w 671804"/>
              <a:gd name="connsiteY7" fmla="*/ 0 h 2507748"/>
              <a:gd name="connsiteX8" fmla="*/ 373224 w 671804"/>
              <a:gd name="connsiteY8" fmla="*/ 81788 h 2507748"/>
              <a:gd name="connsiteX9" fmla="*/ 590939 w 671804"/>
              <a:gd name="connsiteY9" fmla="*/ 330605 h 2507748"/>
              <a:gd name="connsiteX10" fmla="*/ 671804 w 671804"/>
              <a:gd name="connsiteY10" fmla="*/ 542099 h 2507748"/>
              <a:gd name="connsiteX11" fmla="*/ 665584 w 671804"/>
              <a:gd name="connsiteY11" fmla="*/ 635405 h 2507748"/>
              <a:gd name="connsiteX12" fmla="*/ 615820 w 671804"/>
              <a:gd name="connsiteY12" fmla="*/ 741152 h 2507748"/>
              <a:gd name="connsiteX13" fmla="*/ 503853 w 671804"/>
              <a:gd name="connsiteY13" fmla="*/ 989968 h 2507748"/>
              <a:gd name="connsiteX14" fmla="*/ 460310 w 671804"/>
              <a:gd name="connsiteY14" fmla="*/ 1133037 h 2507748"/>
              <a:gd name="connsiteX15" fmla="*/ 466531 w 671804"/>
              <a:gd name="connsiteY15" fmla="*/ 1282327 h 2507748"/>
              <a:gd name="connsiteX16" fmla="*/ 503853 w 671804"/>
              <a:gd name="connsiteY16" fmla="*/ 1437837 h 2507748"/>
              <a:gd name="connsiteX17" fmla="*/ 522514 w 671804"/>
              <a:gd name="connsiteY17" fmla="*/ 1618229 h 2507748"/>
              <a:gd name="connsiteX18" fmla="*/ 522514 w 671804"/>
              <a:gd name="connsiteY18" fmla="*/ 1804841 h 2507748"/>
              <a:gd name="connsiteX19" fmla="*/ 454090 w 671804"/>
              <a:gd name="connsiteY19" fmla="*/ 1954131 h 2507748"/>
              <a:gd name="connsiteX20" fmla="*/ 454090 w 671804"/>
              <a:gd name="connsiteY20" fmla="*/ 2041217 h 2507748"/>
              <a:gd name="connsiteX21" fmla="*/ 441649 w 671804"/>
              <a:gd name="connsiteY21" fmla="*/ 2290033 h 2507748"/>
              <a:gd name="connsiteX22" fmla="*/ 342122 w 671804"/>
              <a:gd name="connsiteY22" fmla="*/ 2507748 h 2507748"/>
              <a:gd name="connsiteX23" fmla="*/ 217714 w 671804"/>
              <a:gd name="connsiteY23" fmla="*/ 2059878 h 2507748"/>
              <a:gd name="connsiteX24" fmla="*/ 323461 w 671804"/>
              <a:gd name="connsiteY24" fmla="*/ 1904368 h 2507748"/>
              <a:gd name="connsiteX25" fmla="*/ 317241 w 671804"/>
              <a:gd name="connsiteY25" fmla="*/ 1736417 h 2507748"/>
              <a:gd name="connsiteX26" fmla="*/ 286139 w 671804"/>
              <a:gd name="connsiteY26" fmla="*/ 1612009 h 2507748"/>
              <a:gd name="connsiteX27" fmla="*/ 199053 w 671804"/>
              <a:gd name="connsiteY27" fmla="*/ 1419176 h 2507748"/>
              <a:gd name="connsiteX28" fmla="*/ 111967 w 671804"/>
              <a:gd name="connsiteY28" fmla="*/ 1189021 h 2507748"/>
              <a:gd name="connsiteX29" fmla="*/ 31102 w 671804"/>
              <a:gd name="connsiteY29" fmla="*/ 1008629 h 2507748"/>
              <a:gd name="connsiteX30" fmla="*/ 0 w 671804"/>
              <a:gd name="connsiteY30" fmla="*/ 915323 h 2507748"/>
              <a:gd name="connsiteX31" fmla="*/ 37322 w 671804"/>
              <a:gd name="connsiteY31" fmla="*/ 865560 h 2507748"/>
              <a:gd name="connsiteX0" fmla="*/ 23035 w 657517"/>
              <a:gd name="connsiteY0" fmla="*/ 865560 h 2507748"/>
              <a:gd name="connsiteX1" fmla="*/ 52825 w 657517"/>
              <a:gd name="connsiteY1" fmla="*/ 753737 h 2507748"/>
              <a:gd name="connsiteX2" fmla="*/ 135003 w 657517"/>
              <a:gd name="connsiteY2" fmla="*/ 691388 h 2507748"/>
              <a:gd name="connsiteX3" fmla="*/ 110121 w 657517"/>
              <a:gd name="connsiteY3" fmla="*/ 523437 h 2507748"/>
              <a:gd name="connsiteX4" fmla="*/ 190986 w 657517"/>
              <a:gd name="connsiteY4" fmla="*/ 430131 h 2507748"/>
              <a:gd name="connsiteX5" fmla="*/ 222089 w 657517"/>
              <a:gd name="connsiteY5" fmla="*/ 274621 h 2507748"/>
              <a:gd name="connsiteX6" fmla="*/ 190986 w 657517"/>
              <a:gd name="connsiteY6" fmla="*/ 181315 h 2507748"/>
              <a:gd name="connsiteX7" fmla="*/ 198664 w 657517"/>
              <a:gd name="connsiteY7" fmla="*/ 0 h 2507748"/>
              <a:gd name="connsiteX8" fmla="*/ 358937 w 657517"/>
              <a:gd name="connsiteY8" fmla="*/ 81788 h 2507748"/>
              <a:gd name="connsiteX9" fmla="*/ 576652 w 657517"/>
              <a:gd name="connsiteY9" fmla="*/ 330605 h 2507748"/>
              <a:gd name="connsiteX10" fmla="*/ 657517 w 657517"/>
              <a:gd name="connsiteY10" fmla="*/ 542099 h 2507748"/>
              <a:gd name="connsiteX11" fmla="*/ 651297 w 657517"/>
              <a:gd name="connsiteY11" fmla="*/ 635405 h 2507748"/>
              <a:gd name="connsiteX12" fmla="*/ 601533 w 657517"/>
              <a:gd name="connsiteY12" fmla="*/ 741152 h 2507748"/>
              <a:gd name="connsiteX13" fmla="*/ 489566 w 657517"/>
              <a:gd name="connsiteY13" fmla="*/ 989968 h 2507748"/>
              <a:gd name="connsiteX14" fmla="*/ 446023 w 657517"/>
              <a:gd name="connsiteY14" fmla="*/ 1133037 h 2507748"/>
              <a:gd name="connsiteX15" fmla="*/ 452244 w 657517"/>
              <a:gd name="connsiteY15" fmla="*/ 1282327 h 2507748"/>
              <a:gd name="connsiteX16" fmla="*/ 489566 w 657517"/>
              <a:gd name="connsiteY16" fmla="*/ 1437837 h 2507748"/>
              <a:gd name="connsiteX17" fmla="*/ 508227 w 657517"/>
              <a:gd name="connsiteY17" fmla="*/ 1618229 h 2507748"/>
              <a:gd name="connsiteX18" fmla="*/ 508227 w 657517"/>
              <a:gd name="connsiteY18" fmla="*/ 1804841 h 2507748"/>
              <a:gd name="connsiteX19" fmla="*/ 439803 w 657517"/>
              <a:gd name="connsiteY19" fmla="*/ 1954131 h 2507748"/>
              <a:gd name="connsiteX20" fmla="*/ 439803 w 657517"/>
              <a:gd name="connsiteY20" fmla="*/ 2041217 h 2507748"/>
              <a:gd name="connsiteX21" fmla="*/ 427362 w 657517"/>
              <a:gd name="connsiteY21" fmla="*/ 2290033 h 2507748"/>
              <a:gd name="connsiteX22" fmla="*/ 327835 w 657517"/>
              <a:gd name="connsiteY22" fmla="*/ 2507748 h 2507748"/>
              <a:gd name="connsiteX23" fmla="*/ 203427 w 657517"/>
              <a:gd name="connsiteY23" fmla="*/ 2059878 h 2507748"/>
              <a:gd name="connsiteX24" fmla="*/ 309174 w 657517"/>
              <a:gd name="connsiteY24" fmla="*/ 1904368 h 2507748"/>
              <a:gd name="connsiteX25" fmla="*/ 302954 w 657517"/>
              <a:gd name="connsiteY25" fmla="*/ 1736417 h 2507748"/>
              <a:gd name="connsiteX26" fmla="*/ 271852 w 657517"/>
              <a:gd name="connsiteY26" fmla="*/ 1612009 h 2507748"/>
              <a:gd name="connsiteX27" fmla="*/ 184766 w 657517"/>
              <a:gd name="connsiteY27" fmla="*/ 1419176 h 2507748"/>
              <a:gd name="connsiteX28" fmla="*/ 97680 w 657517"/>
              <a:gd name="connsiteY28" fmla="*/ 1189021 h 2507748"/>
              <a:gd name="connsiteX29" fmla="*/ 16815 w 657517"/>
              <a:gd name="connsiteY29" fmla="*/ 1008629 h 2507748"/>
              <a:gd name="connsiteX30" fmla="*/ 0 w 657517"/>
              <a:gd name="connsiteY30" fmla="*/ 908179 h 2507748"/>
              <a:gd name="connsiteX31" fmla="*/ 23035 w 657517"/>
              <a:gd name="connsiteY31" fmla="*/ 865560 h 2507748"/>
              <a:gd name="connsiteX0" fmla="*/ 23035 w 657517"/>
              <a:gd name="connsiteY0" fmla="*/ 865560 h 2507748"/>
              <a:gd name="connsiteX1" fmla="*/ 52825 w 657517"/>
              <a:gd name="connsiteY1" fmla="*/ 753737 h 2507748"/>
              <a:gd name="connsiteX2" fmla="*/ 135003 w 657517"/>
              <a:gd name="connsiteY2" fmla="*/ 691388 h 2507748"/>
              <a:gd name="connsiteX3" fmla="*/ 110121 w 657517"/>
              <a:gd name="connsiteY3" fmla="*/ 523437 h 2507748"/>
              <a:gd name="connsiteX4" fmla="*/ 190986 w 657517"/>
              <a:gd name="connsiteY4" fmla="*/ 430131 h 2507748"/>
              <a:gd name="connsiteX5" fmla="*/ 222089 w 657517"/>
              <a:gd name="connsiteY5" fmla="*/ 274621 h 2507748"/>
              <a:gd name="connsiteX6" fmla="*/ 190986 w 657517"/>
              <a:gd name="connsiteY6" fmla="*/ 181315 h 2507748"/>
              <a:gd name="connsiteX7" fmla="*/ 198664 w 657517"/>
              <a:gd name="connsiteY7" fmla="*/ 0 h 2507748"/>
              <a:gd name="connsiteX8" fmla="*/ 358937 w 657517"/>
              <a:gd name="connsiteY8" fmla="*/ 81788 h 2507748"/>
              <a:gd name="connsiteX9" fmla="*/ 576652 w 657517"/>
              <a:gd name="connsiteY9" fmla="*/ 330605 h 2507748"/>
              <a:gd name="connsiteX10" fmla="*/ 657517 w 657517"/>
              <a:gd name="connsiteY10" fmla="*/ 542099 h 2507748"/>
              <a:gd name="connsiteX11" fmla="*/ 651297 w 657517"/>
              <a:gd name="connsiteY11" fmla="*/ 635405 h 2507748"/>
              <a:gd name="connsiteX12" fmla="*/ 601533 w 657517"/>
              <a:gd name="connsiteY12" fmla="*/ 741152 h 2507748"/>
              <a:gd name="connsiteX13" fmla="*/ 489566 w 657517"/>
              <a:gd name="connsiteY13" fmla="*/ 989968 h 2507748"/>
              <a:gd name="connsiteX14" fmla="*/ 446023 w 657517"/>
              <a:gd name="connsiteY14" fmla="*/ 1133037 h 2507748"/>
              <a:gd name="connsiteX15" fmla="*/ 452244 w 657517"/>
              <a:gd name="connsiteY15" fmla="*/ 1282327 h 2507748"/>
              <a:gd name="connsiteX16" fmla="*/ 489566 w 657517"/>
              <a:gd name="connsiteY16" fmla="*/ 1437837 h 2507748"/>
              <a:gd name="connsiteX17" fmla="*/ 508227 w 657517"/>
              <a:gd name="connsiteY17" fmla="*/ 1618229 h 2507748"/>
              <a:gd name="connsiteX18" fmla="*/ 508227 w 657517"/>
              <a:gd name="connsiteY18" fmla="*/ 1804841 h 2507748"/>
              <a:gd name="connsiteX19" fmla="*/ 439803 w 657517"/>
              <a:gd name="connsiteY19" fmla="*/ 1954131 h 2507748"/>
              <a:gd name="connsiteX20" fmla="*/ 439803 w 657517"/>
              <a:gd name="connsiteY20" fmla="*/ 2041217 h 2507748"/>
              <a:gd name="connsiteX21" fmla="*/ 427362 w 657517"/>
              <a:gd name="connsiteY21" fmla="*/ 2290033 h 2507748"/>
              <a:gd name="connsiteX22" fmla="*/ 327835 w 657517"/>
              <a:gd name="connsiteY22" fmla="*/ 2507748 h 2507748"/>
              <a:gd name="connsiteX23" fmla="*/ 203427 w 657517"/>
              <a:gd name="connsiteY23" fmla="*/ 2059878 h 2507748"/>
              <a:gd name="connsiteX24" fmla="*/ 309174 w 657517"/>
              <a:gd name="connsiteY24" fmla="*/ 1904368 h 2507748"/>
              <a:gd name="connsiteX25" fmla="*/ 302954 w 657517"/>
              <a:gd name="connsiteY25" fmla="*/ 1736417 h 2507748"/>
              <a:gd name="connsiteX26" fmla="*/ 271852 w 657517"/>
              <a:gd name="connsiteY26" fmla="*/ 1612009 h 2507748"/>
              <a:gd name="connsiteX27" fmla="*/ 184766 w 657517"/>
              <a:gd name="connsiteY27" fmla="*/ 1419176 h 2507748"/>
              <a:gd name="connsiteX28" fmla="*/ 116730 w 657517"/>
              <a:gd name="connsiteY28" fmla="*/ 1146159 h 2507748"/>
              <a:gd name="connsiteX29" fmla="*/ 16815 w 657517"/>
              <a:gd name="connsiteY29" fmla="*/ 1008629 h 2507748"/>
              <a:gd name="connsiteX30" fmla="*/ 0 w 657517"/>
              <a:gd name="connsiteY30" fmla="*/ 908179 h 2507748"/>
              <a:gd name="connsiteX31" fmla="*/ 23035 w 657517"/>
              <a:gd name="connsiteY31" fmla="*/ 865560 h 2507748"/>
              <a:gd name="connsiteX0" fmla="*/ 23035 w 657517"/>
              <a:gd name="connsiteY0" fmla="*/ 865560 h 2507748"/>
              <a:gd name="connsiteX1" fmla="*/ 52825 w 657517"/>
              <a:gd name="connsiteY1" fmla="*/ 753737 h 2507748"/>
              <a:gd name="connsiteX2" fmla="*/ 135003 w 657517"/>
              <a:gd name="connsiteY2" fmla="*/ 691388 h 2507748"/>
              <a:gd name="connsiteX3" fmla="*/ 110121 w 657517"/>
              <a:gd name="connsiteY3" fmla="*/ 523437 h 2507748"/>
              <a:gd name="connsiteX4" fmla="*/ 190986 w 657517"/>
              <a:gd name="connsiteY4" fmla="*/ 430131 h 2507748"/>
              <a:gd name="connsiteX5" fmla="*/ 222089 w 657517"/>
              <a:gd name="connsiteY5" fmla="*/ 274621 h 2507748"/>
              <a:gd name="connsiteX6" fmla="*/ 190986 w 657517"/>
              <a:gd name="connsiteY6" fmla="*/ 181315 h 2507748"/>
              <a:gd name="connsiteX7" fmla="*/ 198664 w 657517"/>
              <a:gd name="connsiteY7" fmla="*/ 0 h 2507748"/>
              <a:gd name="connsiteX8" fmla="*/ 358937 w 657517"/>
              <a:gd name="connsiteY8" fmla="*/ 81788 h 2507748"/>
              <a:gd name="connsiteX9" fmla="*/ 576652 w 657517"/>
              <a:gd name="connsiteY9" fmla="*/ 330605 h 2507748"/>
              <a:gd name="connsiteX10" fmla="*/ 657517 w 657517"/>
              <a:gd name="connsiteY10" fmla="*/ 542099 h 2507748"/>
              <a:gd name="connsiteX11" fmla="*/ 651297 w 657517"/>
              <a:gd name="connsiteY11" fmla="*/ 635405 h 2507748"/>
              <a:gd name="connsiteX12" fmla="*/ 601533 w 657517"/>
              <a:gd name="connsiteY12" fmla="*/ 741152 h 2507748"/>
              <a:gd name="connsiteX13" fmla="*/ 489566 w 657517"/>
              <a:gd name="connsiteY13" fmla="*/ 989968 h 2507748"/>
              <a:gd name="connsiteX14" fmla="*/ 446023 w 657517"/>
              <a:gd name="connsiteY14" fmla="*/ 1133037 h 2507748"/>
              <a:gd name="connsiteX15" fmla="*/ 452244 w 657517"/>
              <a:gd name="connsiteY15" fmla="*/ 1282327 h 2507748"/>
              <a:gd name="connsiteX16" fmla="*/ 489566 w 657517"/>
              <a:gd name="connsiteY16" fmla="*/ 1437837 h 2507748"/>
              <a:gd name="connsiteX17" fmla="*/ 508227 w 657517"/>
              <a:gd name="connsiteY17" fmla="*/ 1618229 h 2507748"/>
              <a:gd name="connsiteX18" fmla="*/ 508227 w 657517"/>
              <a:gd name="connsiteY18" fmla="*/ 1804841 h 2507748"/>
              <a:gd name="connsiteX19" fmla="*/ 439803 w 657517"/>
              <a:gd name="connsiteY19" fmla="*/ 1954131 h 2507748"/>
              <a:gd name="connsiteX20" fmla="*/ 439803 w 657517"/>
              <a:gd name="connsiteY20" fmla="*/ 2041217 h 2507748"/>
              <a:gd name="connsiteX21" fmla="*/ 427362 w 657517"/>
              <a:gd name="connsiteY21" fmla="*/ 2290033 h 2507748"/>
              <a:gd name="connsiteX22" fmla="*/ 327835 w 657517"/>
              <a:gd name="connsiteY22" fmla="*/ 2507748 h 2507748"/>
              <a:gd name="connsiteX23" fmla="*/ 203427 w 657517"/>
              <a:gd name="connsiteY23" fmla="*/ 2059878 h 2507748"/>
              <a:gd name="connsiteX24" fmla="*/ 309174 w 657517"/>
              <a:gd name="connsiteY24" fmla="*/ 1904368 h 2507748"/>
              <a:gd name="connsiteX25" fmla="*/ 302954 w 657517"/>
              <a:gd name="connsiteY25" fmla="*/ 1736417 h 2507748"/>
              <a:gd name="connsiteX26" fmla="*/ 271852 w 657517"/>
              <a:gd name="connsiteY26" fmla="*/ 1612009 h 2507748"/>
              <a:gd name="connsiteX27" fmla="*/ 206198 w 657517"/>
              <a:gd name="connsiteY27" fmla="*/ 1412032 h 2507748"/>
              <a:gd name="connsiteX28" fmla="*/ 116730 w 657517"/>
              <a:gd name="connsiteY28" fmla="*/ 1146159 h 2507748"/>
              <a:gd name="connsiteX29" fmla="*/ 16815 w 657517"/>
              <a:gd name="connsiteY29" fmla="*/ 1008629 h 2507748"/>
              <a:gd name="connsiteX30" fmla="*/ 0 w 657517"/>
              <a:gd name="connsiteY30" fmla="*/ 908179 h 2507748"/>
              <a:gd name="connsiteX31" fmla="*/ 23035 w 657517"/>
              <a:gd name="connsiteY31" fmla="*/ 865560 h 2507748"/>
              <a:gd name="connsiteX0" fmla="*/ 23035 w 657517"/>
              <a:gd name="connsiteY0" fmla="*/ 865560 h 2507748"/>
              <a:gd name="connsiteX1" fmla="*/ 52825 w 657517"/>
              <a:gd name="connsiteY1" fmla="*/ 753737 h 2507748"/>
              <a:gd name="connsiteX2" fmla="*/ 135003 w 657517"/>
              <a:gd name="connsiteY2" fmla="*/ 691388 h 2507748"/>
              <a:gd name="connsiteX3" fmla="*/ 110121 w 657517"/>
              <a:gd name="connsiteY3" fmla="*/ 523437 h 2507748"/>
              <a:gd name="connsiteX4" fmla="*/ 190986 w 657517"/>
              <a:gd name="connsiteY4" fmla="*/ 430131 h 2507748"/>
              <a:gd name="connsiteX5" fmla="*/ 222089 w 657517"/>
              <a:gd name="connsiteY5" fmla="*/ 274621 h 2507748"/>
              <a:gd name="connsiteX6" fmla="*/ 190986 w 657517"/>
              <a:gd name="connsiteY6" fmla="*/ 181315 h 2507748"/>
              <a:gd name="connsiteX7" fmla="*/ 198664 w 657517"/>
              <a:gd name="connsiteY7" fmla="*/ 0 h 2507748"/>
              <a:gd name="connsiteX8" fmla="*/ 358937 w 657517"/>
              <a:gd name="connsiteY8" fmla="*/ 81788 h 2507748"/>
              <a:gd name="connsiteX9" fmla="*/ 576652 w 657517"/>
              <a:gd name="connsiteY9" fmla="*/ 330605 h 2507748"/>
              <a:gd name="connsiteX10" fmla="*/ 657517 w 657517"/>
              <a:gd name="connsiteY10" fmla="*/ 542099 h 2507748"/>
              <a:gd name="connsiteX11" fmla="*/ 651297 w 657517"/>
              <a:gd name="connsiteY11" fmla="*/ 635405 h 2507748"/>
              <a:gd name="connsiteX12" fmla="*/ 601533 w 657517"/>
              <a:gd name="connsiteY12" fmla="*/ 741152 h 2507748"/>
              <a:gd name="connsiteX13" fmla="*/ 489566 w 657517"/>
              <a:gd name="connsiteY13" fmla="*/ 989968 h 2507748"/>
              <a:gd name="connsiteX14" fmla="*/ 446023 w 657517"/>
              <a:gd name="connsiteY14" fmla="*/ 1133037 h 2507748"/>
              <a:gd name="connsiteX15" fmla="*/ 452244 w 657517"/>
              <a:gd name="connsiteY15" fmla="*/ 1282327 h 2507748"/>
              <a:gd name="connsiteX16" fmla="*/ 489566 w 657517"/>
              <a:gd name="connsiteY16" fmla="*/ 1437837 h 2507748"/>
              <a:gd name="connsiteX17" fmla="*/ 508227 w 657517"/>
              <a:gd name="connsiteY17" fmla="*/ 1618229 h 2507748"/>
              <a:gd name="connsiteX18" fmla="*/ 508227 w 657517"/>
              <a:gd name="connsiteY18" fmla="*/ 1804841 h 2507748"/>
              <a:gd name="connsiteX19" fmla="*/ 439803 w 657517"/>
              <a:gd name="connsiteY19" fmla="*/ 1954131 h 2507748"/>
              <a:gd name="connsiteX20" fmla="*/ 439803 w 657517"/>
              <a:gd name="connsiteY20" fmla="*/ 2041217 h 2507748"/>
              <a:gd name="connsiteX21" fmla="*/ 427362 w 657517"/>
              <a:gd name="connsiteY21" fmla="*/ 2290033 h 2507748"/>
              <a:gd name="connsiteX22" fmla="*/ 327835 w 657517"/>
              <a:gd name="connsiteY22" fmla="*/ 2507748 h 2507748"/>
              <a:gd name="connsiteX23" fmla="*/ 203427 w 657517"/>
              <a:gd name="connsiteY23" fmla="*/ 2059878 h 2507748"/>
              <a:gd name="connsiteX24" fmla="*/ 309174 w 657517"/>
              <a:gd name="connsiteY24" fmla="*/ 1904368 h 2507748"/>
              <a:gd name="connsiteX25" fmla="*/ 302954 w 657517"/>
              <a:gd name="connsiteY25" fmla="*/ 1736417 h 2507748"/>
              <a:gd name="connsiteX26" fmla="*/ 271852 w 657517"/>
              <a:gd name="connsiteY26" fmla="*/ 1612009 h 2507748"/>
              <a:gd name="connsiteX27" fmla="*/ 206198 w 657517"/>
              <a:gd name="connsiteY27" fmla="*/ 1412032 h 2507748"/>
              <a:gd name="connsiteX28" fmla="*/ 116730 w 657517"/>
              <a:gd name="connsiteY28" fmla="*/ 1146159 h 2507748"/>
              <a:gd name="connsiteX29" fmla="*/ 16815 w 657517"/>
              <a:gd name="connsiteY29" fmla="*/ 1008629 h 2507748"/>
              <a:gd name="connsiteX30" fmla="*/ 0 w 657517"/>
              <a:gd name="connsiteY30" fmla="*/ 908179 h 2507748"/>
              <a:gd name="connsiteX31" fmla="*/ 23035 w 657517"/>
              <a:gd name="connsiteY31" fmla="*/ 865560 h 2507748"/>
              <a:gd name="connsiteX0" fmla="*/ 23035 w 657517"/>
              <a:gd name="connsiteY0" fmla="*/ 865560 h 2507748"/>
              <a:gd name="connsiteX1" fmla="*/ 52825 w 657517"/>
              <a:gd name="connsiteY1" fmla="*/ 753737 h 2507748"/>
              <a:gd name="connsiteX2" fmla="*/ 135003 w 657517"/>
              <a:gd name="connsiteY2" fmla="*/ 691388 h 2507748"/>
              <a:gd name="connsiteX3" fmla="*/ 110121 w 657517"/>
              <a:gd name="connsiteY3" fmla="*/ 523437 h 2507748"/>
              <a:gd name="connsiteX4" fmla="*/ 190986 w 657517"/>
              <a:gd name="connsiteY4" fmla="*/ 430131 h 2507748"/>
              <a:gd name="connsiteX5" fmla="*/ 222089 w 657517"/>
              <a:gd name="connsiteY5" fmla="*/ 274621 h 2507748"/>
              <a:gd name="connsiteX6" fmla="*/ 190986 w 657517"/>
              <a:gd name="connsiteY6" fmla="*/ 181315 h 2507748"/>
              <a:gd name="connsiteX7" fmla="*/ 198664 w 657517"/>
              <a:gd name="connsiteY7" fmla="*/ 0 h 2507748"/>
              <a:gd name="connsiteX8" fmla="*/ 358937 w 657517"/>
              <a:gd name="connsiteY8" fmla="*/ 81788 h 2507748"/>
              <a:gd name="connsiteX9" fmla="*/ 576652 w 657517"/>
              <a:gd name="connsiteY9" fmla="*/ 330605 h 2507748"/>
              <a:gd name="connsiteX10" fmla="*/ 657517 w 657517"/>
              <a:gd name="connsiteY10" fmla="*/ 542099 h 2507748"/>
              <a:gd name="connsiteX11" fmla="*/ 651297 w 657517"/>
              <a:gd name="connsiteY11" fmla="*/ 635405 h 2507748"/>
              <a:gd name="connsiteX12" fmla="*/ 601533 w 657517"/>
              <a:gd name="connsiteY12" fmla="*/ 741152 h 2507748"/>
              <a:gd name="connsiteX13" fmla="*/ 489566 w 657517"/>
              <a:gd name="connsiteY13" fmla="*/ 989968 h 2507748"/>
              <a:gd name="connsiteX14" fmla="*/ 446023 w 657517"/>
              <a:gd name="connsiteY14" fmla="*/ 1133037 h 2507748"/>
              <a:gd name="connsiteX15" fmla="*/ 452244 w 657517"/>
              <a:gd name="connsiteY15" fmla="*/ 1282327 h 2507748"/>
              <a:gd name="connsiteX16" fmla="*/ 489566 w 657517"/>
              <a:gd name="connsiteY16" fmla="*/ 1437837 h 2507748"/>
              <a:gd name="connsiteX17" fmla="*/ 508227 w 657517"/>
              <a:gd name="connsiteY17" fmla="*/ 1618229 h 2507748"/>
              <a:gd name="connsiteX18" fmla="*/ 508227 w 657517"/>
              <a:gd name="connsiteY18" fmla="*/ 1804841 h 2507748"/>
              <a:gd name="connsiteX19" fmla="*/ 439803 w 657517"/>
              <a:gd name="connsiteY19" fmla="*/ 1954131 h 2507748"/>
              <a:gd name="connsiteX20" fmla="*/ 439803 w 657517"/>
              <a:gd name="connsiteY20" fmla="*/ 2041217 h 2507748"/>
              <a:gd name="connsiteX21" fmla="*/ 427362 w 657517"/>
              <a:gd name="connsiteY21" fmla="*/ 2290033 h 2507748"/>
              <a:gd name="connsiteX22" fmla="*/ 327835 w 657517"/>
              <a:gd name="connsiteY22" fmla="*/ 2507748 h 2507748"/>
              <a:gd name="connsiteX23" fmla="*/ 203427 w 657517"/>
              <a:gd name="connsiteY23" fmla="*/ 2059878 h 2507748"/>
              <a:gd name="connsiteX24" fmla="*/ 309174 w 657517"/>
              <a:gd name="connsiteY24" fmla="*/ 1904368 h 2507748"/>
              <a:gd name="connsiteX25" fmla="*/ 302954 w 657517"/>
              <a:gd name="connsiteY25" fmla="*/ 1736417 h 2507748"/>
              <a:gd name="connsiteX26" fmla="*/ 271852 w 657517"/>
              <a:gd name="connsiteY26" fmla="*/ 1612009 h 2507748"/>
              <a:gd name="connsiteX27" fmla="*/ 206198 w 657517"/>
              <a:gd name="connsiteY27" fmla="*/ 1412032 h 2507748"/>
              <a:gd name="connsiteX28" fmla="*/ 116730 w 657517"/>
              <a:gd name="connsiteY28" fmla="*/ 1146159 h 2507748"/>
              <a:gd name="connsiteX29" fmla="*/ 16815 w 657517"/>
              <a:gd name="connsiteY29" fmla="*/ 1008629 h 2507748"/>
              <a:gd name="connsiteX30" fmla="*/ 0 w 657517"/>
              <a:gd name="connsiteY30" fmla="*/ 908179 h 2507748"/>
              <a:gd name="connsiteX31" fmla="*/ 23035 w 657517"/>
              <a:gd name="connsiteY31" fmla="*/ 865560 h 2507748"/>
              <a:gd name="connsiteX0" fmla="*/ 23035 w 657517"/>
              <a:gd name="connsiteY0" fmla="*/ 865560 h 2507748"/>
              <a:gd name="connsiteX1" fmla="*/ 52825 w 657517"/>
              <a:gd name="connsiteY1" fmla="*/ 753737 h 2507748"/>
              <a:gd name="connsiteX2" fmla="*/ 135003 w 657517"/>
              <a:gd name="connsiteY2" fmla="*/ 691388 h 2507748"/>
              <a:gd name="connsiteX3" fmla="*/ 110121 w 657517"/>
              <a:gd name="connsiteY3" fmla="*/ 523437 h 2507748"/>
              <a:gd name="connsiteX4" fmla="*/ 190986 w 657517"/>
              <a:gd name="connsiteY4" fmla="*/ 430131 h 2507748"/>
              <a:gd name="connsiteX5" fmla="*/ 222089 w 657517"/>
              <a:gd name="connsiteY5" fmla="*/ 274621 h 2507748"/>
              <a:gd name="connsiteX6" fmla="*/ 190986 w 657517"/>
              <a:gd name="connsiteY6" fmla="*/ 181315 h 2507748"/>
              <a:gd name="connsiteX7" fmla="*/ 198664 w 657517"/>
              <a:gd name="connsiteY7" fmla="*/ 0 h 2507748"/>
              <a:gd name="connsiteX8" fmla="*/ 358937 w 657517"/>
              <a:gd name="connsiteY8" fmla="*/ 81788 h 2507748"/>
              <a:gd name="connsiteX9" fmla="*/ 576652 w 657517"/>
              <a:gd name="connsiteY9" fmla="*/ 330605 h 2507748"/>
              <a:gd name="connsiteX10" fmla="*/ 657517 w 657517"/>
              <a:gd name="connsiteY10" fmla="*/ 542099 h 2507748"/>
              <a:gd name="connsiteX11" fmla="*/ 651297 w 657517"/>
              <a:gd name="connsiteY11" fmla="*/ 635405 h 2507748"/>
              <a:gd name="connsiteX12" fmla="*/ 601533 w 657517"/>
              <a:gd name="connsiteY12" fmla="*/ 741152 h 2507748"/>
              <a:gd name="connsiteX13" fmla="*/ 489566 w 657517"/>
              <a:gd name="connsiteY13" fmla="*/ 989968 h 2507748"/>
              <a:gd name="connsiteX14" fmla="*/ 446023 w 657517"/>
              <a:gd name="connsiteY14" fmla="*/ 1133037 h 2507748"/>
              <a:gd name="connsiteX15" fmla="*/ 452244 w 657517"/>
              <a:gd name="connsiteY15" fmla="*/ 1282327 h 2507748"/>
              <a:gd name="connsiteX16" fmla="*/ 489566 w 657517"/>
              <a:gd name="connsiteY16" fmla="*/ 1437837 h 2507748"/>
              <a:gd name="connsiteX17" fmla="*/ 508227 w 657517"/>
              <a:gd name="connsiteY17" fmla="*/ 1618229 h 2507748"/>
              <a:gd name="connsiteX18" fmla="*/ 508227 w 657517"/>
              <a:gd name="connsiteY18" fmla="*/ 1804841 h 2507748"/>
              <a:gd name="connsiteX19" fmla="*/ 439803 w 657517"/>
              <a:gd name="connsiteY19" fmla="*/ 1954131 h 2507748"/>
              <a:gd name="connsiteX20" fmla="*/ 439803 w 657517"/>
              <a:gd name="connsiteY20" fmla="*/ 2041217 h 2507748"/>
              <a:gd name="connsiteX21" fmla="*/ 427362 w 657517"/>
              <a:gd name="connsiteY21" fmla="*/ 2290033 h 2507748"/>
              <a:gd name="connsiteX22" fmla="*/ 327835 w 657517"/>
              <a:gd name="connsiteY22" fmla="*/ 2507748 h 2507748"/>
              <a:gd name="connsiteX23" fmla="*/ 272483 w 657517"/>
              <a:gd name="connsiteY23" fmla="*/ 2112266 h 2507748"/>
              <a:gd name="connsiteX24" fmla="*/ 309174 w 657517"/>
              <a:gd name="connsiteY24" fmla="*/ 1904368 h 2507748"/>
              <a:gd name="connsiteX25" fmla="*/ 302954 w 657517"/>
              <a:gd name="connsiteY25" fmla="*/ 1736417 h 2507748"/>
              <a:gd name="connsiteX26" fmla="*/ 271852 w 657517"/>
              <a:gd name="connsiteY26" fmla="*/ 1612009 h 2507748"/>
              <a:gd name="connsiteX27" fmla="*/ 206198 w 657517"/>
              <a:gd name="connsiteY27" fmla="*/ 1412032 h 2507748"/>
              <a:gd name="connsiteX28" fmla="*/ 116730 w 657517"/>
              <a:gd name="connsiteY28" fmla="*/ 1146159 h 2507748"/>
              <a:gd name="connsiteX29" fmla="*/ 16815 w 657517"/>
              <a:gd name="connsiteY29" fmla="*/ 1008629 h 2507748"/>
              <a:gd name="connsiteX30" fmla="*/ 0 w 657517"/>
              <a:gd name="connsiteY30" fmla="*/ 908179 h 2507748"/>
              <a:gd name="connsiteX31" fmla="*/ 23035 w 657517"/>
              <a:gd name="connsiteY31" fmla="*/ 865560 h 2507748"/>
              <a:gd name="connsiteX0" fmla="*/ 23035 w 657517"/>
              <a:gd name="connsiteY0" fmla="*/ 865560 h 2507748"/>
              <a:gd name="connsiteX1" fmla="*/ 52825 w 657517"/>
              <a:gd name="connsiteY1" fmla="*/ 753737 h 2507748"/>
              <a:gd name="connsiteX2" fmla="*/ 135003 w 657517"/>
              <a:gd name="connsiteY2" fmla="*/ 691388 h 2507748"/>
              <a:gd name="connsiteX3" fmla="*/ 110121 w 657517"/>
              <a:gd name="connsiteY3" fmla="*/ 523437 h 2507748"/>
              <a:gd name="connsiteX4" fmla="*/ 190986 w 657517"/>
              <a:gd name="connsiteY4" fmla="*/ 430131 h 2507748"/>
              <a:gd name="connsiteX5" fmla="*/ 222089 w 657517"/>
              <a:gd name="connsiteY5" fmla="*/ 274621 h 2507748"/>
              <a:gd name="connsiteX6" fmla="*/ 190986 w 657517"/>
              <a:gd name="connsiteY6" fmla="*/ 181315 h 2507748"/>
              <a:gd name="connsiteX7" fmla="*/ 198664 w 657517"/>
              <a:gd name="connsiteY7" fmla="*/ 0 h 2507748"/>
              <a:gd name="connsiteX8" fmla="*/ 358937 w 657517"/>
              <a:gd name="connsiteY8" fmla="*/ 81788 h 2507748"/>
              <a:gd name="connsiteX9" fmla="*/ 576652 w 657517"/>
              <a:gd name="connsiteY9" fmla="*/ 330605 h 2507748"/>
              <a:gd name="connsiteX10" fmla="*/ 657517 w 657517"/>
              <a:gd name="connsiteY10" fmla="*/ 542099 h 2507748"/>
              <a:gd name="connsiteX11" fmla="*/ 651297 w 657517"/>
              <a:gd name="connsiteY11" fmla="*/ 635405 h 2507748"/>
              <a:gd name="connsiteX12" fmla="*/ 601533 w 657517"/>
              <a:gd name="connsiteY12" fmla="*/ 741152 h 2507748"/>
              <a:gd name="connsiteX13" fmla="*/ 489566 w 657517"/>
              <a:gd name="connsiteY13" fmla="*/ 989968 h 2507748"/>
              <a:gd name="connsiteX14" fmla="*/ 446023 w 657517"/>
              <a:gd name="connsiteY14" fmla="*/ 1133037 h 2507748"/>
              <a:gd name="connsiteX15" fmla="*/ 452244 w 657517"/>
              <a:gd name="connsiteY15" fmla="*/ 1282327 h 2507748"/>
              <a:gd name="connsiteX16" fmla="*/ 489566 w 657517"/>
              <a:gd name="connsiteY16" fmla="*/ 1437837 h 2507748"/>
              <a:gd name="connsiteX17" fmla="*/ 508227 w 657517"/>
              <a:gd name="connsiteY17" fmla="*/ 1618229 h 2507748"/>
              <a:gd name="connsiteX18" fmla="*/ 508227 w 657517"/>
              <a:gd name="connsiteY18" fmla="*/ 1804841 h 2507748"/>
              <a:gd name="connsiteX19" fmla="*/ 439803 w 657517"/>
              <a:gd name="connsiteY19" fmla="*/ 1954131 h 2507748"/>
              <a:gd name="connsiteX20" fmla="*/ 439803 w 657517"/>
              <a:gd name="connsiteY20" fmla="*/ 2041217 h 2507748"/>
              <a:gd name="connsiteX21" fmla="*/ 427362 w 657517"/>
              <a:gd name="connsiteY21" fmla="*/ 2290033 h 2507748"/>
              <a:gd name="connsiteX22" fmla="*/ 327835 w 657517"/>
              <a:gd name="connsiteY22" fmla="*/ 2507748 h 2507748"/>
              <a:gd name="connsiteX23" fmla="*/ 230982 w 657517"/>
              <a:gd name="connsiteY23" fmla="*/ 2183120 h 2507748"/>
              <a:gd name="connsiteX24" fmla="*/ 272483 w 657517"/>
              <a:gd name="connsiteY24" fmla="*/ 2112266 h 2507748"/>
              <a:gd name="connsiteX25" fmla="*/ 309174 w 657517"/>
              <a:gd name="connsiteY25" fmla="*/ 1904368 h 2507748"/>
              <a:gd name="connsiteX26" fmla="*/ 302954 w 657517"/>
              <a:gd name="connsiteY26" fmla="*/ 1736417 h 2507748"/>
              <a:gd name="connsiteX27" fmla="*/ 271852 w 657517"/>
              <a:gd name="connsiteY27" fmla="*/ 1612009 h 2507748"/>
              <a:gd name="connsiteX28" fmla="*/ 206198 w 657517"/>
              <a:gd name="connsiteY28" fmla="*/ 1412032 h 2507748"/>
              <a:gd name="connsiteX29" fmla="*/ 116730 w 657517"/>
              <a:gd name="connsiteY29" fmla="*/ 1146159 h 2507748"/>
              <a:gd name="connsiteX30" fmla="*/ 16815 w 657517"/>
              <a:gd name="connsiteY30" fmla="*/ 1008629 h 2507748"/>
              <a:gd name="connsiteX31" fmla="*/ 0 w 657517"/>
              <a:gd name="connsiteY31" fmla="*/ 908179 h 2507748"/>
              <a:gd name="connsiteX32" fmla="*/ 23035 w 657517"/>
              <a:gd name="connsiteY32" fmla="*/ 865560 h 2507748"/>
              <a:gd name="connsiteX0" fmla="*/ 23035 w 657517"/>
              <a:gd name="connsiteY0" fmla="*/ 865560 h 2507748"/>
              <a:gd name="connsiteX1" fmla="*/ 52825 w 657517"/>
              <a:gd name="connsiteY1" fmla="*/ 753737 h 2507748"/>
              <a:gd name="connsiteX2" fmla="*/ 135003 w 657517"/>
              <a:gd name="connsiteY2" fmla="*/ 691388 h 2507748"/>
              <a:gd name="connsiteX3" fmla="*/ 110121 w 657517"/>
              <a:gd name="connsiteY3" fmla="*/ 523437 h 2507748"/>
              <a:gd name="connsiteX4" fmla="*/ 190986 w 657517"/>
              <a:gd name="connsiteY4" fmla="*/ 430131 h 2507748"/>
              <a:gd name="connsiteX5" fmla="*/ 222089 w 657517"/>
              <a:gd name="connsiteY5" fmla="*/ 274621 h 2507748"/>
              <a:gd name="connsiteX6" fmla="*/ 190986 w 657517"/>
              <a:gd name="connsiteY6" fmla="*/ 181315 h 2507748"/>
              <a:gd name="connsiteX7" fmla="*/ 198664 w 657517"/>
              <a:gd name="connsiteY7" fmla="*/ 0 h 2507748"/>
              <a:gd name="connsiteX8" fmla="*/ 358937 w 657517"/>
              <a:gd name="connsiteY8" fmla="*/ 81788 h 2507748"/>
              <a:gd name="connsiteX9" fmla="*/ 576652 w 657517"/>
              <a:gd name="connsiteY9" fmla="*/ 330605 h 2507748"/>
              <a:gd name="connsiteX10" fmla="*/ 657517 w 657517"/>
              <a:gd name="connsiteY10" fmla="*/ 542099 h 2507748"/>
              <a:gd name="connsiteX11" fmla="*/ 651297 w 657517"/>
              <a:gd name="connsiteY11" fmla="*/ 635405 h 2507748"/>
              <a:gd name="connsiteX12" fmla="*/ 601533 w 657517"/>
              <a:gd name="connsiteY12" fmla="*/ 741152 h 2507748"/>
              <a:gd name="connsiteX13" fmla="*/ 489566 w 657517"/>
              <a:gd name="connsiteY13" fmla="*/ 989968 h 2507748"/>
              <a:gd name="connsiteX14" fmla="*/ 446023 w 657517"/>
              <a:gd name="connsiteY14" fmla="*/ 1133037 h 2507748"/>
              <a:gd name="connsiteX15" fmla="*/ 452244 w 657517"/>
              <a:gd name="connsiteY15" fmla="*/ 1282327 h 2507748"/>
              <a:gd name="connsiteX16" fmla="*/ 489566 w 657517"/>
              <a:gd name="connsiteY16" fmla="*/ 1437837 h 2507748"/>
              <a:gd name="connsiteX17" fmla="*/ 508227 w 657517"/>
              <a:gd name="connsiteY17" fmla="*/ 1618229 h 2507748"/>
              <a:gd name="connsiteX18" fmla="*/ 508227 w 657517"/>
              <a:gd name="connsiteY18" fmla="*/ 1804841 h 2507748"/>
              <a:gd name="connsiteX19" fmla="*/ 439803 w 657517"/>
              <a:gd name="connsiteY19" fmla="*/ 1954131 h 2507748"/>
              <a:gd name="connsiteX20" fmla="*/ 439803 w 657517"/>
              <a:gd name="connsiteY20" fmla="*/ 2041217 h 2507748"/>
              <a:gd name="connsiteX21" fmla="*/ 417837 w 657517"/>
              <a:gd name="connsiteY21" fmla="*/ 2287652 h 2507748"/>
              <a:gd name="connsiteX22" fmla="*/ 327835 w 657517"/>
              <a:gd name="connsiteY22" fmla="*/ 2507748 h 2507748"/>
              <a:gd name="connsiteX23" fmla="*/ 230982 w 657517"/>
              <a:gd name="connsiteY23" fmla="*/ 2183120 h 2507748"/>
              <a:gd name="connsiteX24" fmla="*/ 272483 w 657517"/>
              <a:gd name="connsiteY24" fmla="*/ 2112266 h 2507748"/>
              <a:gd name="connsiteX25" fmla="*/ 309174 w 657517"/>
              <a:gd name="connsiteY25" fmla="*/ 1904368 h 2507748"/>
              <a:gd name="connsiteX26" fmla="*/ 302954 w 657517"/>
              <a:gd name="connsiteY26" fmla="*/ 1736417 h 2507748"/>
              <a:gd name="connsiteX27" fmla="*/ 271852 w 657517"/>
              <a:gd name="connsiteY27" fmla="*/ 1612009 h 2507748"/>
              <a:gd name="connsiteX28" fmla="*/ 206198 w 657517"/>
              <a:gd name="connsiteY28" fmla="*/ 1412032 h 2507748"/>
              <a:gd name="connsiteX29" fmla="*/ 116730 w 657517"/>
              <a:gd name="connsiteY29" fmla="*/ 1146159 h 2507748"/>
              <a:gd name="connsiteX30" fmla="*/ 16815 w 657517"/>
              <a:gd name="connsiteY30" fmla="*/ 1008629 h 2507748"/>
              <a:gd name="connsiteX31" fmla="*/ 0 w 657517"/>
              <a:gd name="connsiteY31" fmla="*/ 908179 h 2507748"/>
              <a:gd name="connsiteX32" fmla="*/ 23035 w 657517"/>
              <a:gd name="connsiteY32" fmla="*/ 865560 h 2507748"/>
              <a:gd name="connsiteX0" fmla="*/ 23035 w 657517"/>
              <a:gd name="connsiteY0" fmla="*/ 865560 h 2507748"/>
              <a:gd name="connsiteX1" fmla="*/ 52825 w 657517"/>
              <a:gd name="connsiteY1" fmla="*/ 753737 h 2507748"/>
              <a:gd name="connsiteX2" fmla="*/ 135003 w 657517"/>
              <a:gd name="connsiteY2" fmla="*/ 691388 h 2507748"/>
              <a:gd name="connsiteX3" fmla="*/ 110121 w 657517"/>
              <a:gd name="connsiteY3" fmla="*/ 523437 h 2507748"/>
              <a:gd name="connsiteX4" fmla="*/ 190986 w 657517"/>
              <a:gd name="connsiteY4" fmla="*/ 430131 h 2507748"/>
              <a:gd name="connsiteX5" fmla="*/ 222089 w 657517"/>
              <a:gd name="connsiteY5" fmla="*/ 274621 h 2507748"/>
              <a:gd name="connsiteX6" fmla="*/ 190986 w 657517"/>
              <a:gd name="connsiteY6" fmla="*/ 181315 h 2507748"/>
              <a:gd name="connsiteX7" fmla="*/ 198664 w 657517"/>
              <a:gd name="connsiteY7" fmla="*/ 0 h 2507748"/>
              <a:gd name="connsiteX8" fmla="*/ 358937 w 657517"/>
              <a:gd name="connsiteY8" fmla="*/ 81788 h 2507748"/>
              <a:gd name="connsiteX9" fmla="*/ 576652 w 657517"/>
              <a:gd name="connsiteY9" fmla="*/ 330605 h 2507748"/>
              <a:gd name="connsiteX10" fmla="*/ 657517 w 657517"/>
              <a:gd name="connsiteY10" fmla="*/ 542099 h 2507748"/>
              <a:gd name="connsiteX11" fmla="*/ 651297 w 657517"/>
              <a:gd name="connsiteY11" fmla="*/ 635405 h 2507748"/>
              <a:gd name="connsiteX12" fmla="*/ 601533 w 657517"/>
              <a:gd name="connsiteY12" fmla="*/ 741152 h 2507748"/>
              <a:gd name="connsiteX13" fmla="*/ 489566 w 657517"/>
              <a:gd name="connsiteY13" fmla="*/ 989968 h 2507748"/>
              <a:gd name="connsiteX14" fmla="*/ 446023 w 657517"/>
              <a:gd name="connsiteY14" fmla="*/ 1133037 h 2507748"/>
              <a:gd name="connsiteX15" fmla="*/ 452244 w 657517"/>
              <a:gd name="connsiteY15" fmla="*/ 1282327 h 2507748"/>
              <a:gd name="connsiteX16" fmla="*/ 489566 w 657517"/>
              <a:gd name="connsiteY16" fmla="*/ 1437837 h 2507748"/>
              <a:gd name="connsiteX17" fmla="*/ 508227 w 657517"/>
              <a:gd name="connsiteY17" fmla="*/ 1618229 h 2507748"/>
              <a:gd name="connsiteX18" fmla="*/ 508227 w 657517"/>
              <a:gd name="connsiteY18" fmla="*/ 1804841 h 2507748"/>
              <a:gd name="connsiteX19" fmla="*/ 456471 w 657517"/>
              <a:gd name="connsiteY19" fmla="*/ 1951750 h 2507748"/>
              <a:gd name="connsiteX20" fmla="*/ 439803 w 657517"/>
              <a:gd name="connsiteY20" fmla="*/ 2041217 h 2507748"/>
              <a:gd name="connsiteX21" fmla="*/ 417837 w 657517"/>
              <a:gd name="connsiteY21" fmla="*/ 2287652 h 2507748"/>
              <a:gd name="connsiteX22" fmla="*/ 327835 w 657517"/>
              <a:gd name="connsiteY22" fmla="*/ 2507748 h 2507748"/>
              <a:gd name="connsiteX23" fmla="*/ 230982 w 657517"/>
              <a:gd name="connsiteY23" fmla="*/ 2183120 h 2507748"/>
              <a:gd name="connsiteX24" fmla="*/ 272483 w 657517"/>
              <a:gd name="connsiteY24" fmla="*/ 2112266 h 2507748"/>
              <a:gd name="connsiteX25" fmla="*/ 309174 w 657517"/>
              <a:gd name="connsiteY25" fmla="*/ 1904368 h 2507748"/>
              <a:gd name="connsiteX26" fmla="*/ 302954 w 657517"/>
              <a:gd name="connsiteY26" fmla="*/ 1736417 h 2507748"/>
              <a:gd name="connsiteX27" fmla="*/ 271852 w 657517"/>
              <a:gd name="connsiteY27" fmla="*/ 1612009 h 2507748"/>
              <a:gd name="connsiteX28" fmla="*/ 206198 w 657517"/>
              <a:gd name="connsiteY28" fmla="*/ 1412032 h 2507748"/>
              <a:gd name="connsiteX29" fmla="*/ 116730 w 657517"/>
              <a:gd name="connsiteY29" fmla="*/ 1146159 h 2507748"/>
              <a:gd name="connsiteX30" fmla="*/ 16815 w 657517"/>
              <a:gd name="connsiteY30" fmla="*/ 1008629 h 2507748"/>
              <a:gd name="connsiteX31" fmla="*/ 0 w 657517"/>
              <a:gd name="connsiteY31" fmla="*/ 908179 h 2507748"/>
              <a:gd name="connsiteX32" fmla="*/ 23035 w 657517"/>
              <a:gd name="connsiteY32" fmla="*/ 865560 h 2507748"/>
              <a:gd name="connsiteX0" fmla="*/ 23035 w 657517"/>
              <a:gd name="connsiteY0" fmla="*/ 865560 h 2507748"/>
              <a:gd name="connsiteX1" fmla="*/ 52825 w 657517"/>
              <a:gd name="connsiteY1" fmla="*/ 753737 h 2507748"/>
              <a:gd name="connsiteX2" fmla="*/ 135003 w 657517"/>
              <a:gd name="connsiteY2" fmla="*/ 691388 h 2507748"/>
              <a:gd name="connsiteX3" fmla="*/ 110121 w 657517"/>
              <a:gd name="connsiteY3" fmla="*/ 523437 h 2507748"/>
              <a:gd name="connsiteX4" fmla="*/ 190986 w 657517"/>
              <a:gd name="connsiteY4" fmla="*/ 430131 h 2507748"/>
              <a:gd name="connsiteX5" fmla="*/ 222089 w 657517"/>
              <a:gd name="connsiteY5" fmla="*/ 274621 h 2507748"/>
              <a:gd name="connsiteX6" fmla="*/ 190986 w 657517"/>
              <a:gd name="connsiteY6" fmla="*/ 181315 h 2507748"/>
              <a:gd name="connsiteX7" fmla="*/ 198664 w 657517"/>
              <a:gd name="connsiteY7" fmla="*/ 0 h 2507748"/>
              <a:gd name="connsiteX8" fmla="*/ 358937 w 657517"/>
              <a:gd name="connsiteY8" fmla="*/ 81788 h 2507748"/>
              <a:gd name="connsiteX9" fmla="*/ 576652 w 657517"/>
              <a:gd name="connsiteY9" fmla="*/ 330605 h 2507748"/>
              <a:gd name="connsiteX10" fmla="*/ 657517 w 657517"/>
              <a:gd name="connsiteY10" fmla="*/ 542099 h 2507748"/>
              <a:gd name="connsiteX11" fmla="*/ 651297 w 657517"/>
              <a:gd name="connsiteY11" fmla="*/ 635405 h 2507748"/>
              <a:gd name="connsiteX12" fmla="*/ 601533 w 657517"/>
              <a:gd name="connsiteY12" fmla="*/ 741152 h 2507748"/>
              <a:gd name="connsiteX13" fmla="*/ 489566 w 657517"/>
              <a:gd name="connsiteY13" fmla="*/ 989968 h 2507748"/>
              <a:gd name="connsiteX14" fmla="*/ 446023 w 657517"/>
              <a:gd name="connsiteY14" fmla="*/ 1133037 h 2507748"/>
              <a:gd name="connsiteX15" fmla="*/ 452244 w 657517"/>
              <a:gd name="connsiteY15" fmla="*/ 1282327 h 2507748"/>
              <a:gd name="connsiteX16" fmla="*/ 489566 w 657517"/>
              <a:gd name="connsiteY16" fmla="*/ 1437837 h 2507748"/>
              <a:gd name="connsiteX17" fmla="*/ 508227 w 657517"/>
              <a:gd name="connsiteY17" fmla="*/ 1618229 h 2507748"/>
              <a:gd name="connsiteX18" fmla="*/ 503464 w 657517"/>
              <a:gd name="connsiteY18" fmla="*/ 1800079 h 2507748"/>
              <a:gd name="connsiteX19" fmla="*/ 456471 w 657517"/>
              <a:gd name="connsiteY19" fmla="*/ 1951750 h 2507748"/>
              <a:gd name="connsiteX20" fmla="*/ 439803 w 657517"/>
              <a:gd name="connsiteY20" fmla="*/ 2041217 h 2507748"/>
              <a:gd name="connsiteX21" fmla="*/ 417837 w 657517"/>
              <a:gd name="connsiteY21" fmla="*/ 2287652 h 2507748"/>
              <a:gd name="connsiteX22" fmla="*/ 327835 w 657517"/>
              <a:gd name="connsiteY22" fmla="*/ 2507748 h 2507748"/>
              <a:gd name="connsiteX23" fmla="*/ 230982 w 657517"/>
              <a:gd name="connsiteY23" fmla="*/ 2183120 h 2507748"/>
              <a:gd name="connsiteX24" fmla="*/ 272483 w 657517"/>
              <a:gd name="connsiteY24" fmla="*/ 2112266 h 2507748"/>
              <a:gd name="connsiteX25" fmla="*/ 309174 w 657517"/>
              <a:gd name="connsiteY25" fmla="*/ 1904368 h 2507748"/>
              <a:gd name="connsiteX26" fmla="*/ 302954 w 657517"/>
              <a:gd name="connsiteY26" fmla="*/ 1736417 h 2507748"/>
              <a:gd name="connsiteX27" fmla="*/ 271852 w 657517"/>
              <a:gd name="connsiteY27" fmla="*/ 1612009 h 2507748"/>
              <a:gd name="connsiteX28" fmla="*/ 206198 w 657517"/>
              <a:gd name="connsiteY28" fmla="*/ 1412032 h 2507748"/>
              <a:gd name="connsiteX29" fmla="*/ 116730 w 657517"/>
              <a:gd name="connsiteY29" fmla="*/ 1146159 h 2507748"/>
              <a:gd name="connsiteX30" fmla="*/ 16815 w 657517"/>
              <a:gd name="connsiteY30" fmla="*/ 1008629 h 2507748"/>
              <a:gd name="connsiteX31" fmla="*/ 0 w 657517"/>
              <a:gd name="connsiteY31" fmla="*/ 908179 h 2507748"/>
              <a:gd name="connsiteX32" fmla="*/ 23035 w 657517"/>
              <a:gd name="connsiteY32" fmla="*/ 865560 h 250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57517" h="2507748">
                <a:moveTo>
                  <a:pt x="23035" y="865560"/>
                </a:moveTo>
                <a:lnTo>
                  <a:pt x="52825" y="753737"/>
                </a:lnTo>
                <a:cubicBezTo>
                  <a:pt x="87362" y="740098"/>
                  <a:pt x="114754" y="724077"/>
                  <a:pt x="135003" y="691388"/>
                </a:cubicBezTo>
                <a:cubicBezTo>
                  <a:pt x="126709" y="635404"/>
                  <a:pt x="130322" y="581802"/>
                  <a:pt x="110121" y="523437"/>
                </a:cubicBezTo>
                <a:cubicBezTo>
                  <a:pt x="137076" y="492335"/>
                  <a:pt x="168794" y="463614"/>
                  <a:pt x="190986" y="430131"/>
                </a:cubicBezTo>
                <a:cubicBezTo>
                  <a:pt x="213260" y="373531"/>
                  <a:pt x="211721" y="326458"/>
                  <a:pt x="222089" y="274621"/>
                </a:cubicBezTo>
                <a:lnTo>
                  <a:pt x="190986" y="181315"/>
                </a:lnTo>
                <a:lnTo>
                  <a:pt x="198664" y="0"/>
                </a:lnTo>
                <a:lnTo>
                  <a:pt x="358937" y="81788"/>
                </a:lnTo>
                <a:lnTo>
                  <a:pt x="576652" y="330605"/>
                </a:lnTo>
                <a:lnTo>
                  <a:pt x="657517" y="542099"/>
                </a:lnTo>
                <a:cubicBezTo>
                  <a:pt x="650265" y="614619"/>
                  <a:pt x="651297" y="583465"/>
                  <a:pt x="651297" y="635405"/>
                </a:cubicBezTo>
                <a:lnTo>
                  <a:pt x="601533" y="741152"/>
                </a:lnTo>
                <a:lnTo>
                  <a:pt x="489566" y="989968"/>
                </a:lnTo>
                <a:lnTo>
                  <a:pt x="446023" y="1133037"/>
                </a:lnTo>
                <a:lnTo>
                  <a:pt x="452244" y="1282327"/>
                </a:lnTo>
                <a:lnTo>
                  <a:pt x="489566" y="1437837"/>
                </a:lnTo>
                <a:lnTo>
                  <a:pt x="508227" y="1618229"/>
                </a:lnTo>
                <a:lnTo>
                  <a:pt x="503464" y="1800079"/>
                </a:lnTo>
                <a:lnTo>
                  <a:pt x="456471" y="1951750"/>
                </a:lnTo>
                <a:lnTo>
                  <a:pt x="439803" y="2041217"/>
                </a:lnTo>
                <a:lnTo>
                  <a:pt x="417837" y="2287652"/>
                </a:lnTo>
                <a:lnTo>
                  <a:pt x="327835" y="2507748"/>
                </a:lnTo>
                <a:cubicBezTo>
                  <a:pt x="316188" y="2431289"/>
                  <a:pt x="242629" y="2259579"/>
                  <a:pt x="230982" y="2183120"/>
                </a:cubicBezTo>
                <a:lnTo>
                  <a:pt x="272483" y="2112266"/>
                </a:lnTo>
                <a:lnTo>
                  <a:pt x="309174" y="1904368"/>
                </a:lnTo>
                <a:lnTo>
                  <a:pt x="302954" y="1736417"/>
                </a:lnTo>
                <a:lnTo>
                  <a:pt x="271852" y="1612009"/>
                </a:lnTo>
                <a:lnTo>
                  <a:pt x="206198" y="1412032"/>
                </a:lnTo>
                <a:cubicBezTo>
                  <a:pt x="150182" y="1330552"/>
                  <a:pt x="139409" y="1239545"/>
                  <a:pt x="116730" y="1146159"/>
                </a:cubicBezTo>
                <a:lnTo>
                  <a:pt x="16815" y="1008629"/>
                </a:lnTo>
                <a:lnTo>
                  <a:pt x="0" y="908179"/>
                </a:lnTo>
                <a:lnTo>
                  <a:pt x="23035" y="865560"/>
                </a:ln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09555AC7-419F-4BF1-8B93-F3F984FD1BE6}"/>
              </a:ext>
            </a:extLst>
          </p:cNvPr>
          <p:cNvSpPr txBox="1">
            <a:spLocks/>
          </p:cNvSpPr>
          <p:nvPr/>
        </p:nvSpPr>
        <p:spPr>
          <a:xfrm>
            <a:off x="4340180" y="2985158"/>
            <a:ext cx="325567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gives His life</a:t>
            </a:r>
          </a:p>
        </p:txBody>
      </p:sp>
      <p:sp>
        <p:nvSpPr>
          <p:cNvPr id="3074" name="Rectangle 2"/>
          <p:cNvSpPr>
            <a:spLocks noGrp="1" noChangeArrowheads="1"/>
          </p:cNvSpPr>
          <p:nvPr>
            <p:ph type="title"/>
          </p:nvPr>
        </p:nvSpPr>
        <p:spPr>
          <a:xfrm>
            <a:off x="457200" y="2270919"/>
            <a:ext cx="8229600" cy="2316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am the good shepherd. The good shepherd gives His life for the sheep."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10:11 </a:t>
            </a:r>
          </a:p>
        </p:txBody>
      </p:sp>
      <p:sp>
        <p:nvSpPr>
          <p:cNvPr id="5" name="Rectangle 2">
            <a:extLst>
              <a:ext uri="{FF2B5EF4-FFF2-40B4-BE49-F238E27FC236}">
                <a16:creationId xmlns:a16="http://schemas.microsoft.com/office/drawing/2014/main" id="{64941B25-189D-4B3C-9092-F63BA1041FDB}"/>
              </a:ext>
            </a:extLst>
          </p:cNvPr>
          <p:cNvSpPr txBox="1">
            <a:spLocks noChangeArrowheads="1"/>
          </p:cNvSpPr>
          <p:nvPr/>
        </p:nvSpPr>
        <p:spPr bwMode="auto">
          <a:xfrm>
            <a:off x="1730662" y="3051815"/>
            <a:ext cx="447265"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d</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A6C847AD-52B8-4EDB-BBFE-E285BE1D9956}"/>
              </a:ext>
            </a:extLst>
          </p:cNvPr>
          <p:cNvSpPr txBox="1">
            <a:spLocks noChangeArrowheads="1"/>
          </p:cNvSpPr>
          <p:nvPr/>
        </p:nvSpPr>
        <p:spPr bwMode="auto">
          <a:xfrm>
            <a:off x="3559463" y="2385798"/>
            <a:ext cx="824967"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err="1">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oo</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0AADAE7B-14C8-4168-AB23-1DEBA07C12B6}"/>
              </a:ext>
            </a:extLst>
          </p:cNvPr>
          <p:cNvSpPr txBox="1">
            <a:spLocks noChangeArrowheads="1"/>
          </p:cNvSpPr>
          <p:nvPr/>
        </p:nvSpPr>
        <p:spPr bwMode="auto">
          <a:xfrm>
            <a:off x="6264929" y="2385797"/>
            <a:ext cx="447265"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E48CEECD-96F1-45C9-9E42-947A181DC66A}"/>
              </a:ext>
            </a:extLst>
          </p:cNvPr>
          <p:cNvSpPr txBox="1">
            <a:spLocks noChangeArrowheads="1"/>
          </p:cNvSpPr>
          <p:nvPr/>
        </p:nvSpPr>
        <p:spPr bwMode="auto">
          <a:xfrm>
            <a:off x="4344518" y="3048253"/>
            <a:ext cx="326366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gives His life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hidden="1">
            <a:extLst>
              <a:ext uri="{FF2B5EF4-FFF2-40B4-BE49-F238E27FC236}">
                <a16:creationId xmlns:a16="http://schemas.microsoft.com/office/drawing/2014/main" id="{A477ECFE-A379-44E5-A30F-0F44D2C59A6C}"/>
              </a:ext>
            </a:extLst>
          </p:cNvPr>
          <p:cNvSpPr txBox="1">
            <a:spLocks noChangeArrowheads="1"/>
          </p:cNvSpPr>
          <p:nvPr/>
        </p:nvSpPr>
        <p:spPr bwMode="auto">
          <a:xfrm>
            <a:off x="2715619" y="1823162"/>
            <a:ext cx="1928884"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door</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5030861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18" presetClass="emph" presetSubtype="0" fill="hold" grpId="1" nodeType="withEffect">
                                  <p:stCondLst>
                                    <p:cond delay="0"/>
                                  </p:stCondLst>
                                  <p:childTnLst>
                                    <p:set>
                                      <p:cBhvr override="childStyle">
                                        <p:cTn id="16" dur="500" fill="hold"/>
                                        <p:tgtEl>
                                          <p:spTgt spid="10"/>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50"/>
                                        <p:tgtEl>
                                          <p:spTgt spid="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5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250"/>
                                        <p:tgtEl>
                                          <p:spTgt spid="7"/>
                                        </p:tgtEl>
                                      </p:cBhvr>
                                    </p:animEffect>
                                  </p:childTnLst>
                                </p:cTn>
                              </p:par>
                              <p:par>
                                <p:cTn id="31" presetID="42" presetClass="path" presetSubtype="0" accel="50000" decel="50000" fill="hold" grpId="1" nodeType="withEffect">
                                  <p:stCondLst>
                                    <p:cond delay="0"/>
                                  </p:stCondLst>
                                  <p:childTnLst>
                                    <p:animMotion origin="layout" path="M 4.72222E-6 -4.07407E-6 L 0.14513 -0.17893 " pathEditMode="relative" rAng="0" ptsTypes="AA">
                                      <p:cBhvr>
                                        <p:cTn id="32" dur="1750" fill="hold"/>
                                        <p:tgtEl>
                                          <p:spTgt spid="5"/>
                                        </p:tgtEl>
                                        <p:attrNameLst>
                                          <p:attrName>ppt_x</p:attrName>
                                          <p:attrName>ppt_y</p:attrName>
                                        </p:attrNameLst>
                                      </p:cBhvr>
                                      <p:rCtr x="7257" y="-8958"/>
                                    </p:animMotion>
                                  </p:childTnLst>
                                </p:cTn>
                              </p:par>
                              <p:par>
                                <p:cTn id="33" presetID="42" presetClass="path" presetSubtype="0" accel="50000" decel="50000" fill="hold" grpId="1" nodeType="withEffect">
                                  <p:stCondLst>
                                    <p:cond delay="0"/>
                                  </p:stCondLst>
                                  <p:childTnLst>
                                    <p:animMotion origin="layout" path="M 5E-6 -3.33333E-6 L -0.02605 -0.08194 " pathEditMode="relative" rAng="0" ptsTypes="AA">
                                      <p:cBhvr>
                                        <p:cTn id="34" dur="1750" fill="hold"/>
                                        <p:tgtEl>
                                          <p:spTgt spid="6"/>
                                        </p:tgtEl>
                                        <p:attrNameLst>
                                          <p:attrName>ppt_x</p:attrName>
                                          <p:attrName>ppt_y</p:attrName>
                                        </p:attrNameLst>
                                      </p:cBhvr>
                                      <p:rCtr x="-1302" y="-4097"/>
                                    </p:animMotion>
                                  </p:childTnLst>
                                </p:cTn>
                              </p:par>
                              <p:par>
                                <p:cTn id="35" presetID="42" presetClass="path" presetSubtype="0" accel="50000" decel="50000" fill="hold" grpId="1" nodeType="withEffect">
                                  <p:stCondLst>
                                    <p:cond delay="0"/>
                                  </p:stCondLst>
                                  <p:childTnLst>
                                    <p:animMotion origin="layout" path="M 1.38889E-6 -3.33333E-6 L -0.25764 -0.0824 " pathEditMode="relative" rAng="0" ptsTypes="AA">
                                      <p:cBhvr>
                                        <p:cTn id="36" dur="1750" fill="hold"/>
                                        <p:tgtEl>
                                          <p:spTgt spid="7"/>
                                        </p:tgtEl>
                                        <p:attrNameLst>
                                          <p:attrName>ppt_x</p:attrName>
                                          <p:attrName>ppt_y</p:attrName>
                                        </p:attrNameLst>
                                      </p:cBhvr>
                                      <p:rCtr x="-12882" y="-4120"/>
                                    </p:animMotion>
                                  </p:childTnLst>
                                </p:cTn>
                              </p:par>
                              <p:par>
                                <p:cTn id="37" presetID="10" presetClass="exit" presetSubtype="0" fill="hold" grpId="1" nodeType="withEffect">
                                  <p:stCondLst>
                                    <p:cond delay="0"/>
                                  </p:stCondLst>
                                  <p:childTnLst>
                                    <p:animEffect transition="out" filter="fade">
                                      <p:cBhvr>
                                        <p:cTn id="38" dur="1250"/>
                                        <p:tgtEl>
                                          <p:spTgt spid="3074"/>
                                        </p:tgtEl>
                                      </p:cBhvr>
                                    </p:animEffect>
                                    <p:set>
                                      <p:cBhvr>
                                        <p:cTn id="39" dur="1" fill="hold">
                                          <p:stCondLst>
                                            <p:cond delay="1249"/>
                                          </p:stCondLst>
                                        </p:cTn>
                                        <p:tgtEl>
                                          <p:spTgt spid="3074"/>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10" presetClass="exit" presetSubtype="0" fill="hold" grpId="2" nodeType="withEffect">
                                  <p:stCondLst>
                                    <p:cond delay="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7" presetClass="entr" presetSubtype="4"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ppt_x</p:attrName>
                                        </p:attrNameLst>
                                      </p:cBhvr>
                                      <p:tavLst>
                                        <p:tav tm="0">
                                          <p:val>
                                            <p:strVal val="#ppt_x"/>
                                          </p:val>
                                        </p:tav>
                                        <p:tav tm="100000">
                                          <p:val>
                                            <p:strVal val="#ppt_x"/>
                                          </p:val>
                                        </p:tav>
                                      </p:tavLst>
                                    </p:anim>
                                    <p:anim calcmode="lin" valueType="num">
                                      <p:cBhvr>
                                        <p:cTn id="51" dur="500" fill="hold"/>
                                        <p:tgtEl>
                                          <p:spTgt spid="11"/>
                                        </p:tgtEl>
                                        <p:attrNameLst>
                                          <p:attrName>ppt_y</p:attrName>
                                        </p:attrNameLst>
                                      </p:cBhvr>
                                      <p:tavLst>
                                        <p:tav tm="0">
                                          <p:val>
                                            <p:strVal val="#ppt_y+#ppt_h/2"/>
                                          </p:val>
                                        </p:tav>
                                        <p:tav tm="100000">
                                          <p:val>
                                            <p:strVal val="#ppt_y"/>
                                          </p:val>
                                        </p:tav>
                                      </p:tavLst>
                                    </p:anim>
                                    <p:anim calcmode="lin" valueType="num">
                                      <p:cBhvr>
                                        <p:cTn id="52" dur="500" fill="hold"/>
                                        <p:tgtEl>
                                          <p:spTgt spid="11"/>
                                        </p:tgtEl>
                                        <p:attrNameLst>
                                          <p:attrName>ppt_w</p:attrName>
                                        </p:attrNameLst>
                                      </p:cBhvr>
                                      <p:tavLst>
                                        <p:tav tm="0">
                                          <p:val>
                                            <p:strVal val="#ppt_w"/>
                                          </p:val>
                                        </p:tav>
                                        <p:tav tm="100000">
                                          <p:val>
                                            <p:strVal val="#ppt_w"/>
                                          </p:val>
                                        </p:tav>
                                      </p:tavLst>
                                    </p:anim>
                                    <p:anim calcmode="lin" valueType="num">
                                      <p:cBhvr>
                                        <p:cTn id="53"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P spid="10" grpId="1"/>
      <p:bldP spid="10" grpId="2"/>
      <p:bldP spid="3074" grpId="0"/>
      <p:bldP spid="3074" grpId="1"/>
      <p:bldP spid="5" grpId="0"/>
      <p:bldP spid="5" grpId="1"/>
      <p:bldP spid="6" grpId="0"/>
      <p:bldP spid="6" grpId="1"/>
      <p:bldP spid="7" grpId="0"/>
      <p:bldP spid="7" grpId="1"/>
      <p:bldP spid="9" grpId="0"/>
      <p:bldP spid="9"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CE93CF-EC8E-4A0A-8208-D33B7463BC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6" name="Rectangle 2">
            <a:extLst>
              <a:ext uri="{FF2B5EF4-FFF2-40B4-BE49-F238E27FC236}">
                <a16:creationId xmlns:a16="http://schemas.microsoft.com/office/drawing/2014/main" id="{8B3D58E5-5E1D-4DE9-AB20-41B246BCB59C}"/>
              </a:ext>
            </a:extLst>
          </p:cNvPr>
          <p:cNvSpPr txBox="1">
            <a:spLocks noChangeArrowheads="1"/>
          </p:cNvSpPr>
          <p:nvPr/>
        </p:nvSpPr>
        <p:spPr bwMode="auto">
          <a:xfrm>
            <a:off x="4658104" y="2495047"/>
            <a:ext cx="1828801"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saved</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1752600"/>
            <a:ext cx="8229600" cy="2849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am the door. If anyone enters by Me, he will be saved, and will go in and out and find pasture."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10:9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8594FB62-E5F4-4ADA-8813-64FFEF764791}"/>
              </a:ext>
            </a:extLst>
          </p:cNvPr>
          <p:cNvSpPr txBox="1">
            <a:spLocks noChangeArrowheads="1"/>
          </p:cNvSpPr>
          <p:nvPr/>
        </p:nvSpPr>
        <p:spPr bwMode="auto">
          <a:xfrm>
            <a:off x="2715619" y="1823162"/>
            <a:ext cx="1928884"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door</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2479925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900"/>
                                        <p:tgtEl>
                                          <p:spTgt spid="3074"/>
                                        </p:tgtEl>
                                      </p:cBhvr>
                                    </p:animEffect>
                                    <p:anim calcmode="lin" valueType="num">
                                      <p:cBhvr>
                                        <p:cTn id="8" dur="900" fill="hold"/>
                                        <p:tgtEl>
                                          <p:spTgt spid="3074"/>
                                        </p:tgtEl>
                                        <p:attrNameLst>
                                          <p:attrName>ppt_x</p:attrName>
                                        </p:attrNameLst>
                                      </p:cBhvr>
                                      <p:tavLst>
                                        <p:tav tm="0">
                                          <p:val>
                                            <p:strVal val="#ppt_x"/>
                                          </p:val>
                                        </p:tav>
                                        <p:tav tm="100000">
                                          <p:val>
                                            <p:strVal val="#ppt_x"/>
                                          </p:val>
                                        </p:tav>
                                      </p:tavLst>
                                    </p:anim>
                                    <p:anim calcmode="lin" valueType="num">
                                      <p:cBhvr>
                                        <p:cTn id="9" dur="9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900"/>
                            </p:stCondLst>
                            <p:childTnLst>
                              <p:par>
                                <p:cTn id="11" presetID="10" presetClass="exit" presetSubtype="0" fill="hold" grpId="2"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50"/>
                                        <p:tgtEl>
                                          <p:spTgt spid="6"/>
                                        </p:tgtEl>
                                      </p:cBhvr>
                                    </p:animEffect>
                                  </p:childTnLst>
                                </p:cTn>
                              </p:par>
                              <p:par>
                                <p:cTn id="19" presetID="10" presetClass="exit" presetSubtype="0" fill="hold" grpId="1" nodeType="withEffect">
                                  <p:stCondLst>
                                    <p:cond delay="0"/>
                                  </p:stCondLst>
                                  <p:childTnLst>
                                    <p:animEffect transition="out" filter="fade">
                                      <p:cBhvr>
                                        <p:cTn id="20" dur="1250"/>
                                        <p:tgtEl>
                                          <p:spTgt spid="3074"/>
                                        </p:tgtEl>
                                      </p:cBhvr>
                                    </p:animEffect>
                                    <p:set>
                                      <p:cBhvr>
                                        <p:cTn id="21"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074" grpId="0"/>
      <p:bldP spid="3074" grpId="1"/>
      <p:bldP spid="4"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F01677-D7AD-4989-997D-4FF237773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3" y="0"/>
            <a:ext cx="9144000" cy="6858000"/>
          </a:xfrm>
          <a:prstGeom prst="rect">
            <a:avLst/>
          </a:prstGeom>
        </p:spPr>
      </p:pic>
      <p:sp>
        <p:nvSpPr>
          <p:cNvPr id="8" name="Title 1">
            <a:extLst>
              <a:ext uri="{FF2B5EF4-FFF2-40B4-BE49-F238E27FC236}">
                <a16:creationId xmlns:a16="http://schemas.microsoft.com/office/drawing/2014/main" id="{784AD3D9-D579-4C9B-93D7-33E9B06C9590}"/>
              </a:ext>
            </a:extLst>
          </p:cNvPr>
          <p:cNvSpPr txBox="1">
            <a:spLocks/>
          </p:cNvSpPr>
          <p:nvPr/>
        </p:nvSpPr>
        <p:spPr>
          <a:xfrm>
            <a:off x="4005885" y="4524642"/>
            <a:ext cx="449148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lawful to do good</a:t>
            </a:r>
          </a:p>
        </p:txBody>
      </p:sp>
      <p:sp>
        <p:nvSpPr>
          <p:cNvPr id="3074" name="Rectangle 2"/>
          <p:cNvSpPr>
            <a:spLocks noGrp="1" noChangeArrowheads="1"/>
          </p:cNvSpPr>
          <p:nvPr>
            <p:ph type="title"/>
          </p:nvPr>
        </p:nvSpPr>
        <p:spPr>
          <a:xfrm>
            <a:off x="457200" y="533400"/>
            <a:ext cx="8229600" cy="5516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He said to them, "What man is there among you who has one sheep, and if it falls into a pit on the Sabbath, will not lay hold of it and lift it out? Of how much more value then is a man than a sheep? Therefore it is lawful to do good on the Sabbath."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12:11-12 </a:t>
            </a:r>
          </a:p>
        </p:txBody>
      </p:sp>
      <p:sp>
        <p:nvSpPr>
          <p:cNvPr id="4" name="Rectangle 2">
            <a:extLst>
              <a:ext uri="{FF2B5EF4-FFF2-40B4-BE49-F238E27FC236}">
                <a16:creationId xmlns:a16="http://schemas.microsoft.com/office/drawing/2014/main" id="{CB8A7F1C-3936-40D2-9755-F4958EBD45DB}"/>
              </a:ext>
            </a:extLst>
          </p:cNvPr>
          <p:cNvSpPr txBox="1">
            <a:spLocks noChangeArrowheads="1"/>
          </p:cNvSpPr>
          <p:nvPr/>
        </p:nvSpPr>
        <p:spPr bwMode="auto">
          <a:xfrm>
            <a:off x="575018" y="1912934"/>
            <a:ext cx="1928884"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sheep</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5A3593A1-E5D1-44A8-B5B3-30E8E6A622D2}"/>
              </a:ext>
            </a:extLst>
          </p:cNvPr>
          <p:cNvSpPr txBox="1">
            <a:spLocks noChangeArrowheads="1"/>
          </p:cNvSpPr>
          <p:nvPr/>
        </p:nvSpPr>
        <p:spPr bwMode="auto">
          <a:xfrm>
            <a:off x="4658104" y="2495047"/>
            <a:ext cx="1828801"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saved</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659118FD-A872-4D7E-8795-AD8D4161F692}"/>
              </a:ext>
            </a:extLst>
          </p:cNvPr>
          <p:cNvSpPr txBox="1">
            <a:spLocks noChangeArrowheads="1"/>
          </p:cNvSpPr>
          <p:nvPr/>
        </p:nvSpPr>
        <p:spPr bwMode="auto">
          <a:xfrm>
            <a:off x="4042434" y="4590777"/>
            <a:ext cx="442949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lawful to do good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4E4C2E56-6050-46C0-A938-9AB52622C97A}"/>
              </a:ext>
            </a:extLst>
          </p:cNvPr>
          <p:cNvSpPr txBox="1">
            <a:spLocks noChangeArrowheads="1"/>
          </p:cNvSpPr>
          <p:nvPr/>
        </p:nvSpPr>
        <p:spPr bwMode="auto">
          <a:xfrm>
            <a:off x="6599784" y="3924955"/>
            <a:ext cx="1928884"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sheep</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4D73311A-04A7-481B-8E01-5B477F23A222}"/>
              </a:ext>
            </a:extLst>
          </p:cNvPr>
          <p:cNvSpPr txBox="1">
            <a:spLocks noChangeArrowheads="1"/>
          </p:cNvSpPr>
          <p:nvPr/>
        </p:nvSpPr>
        <p:spPr bwMode="auto">
          <a:xfrm>
            <a:off x="2567080" y="1379301"/>
            <a:ext cx="1928884"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sheep</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5721012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50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1000"/>
                                        <p:tgtEl>
                                          <p:spTgt spid="3074"/>
                                        </p:tgtEl>
                                      </p:cBhvr>
                                    </p:animEffect>
                                  </p:childTnLst>
                                </p:cTn>
                              </p:par>
                              <p:par>
                                <p:cTn id="8" presetID="50" presetClass="exit" presetSubtype="0" accel="100000" fill="hold" grpId="0" nodeType="withEffect">
                                  <p:stCondLst>
                                    <p:cond delay="0"/>
                                  </p:stCondLst>
                                  <p:childTnLst>
                                    <p:anim calcmode="lin" valueType="num">
                                      <p:cBhvr>
                                        <p:cTn id="9" dur="1000"/>
                                        <p:tgtEl>
                                          <p:spTgt spid="5"/>
                                        </p:tgtEl>
                                        <p:attrNameLst>
                                          <p:attrName>ppt_w</p:attrName>
                                        </p:attrNameLst>
                                      </p:cBhvr>
                                      <p:tavLst>
                                        <p:tav tm="0">
                                          <p:val>
                                            <p:strVal val="ppt_w"/>
                                          </p:val>
                                        </p:tav>
                                        <p:tav tm="100000">
                                          <p:val>
                                            <p:strVal val="ppt_w+.3"/>
                                          </p:val>
                                        </p:tav>
                                      </p:tavLst>
                                    </p:anim>
                                    <p:anim calcmode="lin" valueType="num">
                                      <p:cBhvr>
                                        <p:cTn id="10" dur="1000"/>
                                        <p:tgtEl>
                                          <p:spTgt spid="5"/>
                                        </p:tgtEl>
                                        <p:attrNameLst>
                                          <p:attrName>ppt_h</p:attrName>
                                        </p:attrNameLst>
                                      </p:cBhvr>
                                      <p:tavLst>
                                        <p:tav tm="0">
                                          <p:val>
                                            <p:strVal val="ppt_h"/>
                                          </p:val>
                                        </p:tav>
                                        <p:tav tm="100000">
                                          <p:val>
                                            <p:strVal val="ppt_h"/>
                                          </p:val>
                                        </p:tav>
                                      </p:tavLst>
                                    </p:anim>
                                    <p:animEffect transition="out" filter="fade">
                                      <p:cBhvr>
                                        <p:cTn id="11" dur="1000"/>
                                        <p:tgtEl>
                                          <p:spTgt spid="5"/>
                                        </p:tgtEl>
                                      </p:cBhvr>
                                    </p:animEffect>
                                    <p:set>
                                      <p:cBhvr>
                                        <p:cTn id="12" dur="1" fill="hold">
                                          <p:stCondLst>
                                            <p:cond delay="9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18" presetClass="emph" presetSubtype="0" fill="hold" grpId="1" nodeType="withEffect">
                                  <p:stCondLst>
                                    <p:cond delay="0"/>
                                  </p:stCondLst>
                                  <p:childTnLst>
                                    <p:set>
                                      <p:cBhvr override="childStyle">
                                        <p:cTn id="19" dur="500" fill="hold"/>
                                        <p:tgtEl>
                                          <p:spTgt spid="8"/>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50"/>
                                        <p:tgtEl>
                                          <p:spTgt spid="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250"/>
                                        <p:tgtEl>
                                          <p:spTgt spid="7"/>
                                        </p:tgtEl>
                                      </p:cBhvr>
                                    </p:animEffect>
                                  </p:childTnLst>
                                </p:cTn>
                              </p:par>
                              <p:par>
                                <p:cTn id="31" presetID="42" presetClass="path" presetSubtype="0" accel="50000" decel="50000" fill="hold" grpId="2" nodeType="withEffect">
                                  <p:stCondLst>
                                    <p:cond delay="0"/>
                                  </p:stCondLst>
                                  <p:childTnLst>
                                    <p:animMotion origin="layout" path="M 8.33333E-7 -1.85185E-6 L 0.21823 -0.07824 " pathEditMode="relative" rAng="0" ptsTypes="AA">
                                      <p:cBhvr>
                                        <p:cTn id="32" dur="2000" fill="hold"/>
                                        <p:tgtEl>
                                          <p:spTgt spid="4"/>
                                        </p:tgtEl>
                                        <p:attrNameLst>
                                          <p:attrName>ppt_x</p:attrName>
                                          <p:attrName>ppt_y</p:attrName>
                                        </p:attrNameLst>
                                      </p:cBhvr>
                                      <p:rCtr x="10903" y="-3912"/>
                                    </p:animMotion>
                                  </p:childTnLst>
                                </p:cTn>
                              </p:par>
                              <p:par>
                                <p:cTn id="33" presetID="42" presetClass="path" presetSubtype="0" accel="50000" decel="50000" fill="hold" grpId="1" nodeType="withEffect">
                                  <p:stCondLst>
                                    <p:cond delay="0"/>
                                  </p:stCondLst>
                                  <p:childTnLst>
                                    <p:animMotion origin="layout" path="M -3.33333E-6 1.11111E-6 L -0.4408 -0.37153 " pathEditMode="relative" rAng="0" ptsTypes="AA">
                                      <p:cBhvr>
                                        <p:cTn id="34" dur="2000" fill="hold"/>
                                        <p:tgtEl>
                                          <p:spTgt spid="7"/>
                                        </p:tgtEl>
                                        <p:attrNameLst>
                                          <p:attrName>ppt_x</p:attrName>
                                          <p:attrName>ppt_y</p:attrName>
                                        </p:attrNameLst>
                                      </p:cBhvr>
                                      <p:rCtr x="-22049" y="-18588"/>
                                    </p:animMotion>
                                  </p:childTnLst>
                                </p:cTn>
                              </p:par>
                              <p:par>
                                <p:cTn id="35" presetID="10" presetClass="exit" presetSubtype="0" fill="hold" grpId="1" nodeType="withEffect">
                                  <p:stCondLst>
                                    <p:cond delay="0"/>
                                  </p:stCondLst>
                                  <p:childTnLst>
                                    <p:animEffect transition="out" filter="fade">
                                      <p:cBhvr>
                                        <p:cTn id="36" dur="1250"/>
                                        <p:tgtEl>
                                          <p:spTgt spid="3074"/>
                                        </p:tgtEl>
                                      </p:cBhvr>
                                    </p:animEffect>
                                    <p:set>
                                      <p:cBhvr>
                                        <p:cTn id="37" dur="1" fill="hold">
                                          <p:stCondLst>
                                            <p:cond delay="1249"/>
                                          </p:stCondLst>
                                        </p:cTn>
                                        <p:tgtEl>
                                          <p:spTgt spid="3074"/>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par>
                                <p:cTn id="41" presetID="10" presetClass="exit" presetSubtype="0" fill="hold" grpId="2" nodeType="withEffect">
                                  <p:stCondLst>
                                    <p:cond delay="0"/>
                                  </p:stCondLst>
                                  <p:childTnLst>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childTnLst>
                          </p:cTn>
                        </p:par>
                        <p:par>
                          <p:cTn id="44" fill="hold">
                            <p:stCondLst>
                              <p:cond delay="2000"/>
                            </p:stCondLst>
                            <p:childTnLst>
                              <p:par>
                                <p:cTn id="45" presetID="10" presetClass="exit" presetSubtype="0" fill="hold" grpId="2" nodeType="afterEffect">
                                  <p:stCondLst>
                                    <p:cond delay="0"/>
                                  </p:stCondLst>
                                  <p:childTnLst>
                                    <p:animEffect transition="out" filter="fade">
                                      <p:cBhvr>
                                        <p:cTn id="46" dur="250"/>
                                        <p:tgtEl>
                                          <p:spTgt spid="7"/>
                                        </p:tgtEl>
                                      </p:cBhvr>
                                    </p:animEffect>
                                    <p:set>
                                      <p:cBhvr>
                                        <p:cTn id="47" dur="1" fill="hold">
                                          <p:stCondLst>
                                            <p:cond delay="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3074" grpId="0"/>
      <p:bldP spid="3074" grpId="1"/>
      <p:bldP spid="4" grpId="0"/>
      <p:bldP spid="4" grpId="2"/>
      <p:bldP spid="5" grpId="0"/>
      <p:bldP spid="9" grpId="0"/>
      <p:bldP spid="9" grpId="1"/>
      <p:bldP spid="7" grpId="0"/>
      <p:bldP spid="7" grpId="1"/>
      <p:bldP spid="7"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34FF69-836E-4CB6-B98D-47C12D154E03}"/>
              </a:ext>
            </a:extLst>
          </p:cNvPr>
          <p:cNvPicPr>
            <a:picLocks noChangeAspect="1"/>
          </p:cNvPicPr>
          <p:nvPr/>
        </p:nvPicPr>
        <p:blipFill rotWithShape="1">
          <a:blip r:embed="rId3">
            <a:extLst>
              <a:ext uri="{28A0092B-C50C-407E-A947-70E740481C1C}">
                <a14:useLocalDpi xmlns:a14="http://schemas.microsoft.com/office/drawing/2010/main" val="0"/>
              </a:ext>
            </a:extLst>
          </a:blip>
          <a:srcRect r="11305"/>
          <a:stretch/>
        </p:blipFill>
        <p:spPr>
          <a:xfrm>
            <a:off x="-23037" y="0"/>
            <a:ext cx="9167038" cy="6858000"/>
          </a:xfrm>
          <a:prstGeom prst="rect">
            <a:avLst/>
          </a:prstGeom>
        </p:spPr>
      </p:pic>
      <p:sp>
        <p:nvSpPr>
          <p:cNvPr id="6" name="Title 1">
            <a:extLst>
              <a:ext uri="{FF2B5EF4-FFF2-40B4-BE49-F238E27FC236}">
                <a16:creationId xmlns:a16="http://schemas.microsoft.com/office/drawing/2014/main" id="{49D8F9B0-1778-4B59-A833-FCAC0323BDA7}"/>
              </a:ext>
            </a:extLst>
          </p:cNvPr>
          <p:cNvSpPr txBox="1">
            <a:spLocks/>
          </p:cNvSpPr>
          <p:nvPr/>
        </p:nvSpPr>
        <p:spPr>
          <a:xfrm>
            <a:off x="1983659" y="5457126"/>
            <a:ext cx="2258958" cy="67255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rejoicing</a:t>
            </a:r>
          </a:p>
        </p:txBody>
      </p:sp>
      <p:sp>
        <p:nvSpPr>
          <p:cNvPr id="9" name="Title 1">
            <a:extLst>
              <a:ext uri="{FF2B5EF4-FFF2-40B4-BE49-F238E27FC236}">
                <a16:creationId xmlns:a16="http://schemas.microsoft.com/office/drawing/2014/main" id="{06822DB5-6D89-489E-AA6A-43B26EDA5662}"/>
              </a:ext>
            </a:extLst>
          </p:cNvPr>
          <p:cNvSpPr txBox="1">
            <a:spLocks/>
          </p:cNvSpPr>
          <p:nvPr/>
        </p:nvSpPr>
        <p:spPr>
          <a:xfrm>
            <a:off x="6650182" y="4113003"/>
            <a:ext cx="1942762" cy="67255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found</a:t>
            </a:r>
          </a:p>
        </p:txBody>
      </p:sp>
      <p:sp>
        <p:nvSpPr>
          <p:cNvPr id="3074" name="Rectangle 2"/>
          <p:cNvSpPr>
            <a:spLocks noGrp="1" noChangeArrowheads="1"/>
          </p:cNvSpPr>
          <p:nvPr>
            <p:ph type="title"/>
          </p:nvPr>
        </p:nvSpPr>
        <p:spPr>
          <a:xfrm>
            <a:off x="457200" y="632619"/>
            <a:ext cx="8229600" cy="5592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"What man of you, having a hundred sheep, if he loses one of them, does not leave the ninety-nine in the wilderness, and go after the one which is lost until he finds it? And when he has found it, he lays it on his shoulders, rejoicing."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15:4-5 </a:t>
            </a:r>
          </a:p>
        </p:txBody>
      </p:sp>
      <p:sp>
        <p:nvSpPr>
          <p:cNvPr id="4" name="Rectangle 2">
            <a:extLst>
              <a:ext uri="{FF2B5EF4-FFF2-40B4-BE49-F238E27FC236}">
                <a16:creationId xmlns:a16="http://schemas.microsoft.com/office/drawing/2014/main" id="{B5A3C5C5-C5DB-49CA-AD7F-B542DC8D0F8D}"/>
              </a:ext>
            </a:extLst>
          </p:cNvPr>
          <p:cNvSpPr txBox="1">
            <a:spLocks noChangeArrowheads="1"/>
          </p:cNvSpPr>
          <p:nvPr/>
        </p:nvSpPr>
        <p:spPr bwMode="auto">
          <a:xfrm>
            <a:off x="2567080" y="1379301"/>
            <a:ext cx="1928884"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sheep</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A4E07CD8-6729-4348-980F-960096BF5B34}"/>
              </a:ext>
            </a:extLst>
          </p:cNvPr>
          <p:cNvSpPr txBox="1">
            <a:spLocks noChangeArrowheads="1"/>
          </p:cNvSpPr>
          <p:nvPr/>
        </p:nvSpPr>
        <p:spPr bwMode="auto">
          <a:xfrm>
            <a:off x="1881064" y="5400648"/>
            <a:ext cx="246487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rejoicing</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C70ED0AC-803A-4B15-8AAB-E08DC280F760}"/>
              </a:ext>
            </a:extLst>
          </p:cNvPr>
          <p:cNvSpPr txBox="1">
            <a:spLocks noChangeArrowheads="1"/>
          </p:cNvSpPr>
          <p:nvPr/>
        </p:nvSpPr>
        <p:spPr bwMode="auto">
          <a:xfrm>
            <a:off x="6732153" y="4061606"/>
            <a:ext cx="178284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found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CB1B3E6D-DBEB-4B45-AFA3-DA475D034F85}"/>
              </a:ext>
            </a:extLst>
          </p:cNvPr>
          <p:cNvSpPr txBox="1">
            <a:spLocks noChangeArrowheads="1"/>
          </p:cNvSpPr>
          <p:nvPr/>
        </p:nvSpPr>
        <p:spPr bwMode="auto">
          <a:xfrm>
            <a:off x="5158170" y="2403200"/>
            <a:ext cx="1928884"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sheep</a:t>
            </a:r>
            <a:endParaRPr lang="en-US" altLang="en-US" sz="43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048011971"/>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upRight)">
                                      <p:cBhvr>
                                        <p:cTn id="7" dur="750"/>
                                        <p:tgtEl>
                                          <p:spTgt spid="3074"/>
                                        </p:tgtEl>
                                      </p:cBhvr>
                                    </p:animEffect>
                                  </p:childTnLst>
                                </p:cTn>
                              </p:par>
                            </p:childTnLst>
                          </p:cTn>
                        </p:par>
                        <p:par>
                          <p:cTn id="8" fill="hold">
                            <p:stCondLst>
                              <p:cond delay="75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18" presetClass="emph" presetSubtype="0" fill="hold" grpId="1" nodeType="withEffect">
                                  <p:stCondLst>
                                    <p:cond delay="0"/>
                                  </p:stCondLst>
                                  <p:childTnLst>
                                    <p:set>
                                      <p:cBhvr override="childStyle">
                                        <p:cTn id="18" dur="500" fill="hold"/>
                                        <p:tgtEl>
                                          <p:spTgt spid="6"/>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22" presetClass="entr" presetSubtype="8" fill="hold" grpId="0" nodeType="withEffect">
                                  <p:stCondLst>
                                    <p:cond delay="40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18" presetClass="emph" presetSubtype="0" fill="hold" grpId="1" nodeType="withEffect">
                                  <p:stCondLst>
                                    <p:cond delay="400"/>
                                  </p:stCondLst>
                                  <p:childTnLst>
                                    <p:set>
                                      <p:cBhvr override="childStyle">
                                        <p:cTn id="26" dur="500" fill="hold"/>
                                        <p:tgtEl>
                                          <p:spTgt spid="9"/>
                                        </p:tgtEl>
                                        <p:attrNameLst>
                                          <p:attrName>style.textDecorationUnderline</p:attrName>
                                        </p:attrNameLst>
                                      </p:cBhvr>
                                      <p:to>
                                        <p:strVal val="true"/>
                                      </p:to>
                                    </p:set>
                                  </p:childTnLst>
                                </p:cTn>
                              </p:par>
                              <p:par>
                                <p:cTn id="27" presetID="22" presetClass="entr" presetSubtype="8" fill="hold" grpId="0" nodeType="withEffect">
                                  <p:stCondLst>
                                    <p:cond delay="40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250"/>
                                        <p:tgtEl>
                                          <p:spTgt spid="4"/>
                                        </p:tgtEl>
                                      </p:cBhvr>
                                    </p:animEffect>
                                  </p:childTnLst>
                                </p:cTn>
                              </p:par>
                              <p:par>
                                <p:cTn id="35" presetID="6" presetClass="emph" presetSubtype="0" fill="hold" grpId="3" nodeType="withEffect">
                                  <p:stCondLst>
                                    <p:cond delay="0"/>
                                  </p:stCondLst>
                                  <p:childTnLst>
                                    <p:animScale>
                                      <p:cBhvr>
                                        <p:cTn id="36" dur="2000" fill="hold"/>
                                        <p:tgtEl>
                                          <p:spTgt spid="4"/>
                                        </p:tgtEl>
                                      </p:cBhvr>
                                      <p:by x="96000" y="96000"/>
                                    </p:animScale>
                                  </p:childTnLst>
                                </p:cTn>
                              </p:par>
                              <p:par>
                                <p:cTn id="37" presetID="42" presetClass="path" presetSubtype="0" accel="50000" decel="50000" fill="hold" grpId="2" nodeType="withEffect">
                                  <p:stCondLst>
                                    <p:cond delay="0"/>
                                  </p:stCondLst>
                                  <p:childTnLst>
                                    <p:animMotion origin="layout" path="M -1.11111E-6 -4.07407E-6 L 0.28351 0.14908 " pathEditMode="relative" rAng="0" ptsTypes="AA">
                                      <p:cBhvr>
                                        <p:cTn id="38" dur="2000" fill="hold"/>
                                        <p:tgtEl>
                                          <p:spTgt spid="4"/>
                                        </p:tgtEl>
                                        <p:attrNameLst>
                                          <p:attrName>ppt_x</p:attrName>
                                          <p:attrName>ppt_y</p:attrName>
                                        </p:attrNameLst>
                                      </p:cBhvr>
                                      <p:rCtr x="14167" y="7454"/>
                                    </p:animMotion>
                                  </p:childTnLst>
                                </p:cTn>
                              </p:par>
                              <p:par>
                                <p:cTn id="39" presetID="10" presetClass="exit" presetSubtype="0" fill="hold" grpId="1" nodeType="withEffect">
                                  <p:stCondLst>
                                    <p:cond delay="0"/>
                                  </p:stCondLst>
                                  <p:childTnLst>
                                    <p:animEffect transition="out" filter="fade">
                                      <p:cBhvr>
                                        <p:cTn id="40" dur="1250"/>
                                        <p:tgtEl>
                                          <p:spTgt spid="3074"/>
                                        </p:tgtEl>
                                      </p:cBhvr>
                                    </p:animEffect>
                                    <p:set>
                                      <p:cBhvr>
                                        <p:cTn id="41" dur="1" fill="hold">
                                          <p:stCondLst>
                                            <p:cond delay="1249"/>
                                          </p:stCondLst>
                                        </p:cTn>
                                        <p:tgtEl>
                                          <p:spTgt spid="3074"/>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9" grpId="0"/>
      <p:bldP spid="9" grpId="1"/>
      <p:bldP spid="9" grpId="2"/>
      <p:bldP spid="3074" grpId="0"/>
      <p:bldP spid="3074" grpId="1"/>
      <p:bldP spid="4" grpId="0"/>
      <p:bldP spid="4" grpId="1"/>
      <p:bldP spid="4" grpId="2"/>
      <p:bldP spid="4" grpId="3"/>
      <p:bldP spid="7" grpId="0"/>
      <p:bldP spid="7" grpId="1"/>
      <p:bldP spid="8" grpId="0"/>
      <p:bldP spid="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71C730-7891-4D1F-AC42-91BCB15D2406}"/>
              </a:ext>
            </a:extLst>
          </p:cNvPr>
          <p:cNvPicPr>
            <a:picLocks noChangeAspect="1"/>
          </p:cNvPicPr>
          <p:nvPr/>
        </p:nvPicPr>
        <p:blipFill rotWithShape="1">
          <a:blip r:embed="rId2">
            <a:extLst>
              <a:ext uri="{28A0092B-C50C-407E-A947-70E740481C1C}">
                <a14:useLocalDpi xmlns:a14="http://schemas.microsoft.com/office/drawing/2010/main" val="0"/>
              </a:ext>
            </a:extLst>
          </a:blip>
          <a:srcRect r="3612"/>
          <a:stretch/>
        </p:blipFill>
        <p:spPr>
          <a:xfrm>
            <a:off x="1" y="0"/>
            <a:ext cx="9144000" cy="6858000"/>
          </a:xfrm>
          <a:prstGeom prst="rect">
            <a:avLst/>
          </a:prstGeom>
        </p:spPr>
      </p:pic>
      <p:sp>
        <p:nvSpPr>
          <p:cNvPr id="6" name="Title 1">
            <a:extLst>
              <a:ext uri="{FF2B5EF4-FFF2-40B4-BE49-F238E27FC236}">
                <a16:creationId xmlns:a16="http://schemas.microsoft.com/office/drawing/2014/main" id="{912525AC-EE99-44C5-AE2A-94850D22EB71}"/>
              </a:ext>
            </a:extLst>
          </p:cNvPr>
          <p:cNvSpPr txBox="1">
            <a:spLocks/>
          </p:cNvSpPr>
          <p:nvPr/>
        </p:nvSpPr>
        <p:spPr>
          <a:xfrm>
            <a:off x="5029200" y="3728908"/>
            <a:ext cx="1051366" cy="7489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3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joy</a:t>
            </a:r>
          </a:p>
        </p:txBody>
      </p:sp>
      <p:sp>
        <p:nvSpPr>
          <p:cNvPr id="7" name="Title 1">
            <a:extLst>
              <a:ext uri="{FF2B5EF4-FFF2-40B4-BE49-F238E27FC236}">
                <a16:creationId xmlns:a16="http://schemas.microsoft.com/office/drawing/2014/main" id="{4CA6B88C-310D-4E2C-B095-DF072C72C795}"/>
              </a:ext>
            </a:extLst>
          </p:cNvPr>
          <p:cNvSpPr txBox="1">
            <a:spLocks/>
          </p:cNvSpPr>
          <p:nvPr/>
        </p:nvSpPr>
        <p:spPr>
          <a:xfrm>
            <a:off x="582355" y="4296869"/>
            <a:ext cx="382662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3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over one sinner</a:t>
            </a:r>
          </a:p>
        </p:txBody>
      </p:sp>
      <p:sp>
        <p:nvSpPr>
          <p:cNvPr id="3074" name="Rectangle 2"/>
          <p:cNvSpPr>
            <a:spLocks noGrp="1" noChangeArrowheads="1"/>
          </p:cNvSpPr>
          <p:nvPr>
            <p:ph type="title"/>
          </p:nvPr>
        </p:nvSpPr>
        <p:spPr>
          <a:xfrm>
            <a:off x="381000" y="289719"/>
            <a:ext cx="8382000" cy="6278562"/>
          </a:xfrm>
        </p:spPr>
        <p:txBody>
          <a:bodyPr>
            <a:scene3d>
              <a:camera prst="orthographicFront"/>
              <a:lightRig rig="flat" dir="t"/>
            </a:scene3d>
            <a:sp3d extrusionH="57150" prstMaterial="plastic">
              <a:bevelT w="38100" h="38100"/>
            </a:sp3d>
          </a:bodyPr>
          <a:lstStyle/>
          <a:p>
            <a:pPr eaLnBrk="1" hangingPunct="1"/>
            <a:r>
              <a:rPr lang="en-US" altLang="en-US" sz="43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when he comes home, he calls together his friends and neighbors, saying to them, 'Rejoice with me, for I have found my sheep which was lost!' I say to you that likewise there will be more joy in heaven over one sinner who repents than over ninety-nine just persons who need no repentance."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15:6-7 </a:t>
            </a:r>
          </a:p>
        </p:txBody>
      </p:sp>
      <p:sp>
        <p:nvSpPr>
          <p:cNvPr id="4" name="Rectangle 2">
            <a:extLst>
              <a:ext uri="{FF2B5EF4-FFF2-40B4-BE49-F238E27FC236}">
                <a16:creationId xmlns:a16="http://schemas.microsoft.com/office/drawing/2014/main" id="{7E31C77F-472A-41AE-B990-F55A6B67D931}"/>
              </a:ext>
            </a:extLst>
          </p:cNvPr>
          <p:cNvSpPr txBox="1">
            <a:spLocks noChangeArrowheads="1"/>
          </p:cNvSpPr>
          <p:nvPr/>
        </p:nvSpPr>
        <p:spPr bwMode="auto">
          <a:xfrm>
            <a:off x="5158170" y="2403200"/>
            <a:ext cx="1928884"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sheep</a:t>
            </a:r>
            <a:endParaRPr lang="en-US" altLang="en-US" sz="43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FCF150D5-E18B-4ADF-BCC3-6A9E16DA7B93}"/>
              </a:ext>
            </a:extLst>
          </p:cNvPr>
          <p:cNvSpPr txBox="1">
            <a:spLocks noChangeArrowheads="1"/>
          </p:cNvSpPr>
          <p:nvPr/>
        </p:nvSpPr>
        <p:spPr bwMode="auto">
          <a:xfrm>
            <a:off x="4930640" y="3702477"/>
            <a:ext cx="125359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joy</a:t>
            </a:r>
            <a:endParaRPr lang="en-US" altLang="en-US" sz="43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96102887-E50A-4D73-90EA-A4A6B19B7234}"/>
              </a:ext>
            </a:extLst>
          </p:cNvPr>
          <p:cNvSpPr txBox="1">
            <a:spLocks noChangeArrowheads="1"/>
          </p:cNvSpPr>
          <p:nvPr/>
        </p:nvSpPr>
        <p:spPr bwMode="auto">
          <a:xfrm>
            <a:off x="434654" y="4360444"/>
            <a:ext cx="412073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over one sinner</a:t>
            </a:r>
            <a:endParaRPr lang="en-US" altLang="en-US" sz="43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6A384563-4199-42ED-B052-7168FE7F1447}"/>
              </a:ext>
            </a:extLst>
          </p:cNvPr>
          <p:cNvSpPr txBox="1">
            <a:spLocks noChangeArrowheads="1"/>
          </p:cNvSpPr>
          <p:nvPr/>
        </p:nvSpPr>
        <p:spPr bwMode="auto">
          <a:xfrm>
            <a:off x="4136230" y="3273383"/>
            <a:ext cx="1217563"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sheep</a:t>
            </a:r>
            <a:endParaRPr lang="en-US" altLang="en-US" sz="3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371768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4"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18" presetClass="emph" presetSubtype="0" fill="hold" grpId="1" nodeType="withEffect">
                                  <p:stCondLst>
                                    <p:cond delay="400"/>
                                  </p:stCondLst>
                                  <p:childTnLst>
                                    <p:set>
                                      <p:cBhvr override="childStyle">
                                        <p:cTn id="29" dur="500" fill="hold"/>
                                        <p:tgtEl>
                                          <p:spTgt spid="7"/>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250"/>
                                        <p:tgtEl>
                                          <p:spTgt spid="4"/>
                                        </p:tgtEl>
                                      </p:cBhvr>
                                    </p:animEffect>
                                  </p:childTnLst>
                                </p:cTn>
                              </p:par>
                              <p:par>
                                <p:cTn id="38" presetID="6" presetClass="emph" presetSubtype="0" fill="hold" grpId="3" nodeType="withEffect">
                                  <p:stCondLst>
                                    <p:cond delay="0"/>
                                  </p:stCondLst>
                                  <p:childTnLst>
                                    <p:animScale>
                                      <p:cBhvr>
                                        <p:cTn id="39" dur="2000" fill="hold"/>
                                        <p:tgtEl>
                                          <p:spTgt spid="4"/>
                                        </p:tgtEl>
                                      </p:cBhvr>
                                      <p:by x="70000" y="70000"/>
                                    </p:animScale>
                                  </p:childTnLst>
                                </p:cTn>
                              </p:par>
                              <p:par>
                                <p:cTn id="40" presetID="42" presetClass="path" presetSubtype="0" accel="50000" decel="50000" fill="hold" grpId="2" nodeType="withEffect">
                                  <p:stCondLst>
                                    <p:cond delay="0"/>
                                  </p:stCondLst>
                                  <p:childTnLst>
                                    <p:animMotion origin="layout" path="M -4.44444E-6 3.7037E-7 L -0.15069 0.12731 " pathEditMode="relative" rAng="0" ptsTypes="AA">
                                      <p:cBhvr>
                                        <p:cTn id="41" dur="2000" fill="hold"/>
                                        <p:tgtEl>
                                          <p:spTgt spid="4"/>
                                        </p:tgtEl>
                                        <p:attrNameLst>
                                          <p:attrName>ppt_x</p:attrName>
                                          <p:attrName>ppt_y</p:attrName>
                                        </p:attrNameLst>
                                      </p:cBhvr>
                                      <p:rCtr x="-7535" y="6366"/>
                                    </p:animMotion>
                                  </p:childTnLst>
                                </p:cTn>
                              </p:par>
                              <p:par>
                                <p:cTn id="42" presetID="10" presetClass="exit" presetSubtype="0" fill="hold" grpId="1" nodeType="withEffect">
                                  <p:stCondLst>
                                    <p:cond delay="0"/>
                                  </p:stCondLst>
                                  <p:childTnLst>
                                    <p:animEffect transition="out" filter="fade">
                                      <p:cBhvr>
                                        <p:cTn id="43" dur="1250"/>
                                        <p:tgtEl>
                                          <p:spTgt spid="3074"/>
                                        </p:tgtEl>
                                      </p:cBhvr>
                                    </p:animEffect>
                                    <p:set>
                                      <p:cBhvr>
                                        <p:cTn id="44" dur="1" fill="hold">
                                          <p:stCondLst>
                                            <p:cond delay="1249"/>
                                          </p:stCondLst>
                                        </p:cTn>
                                        <p:tgtEl>
                                          <p:spTgt spid="3074"/>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3074" grpId="0"/>
      <p:bldP spid="3074" grpId="1"/>
      <p:bldP spid="4" grpId="0"/>
      <p:bldP spid="4" grpId="2"/>
      <p:bldP spid="4" grpId="3"/>
      <p:bldP spid="4" grpId="4"/>
      <p:bldP spid="8" grpId="0"/>
      <p:bldP spid="8" grpId="1"/>
      <p:bldP spid="9" grpId="0"/>
      <p:bldP spid="9"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89F381-2A8F-4E84-8EF3-9F2BD7F607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6200"/>
            <a:ext cx="9144001" cy="6934200"/>
          </a:xfrm>
          <a:prstGeom prst="rect">
            <a:avLst/>
          </a:prstGeom>
        </p:spPr>
      </p:pic>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 when they had eaten breakfast, Jesus said to Simon Peter, "Simon, son of Jonah, do you love Me more than these?" He said to Him, "Yes, Lord; You know that I love You." He said to him, "Feed My lambs." He said to him again a second time, "Simon, son of Jonah, do you love Me?" He said to Him, "Yes, Lord; You know that I love You." He said to him, "Tend My sheep." He said to him the third time, "Simon, son of Jonah, do you love Me?" Peter was grieved because He said to him the third time, "Do you love Me?" And he said to Him, "Lord, You know all things; You know that I love You." Jesus said to him, "Feed My sheep.      — </a:t>
            </a:r>
            <a:r>
              <a:rPr lang="en-US" altLang="en-US" sz="3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21:15-17 </a:t>
            </a:r>
          </a:p>
        </p:txBody>
      </p:sp>
      <p:sp>
        <p:nvSpPr>
          <p:cNvPr id="4" name="Rectangle 2">
            <a:extLst>
              <a:ext uri="{FF2B5EF4-FFF2-40B4-BE49-F238E27FC236}">
                <a16:creationId xmlns:a16="http://schemas.microsoft.com/office/drawing/2014/main" id="{7C117819-A5FE-44B3-9C3A-206780BF12FF}"/>
              </a:ext>
            </a:extLst>
          </p:cNvPr>
          <p:cNvSpPr txBox="1">
            <a:spLocks noChangeArrowheads="1"/>
          </p:cNvSpPr>
          <p:nvPr/>
        </p:nvSpPr>
        <p:spPr bwMode="auto">
          <a:xfrm>
            <a:off x="4136230" y="3273383"/>
            <a:ext cx="1217563"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sheep</a:t>
            </a:r>
            <a:endParaRPr lang="en-US" altLang="en-US" sz="3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1AF80EA8-6B4A-46A5-A5DC-4C95B3873E18}"/>
              </a:ext>
            </a:extLst>
          </p:cNvPr>
          <p:cNvSpPr txBox="1">
            <a:spLocks noChangeArrowheads="1"/>
          </p:cNvSpPr>
          <p:nvPr/>
        </p:nvSpPr>
        <p:spPr bwMode="auto">
          <a:xfrm>
            <a:off x="2375443" y="2344353"/>
            <a:ext cx="4670126" cy="2708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4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Feed My lambs</a:t>
            </a:r>
          </a:p>
          <a:p>
            <a:pPr eaLnBrk="1" hangingPunct="1"/>
            <a:r>
              <a:rPr lang="en-US" altLang="en-US" sz="54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Tend My sheep</a:t>
            </a:r>
          </a:p>
          <a:p>
            <a:pPr eaLnBrk="1" hangingPunct="1"/>
            <a:r>
              <a:rPr lang="en-US" altLang="en-US" sz="54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Feed My sheep</a:t>
            </a:r>
          </a:p>
        </p:txBody>
      </p:sp>
      <p:sp>
        <p:nvSpPr>
          <p:cNvPr id="5" name="Rectangle 2">
            <a:extLst>
              <a:ext uri="{FF2B5EF4-FFF2-40B4-BE49-F238E27FC236}">
                <a16:creationId xmlns:a16="http://schemas.microsoft.com/office/drawing/2014/main" id="{EED05AFC-C03D-4625-98BC-3C2495A23851}"/>
              </a:ext>
            </a:extLst>
          </p:cNvPr>
          <p:cNvSpPr txBox="1">
            <a:spLocks noChangeArrowheads="1"/>
          </p:cNvSpPr>
          <p:nvPr/>
        </p:nvSpPr>
        <p:spPr bwMode="auto">
          <a:xfrm>
            <a:off x="7469980" y="1441859"/>
            <a:ext cx="1137139"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12700" prstMaterial="plastic">
              <a:bevelT w="19050" h="1905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a:ln w="3175"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Feed</a:t>
            </a:r>
            <a:endParaRPr lang="en-US" altLang="en-US" sz="3000" b="1" i="1" kern="0" dirty="0">
              <a:ln w="3175"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2DFFC075-65A6-4753-B074-6425A087227A}"/>
              </a:ext>
            </a:extLst>
          </p:cNvPr>
          <p:cNvSpPr txBox="1">
            <a:spLocks noChangeArrowheads="1"/>
          </p:cNvSpPr>
          <p:nvPr/>
        </p:nvSpPr>
        <p:spPr bwMode="auto">
          <a:xfrm>
            <a:off x="600075" y="1898693"/>
            <a:ext cx="1992923"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12700" prstMaterial="plastic">
              <a:bevelT w="19050" h="1905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a:ln w="3175"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My lambs</a:t>
            </a:r>
            <a:endParaRPr lang="en-US" altLang="en-US" sz="3000" b="1" i="1" kern="0" dirty="0">
              <a:ln w="3175"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21958141-42B0-4862-85D1-2C02113E13CF}"/>
              </a:ext>
            </a:extLst>
          </p:cNvPr>
          <p:cNvSpPr txBox="1">
            <a:spLocks noChangeArrowheads="1"/>
          </p:cNvSpPr>
          <p:nvPr/>
        </p:nvSpPr>
        <p:spPr bwMode="auto">
          <a:xfrm>
            <a:off x="2567776" y="3272673"/>
            <a:ext cx="2876496"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12700" prstMaterial="plastic">
              <a:bevelT w="19050" h="1905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a:ln w="3175"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Tend My sheep</a:t>
            </a:r>
          </a:p>
        </p:txBody>
      </p:sp>
      <p:sp>
        <p:nvSpPr>
          <p:cNvPr id="8" name="Rectangle 2">
            <a:extLst>
              <a:ext uri="{FF2B5EF4-FFF2-40B4-BE49-F238E27FC236}">
                <a16:creationId xmlns:a16="http://schemas.microsoft.com/office/drawing/2014/main" id="{4BC18BEC-A127-4CBD-90D3-8F3DF8EC6086}"/>
              </a:ext>
            </a:extLst>
          </p:cNvPr>
          <p:cNvSpPr txBox="1">
            <a:spLocks noChangeArrowheads="1"/>
          </p:cNvSpPr>
          <p:nvPr/>
        </p:nvSpPr>
        <p:spPr bwMode="auto">
          <a:xfrm>
            <a:off x="5500740" y="5559177"/>
            <a:ext cx="2782712"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12700" prstMaterial="plastic">
              <a:bevelT w="19050" h="1905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a:ln w="3175"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Feed My sheep</a:t>
            </a:r>
            <a:endParaRPr lang="en-US" altLang="en-US" sz="3000" b="1" i="1" kern="0" dirty="0">
              <a:ln w="3175"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0763605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5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5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50"/>
                                        <p:tgtEl>
                                          <p:spTgt spid="8"/>
                                        </p:tgtEl>
                                      </p:cBhvr>
                                    </p:animEffect>
                                  </p:childTnLst>
                                </p:cTn>
                              </p:par>
                              <p:par>
                                <p:cTn id="26" presetID="6" presetClass="emph" presetSubtype="0" fill="hold" grpId="3" nodeType="withEffect">
                                  <p:stCondLst>
                                    <p:cond delay="0"/>
                                  </p:stCondLst>
                                  <p:childTnLst>
                                    <p:animScale>
                                      <p:cBhvr>
                                        <p:cTn id="27" dur="2000" fill="hold"/>
                                        <p:tgtEl>
                                          <p:spTgt spid="5"/>
                                        </p:tgtEl>
                                      </p:cBhvr>
                                      <p:by x="180000" y="180000"/>
                                    </p:animScale>
                                  </p:childTnLst>
                                </p:cTn>
                              </p:par>
                              <p:par>
                                <p:cTn id="28" presetID="6" presetClass="emph" presetSubtype="0" fill="hold" grpId="3" nodeType="withEffect">
                                  <p:stCondLst>
                                    <p:cond delay="0"/>
                                  </p:stCondLst>
                                  <p:childTnLst>
                                    <p:animScale>
                                      <p:cBhvr>
                                        <p:cTn id="29" dur="2000" fill="hold"/>
                                        <p:tgtEl>
                                          <p:spTgt spid="6"/>
                                        </p:tgtEl>
                                      </p:cBhvr>
                                      <p:by x="180000" y="180000"/>
                                    </p:animScale>
                                  </p:childTnLst>
                                </p:cTn>
                              </p:par>
                              <p:par>
                                <p:cTn id="30" presetID="6" presetClass="emph" presetSubtype="0" fill="hold" grpId="3" nodeType="withEffect">
                                  <p:stCondLst>
                                    <p:cond delay="0"/>
                                  </p:stCondLst>
                                  <p:childTnLst>
                                    <p:animScale>
                                      <p:cBhvr>
                                        <p:cTn id="31" dur="2000" fill="hold"/>
                                        <p:tgtEl>
                                          <p:spTgt spid="7"/>
                                        </p:tgtEl>
                                      </p:cBhvr>
                                      <p:by x="180000" y="180000"/>
                                    </p:animScale>
                                  </p:childTnLst>
                                </p:cTn>
                              </p:par>
                              <p:par>
                                <p:cTn id="32" presetID="6" presetClass="emph" presetSubtype="0" fill="hold" grpId="3" nodeType="withEffect">
                                  <p:stCondLst>
                                    <p:cond delay="0"/>
                                  </p:stCondLst>
                                  <p:childTnLst>
                                    <p:animScale>
                                      <p:cBhvr>
                                        <p:cTn id="33" dur="2000" fill="hold"/>
                                        <p:tgtEl>
                                          <p:spTgt spid="8"/>
                                        </p:tgtEl>
                                      </p:cBhvr>
                                      <p:by x="180000" y="180000"/>
                                    </p:animScale>
                                  </p:childTnLst>
                                </p:cTn>
                              </p:par>
                              <p:par>
                                <p:cTn id="34" presetID="42" presetClass="path" presetSubtype="0" accel="50000" decel="50000" fill="hold" grpId="1" nodeType="withEffect">
                                  <p:stCondLst>
                                    <p:cond delay="0"/>
                                  </p:stCondLst>
                                  <p:childTnLst>
                                    <p:animMotion origin="layout" path="M -3.05556E-6 -1.85185E-6 L -0.52482 0.15509 " pathEditMode="relative" rAng="0" ptsTypes="AA">
                                      <p:cBhvr>
                                        <p:cTn id="35" dur="2000" fill="hold"/>
                                        <p:tgtEl>
                                          <p:spTgt spid="5"/>
                                        </p:tgtEl>
                                        <p:attrNameLst>
                                          <p:attrName>ppt_x</p:attrName>
                                          <p:attrName>ppt_y</p:attrName>
                                        </p:attrNameLst>
                                      </p:cBhvr>
                                      <p:rCtr x="-26250" y="7755"/>
                                    </p:animMotion>
                                  </p:childTnLst>
                                </p:cTn>
                              </p:par>
                              <p:par>
                                <p:cTn id="36" presetID="42" presetClass="path" presetSubtype="0" accel="50000" decel="50000" fill="hold" grpId="1" nodeType="withEffect">
                                  <p:stCondLst>
                                    <p:cond delay="0"/>
                                  </p:stCondLst>
                                  <p:childTnLst>
                                    <p:animMotion origin="layout" path="M 8.33333E-7 1.48148E-6 L 0.4243 0.08773 " pathEditMode="relative" rAng="0" ptsTypes="AA">
                                      <p:cBhvr>
                                        <p:cTn id="37" dur="2000" fill="hold"/>
                                        <p:tgtEl>
                                          <p:spTgt spid="6"/>
                                        </p:tgtEl>
                                        <p:attrNameLst>
                                          <p:attrName>ppt_x</p:attrName>
                                          <p:attrName>ppt_y</p:attrName>
                                        </p:attrNameLst>
                                      </p:cBhvr>
                                      <p:rCtr x="21215" y="4375"/>
                                    </p:animMotion>
                                  </p:childTnLst>
                                </p:cTn>
                              </p:par>
                              <p:par>
                                <p:cTn id="38" presetID="42" presetClass="path" presetSubtype="0" accel="50000" decel="50000" fill="hold" grpId="1" nodeType="withEffect">
                                  <p:stCondLst>
                                    <p:cond delay="0"/>
                                  </p:stCondLst>
                                  <p:childTnLst>
                                    <p:animMotion origin="layout" path="M -8.33333E-7 -1.48148E-6 L 0.07761 0.0088 " pathEditMode="relative" rAng="0" ptsTypes="AA">
                                      <p:cBhvr>
                                        <p:cTn id="39" dur="2000" fill="hold"/>
                                        <p:tgtEl>
                                          <p:spTgt spid="7"/>
                                        </p:tgtEl>
                                        <p:attrNameLst>
                                          <p:attrName>ppt_x</p:attrName>
                                          <p:attrName>ppt_y</p:attrName>
                                        </p:attrNameLst>
                                      </p:cBhvr>
                                      <p:rCtr x="3872" y="440"/>
                                    </p:animMotion>
                                  </p:childTnLst>
                                </p:cTn>
                              </p:par>
                              <p:par>
                                <p:cTn id="40" presetID="42" presetClass="path" presetSubtype="0" accel="50000" decel="50000" fill="hold" grpId="1" nodeType="withEffect">
                                  <p:stCondLst>
                                    <p:cond delay="0"/>
                                  </p:stCondLst>
                                  <p:childTnLst>
                                    <p:animMotion origin="layout" path="M 4.16667E-6 -4.81481E-6 L -0.23855 -0.20578 " pathEditMode="relative" rAng="0" ptsTypes="AA">
                                      <p:cBhvr>
                                        <p:cTn id="41" dur="2000" fill="hold"/>
                                        <p:tgtEl>
                                          <p:spTgt spid="8"/>
                                        </p:tgtEl>
                                        <p:attrNameLst>
                                          <p:attrName>ppt_x</p:attrName>
                                          <p:attrName>ppt_y</p:attrName>
                                        </p:attrNameLst>
                                      </p:cBhvr>
                                      <p:rCtr x="-11927" y="-10301"/>
                                    </p:animMotion>
                                  </p:childTnLst>
                                </p:cTn>
                              </p:par>
                              <p:par>
                                <p:cTn id="42" presetID="10" presetClass="exit" presetSubtype="0" fill="hold" grpId="1" nodeType="withEffect">
                                  <p:stCondLst>
                                    <p:cond delay="0"/>
                                  </p:stCondLst>
                                  <p:childTnLst>
                                    <p:animEffect transition="out" filter="fade">
                                      <p:cBhvr>
                                        <p:cTn id="43" dur="1250"/>
                                        <p:tgtEl>
                                          <p:spTgt spid="3074"/>
                                        </p:tgtEl>
                                      </p:cBhvr>
                                    </p:animEffect>
                                    <p:set>
                                      <p:cBhvr>
                                        <p:cTn id="44" dur="1" fill="hold">
                                          <p:stCondLst>
                                            <p:cond delay="1249"/>
                                          </p:stCondLst>
                                        </p:cTn>
                                        <p:tgtEl>
                                          <p:spTgt spid="3074"/>
                                        </p:tgtEl>
                                        <p:attrNameLst>
                                          <p:attrName>style.visibility</p:attrName>
                                        </p:attrNameLst>
                                      </p:cBhvr>
                                      <p:to>
                                        <p:strVal val="hidden"/>
                                      </p:to>
                                    </p:set>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250"/>
                                        <p:tgtEl>
                                          <p:spTgt spid="9"/>
                                        </p:tgtEl>
                                      </p:cBhvr>
                                    </p:animEffect>
                                  </p:childTnLst>
                                </p:cTn>
                              </p:par>
                              <p:par>
                                <p:cTn id="49" presetID="10" presetClass="exit" presetSubtype="0" fill="hold" grpId="2" nodeType="withEffect">
                                  <p:stCondLst>
                                    <p:cond delay="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6"/>
                                        </p:tgtEl>
                                      </p:cBhvr>
                                    </p:animEffect>
                                    <p:set>
                                      <p:cBhvr>
                                        <p:cTn id="57" dur="1" fill="hold">
                                          <p:stCondLst>
                                            <p:cond delay="499"/>
                                          </p:stCondLst>
                                        </p:cTn>
                                        <p:tgtEl>
                                          <p:spTgt spid="6"/>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5"/>
                                        </p:tgtEl>
                                      </p:cBhvr>
                                    </p:animEffect>
                                    <p:set>
                                      <p:cBhvr>
                                        <p:cTn id="6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9" grpId="0"/>
      <p:bldP spid="5" grpId="0"/>
      <p:bldP spid="5" grpId="1"/>
      <p:bldP spid="5" grpId="2"/>
      <p:bldP spid="5" grpId="3"/>
      <p:bldP spid="6" grpId="0"/>
      <p:bldP spid="6" grpId="1"/>
      <p:bldP spid="6" grpId="2"/>
      <p:bldP spid="6" grpId="3"/>
      <p:bldP spid="7" grpId="0"/>
      <p:bldP spid="7" grpId="1"/>
      <p:bldP spid="7" grpId="2"/>
      <p:bldP spid="7" grpId="3"/>
      <p:bldP spid="8" grpId="0"/>
      <p:bldP spid="8" grpId="1"/>
      <p:bldP spid="8" grpId="2"/>
      <p:bldP spid="8" grpId="3"/>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6BE1C2-50AA-46A7-B319-B464E54682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4E52D038-8AB6-4ED0-A21E-13A867FBC4FA}"/>
              </a:ext>
            </a:extLst>
          </p:cNvPr>
          <p:cNvSpPr txBox="1">
            <a:spLocks/>
          </p:cNvSpPr>
          <p:nvPr/>
        </p:nvSpPr>
        <p:spPr>
          <a:xfrm>
            <a:off x="3408520" y="1159669"/>
            <a:ext cx="1318581" cy="7047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hear</a:t>
            </a:r>
          </a:p>
        </p:txBody>
      </p:sp>
      <p:sp>
        <p:nvSpPr>
          <p:cNvPr id="6" name="Title 1">
            <a:extLst>
              <a:ext uri="{FF2B5EF4-FFF2-40B4-BE49-F238E27FC236}">
                <a16:creationId xmlns:a16="http://schemas.microsoft.com/office/drawing/2014/main" id="{B0AC0A50-BAB3-47B3-A324-331CAF96EE91}"/>
              </a:ext>
            </a:extLst>
          </p:cNvPr>
          <p:cNvSpPr txBox="1">
            <a:spLocks/>
          </p:cNvSpPr>
          <p:nvPr/>
        </p:nvSpPr>
        <p:spPr>
          <a:xfrm>
            <a:off x="5730715" y="1827371"/>
            <a:ext cx="1718631" cy="72763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follow</a:t>
            </a:r>
          </a:p>
        </p:txBody>
      </p:sp>
      <p:sp>
        <p:nvSpPr>
          <p:cNvPr id="3074" name="Rectangle 2"/>
          <p:cNvSpPr>
            <a:spLocks noGrp="1" noChangeArrowheads="1"/>
          </p:cNvSpPr>
          <p:nvPr>
            <p:ph type="title"/>
          </p:nvPr>
        </p:nvSpPr>
        <p:spPr>
          <a:xfrm>
            <a:off x="457200" y="1066800"/>
            <a:ext cx="8229600" cy="4221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"My sheep hear My voice, and I know them, and they follow Me. And I give them eternal life, and they shall never perish; neither shall anyone snatch them out of My hand."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10:27-28 </a:t>
            </a:r>
          </a:p>
        </p:txBody>
      </p:sp>
      <p:sp>
        <p:nvSpPr>
          <p:cNvPr id="7" name="Rectangle 6">
            <a:extLst>
              <a:ext uri="{FF2B5EF4-FFF2-40B4-BE49-F238E27FC236}">
                <a16:creationId xmlns:a16="http://schemas.microsoft.com/office/drawing/2014/main" id="{8CB6336C-BA8E-49E1-871A-3060E45D2963}"/>
              </a:ext>
            </a:extLst>
          </p:cNvPr>
          <p:cNvSpPr>
            <a:spLocks noChangeArrowheads="1"/>
          </p:cNvSpPr>
          <p:nvPr/>
        </p:nvSpPr>
        <p:spPr bwMode="auto">
          <a:xfrm>
            <a:off x="4437399" y="2487449"/>
            <a:ext cx="2893993"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eternal life</a:t>
            </a:r>
            <a:endParaRPr lang="en-US" sz="4410" b="1" i="1" dirty="0">
              <a:solidFill>
                <a:srgbClr val="CC9900"/>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7A214232-5E87-4965-90B6-A2A38153A10E}"/>
              </a:ext>
            </a:extLst>
          </p:cNvPr>
          <p:cNvSpPr>
            <a:spLocks noChangeArrowheads="1"/>
          </p:cNvSpPr>
          <p:nvPr/>
        </p:nvSpPr>
        <p:spPr bwMode="auto">
          <a:xfrm>
            <a:off x="3152476" y="3154199"/>
            <a:ext cx="3248323"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never perish</a:t>
            </a:r>
            <a:endParaRPr lang="en-US" sz="4410" b="1" i="1" dirty="0">
              <a:solidFill>
                <a:srgbClr val="CC9900"/>
              </a:solidFill>
              <a:latin typeface="Calibri" panose="020F0502020204030204" pitchFamily="34" charset="0"/>
              <a:cs typeface="Calibri" panose="020F0502020204030204" pitchFamily="34" charset="0"/>
            </a:endParaRPr>
          </a:p>
        </p:txBody>
      </p:sp>
      <p:sp>
        <p:nvSpPr>
          <p:cNvPr id="9" name="Rectangle 2">
            <a:extLst>
              <a:ext uri="{FF2B5EF4-FFF2-40B4-BE49-F238E27FC236}">
                <a16:creationId xmlns:a16="http://schemas.microsoft.com/office/drawing/2014/main" id="{2FB7673F-18B7-49AF-8F68-1DE367C69D0D}"/>
              </a:ext>
            </a:extLst>
          </p:cNvPr>
          <p:cNvSpPr txBox="1">
            <a:spLocks noChangeArrowheads="1"/>
          </p:cNvSpPr>
          <p:nvPr/>
        </p:nvSpPr>
        <p:spPr bwMode="auto">
          <a:xfrm>
            <a:off x="3353883" y="1116100"/>
            <a:ext cx="142949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hear</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DD329532-DCE2-4F4A-91C9-E55AD08B2283}"/>
              </a:ext>
            </a:extLst>
          </p:cNvPr>
          <p:cNvSpPr txBox="1">
            <a:spLocks noChangeArrowheads="1"/>
          </p:cNvSpPr>
          <p:nvPr/>
        </p:nvSpPr>
        <p:spPr bwMode="auto">
          <a:xfrm>
            <a:off x="5671673" y="1792993"/>
            <a:ext cx="184735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follow</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041719945"/>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4.44444E-6 L -0.00382 -0.18819 " pathEditMode="relative" rAng="0" ptsTypes="AA">
                                      <p:cBhvr>
                                        <p:cTn id="10" dur="1000" spd="-100000" fill="hold"/>
                                        <p:tgtEl>
                                          <p:spTgt spid="3074"/>
                                        </p:tgtEl>
                                        <p:attrNameLst>
                                          <p:attrName>ppt_x</p:attrName>
                                          <p:attrName>ppt_y</p:attrName>
                                        </p:attrNameLst>
                                      </p:cBhvr>
                                      <p:rCtr x="-191" y="-9421"/>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18" presetClass="emph" presetSubtype="0" fill="hold" grpId="1" nodeType="withEffect">
                                  <p:stCondLst>
                                    <p:cond delay="0"/>
                                  </p:stCondLst>
                                  <p:childTnLst>
                                    <p:set>
                                      <p:cBhvr override="childStyle">
                                        <p:cTn id="17" dur="500" fill="hold"/>
                                        <p:tgtEl>
                                          <p:spTgt spid="5"/>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par>
                                <p:cTn id="26" presetID="18" presetClass="emph" presetSubtype="0" fill="hold" grpId="1" nodeType="withEffect">
                                  <p:stCondLst>
                                    <p:cond delay="0"/>
                                  </p:stCondLst>
                                  <p:childTnLst>
                                    <p:set>
                                      <p:cBhvr override="childStyle">
                                        <p:cTn id="27" dur="500" fill="hold"/>
                                        <p:tgtEl>
                                          <p:spTgt spid="6"/>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0" presetClass="entr" presetSubtype="0" fill="hold" grpId="0" nodeType="clickEffect">
                                  <p:stCondLst>
                                    <p:cond delay="0"/>
                                  </p:stCondLst>
                                  <p:iterate type="lt">
                                    <p:tmPct val="10000"/>
                                  </p:iterate>
                                  <p:childTnLst>
                                    <p:set>
                                      <p:cBhvr>
                                        <p:cTn id="34" dur="1" fill="hold">
                                          <p:stCondLst>
                                            <p:cond delay="0"/>
                                          </p:stCondLst>
                                        </p:cTn>
                                        <p:tgtEl>
                                          <p:spTgt spid="7"/>
                                        </p:tgtEl>
                                        <p:attrNameLst>
                                          <p:attrName>style.visibility</p:attrName>
                                        </p:attrNameLst>
                                      </p:cBhvr>
                                      <p:to>
                                        <p:strVal val="visible"/>
                                      </p:to>
                                    </p:set>
                                    <p:animEffect transition="in" filter="dissolve">
                                      <p:cBhvr>
                                        <p:cTn id="35" dur="500">
                                          <p:stCondLst>
                                            <p:cond delay="0"/>
                                          </p:stCondLst>
                                        </p:cTn>
                                        <p:tgtEl>
                                          <p:spTgt spid="7"/>
                                        </p:tgtEl>
                                      </p:cBhvr>
                                    </p:animEffect>
                                    <p:anim to="" calcmode="lin" valueType="num">
                                      <p:cBhvr>
                                        <p:cTn id="36"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7"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38" fill="hold">
                            <p:stCondLst>
                              <p:cond delay="1000"/>
                            </p:stCondLst>
                            <p:childTnLst>
                              <p:par>
                                <p:cTn id="39" presetID="26" presetClass="emph" presetSubtype="0" fill="hold" grpId="1" nodeType="afterEffect">
                                  <p:stCondLst>
                                    <p:cond delay="0"/>
                                  </p:stCondLst>
                                  <p:iterate type="lt">
                                    <p:tmPct val="0"/>
                                  </p:iterate>
                                  <p:childTnLst>
                                    <p:animEffect transition="out" filter="fade">
                                      <p:cBhvr>
                                        <p:cTn id="40" dur="500" tmFilter="0, 0; .2, .5; .8, .5; 1, 0"/>
                                        <p:tgtEl>
                                          <p:spTgt spid="7"/>
                                        </p:tgtEl>
                                      </p:cBhvr>
                                    </p:animEffect>
                                    <p:animScale>
                                      <p:cBhvr>
                                        <p:cTn id="41" dur="250" autoRev="1" fill="hold"/>
                                        <p:tgtEl>
                                          <p:spTgt spid="7"/>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0" presetClass="entr" presetSubtype="0" fill="hold" grpId="0" nodeType="clickEffect">
                                  <p:stCondLst>
                                    <p:cond delay="0"/>
                                  </p:stCondLst>
                                  <p:iterate type="lt">
                                    <p:tmPct val="10000"/>
                                  </p:iterate>
                                  <p:childTnLst>
                                    <p:set>
                                      <p:cBhvr>
                                        <p:cTn id="45" dur="1" fill="hold">
                                          <p:stCondLst>
                                            <p:cond delay="0"/>
                                          </p:stCondLst>
                                        </p:cTn>
                                        <p:tgtEl>
                                          <p:spTgt spid="8"/>
                                        </p:tgtEl>
                                        <p:attrNameLst>
                                          <p:attrName>style.visibility</p:attrName>
                                        </p:attrNameLst>
                                      </p:cBhvr>
                                      <p:to>
                                        <p:strVal val="visible"/>
                                      </p:to>
                                    </p:set>
                                    <p:animEffect transition="in" filter="dissolve">
                                      <p:cBhvr>
                                        <p:cTn id="46" dur="500">
                                          <p:stCondLst>
                                            <p:cond delay="0"/>
                                          </p:stCondLst>
                                        </p:cTn>
                                        <p:tgtEl>
                                          <p:spTgt spid="8"/>
                                        </p:tgtEl>
                                      </p:cBhvr>
                                    </p:animEffect>
                                    <p:anim to="" calcmode="lin" valueType="num">
                                      <p:cBhvr>
                                        <p:cTn id="47"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48"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49" fill="hold">
                            <p:stCondLst>
                              <p:cond delay="1000"/>
                            </p:stCondLst>
                            <p:childTnLst>
                              <p:par>
                                <p:cTn id="50" presetID="26" presetClass="emph" presetSubtype="0" fill="hold" grpId="1" nodeType="afterEffect">
                                  <p:stCondLst>
                                    <p:cond delay="0"/>
                                  </p:stCondLst>
                                  <p:iterate type="lt">
                                    <p:tmPct val="0"/>
                                  </p:iterate>
                                  <p:childTnLst>
                                    <p:animEffect transition="out" filter="fade">
                                      <p:cBhvr>
                                        <p:cTn id="51" dur="500" tmFilter="0, 0; .2, .5; .8, .5; 1, 0"/>
                                        <p:tgtEl>
                                          <p:spTgt spid="8"/>
                                        </p:tgtEl>
                                      </p:cBhvr>
                                    </p:animEffect>
                                    <p:animScale>
                                      <p:cBhvr>
                                        <p:cTn id="52"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3074" grpId="0"/>
      <p:bldP spid="3074" grpId="2"/>
      <p:bldP spid="7" grpId="0"/>
      <p:bldP spid="7" grpId="1"/>
      <p:bldP spid="8" grpId="0"/>
      <p:bldP spid="8" grpId="1"/>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1FB895-B62C-4BE2-A1D8-8544A83DAD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265"/>
            <a:ext cx="9157167" cy="6879266"/>
          </a:xfrm>
          <a:prstGeom prst="rect">
            <a:avLst/>
          </a:prstGeom>
        </p:spPr>
      </p:pic>
      <p:sp>
        <p:nvSpPr>
          <p:cNvPr id="5" name="Title 1">
            <a:extLst>
              <a:ext uri="{FF2B5EF4-FFF2-40B4-BE49-F238E27FC236}">
                <a16:creationId xmlns:a16="http://schemas.microsoft.com/office/drawing/2014/main" id="{665442D2-210C-4595-B02C-F4BB96AB93C1}"/>
              </a:ext>
            </a:extLst>
          </p:cNvPr>
          <p:cNvSpPr txBox="1">
            <a:spLocks/>
          </p:cNvSpPr>
          <p:nvPr/>
        </p:nvSpPr>
        <p:spPr>
          <a:xfrm>
            <a:off x="2152163" y="2430252"/>
            <a:ext cx="1861850" cy="6940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desires</a:t>
            </a:r>
          </a:p>
        </p:txBody>
      </p:sp>
      <p:sp>
        <p:nvSpPr>
          <p:cNvPr id="6" name="Title 1">
            <a:extLst>
              <a:ext uri="{FF2B5EF4-FFF2-40B4-BE49-F238E27FC236}">
                <a16:creationId xmlns:a16="http://schemas.microsoft.com/office/drawing/2014/main" id="{527AD845-52C2-4A06-953F-BDE459CF3560}"/>
              </a:ext>
            </a:extLst>
          </p:cNvPr>
          <p:cNvSpPr txBox="1">
            <a:spLocks/>
          </p:cNvSpPr>
          <p:nvPr/>
        </p:nvSpPr>
        <p:spPr>
          <a:xfrm>
            <a:off x="2198611" y="3085009"/>
            <a:ext cx="2181339" cy="7126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come to</a:t>
            </a:r>
          </a:p>
        </p:txBody>
      </p:sp>
      <p:sp>
        <p:nvSpPr>
          <p:cNvPr id="7" name="Title 1">
            <a:extLst>
              <a:ext uri="{FF2B5EF4-FFF2-40B4-BE49-F238E27FC236}">
                <a16:creationId xmlns:a16="http://schemas.microsoft.com/office/drawing/2014/main" id="{89D531FE-77F3-4279-B6B7-C962B2ABAA22}"/>
              </a:ext>
            </a:extLst>
          </p:cNvPr>
          <p:cNvSpPr txBox="1">
            <a:spLocks/>
          </p:cNvSpPr>
          <p:nvPr/>
        </p:nvSpPr>
        <p:spPr>
          <a:xfrm>
            <a:off x="1790987" y="3754657"/>
            <a:ext cx="2313542" cy="73465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truth</a:t>
            </a:r>
          </a:p>
        </p:txBody>
      </p:sp>
      <p:sp>
        <p:nvSpPr>
          <p:cNvPr id="3074" name="Rectangle 2"/>
          <p:cNvSpPr>
            <a:spLocks noGrp="1" noChangeArrowheads="1"/>
          </p:cNvSpPr>
          <p:nvPr>
            <p:ph type="title"/>
          </p:nvPr>
        </p:nvSpPr>
        <p:spPr>
          <a:xfrm>
            <a:off x="457200" y="2268461"/>
            <a:ext cx="8229600" cy="232107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who desires all men to be saved and to come to the knowledge of the truth.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2:4</a:t>
            </a:r>
          </a:p>
        </p:txBody>
      </p:sp>
      <p:sp>
        <p:nvSpPr>
          <p:cNvPr id="8" name="Rectangle 2">
            <a:extLst>
              <a:ext uri="{FF2B5EF4-FFF2-40B4-BE49-F238E27FC236}">
                <a16:creationId xmlns:a16="http://schemas.microsoft.com/office/drawing/2014/main" id="{BD314EF9-8678-41B9-9DBE-605A6815F978}"/>
              </a:ext>
            </a:extLst>
          </p:cNvPr>
          <p:cNvSpPr txBox="1">
            <a:spLocks noChangeArrowheads="1"/>
          </p:cNvSpPr>
          <p:nvPr/>
        </p:nvSpPr>
        <p:spPr bwMode="auto">
          <a:xfrm>
            <a:off x="2133105" y="2377295"/>
            <a:ext cx="189263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desires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194F953F-C614-4FC9-8E78-D367B9E5A726}"/>
              </a:ext>
            </a:extLst>
          </p:cNvPr>
          <p:cNvSpPr txBox="1">
            <a:spLocks noChangeArrowheads="1"/>
          </p:cNvSpPr>
          <p:nvPr/>
        </p:nvSpPr>
        <p:spPr bwMode="auto">
          <a:xfrm>
            <a:off x="2132889" y="3049395"/>
            <a:ext cx="232237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come to</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C234B940-D9ED-4F5A-AD9F-8212EB1C1071}"/>
              </a:ext>
            </a:extLst>
          </p:cNvPr>
          <p:cNvSpPr txBox="1">
            <a:spLocks noChangeArrowheads="1"/>
          </p:cNvSpPr>
          <p:nvPr/>
        </p:nvSpPr>
        <p:spPr bwMode="auto">
          <a:xfrm>
            <a:off x="1719478" y="3719176"/>
            <a:ext cx="245299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the truth</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Oval 11">
            <a:extLst>
              <a:ext uri="{FF2B5EF4-FFF2-40B4-BE49-F238E27FC236}">
                <a16:creationId xmlns:a16="http://schemas.microsoft.com/office/drawing/2014/main" id="{409A13BD-2C3D-4667-B2E6-0BEE21022C5C}"/>
              </a:ext>
            </a:extLst>
          </p:cNvPr>
          <p:cNvSpPr>
            <a:spLocks noChangeAspect="1"/>
          </p:cNvSpPr>
          <p:nvPr/>
        </p:nvSpPr>
        <p:spPr>
          <a:xfrm>
            <a:off x="2911366" y="2051620"/>
            <a:ext cx="6842234" cy="1456734"/>
          </a:xfrm>
          <a:prstGeom prst="ellipse">
            <a:avLst/>
          </a:prstGeom>
          <a:blipFill>
            <a:blip r:embed="rId3"/>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588907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par>
                                <p:cTn id="15" presetID="18" presetClass="emph" presetSubtype="0" fill="hold" grpId="1" nodeType="withEffect">
                                  <p:stCondLst>
                                    <p:cond delay="0"/>
                                  </p:stCondLst>
                                  <p:childTnLst>
                                    <p:set>
                                      <p:cBhvr override="childStyle">
                                        <p:cTn id="16" dur="500" fill="hold"/>
                                        <p:tgtEl>
                                          <p:spTgt spid="5"/>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18" presetClass="emph" presetSubtype="0" fill="hold" grpId="1" nodeType="withEffect">
                                  <p:stCondLst>
                                    <p:cond delay="0"/>
                                  </p:stCondLst>
                                  <p:childTnLst>
                                    <p:set>
                                      <p:cBhvr override="childStyle">
                                        <p:cTn id="25" dur="500" fill="hold"/>
                                        <p:tgtEl>
                                          <p:spTgt spid="6"/>
                                        </p:tgtEl>
                                        <p:attrNameLst>
                                          <p:attrName>style.textDecorationUnderline</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par>
                                <p:cTn id="33" presetID="18" presetClass="emph" presetSubtype="0" fill="hold" grpId="1" nodeType="withEffect">
                                  <p:stCondLst>
                                    <p:cond delay="0"/>
                                  </p:stCondLst>
                                  <p:childTnLst>
                                    <p:set>
                                      <p:cBhvr override="childStyle">
                                        <p:cTn id="34" dur="500" fill="hold"/>
                                        <p:tgtEl>
                                          <p:spTgt spid="7"/>
                                        </p:tgtEl>
                                        <p:attrNameLst>
                                          <p:attrName>style.textDecorationUnderline</p:attrName>
                                        </p:attrNameLst>
                                      </p:cBhvr>
                                      <p:to>
                                        <p:strVal val="true"/>
                                      </p:to>
                                    </p:set>
                                  </p:childTnLst>
                                </p:cTn>
                              </p:par>
                              <p:par>
                                <p:cTn id="35" presetID="22" presetClass="entr" presetSubtype="8"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32"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out)">
                                      <p:cBhvr>
                                        <p:cTn id="42" dur="1500"/>
                                        <p:tgtEl>
                                          <p:spTgt spid="12"/>
                                        </p:tgtEl>
                                      </p:cBhvr>
                                    </p:animEffect>
                                  </p:childTnLst>
                                </p:cTn>
                              </p:par>
                              <p:par>
                                <p:cTn id="43" presetID="42" presetClass="path" presetSubtype="0" accel="50000" decel="50000" fill="hold" grpId="1" nodeType="withEffect">
                                  <p:stCondLst>
                                    <p:cond delay="0"/>
                                  </p:stCondLst>
                                  <p:childTnLst>
                                    <p:animMotion origin="layout" path="M -4.72222E-6 -4.07407E-6 L -0.0776 0.0007 " pathEditMode="relative" rAng="0" ptsTypes="AA">
                                      <p:cBhvr>
                                        <p:cTn id="44" dur="1500" fill="hold"/>
                                        <p:tgtEl>
                                          <p:spTgt spid="12"/>
                                        </p:tgtEl>
                                        <p:attrNameLst>
                                          <p:attrName>ppt_x</p:attrName>
                                          <p:attrName>ppt_y</p:attrName>
                                        </p:attrNameLst>
                                      </p:cBhvr>
                                      <p:rCtr x="-3889"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3074" grpId="0"/>
      <p:bldP spid="8" grpId="0"/>
      <p:bldP spid="9" grpId="0"/>
      <p:bldP spid="10" grpId="0"/>
      <p:bldP spid="12" grpId="0" animBg="1"/>
      <p:bldP spid="1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919DAE-64CA-4AF5-A0E5-78A4E41F4D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6" y="0"/>
            <a:ext cx="9152426" cy="6858000"/>
          </a:xfrm>
          <a:prstGeom prst="rect">
            <a:avLst/>
          </a:prstGeom>
        </p:spPr>
      </p:pic>
      <p:sp>
        <p:nvSpPr>
          <p:cNvPr id="4" name="Rectangle 4"/>
          <p:cNvSpPr>
            <a:spLocks noChangeArrowheads="1"/>
          </p:cNvSpPr>
          <p:nvPr/>
        </p:nvSpPr>
        <p:spPr bwMode="auto">
          <a:xfrm>
            <a:off x="748145" y="361949"/>
            <a:ext cx="7528955" cy="291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6600" b="1" spc="50" dirty="0">
                <a:ln w="11430">
                  <a:no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88900">
                    <a:srgbClr val="660066"/>
                  </a:glow>
                  <a:outerShdw blurRad="76200" dist="50800" dir="5400000" algn="tl" rotWithShape="0">
                    <a:srgbClr val="000000">
                      <a:alpha val="65000"/>
                    </a:srgbClr>
                  </a:outerShdw>
                </a:effectLst>
                <a:latin typeface="Calibri" panose="020F0502020204030204" pitchFamily="34" charset="0"/>
              </a:rPr>
              <a:t>Sheep</a:t>
            </a:r>
            <a:endParaRPr lang="en-US" sz="16600" b="1" i="1" spc="50" dirty="0">
              <a:ln w="11430">
                <a:no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88900">
                  <a:srgbClr val="660066"/>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85800" y="346710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a:r>
              <a:rPr lang="en-US" altLang="en-US" sz="5400" b="1" spc="50" dirty="0">
                <a:ln w="11430">
                  <a:no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88900">
                    <a:srgbClr val="660066"/>
                  </a:glow>
                  <a:outerShdw blurRad="76200" dist="50800" dir="5400000" algn="tl" rotWithShape="0">
                    <a:srgbClr val="000000">
                      <a:alpha val="65000"/>
                    </a:srgbClr>
                  </a:outerShdw>
                </a:effectLst>
                <a:latin typeface="Calibri" panose="020F0502020204030204" pitchFamily="34" charset="0"/>
              </a:rPr>
              <a:t>Ron Bert</a:t>
            </a:r>
          </a:p>
        </p:txBody>
      </p:sp>
      <p:sp>
        <p:nvSpPr>
          <p:cNvPr id="6" name="Rectangle 12"/>
          <p:cNvSpPr>
            <a:spLocks noChangeArrowheads="1"/>
          </p:cNvSpPr>
          <p:nvPr/>
        </p:nvSpPr>
        <p:spPr bwMode="auto">
          <a:xfrm>
            <a:off x="3810000" y="4876800"/>
            <a:ext cx="51054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a:r>
              <a:rPr lang="en-US" altLang="en-US" sz="4800" b="1" spc="50" dirty="0">
                <a:ln w="11430">
                  <a:no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88900">
                    <a:srgbClr val="660066"/>
                  </a:glow>
                  <a:outerShdw blurRad="76200" dist="50800" dir="5400000" algn="tl" rotWithShape="0">
                    <a:srgbClr val="000000">
                      <a:alpha val="65000"/>
                    </a:srgbClr>
                  </a:outerShdw>
                </a:effectLst>
                <a:latin typeface="Calibri" panose="020F0502020204030204" pitchFamily="34" charset="0"/>
              </a:rPr>
              <a:t>May 31, 2020</a:t>
            </a: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750"/>
                            </p:stCondLst>
                            <p:childTnLst>
                              <p:par>
                                <p:cTn id="11" presetID="39" presetClass="entr" presetSubtype="0" accel="10000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1750"/>
                            </p:stCondLst>
                            <p:childTnLst>
                              <p:par>
                                <p:cTn id="18" presetID="39" presetClass="entr" presetSubtype="0" accel="10000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1"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2"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0" presetClass="exit" presetSubtype="0" fill="hold" grpId="1" nodeType="clickEffect">
                                  <p:stCondLst>
                                    <p:cond delay="0"/>
                                  </p:stCondLst>
                                  <p:childTnLst>
                                    <p:set>
                                      <p:cBhvr>
                                        <p:cTn id="27" dur="1" fill="hold">
                                          <p:stCondLst>
                                            <p:cond delay="999"/>
                                          </p:stCondLst>
                                        </p:cTn>
                                        <p:tgtEl>
                                          <p:spTgt spid="4"/>
                                        </p:tgtEl>
                                        <p:attrNameLst>
                                          <p:attrName>style.visibility</p:attrName>
                                        </p:attrNameLst>
                                      </p:cBhvr>
                                      <p:to>
                                        <p:strVal val="hidden"/>
                                      </p:to>
                                    </p:set>
                                    <p:animEffect transition="out" filter="dissolve">
                                      <p:cBhvr>
                                        <p:cTn id="28" dur="1000">
                                          <p:stCondLst>
                                            <p:cond delay="0"/>
                                          </p:stCondLst>
                                        </p:cTn>
                                        <p:tgtEl>
                                          <p:spTgt spid="4"/>
                                        </p:tgtEl>
                                      </p:cBhvr>
                                    </p:animEffect>
                                    <p:anim to="" calcmode="lin" valueType="num">
                                      <p:cBhvr>
                                        <p:cTn id="29"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0"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1" presetID="8" presetClass="emph" presetSubtype="0" fill="hold" grpId="3" nodeType="withEffect">
                                  <p:stCondLst>
                                    <p:cond delay="0"/>
                                  </p:stCondLst>
                                  <p:childTnLst>
                                    <p:animRot by="600000">
                                      <p:cBhvr>
                                        <p:cTn id="32" dur="1000" fill="hold"/>
                                        <p:tgtEl>
                                          <p:spTgt spid="4"/>
                                        </p:tgtEl>
                                        <p:attrNameLst>
                                          <p:attrName>r</p:attrName>
                                        </p:attrNameLst>
                                      </p:cBhvr>
                                    </p:animRot>
                                  </p:childTnLst>
                                </p:cTn>
                              </p:par>
                              <p:par>
                                <p:cTn id="33" presetID="42" presetClass="path" presetSubtype="0" accel="50000" decel="50000" fill="hold" grpId="2" nodeType="withEffect">
                                  <p:stCondLst>
                                    <p:cond delay="0"/>
                                  </p:stCondLst>
                                  <p:childTnLst>
                                    <p:animMotion origin="layout" path="M 0 4.44444E-6 L -0.00122 0.21018 " pathEditMode="relative" rAng="0" ptsTypes="AA">
                                      <p:cBhvr>
                                        <p:cTn id="34" dur="1000" fill="hold"/>
                                        <p:tgtEl>
                                          <p:spTgt spid="4"/>
                                        </p:tgtEl>
                                        <p:attrNameLst>
                                          <p:attrName>ppt_x</p:attrName>
                                          <p:attrName>ppt_y</p:attrName>
                                        </p:attrNameLst>
                                      </p:cBhvr>
                                      <p:rCtr x="-69" y="10509"/>
                                    </p:animMotion>
                                  </p:childTnLst>
                                </p:cTn>
                              </p:par>
                              <p:par>
                                <p:cTn id="35" presetID="9" presetClass="exit" presetSubtype="0" fill="hold" grpId="1" nodeType="withEffect">
                                  <p:stCondLst>
                                    <p:cond delay="500"/>
                                  </p:stCondLst>
                                  <p:childTnLst>
                                    <p:animEffect transition="out" filter="dissolve">
                                      <p:cBhvr>
                                        <p:cTn id="36" dur="1500"/>
                                        <p:tgtEl>
                                          <p:spTgt spid="5"/>
                                        </p:tgtEl>
                                      </p:cBhvr>
                                    </p:animEffect>
                                    <p:set>
                                      <p:cBhvr>
                                        <p:cTn id="37" dur="1" fill="hold">
                                          <p:stCondLst>
                                            <p:cond delay="1499"/>
                                          </p:stCondLst>
                                        </p:cTn>
                                        <p:tgtEl>
                                          <p:spTgt spid="5"/>
                                        </p:tgtEl>
                                        <p:attrNameLst>
                                          <p:attrName>style.visibility</p:attrName>
                                        </p:attrNameLst>
                                      </p:cBhvr>
                                      <p:to>
                                        <p:strVal val="hidden"/>
                                      </p:to>
                                    </p:set>
                                  </p:childTnLst>
                                </p:cTn>
                              </p:par>
                              <p:par>
                                <p:cTn id="38" presetID="0" presetClass="path" presetSubtype="0" accel="50000" decel="50000" fill="hold" grpId="2" nodeType="withEffect">
                                  <p:stCondLst>
                                    <p:cond delay="500"/>
                                  </p:stCondLst>
                                  <p:childTnLst>
                                    <p:animMotion origin="layout" path="M 2.77556E-17 -3.33333E-6 L 0.26719 -0.05602 " pathEditMode="relative" rAng="0" ptsTypes="AA">
                                      <p:cBhvr>
                                        <p:cTn id="39" dur="1500" fill="hold"/>
                                        <p:tgtEl>
                                          <p:spTgt spid="5"/>
                                        </p:tgtEl>
                                        <p:attrNameLst>
                                          <p:attrName>ppt_x</p:attrName>
                                          <p:attrName>ppt_y</p:attrName>
                                        </p:attrNameLst>
                                      </p:cBhvr>
                                      <p:rCtr x="13351" y="-2801"/>
                                    </p:animMotion>
                                  </p:childTnLst>
                                </p:cTn>
                              </p:par>
                              <p:par>
                                <p:cTn id="40" presetID="31" presetClass="exit" presetSubtype="0" fill="hold" grpId="1" nodeType="withEffect">
                                  <p:stCondLst>
                                    <p:cond delay="1250"/>
                                  </p:stCondLst>
                                  <p:childTnLst>
                                    <p:anim calcmode="lin" valueType="num">
                                      <p:cBhvr>
                                        <p:cTn id="41" dur="1000"/>
                                        <p:tgtEl>
                                          <p:spTgt spid="6"/>
                                        </p:tgtEl>
                                        <p:attrNameLst>
                                          <p:attrName>ppt_w</p:attrName>
                                        </p:attrNameLst>
                                      </p:cBhvr>
                                      <p:tavLst>
                                        <p:tav tm="0">
                                          <p:val>
                                            <p:strVal val="ppt_w"/>
                                          </p:val>
                                        </p:tav>
                                        <p:tav tm="100000">
                                          <p:val>
                                            <p:fltVal val="0"/>
                                          </p:val>
                                        </p:tav>
                                      </p:tavLst>
                                    </p:anim>
                                    <p:anim calcmode="lin" valueType="num">
                                      <p:cBhvr>
                                        <p:cTn id="42" dur="1000"/>
                                        <p:tgtEl>
                                          <p:spTgt spid="6"/>
                                        </p:tgtEl>
                                        <p:attrNameLst>
                                          <p:attrName>ppt_h</p:attrName>
                                        </p:attrNameLst>
                                      </p:cBhvr>
                                      <p:tavLst>
                                        <p:tav tm="0">
                                          <p:val>
                                            <p:strVal val="ppt_h"/>
                                          </p:val>
                                        </p:tav>
                                        <p:tav tm="100000">
                                          <p:val>
                                            <p:fltVal val="0"/>
                                          </p:val>
                                        </p:tav>
                                      </p:tavLst>
                                    </p:anim>
                                    <p:anim calcmode="lin" valueType="num">
                                      <p:cBhvr>
                                        <p:cTn id="43" dur="1000"/>
                                        <p:tgtEl>
                                          <p:spTgt spid="6"/>
                                        </p:tgtEl>
                                        <p:attrNameLst>
                                          <p:attrName>style.rotation</p:attrName>
                                        </p:attrNameLst>
                                      </p:cBhvr>
                                      <p:tavLst>
                                        <p:tav tm="0">
                                          <p:val>
                                            <p:fltVal val="0"/>
                                          </p:val>
                                        </p:tav>
                                        <p:tav tm="100000">
                                          <p:val>
                                            <p:fltVal val="90"/>
                                          </p:val>
                                        </p:tav>
                                      </p:tavLst>
                                    </p:anim>
                                    <p:animEffect transition="out" filter="fade">
                                      <p:cBhvr>
                                        <p:cTn id="44" dur="1000"/>
                                        <p:tgtEl>
                                          <p:spTgt spid="6"/>
                                        </p:tgtEl>
                                      </p:cBhvr>
                                    </p:animEffect>
                                    <p:set>
                                      <p:cBhvr>
                                        <p:cTn id="45" dur="1" fill="hold">
                                          <p:stCondLst>
                                            <p:cond delay="999"/>
                                          </p:stCondLst>
                                        </p:cTn>
                                        <p:tgtEl>
                                          <p:spTgt spid="6"/>
                                        </p:tgtEl>
                                        <p:attrNameLst>
                                          <p:attrName>style.visibility</p:attrName>
                                        </p:attrNameLst>
                                      </p:cBhvr>
                                      <p:to>
                                        <p:strVal val="hidden"/>
                                      </p:to>
                                    </p:set>
                                  </p:childTnLst>
                                </p:cTn>
                              </p:par>
                              <p:par>
                                <p:cTn id="46" presetID="42" presetClass="path" presetSubtype="0" accel="50000" decel="50000" fill="hold" grpId="2" nodeType="withEffect">
                                  <p:stCondLst>
                                    <p:cond delay="1250"/>
                                  </p:stCondLst>
                                  <p:childTnLst>
                                    <p:animMotion origin="layout" path="M -3.33333E-6 1.11111E-6 L -0.2283 -0.09005 " pathEditMode="relative" rAng="0" ptsTypes="AA">
                                      <p:cBhvr>
                                        <p:cTn id="47" dur="1000" fill="hold"/>
                                        <p:tgtEl>
                                          <p:spTgt spid="6"/>
                                        </p:tgtEl>
                                        <p:attrNameLst>
                                          <p:attrName>ppt_x</p:attrName>
                                          <p:attrName>ppt_y</p:attrName>
                                        </p:attrNameLst>
                                      </p:cBhvr>
                                      <p:rCtr x="-11424" y="-45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C664E8BF-CABB-45A7-98C7-1FC56EB439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 y="0"/>
            <a:ext cx="9152426" cy="6858000"/>
          </a:xfrm>
          <a:prstGeom prst="rect">
            <a:avLst/>
          </a:prstGeom>
        </p:spPr>
      </p:pic>
      <p:pic>
        <p:nvPicPr>
          <p:cNvPr id="5" name="Picture 4">
            <a:extLst>
              <a:ext uri="{FF2B5EF4-FFF2-40B4-BE49-F238E27FC236}">
                <a16:creationId xmlns:a16="http://schemas.microsoft.com/office/drawing/2014/main" id="{087D338B-8CA7-4DA8-AD3A-46B1C41D2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2">
            <a:extLst>
              <a:ext uri="{FF2B5EF4-FFF2-40B4-BE49-F238E27FC236}">
                <a16:creationId xmlns:a16="http://schemas.microsoft.com/office/drawing/2014/main" id="{F7AF5F03-E2B2-4728-BF23-397EC24113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2">
            <a:extLst>
              <a:ext uri="{FF2B5EF4-FFF2-40B4-BE49-F238E27FC236}">
                <a16:creationId xmlns:a16="http://schemas.microsoft.com/office/drawing/2014/main" id="{2C469613-4486-4E3A-95CC-5CFD8BB724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2">
            <a:extLst>
              <a:ext uri="{FF2B5EF4-FFF2-40B4-BE49-F238E27FC236}">
                <a16:creationId xmlns:a16="http://schemas.microsoft.com/office/drawing/2014/main" id="{66088FF9-1765-456E-A10C-C317789FBB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2">
            <a:extLst>
              <a:ext uri="{FF2B5EF4-FFF2-40B4-BE49-F238E27FC236}">
                <a16:creationId xmlns:a16="http://schemas.microsoft.com/office/drawing/2014/main" id="{538ABA38-DF04-4BC9-80C2-1230817B9C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10" name="Picture 2">
            <a:extLst>
              <a:ext uri="{FF2B5EF4-FFF2-40B4-BE49-F238E27FC236}">
                <a16:creationId xmlns:a16="http://schemas.microsoft.com/office/drawing/2014/main" id="{73657431-CCF2-4729-B989-CEEEE6ABE9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3">
            <a:extLst>
              <a:ext uri="{FF2B5EF4-FFF2-40B4-BE49-F238E27FC236}">
                <a16:creationId xmlns:a16="http://schemas.microsoft.com/office/drawing/2014/main" id="{52533705-0D4A-4E5D-B122-810B67425D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7">
            <a:extLst>
              <a:ext uri="{FF2B5EF4-FFF2-40B4-BE49-F238E27FC236}">
                <a16:creationId xmlns:a16="http://schemas.microsoft.com/office/drawing/2014/main" id="{FC88AC81-EBBF-44BB-AC68-12352B9E287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4">
            <a:extLst>
              <a:ext uri="{FF2B5EF4-FFF2-40B4-BE49-F238E27FC236}">
                <a16:creationId xmlns:a16="http://schemas.microsoft.com/office/drawing/2014/main" id="{2DCE5591-67C5-419F-8CFC-D9304F002A0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14" name="Picture 2">
            <a:extLst>
              <a:ext uri="{FF2B5EF4-FFF2-40B4-BE49-F238E27FC236}">
                <a16:creationId xmlns:a16="http://schemas.microsoft.com/office/drawing/2014/main" id="{33D2D997-EC66-40D0-B5E6-9669E014EC9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633" y="0"/>
            <a:ext cx="9144000" cy="6858000"/>
          </a:xfrm>
          <a:prstGeom prst="rect">
            <a:avLst/>
          </a:prstGeom>
        </p:spPr>
      </p:pic>
      <p:pic>
        <p:nvPicPr>
          <p:cNvPr id="15" name="Picture 2">
            <a:extLst>
              <a:ext uri="{FF2B5EF4-FFF2-40B4-BE49-F238E27FC236}">
                <a16:creationId xmlns:a16="http://schemas.microsoft.com/office/drawing/2014/main" id="{EE8ED475-259B-4668-BCB4-7BBD8253ACD6}"/>
              </a:ext>
            </a:extLst>
          </p:cNvPr>
          <p:cNvPicPr>
            <a:picLocks noChangeAspect="1"/>
          </p:cNvPicPr>
          <p:nvPr/>
        </p:nvPicPr>
        <p:blipFill rotWithShape="1">
          <a:blip r:embed="rId13">
            <a:extLst>
              <a:ext uri="{28A0092B-C50C-407E-A947-70E740481C1C}">
                <a14:useLocalDpi xmlns:a14="http://schemas.microsoft.com/office/drawing/2010/main" val="0"/>
              </a:ext>
            </a:extLst>
          </a:blip>
          <a:srcRect r="11305"/>
          <a:stretch/>
        </p:blipFill>
        <p:spPr>
          <a:xfrm>
            <a:off x="-23037" y="0"/>
            <a:ext cx="9167038" cy="6858000"/>
          </a:xfrm>
          <a:prstGeom prst="rect">
            <a:avLst/>
          </a:prstGeom>
        </p:spPr>
      </p:pic>
      <p:pic>
        <p:nvPicPr>
          <p:cNvPr id="16" name="Picture 2">
            <a:extLst>
              <a:ext uri="{FF2B5EF4-FFF2-40B4-BE49-F238E27FC236}">
                <a16:creationId xmlns:a16="http://schemas.microsoft.com/office/drawing/2014/main" id="{26048508-C959-4842-BC02-DCA6B278733A}"/>
              </a:ext>
            </a:extLst>
          </p:cNvPr>
          <p:cNvPicPr>
            <a:picLocks noChangeAspect="1"/>
          </p:cNvPicPr>
          <p:nvPr/>
        </p:nvPicPr>
        <p:blipFill rotWithShape="1">
          <a:blip r:embed="rId14">
            <a:extLst>
              <a:ext uri="{28A0092B-C50C-407E-A947-70E740481C1C}">
                <a14:useLocalDpi xmlns:a14="http://schemas.microsoft.com/office/drawing/2010/main" val="0"/>
              </a:ext>
            </a:extLst>
          </a:blip>
          <a:srcRect r="3612"/>
          <a:stretch/>
        </p:blipFill>
        <p:spPr>
          <a:xfrm>
            <a:off x="1" y="0"/>
            <a:ext cx="9144000" cy="6858000"/>
          </a:xfrm>
          <a:prstGeom prst="rect">
            <a:avLst/>
          </a:prstGeom>
        </p:spPr>
      </p:pic>
      <p:pic>
        <p:nvPicPr>
          <p:cNvPr id="17" name="Picture 2">
            <a:extLst>
              <a:ext uri="{FF2B5EF4-FFF2-40B4-BE49-F238E27FC236}">
                <a16:creationId xmlns:a16="http://schemas.microsoft.com/office/drawing/2014/main" id="{0EFF996E-602B-41DC-9F96-448671B5EBE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 y="-76200"/>
            <a:ext cx="9144001" cy="6934200"/>
          </a:xfrm>
          <a:prstGeom prst="rect">
            <a:avLst/>
          </a:prstGeom>
        </p:spPr>
      </p:pic>
      <p:pic>
        <p:nvPicPr>
          <p:cNvPr id="18" name="Picture 3">
            <a:extLst>
              <a:ext uri="{FF2B5EF4-FFF2-40B4-BE49-F238E27FC236}">
                <a16:creationId xmlns:a16="http://schemas.microsoft.com/office/drawing/2014/main" id="{7ADEA4B8-AEEC-471D-99F8-59A7A1F33A4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96981"/>
            <a:ext cx="9144000" cy="6858000"/>
          </a:xfrm>
          <a:prstGeom prst="rect">
            <a:avLst/>
          </a:prstGeom>
        </p:spPr>
      </p:pic>
      <p:pic>
        <p:nvPicPr>
          <p:cNvPr id="19" name="Picture 3">
            <a:extLst>
              <a:ext uri="{FF2B5EF4-FFF2-40B4-BE49-F238E27FC236}">
                <a16:creationId xmlns:a16="http://schemas.microsoft.com/office/drawing/2014/main" id="{5FB15319-0DF3-4F85-8892-78998662D4E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167" y="-21266"/>
            <a:ext cx="9157167" cy="6879266"/>
          </a:xfrm>
          <a:prstGeom prst="rect">
            <a:avLst/>
          </a:prstGeom>
        </p:spPr>
      </p:pic>
      <p:pic>
        <p:nvPicPr>
          <p:cNvPr id="20" name="Picture 2">
            <a:extLst>
              <a:ext uri="{FF2B5EF4-FFF2-40B4-BE49-F238E27FC236}">
                <a16:creationId xmlns:a16="http://schemas.microsoft.com/office/drawing/2014/main" id="{CCAE14AE-3555-410A-A2A0-BF77AD86434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6496" y="0"/>
            <a:ext cx="9242854" cy="6956854"/>
          </a:xfrm>
          <a:prstGeom prst="rect">
            <a:avLst/>
          </a:prstGeom>
        </p:spPr>
      </p:pic>
      <p:sp>
        <p:nvSpPr>
          <p:cNvPr id="21" name="Rectangle 2">
            <a:extLst>
              <a:ext uri="{FF2B5EF4-FFF2-40B4-BE49-F238E27FC236}">
                <a16:creationId xmlns:a16="http://schemas.microsoft.com/office/drawing/2014/main" id="{4010B848-E66E-45E5-96D8-A5657FF18E39}"/>
              </a:ext>
            </a:extLst>
          </p:cNvPr>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may the God of peace who brought up our Lord Jesus from the dead, that great Shepherd of the sheep, through the blood of the everlasting covenant, make you complete in every good work to do His will, working in you what is well pleasing in His sight, through Jesus Christ, to whom be glory forever and ever. Amen.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13:20-21</a:t>
            </a:r>
          </a:p>
        </p:txBody>
      </p:sp>
      <p:sp>
        <p:nvSpPr>
          <p:cNvPr id="22" name="Rectangle 2">
            <a:extLst>
              <a:ext uri="{FF2B5EF4-FFF2-40B4-BE49-F238E27FC236}">
                <a16:creationId xmlns:a16="http://schemas.microsoft.com/office/drawing/2014/main" id="{5939207B-AD0D-42D7-A59B-8D6F23EF1EDB}"/>
              </a:ext>
            </a:extLst>
          </p:cNvPr>
          <p:cNvSpPr txBox="1">
            <a:spLocks noChangeArrowheads="1"/>
          </p:cNvSpPr>
          <p:nvPr/>
        </p:nvSpPr>
        <p:spPr bwMode="auto">
          <a:xfrm>
            <a:off x="508000" y="1328738"/>
            <a:ext cx="8229600" cy="4284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0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Now may the God of peace make you</a:t>
            </a:r>
          </a:p>
          <a:p>
            <a:pPr algn="l" eaLnBrk="1" hangingPunct="1"/>
            <a:r>
              <a:rPr lang="en-US" altLang="en-US" sz="40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complete in every good work</a:t>
            </a:r>
          </a:p>
          <a:p>
            <a:pPr algn="l" eaLnBrk="1" hangingPunct="1"/>
            <a:r>
              <a:rPr lang="en-US" altLang="en-US" sz="40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to do His will</a:t>
            </a:r>
          </a:p>
          <a:p>
            <a:pPr algn="l" eaLnBrk="1" hangingPunct="1"/>
            <a:endParaRPr lang="en-US" altLang="en-US" sz="40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40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working in you</a:t>
            </a:r>
          </a:p>
          <a:p>
            <a:pPr algn="l" eaLnBrk="1" hangingPunct="1"/>
            <a:r>
              <a:rPr lang="en-US" altLang="en-US" sz="40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what is well pleasing in His sight</a:t>
            </a:r>
          </a:p>
          <a:p>
            <a:pPr algn="l" eaLnBrk="1" hangingPunct="1"/>
            <a:r>
              <a:rPr lang="en-US" altLang="en-US" sz="40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through Jesus Christ</a:t>
            </a:r>
            <a:endParaRPr lang="en-US" altLang="en-US" sz="4000"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23" name="Arrow: Bent-Up 9">
            <a:extLst>
              <a:ext uri="{FF2B5EF4-FFF2-40B4-BE49-F238E27FC236}">
                <a16:creationId xmlns:a16="http://schemas.microsoft.com/office/drawing/2014/main" id="{1BE80BE2-4F1C-4F2A-BB63-2FD833E05F8D}"/>
              </a:ext>
            </a:extLst>
          </p:cNvPr>
          <p:cNvSpPr/>
          <p:nvPr/>
        </p:nvSpPr>
        <p:spPr>
          <a:xfrm rot="5400000">
            <a:off x="1012463" y="2055083"/>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Bent-Up 9">
            <a:extLst>
              <a:ext uri="{FF2B5EF4-FFF2-40B4-BE49-F238E27FC236}">
                <a16:creationId xmlns:a16="http://schemas.microsoft.com/office/drawing/2014/main" id="{03354A4F-ADD2-4A9D-88CB-50AF16EC2F99}"/>
              </a:ext>
            </a:extLst>
          </p:cNvPr>
          <p:cNvSpPr/>
          <p:nvPr/>
        </p:nvSpPr>
        <p:spPr>
          <a:xfrm rot="5400000">
            <a:off x="1901463" y="2664683"/>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Bent-Up 9">
            <a:extLst>
              <a:ext uri="{FF2B5EF4-FFF2-40B4-BE49-F238E27FC236}">
                <a16:creationId xmlns:a16="http://schemas.microsoft.com/office/drawing/2014/main" id="{DF6BD87A-0A20-4ED5-AC11-C85616551B9B}"/>
              </a:ext>
            </a:extLst>
          </p:cNvPr>
          <p:cNvSpPr/>
          <p:nvPr/>
        </p:nvSpPr>
        <p:spPr>
          <a:xfrm rot="5400000">
            <a:off x="999763" y="4506183"/>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Bent-Up 9">
            <a:extLst>
              <a:ext uri="{FF2B5EF4-FFF2-40B4-BE49-F238E27FC236}">
                <a16:creationId xmlns:a16="http://schemas.microsoft.com/office/drawing/2014/main" id="{7FCC8A65-574E-4D6E-A070-5D05C8C2C751}"/>
              </a:ext>
            </a:extLst>
          </p:cNvPr>
          <p:cNvSpPr/>
          <p:nvPr/>
        </p:nvSpPr>
        <p:spPr>
          <a:xfrm rot="5400000">
            <a:off x="3273063" y="5103083"/>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
            <a:extLst>
              <a:ext uri="{FF2B5EF4-FFF2-40B4-BE49-F238E27FC236}">
                <a16:creationId xmlns:a16="http://schemas.microsoft.com/office/drawing/2014/main" id="{A6B3046A-8A62-4428-B6BE-70C0C20891BA}"/>
              </a:ext>
            </a:extLst>
          </p:cNvPr>
          <p:cNvSpPr txBox="1">
            <a:spLocks noChangeArrowheads="1"/>
          </p:cNvSpPr>
          <p:nvPr/>
        </p:nvSpPr>
        <p:spPr bwMode="auto">
          <a:xfrm>
            <a:off x="961446" y="295644"/>
            <a:ext cx="6178379"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Now may the God of peace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8" name="Rectangle 2">
            <a:extLst>
              <a:ext uri="{FF2B5EF4-FFF2-40B4-BE49-F238E27FC236}">
                <a16:creationId xmlns:a16="http://schemas.microsoft.com/office/drawing/2014/main" id="{7DE446B3-351A-413F-A8FB-547D86293581}"/>
              </a:ext>
            </a:extLst>
          </p:cNvPr>
          <p:cNvSpPr txBox="1">
            <a:spLocks noChangeArrowheads="1"/>
          </p:cNvSpPr>
          <p:nvPr/>
        </p:nvSpPr>
        <p:spPr bwMode="auto">
          <a:xfrm>
            <a:off x="5632701" y="2737969"/>
            <a:ext cx="2516063"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make you</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9" name="Rectangle 2">
            <a:extLst>
              <a:ext uri="{FF2B5EF4-FFF2-40B4-BE49-F238E27FC236}">
                <a16:creationId xmlns:a16="http://schemas.microsoft.com/office/drawing/2014/main" id="{91948D3F-400C-4B93-934A-E9108BD11266}"/>
              </a:ext>
            </a:extLst>
          </p:cNvPr>
          <p:cNvSpPr txBox="1">
            <a:spLocks noChangeArrowheads="1"/>
          </p:cNvSpPr>
          <p:nvPr/>
        </p:nvSpPr>
        <p:spPr bwMode="auto">
          <a:xfrm>
            <a:off x="593125" y="3348664"/>
            <a:ext cx="6734431"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complete in every good work</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30" name="Rectangle 2">
            <a:extLst>
              <a:ext uri="{FF2B5EF4-FFF2-40B4-BE49-F238E27FC236}">
                <a16:creationId xmlns:a16="http://schemas.microsoft.com/office/drawing/2014/main" id="{72896855-29D8-4240-BE47-52FE0C989F3B}"/>
              </a:ext>
            </a:extLst>
          </p:cNvPr>
          <p:cNvSpPr txBox="1">
            <a:spLocks noChangeArrowheads="1"/>
          </p:cNvSpPr>
          <p:nvPr/>
        </p:nvSpPr>
        <p:spPr bwMode="auto">
          <a:xfrm>
            <a:off x="7038588" y="3348214"/>
            <a:ext cx="1328118"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to do</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31" name="Rectangle 2">
            <a:extLst>
              <a:ext uri="{FF2B5EF4-FFF2-40B4-BE49-F238E27FC236}">
                <a16:creationId xmlns:a16="http://schemas.microsoft.com/office/drawing/2014/main" id="{B5087180-7A98-47ED-985C-C86D169B2117}"/>
              </a:ext>
            </a:extLst>
          </p:cNvPr>
          <p:cNvSpPr txBox="1">
            <a:spLocks noChangeArrowheads="1"/>
          </p:cNvSpPr>
          <p:nvPr/>
        </p:nvSpPr>
        <p:spPr bwMode="auto">
          <a:xfrm>
            <a:off x="600222" y="3956976"/>
            <a:ext cx="1928884"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His will</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32" name="Rectangle 2">
            <a:extLst>
              <a:ext uri="{FF2B5EF4-FFF2-40B4-BE49-F238E27FC236}">
                <a16:creationId xmlns:a16="http://schemas.microsoft.com/office/drawing/2014/main" id="{0EB2667F-235A-4578-9FB8-07AA9708DD08}"/>
              </a:ext>
            </a:extLst>
          </p:cNvPr>
          <p:cNvSpPr txBox="1">
            <a:spLocks noChangeArrowheads="1"/>
          </p:cNvSpPr>
          <p:nvPr/>
        </p:nvSpPr>
        <p:spPr bwMode="auto">
          <a:xfrm>
            <a:off x="2313499" y="3956075"/>
            <a:ext cx="3640528"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working in you</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33" name="Rectangle 2">
            <a:extLst>
              <a:ext uri="{FF2B5EF4-FFF2-40B4-BE49-F238E27FC236}">
                <a16:creationId xmlns:a16="http://schemas.microsoft.com/office/drawing/2014/main" id="{F6AB2CF7-165A-45C2-B554-63C3C781D05F}"/>
              </a:ext>
            </a:extLst>
          </p:cNvPr>
          <p:cNvSpPr txBox="1">
            <a:spLocks noChangeArrowheads="1"/>
          </p:cNvSpPr>
          <p:nvPr/>
        </p:nvSpPr>
        <p:spPr bwMode="auto">
          <a:xfrm>
            <a:off x="5577208" y="3958006"/>
            <a:ext cx="3002692"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what is well</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34" name="Rectangle 2">
            <a:extLst>
              <a:ext uri="{FF2B5EF4-FFF2-40B4-BE49-F238E27FC236}">
                <a16:creationId xmlns:a16="http://schemas.microsoft.com/office/drawing/2014/main" id="{585D9FB2-2A95-4412-B773-47BF61901EDB}"/>
              </a:ext>
            </a:extLst>
          </p:cNvPr>
          <p:cNvSpPr txBox="1">
            <a:spLocks noChangeArrowheads="1"/>
          </p:cNvSpPr>
          <p:nvPr/>
        </p:nvSpPr>
        <p:spPr bwMode="auto">
          <a:xfrm>
            <a:off x="802690" y="4570053"/>
            <a:ext cx="4381933"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pleasing in His sight</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35" name="Rectangle 2">
            <a:extLst>
              <a:ext uri="{FF2B5EF4-FFF2-40B4-BE49-F238E27FC236}">
                <a16:creationId xmlns:a16="http://schemas.microsoft.com/office/drawing/2014/main" id="{ACCD6915-994A-49AC-A64D-CDFEB5ACC74C}"/>
              </a:ext>
            </a:extLst>
          </p:cNvPr>
          <p:cNvSpPr txBox="1">
            <a:spLocks noChangeArrowheads="1"/>
          </p:cNvSpPr>
          <p:nvPr/>
        </p:nvSpPr>
        <p:spPr bwMode="auto">
          <a:xfrm>
            <a:off x="5150386" y="4570052"/>
            <a:ext cx="3249826"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through Jesus</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36" name="Rectangle 2">
            <a:extLst>
              <a:ext uri="{FF2B5EF4-FFF2-40B4-BE49-F238E27FC236}">
                <a16:creationId xmlns:a16="http://schemas.microsoft.com/office/drawing/2014/main" id="{DA0495F8-2AF9-4DD0-A280-C1C1F5BB699B}"/>
              </a:ext>
            </a:extLst>
          </p:cNvPr>
          <p:cNvSpPr txBox="1">
            <a:spLocks noChangeArrowheads="1"/>
          </p:cNvSpPr>
          <p:nvPr/>
        </p:nvSpPr>
        <p:spPr bwMode="auto">
          <a:xfrm>
            <a:off x="508558" y="5177013"/>
            <a:ext cx="1587610"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Christ</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37" name="Rectangle 6">
            <a:extLst>
              <a:ext uri="{FF2B5EF4-FFF2-40B4-BE49-F238E27FC236}">
                <a16:creationId xmlns:a16="http://schemas.microsoft.com/office/drawing/2014/main" id="{044A0173-A0FC-4679-B224-D3EC7D63A02E}"/>
              </a:ext>
            </a:extLst>
          </p:cNvPr>
          <p:cNvSpPr>
            <a:spLocks noChangeArrowheads="1"/>
          </p:cNvSpPr>
          <p:nvPr/>
        </p:nvSpPr>
        <p:spPr bwMode="auto">
          <a:xfrm>
            <a:off x="3422442" y="1783555"/>
            <a:ext cx="775702" cy="931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38" name="Rectangle 6">
            <a:extLst>
              <a:ext uri="{FF2B5EF4-FFF2-40B4-BE49-F238E27FC236}">
                <a16:creationId xmlns:a16="http://schemas.microsoft.com/office/drawing/2014/main" id="{A73DF0B3-C067-4A5C-93CE-C2FA1A055019}"/>
              </a:ext>
            </a:extLst>
          </p:cNvPr>
          <p:cNvSpPr>
            <a:spLocks noChangeArrowheads="1"/>
          </p:cNvSpPr>
          <p:nvPr/>
        </p:nvSpPr>
        <p:spPr bwMode="auto">
          <a:xfrm>
            <a:off x="2247899" y="3619499"/>
            <a:ext cx="760439" cy="924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39" name="Rectangle 6">
            <a:extLst>
              <a:ext uri="{FF2B5EF4-FFF2-40B4-BE49-F238E27FC236}">
                <a16:creationId xmlns:a16="http://schemas.microsoft.com/office/drawing/2014/main" id="{65932D4F-240A-48CC-9829-459D55ACEFD4}"/>
              </a:ext>
            </a:extLst>
          </p:cNvPr>
          <p:cNvSpPr>
            <a:spLocks noChangeArrowheads="1"/>
          </p:cNvSpPr>
          <p:nvPr/>
        </p:nvSpPr>
        <p:spPr bwMode="auto">
          <a:xfrm>
            <a:off x="5805877" y="4249004"/>
            <a:ext cx="809235" cy="882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1642514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Scale>
                                      <p:cBhvr>
                                        <p:cTn id="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
                                        </p:tgtEl>
                                        <p:attrNameLst>
                                          <p:attrName>ppt_x</p:attrName>
                                          <p:attrName>ppt_y</p:attrName>
                                        </p:attrNameLst>
                                      </p:cBhvr>
                                    </p:animMotion>
                                    <p:animEffect transition="in" filter="fade">
                                      <p:cBhvr>
                                        <p:cTn id="9" dur="10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250"/>
                                        <p:tgtEl>
                                          <p:spTgt spid="2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250"/>
                                        <p:tgtEl>
                                          <p:spTgt spid="2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250"/>
                                        <p:tgtEl>
                                          <p:spTgt spid="2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250"/>
                                        <p:tgtEl>
                                          <p:spTgt spid="3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250"/>
                                        <p:tgtEl>
                                          <p:spTgt spid="3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250"/>
                                        <p:tgtEl>
                                          <p:spTgt spid="3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250"/>
                                        <p:tgtEl>
                                          <p:spTgt spid="3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250"/>
                                        <p:tgtEl>
                                          <p:spTgt spid="3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250"/>
                                        <p:tgtEl>
                                          <p:spTgt spid="3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250"/>
                                        <p:tgtEl>
                                          <p:spTgt spid="36"/>
                                        </p:tgtEl>
                                      </p:cBhvr>
                                    </p:animEffect>
                                  </p:childTnLst>
                                </p:cTn>
                              </p:par>
                              <p:par>
                                <p:cTn id="42" presetID="42" presetClass="path" presetSubtype="0" accel="50000" decel="50000" fill="hold" grpId="1" nodeType="withEffect">
                                  <p:stCondLst>
                                    <p:cond delay="0"/>
                                  </p:stCondLst>
                                  <p:childTnLst>
                                    <p:animMotion origin="layout" path="M 4.44444E-6 -2.22222E-6 L -0.06511 0.14236 " pathEditMode="relative" rAng="0" ptsTypes="AA">
                                      <p:cBhvr>
                                        <p:cTn id="43" dur="2000" fill="hold"/>
                                        <p:tgtEl>
                                          <p:spTgt spid="27"/>
                                        </p:tgtEl>
                                        <p:attrNameLst>
                                          <p:attrName>ppt_x</p:attrName>
                                          <p:attrName>ppt_y</p:attrName>
                                        </p:attrNameLst>
                                      </p:cBhvr>
                                      <p:rCtr x="-3264" y="7106"/>
                                    </p:animMotion>
                                  </p:childTnLst>
                                </p:cTn>
                              </p:par>
                              <p:par>
                                <p:cTn id="44" presetID="42" presetClass="path" presetSubtype="0" accel="50000" decel="50000" fill="hold" grpId="1" nodeType="withEffect">
                                  <p:stCondLst>
                                    <p:cond delay="0"/>
                                  </p:stCondLst>
                                  <p:childTnLst>
                                    <p:animMotion origin="layout" path="M -2.22222E-6 -2.22222E-6 L 0.06302 -0.21389 " pathEditMode="relative" rAng="0" ptsTypes="AA">
                                      <p:cBhvr>
                                        <p:cTn id="45" dur="2000" fill="hold"/>
                                        <p:tgtEl>
                                          <p:spTgt spid="28"/>
                                        </p:tgtEl>
                                        <p:attrNameLst>
                                          <p:attrName>ppt_x</p:attrName>
                                          <p:attrName>ppt_y</p:attrName>
                                        </p:attrNameLst>
                                      </p:cBhvr>
                                      <p:rCtr x="3142" y="-10694"/>
                                    </p:animMotion>
                                  </p:childTnLst>
                                </p:cTn>
                              </p:par>
                              <p:par>
                                <p:cTn id="46" presetID="42" presetClass="path" presetSubtype="0" accel="50000" decel="50000" fill="hold" grpId="1" nodeType="withEffect">
                                  <p:stCondLst>
                                    <p:cond delay="0"/>
                                  </p:stCondLst>
                                  <p:childTnLst>
                                    <p:animMotion origin="layout" path="M 2.77778E-7 -1.11111E-6 L 0.06892 -0.21435 " pathEditMode="relative" rAng="0" ptsTypes="AA">
                                      <p:cBhvr>
                                        <p:cTn id="47" dur="2000" fill="hold"/>
                                        <p:tgtEl>
                                          <p:spTgt spid="29"/>
                                        </p:tgtEl>
                                        <p:attrNameLst>
                                          <p:attrName>ppt_x</p:attrName>
                                          <p:attrName>ppt_y</p:attrName>
                                        </p:attrNameLst>
                                      </p:cBhvr>
                                      <p:rCtr x="3438" y="-10718"/>
                                    </p:animMotion>
                                  </p:childTnLst>
                                </p:cTn>
                              </p:par>
                              <p:par>
                                <p:cTn id="48" presetID="42" presetClass="path" presetSubtype="0" accel="50000" decel="50000" fill="hold" grpId="1" nodeType="withEffect">
                                  <p:stCondLst>
                                    <p:cond delay="0"/>
                                  </p:stCondLst>
                                  <p:childTnLst>
                                    <p:animMotion origin="layout" path="M -1.11111E-6 -0.00185 L -0.5158 -0.12477 " pathEditMode="relative" rAng="0" ptsTypes="AA">
                                      <p:cBhvr>
                                        <p:cTn id="49" dur="2000" fill="hold"/>
                                        <p:tgtEl>
                                          <p:spTgt spid="30"/>
                                        </p:tgtEl>
                                        <p:attrNameLst>
                                          <p:attrName>ppt_x</p:attrName>
                                          <p:attrName>ppt_y</p:attrName>
                                        </p:attrNameLst>
                                      </p:cBhvr>
                                      <p:rCtr x="-25799" y="-6157"/>
                                    </p:animMotion>
                                  </p:childTnLst>
                                </p:cTn>
                              </p:par>
                              <p:par>
                                <p:cTn id="50" presetID="42" presetClass="path" presetSubtype="0" accel="50000" decel="50000" fill="hold" grpId="1" nodeType="withEffect">
                                  <p:stCondLst>
                                    <p:cond delay="0"/>
                                  </p:stCondLst>
                                  <p:childTnLst>
                                    <p:animMotion origin="layout" path="M 3.05556E-6 1.11022E-16 L 0.31128 -0.21389 " pathEditMode="relative" rAng="0" ptsTypes="AA">
                                      <p:cBhvr>
                                        <p:cTn id="51" dur="2000" fill="hold"/>
                                        <p:tgtEl>
                                          <p:spTgt spid="31"/>
                                        </p:tgtEl>
                                        <p:attrNameLst>
                                          <p:attrName>ppt_x</p:attrName>
                                          <p:attrName>ppt_y</p:attrName>
                                        </p:attrNameLst>
                                      </p:cBhvr>
                                      <p:rCtr x="15556" y="-10694"/>
                                    </p:animMotion>
                                  </p:childTnLst>
                                </p:cTn>
                              </p:par>
                              <p:par>
                                <p:cTn id="52" presetID="42" presetClass="path" presetSubtype="0" accel="50000" decel="50000" fill="hold" grpId="1" nodeType="withEffect">
                                  <p:stCondLst>
                                    <p:cond delay="0"/>
                                  </p:stCondLst>
                                  <p:childTnLst>
                                    <p:animMotion origin="layout" path="M -3.33333E-6 1.48148E-6 L -0.21545 -0.03588 " pathEditMode="relative" rAng="0" ptsTypes="AA">
                                      <p:cBhvr>
                                        <p:cTn id="53" dur="2000" fill="hold"/>
                                        <p:tgtEl>
                                          <p:spTgt spid="32"/>
                                        </p:tgtEl>
                                        <p:attrNameLst>
                                          <p:attrName>ppt_x</p:attrName>
                                          <p:attrName>ppt_y</p:attrName>
                                        </p:attrNameLst>
                                      </p:cBhvr>
                                      <p:rCtr x="-10781" y="-1806"/>
                                    </p:animMotion>
                                  </p:childTnLst>
                                </p:cTn>
                              </p:par>
                              <p:par>
                                <p:cTn id="54" presetID="42" presetClass="path" presetSubtype="0" accel="50000" decel="50000" fill="hold" grpId="1" nodeType="withEffect">
                                  <p:stCondLst>
                                    <p:cond delay="0"/>
                                  </p:stCondLst>
                                  <p:childTnLst>
                                    <p:animMotion origin="layout" path="M -1.94444E-6 1.11022E-16 L -0.47083 0.05278 " pathEditMode="relative" rAng="0" ptsTypes="AA">
                                      <p:cBhvr>
                                        <p:cTn id="55" dur="2000" fill="hold"/>
                                        <p:tgtEl>
                                          <p:spTgt spid="33"/>
                                        </p:tgtEl>
                                        <p:attrNameLst>
                                          <p:attrName>ppt_x</p:attrName>
                                          <p:attrName>ppt_y</p:attrName>
                                        </p:attrNameLst>
                                      </p:cBhvr>
                                      <p:rCtr x="-23542" y="2639"/>
                                    </p:animMotion>
                                  </p:childTnLst>
                                </p:cTn>
                              </p:par>
                              <p:par>
                                <p:cTn id="56" presetID="42" presetClass="path" presetSubtype="0" accel="50000" decel="50000" fill="hold" grpId="1" nodeType="withEffect">
                                  <p:stCondLst>
                                    <p:cond delay="0"/>
                                  </p:stCondLst>
                                  <p:childTnLst>
                                    <p:animMotion origin="layout" path="M -5.55556E-7 -1.85185E-6 L 0.35365 -0.03657 " pathEditMode="relative" rAng="0" ptsTypes="AA">
                                      <p:cBhvr>
                                        <p:cTn id="57" dur="2000" fill="hold"/>
                                        <p:tgtEl>
                                          <p:spTgt spid="34"/>
                                        </p:tgtEl>
                                        <p:attrNameLst>
                                          <p:attrName>ppt_x</p:attrName>
                                          <p:attrName>ppt_y</p:attrName>
                                        </p:attrNameLst>
                                      </p:cBhvr>
                                      <p:rCtr x="17674" y="-1829"/>
                                    </p:animMotion>
                                  </p:childTnLst>
                                </p:cTn>
                              </p:par>
                              <p:par>
                                <p:cTn id="58" presetID="42" presetClass="path" presetSubtype="0" accel="50000" decel="50000" fill="hold" grpId="1" nodeType="withEffect">
                                  <p:stCondLst>
                                    <p:cond delay="0"/>
                                  </p:stCondLst>
                                  <p:childTnLst>
                                    <p:animMotion origin="layout" path="M 1.38889E-6 -1.85185E-6 L -0.16597 0.05232 " pathEditMode="relative" rAng="0" ptsTypes="AA">
                                      <p:cBhvr>
                                        <p:cTn id="59" dur="2000" fill="hold"/>
                                        <p:tgtEl>
                                          <p:spTgt spid="35"/>
                                        </p:tgtEl>
                                        <p:attrNameLst>
                                          <p:attrName>ppt_x</p:attrName>
                                          <p:attrName>ppt_y</p:attrName>
                                        </p:attrNameLst>
                                      </p:cBhvr>
                                      <p:rCtr x="-8299" y="2616"/>
                                    </p:animMotion>
                                  </p:childTnLst>
                                </p:cTn>
                              </p:par>
                              <p:par>
                                <p:cTn id="60" presetID="42" presetClass="path" presetSubtype="0" accel="50000" decel="50000" fill="hold" grpId="1" nodeType="withEffect">
                                  <p:stCondLst>
                                    <p:cond delay="0"/>
                                  </p:stCondLst>
                                  <p:childTnLst>
                                    <p:animMotion origin="layout" path="M -1.11111E-6 2.22222E-6 L 0.67101 -0.03611 " pathEditMode="relative" rAng="0" ptsTypes="AA">
                                      <p:cBhvr>
                                        <p:cTn id="61" dur="2000" fill="hold"/>
                                        <p:tgtEl>
                                          <p:spTgt spid="36"/>
                                        </p:tgtEl>
                                        <p:attrNameLst>
                                          <p:attrName>ppt_x</p:attrName>
                                          <p:attrName>ppt_y</p:attrName>
                                        </p:attrNameLst>
                                      </p:cBhvr>
                                      <p:rCtr x="33542" y="-1806"/>
                                    </p:animMotion>
                                  </p:childTnLst>
                                </p:cTn>
                              </p:par>
                              <p:par>
                                <p:cTn id="62" presetID="10" presetClass="exit" presetSubtype="0" fill="hold" grpId="1" nodeType="withEffect">
                                  <p:stCondLst>
                                    <p:cond delay="0"/>
                                  </p:stCondLst>
                                  <p:childTnLst>
                                    <p:animEffect transition="out" filter="fade">
                                      <p:cBhvr>
                                        <p:cTn id="63" dur="1250"/>
                                        <p:tgtEl>
                                          <p:spTgt spid="21"/>
                                        </p:tgtEl>
                                      </p:cBhvr>
                                    </p:animEffect>
                                    <p:set>
                                      <p:cBhvr>
                                        <p:cTn id="64" dur="1" fill="hold">
                                          <p:stCondLst>
                                            <p:cond delay="1249"/>
                                          </p:stCondLst>
                                        </p:cTn>
                                        <p:tgtEl>
                                          <p:spTgt spid="21"/>
                                        </p:tgtEl>
                                        <p:attrNameLst>
                                          <p:attrName>style.visibility</p:attrName>
                                        </p:attrNameLst>
                                      </p:cBhvr>
                                      <p:to>
                                        <p:strVal val="hidden"/>
                                      </p:to>
                                    </p:set>
                                  </p:childTnLst>
                                </p:cTn>
                              </p:par>
                            </p:childTnLst>
                          </p:cTn>
                        </p:par>
                        <p:par>
                          <p:cTn id="65" fill="hold">
                            <p:stCondLst>
                              <p:cond delay="2000"/>
                            </p:stCondLst>
                            <p:childTnLst>
                              <p:par>
                                <p:cTn id="66" presetID="10" presetClass="entr" presetSubtype="0" fill="hold" grpId="0" nodeType="after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250"/>
                                        <p:tgtEl>
                                          <p:spTgt spid="22"/>
                                        </p:tgtEl>
                                      </p:cBhvr>
                                    </p:animEffect>
                                  </p:childTnLst>
                                </p:cTn>
                              </p:par>
                              <p:par>
                                <p:cTn id="69" presetID="10" presetClass="exit" presetSubtype="0" fill="hold" grpId="2" nodeType="withEffect">
                                  <p:stCondLst>
                                    <p:cond delay="0"/>
                                  </p:stCondLst>
                                  <p:childTnLst>
                                    <p:animEffect transition="out" filter="fade">
                                      <p:cBhvr>
                                        <p:cTn id="70" dur="500"/>
                                        <p:tgtEl>
                                          <p:spTgt spid="27"/>
                                        </p:tgtEl>
                                      </p:cBhvr>
                                    </p:animEffect>
                                    <p:set>
                                      <p:cBhvr>
                                        <p:cTn id="71" dur="1" fill="hold">
                                          <p:stCondLst>
                                            <p:cond delay="499"/>
                                          </p:stCondLst>
                                        </p:cTn>
                                        <p:tgtEl>
                                          <p:spTgt spid="27"/>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28"/>
                                        </p:tgtEl>
                                      </p:cBhvr>
                                    </p:animEffect>
                                    <p:set>
                                      <p:cBhvr>
                                        <p:cTn id="74" dur="1" fill="hold">
                                          <p:stCondLst>
                                            <p:cond delay="499"/>
                                          </p:stCondLst>
                                        </p:cTn>
                                        <p:tgtEl>
                                          <p:spTgt spid="28"/>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500"/>
                                        <p:tgtEl>
                                          <p:spTgt spid="30"/>
                                        </p:tgtEl>
                                      </p:cBhvr>
                                    </p:animEffect>
                                    <p:set>
                                      <p:cBhvr>
                                        <p:cTn id="80" dur="1" fill="hold">
                                          <p:stCondLst>
                                            <p:cond delay="499"/>
                                          </p:stCondLst>
                                        </p:cTn>
                                        <p:tgtEl>
                                          <p:spTgt spid="30"/>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31"/>
                                        </p:tgtEl>
                                      </p:cBhvr>
                                    </p:animEffect>
                                    <p:set>
                                      <p:cBhvr>
                                        <p:cTn id="83" dur="1" fill="hold">
                                          <p:stCondLst>
                                            <p:cond delay="499"/>
                                          </p:stCondLst>
                                        </p:cTn>
                                        <p:tgtEl>
                                          <p:spTgt spid="31"/>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500"/>
                                        <p:tgtEl>
                                          <p:spTgt spid="32"/>
                                        </p:tgtEl>
                                      </p:cBhvr>
                                    </p:animEffect>
                                    <p:set>
                                      <p:cBhvr>
                                        <p:cTn id="86" dur="1" fill="hold">
                                          <p:stCondLst>
                                            <p:cond delay="499"/>
                                          </p:stCondLst>
                                        </p:cTn>
                                        <p:tgtEl>
                                          <p:spTgt spid="32"/>
                                        </p:tgtEl>
                                        <p:attrNameLst>
                                          <p:attrName>style.visibility</p:attrName>
                                        </p:attrNameLst>
                                      </p:cBhvr>
                                      <p:to>
                                        <p:strVal val="hidden"/>
                                      </p:to>
                                    </p:set>
                                  </p:childTnLst>
                                </p:cTn>
                              </p:par>
                              <p:par>
                                <p:cTn id="87" presetID="10" presetClass="exit" presetSubtype="0" fill="hold" grpId="2" nodeType="withEffect">
                                  <p:stCondLst>
                                    <p:cond delay="0"/>
                                  </p:stCondLst>
                                  <p:childTnLst>
                                    <p:animEffect transition="out" filter="fade">
                                      <p:cBhvr>
                                        <p:cTn id="88" dur="500"/>
                                        <p:tgtEl>
                                          <p:spTgt spid="33"/>
                                        </p:tgtEl>
                                      </p:cBhvr>
                                    </p:animEffect>
                                    <p:set>
                                      <p:cBhvr>
                                        <p:cTn id="89" dur="1" fill="hold">
                                          <p:stCondLst>
                                            <p:cond delay="499"/>
                                          </p:stCondLst>
                                        </p:cTn>
                                        <p:tgtEl>
                                          <p:spTgt spid="33"/>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34"/>
                                        </p:tgtEl>
                                      </p:cBhvr>
                                    </p:animEffect>
                                    <p:set>
                                      <p:cBhvr>
                                        <p:cTn id="92" dur="1" fill="hold">
                                          <p:stCondLst>
                                            <p:cond delay="499"/>
                                          </p:stCondLst>
                                        </p:cTn>
                                        <p:tgtEl>
                                          <p:spTgt spid="34"/>
                                        </p:tgtEl>
                                        <p:attrNameLst>
                                          <p:attrName>style.visibility</p:attrName>
                                        </p:attrNameLst>
                                      </p:cBhvr>
                                      <p:to>
                                        <p:strVal val="hidden"/>
                                      </p:to>
                                    </p:set>
                                  </p:childTnLst>
                                </p:cTn>
                              </p:par>
                              <p:par>
                                <p:cTn id="93" presetID="10" presetClass="exit" presetSubtype="0" fill="hold" grpId="2" nodeType="withEffect">
                                  <p:stCondLst>
                                    <p:cond delay="0"/>
                                  </p:stCondLst>
                                  <p:childTnLst>
                                    <p:animEffect transition="out" filter="fade">
                                      <p:cBhvr>
                                        <p:cTn id="94" dur="500"/>
                                        <p:tgtEl>
                                          <p:spTgt spid="35"/>
                                        </p:tgtEl>
                                      </p:cBhvr>
                                    </p:animEffect>
                                    <p:set>
                                      <p:cBhvr>
                                        <p:cTn id="95" dur="1" fill="hold">
                                          <p:stCondLst>
                                            <p:cond delay="499"/>
                                          </p:stCondLst>
                                        </p:cTn>
                                        <p:tgtEl>
                                          <p:spTgt spid="35"/>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36"/>
                                        </p:tgtEl>
                                      </p:cBhvr>
                                    </p:animEffect>
                                    <p:set>
                                      <p:cBhvr>
                                        <p:cTn id="98" dur="1" fill="hold">
                                          <p:stCondLst>
                                            <p:cond delay="499"/>
                                          </p:stCondLst>
                                        </p:cTn>
                                        <p:tgtEl>
                                          <p:spTgt spid="36"/>
                                        </p:tgtEl>
                                        <p:attrNameLst>
                                          <p:attrName>style.visibility</p:attrName>
                                        </p:attrNameLst>
                                      </p:cBhvr>
                                      <p:to>
                                        <p:strVal val="hidden"/>
                                      </p:to>
                                    </p:set>
                                  </p:childTnLst>
                                </p:cTn>
                              </p:par>
                              <p:par>
                                <p:cTn id="99" presetID="22" presetClass="entr" presetSubtype="8" fill="hold" grpId="0" nodeType="withEffect">
                                  <p:stCondLst>
                                    <p:cond delay="0"/>
                                  </p:stCondLst>
                                  <p:childTnLst>
                                    <p:set>
                                      <p:cBhvr>
                                        <p:cTn id="100" dur="1" fill="hold">
                                          <p:stCondLst>
                                            <p:cond delay="0"/>
                                          </p:stCondLst>
                                        </p:cTn>
                                        <p:tgtEl>
                                          <p:spTgt spid="23"/>
                                        </p:tgtEl>
                                        <p:attrNameLst>
                                          <p:attrName>style.visibility</p:attrName>
                                        </p:attrNameLst>
                                      </p:cBhvr>
                                      <p:to>
                                        <p:strVal val="visible"/>
                                      </p:to>
                                    </p:set>
                                    <p:animEffect transition="in" filter="wipe(left)">
                                      <p:cBhvr>
                                        <p:cTn id="101" dur="500"/>
                                        <p:tgtEl>
                                          <p:spTgt spid="23"/>
                                        </p:tgtEl>
                                      </p:cBhvr>
                                    </p:animEffect>
                                  </p:childTnLst>
                                </p:cTn>
                              </p:par>
                              <p:par>
                                <p:cTn id="102" presetID="22" presetClass="entr" presetSubtype="8" fill="hold" grpId="0" nodeType="withEffect">
                                  <p:stCondLst>
                                    <p:cond delay="250"/>
                                  </p:stCondLst>
                                  <p:childTnLst>
                                    <p:set>
                                      <p:cBhvr>
                                        <p:cTn id="103" dur="1" fill="hold">
                                          <p:stCondLst>
                                            <p:cond delay="0"/>
                                          </p:stCondLst>
                                        </p:cTn>
                                        <p:tgtEl>
                                          <p:spTgt spid="24"/>
                                        </p:tgtEl>
                                        <p:attrNameLst>
                                          <p:attrName>style.visibility</p:attrName>
                                        </p:attrNameLst>
                                      </p:cBhvr>
                                      <p:to>
                                        <p:strVal val="visible"/>
                                      </p:to>
                                    </p:set>
                                    <p:animEffect transition="in" filter="wipe(left)">
                                      <p:cBhvr>
                                        <p:cTn id="104" dur="500"/>
                                        <p:tgtEl>
                                          <p:spTgt spid="24"/>
                                        </p:tgtEl>
                                      </p:cBhvr>
                                    </p:animEffect>
                                  </p:childTnLst>
                                </p:cTn>
                              </p:par>
                              <p:par>
                                <p:cTn id="105" presetID="22" presetClass="entr" presetSubtype="8" fill="hold" grpId="0" nodeType="withEffect">
                                  <p:stCondLst>
                                    <p:cond delay="300"/>
                                  </p:stCondLst>
                                  <p:childTnLst>
                                    <p:set>
                                      <p:cBhvr>
                                        <p:cTn id="106" dur="1" fill="hold">
                                          <p:stCondLst>
                                            <p:cond delay="0"/>
                                          </p:stCondLst>
                                        </p:cTn>
                                        <p:tgtEl>
                                          <p:spTgt spid="25"/>
                                        </p:tgtEl>
                                        <p:attrNameLst>
                                          <p:attrName>style.visibility</p:attrName>
                                        </p:attrNameLst>
                                      </p:cBhvr>
                                      <p:to>
                                        <p:strVal val="visible"/>
                                      </p:to>
                                    </p:set>
                                    <p:animEffect transition="in" filter="wipe(left)">
                                      <p:cBhvr>
                                        <p:cTn id="107" dur="500"/>
                                        <p:tgtEl>
                                          <p:spTgt spid="25"/>
                                        </p:tgtEl>
                                      </p:cBhvr>
                                    </p:animEffect>
                                  </p:childTnLst>
                                </p:cTn>
                              </p:par>
                              <p:par>
                                <p:cTn id="108" presetID="22" presetClass="entr" presetSubtype="8" fill="hold" grpId="0" nodeType="withEffect">
                                  <p:stCondLst>
                                    <p:cond delay="500"/>
                                  </p:stCondLst>
                                  <p:childTnLst>
                                    <p:set>
                                      <p:cBhvr>
                                        <p:cTn id="109" dur="1" fill="hold">
                                          <p:stCondLst>
                                            <p:cond delay="0"/>
                                          </p:stCondLst>
                                        </p:cTn>
                                        <p:tgtEl>
                                          <p:spTgt spid="26"/>
                                        </p:tgtEl>
                                        <p:attrNameLst>
                                          <p:attrName>style.visibility</p:attrName>
                                        </p:attrNameLst>
                                      </p:cBhvr>
                                      <p:to>
                                        <p:strVal val="visible"/>
                                      </p:to>
                                    </p:set>
                                    <p:animEffect transition="in" filter="wipe(left)">
                                      <p:cBhvr>
                                        <p:cTn id="110" dur="500"/>
                                        <p:tgtEl>
                                          <p:spTgt spid="26"/>
                                        </p:tgtEl>
                                      </p:cBhvr>
                                    </p:animEffect>
                                  </p:childTnLst>
                                </p:cTn>
                              </p:par>
                            </p:childTnLst>
                          </p:cTn>
                        </p:par>
                      </p:childTnLst>
                    </p:cTn>
                  </p:par>
                  <p:par>
                    <p:cTn id="111" fill="hold">
                      <p:stCondLst>
                        <p:cond delay="indefinite"/>
                      </p:stCondLst>
                      <p:childTnLst>
                        <p:par>
                          <p:cTn id="112" fill="hold">
                            <p:stCondLst>
                              <p:cond delay="0"/>
                            </p:stCondLst>
                            <p:childTnLst>
                              <p:par>
                                <p:cTn id="113" presetID="0" presetClass="entr" presetSubtype="0" fill="hold" grpId="0" nodeType="clickEffect">
                                  <p:stCondLst>
                                    <p:cond delay="0"/>
                                  </p:stCondLst>
                                  <p:childTnLst>
                                    <p:set>
                                      <p:cBhvr>
                                        <p:cTn id="114" dur="1" fill="hold">
                                          <p:stCondLst>
                                            <p:cond delay="0"/>
                                          </p:stCondLst>
                                        </p:cTn>
                                        <p:tgtEl>
                                          <p:spTgt spid="37"/>
                                        </p:tgtEl>
                                        <p:attrNameLst>
                                          <p:attrName>style.visibility</p:attrName>
                                        </p:attrNameLst>
                                      </p:cBhvr>
                                      <p:to>
                                        <p:strVal val="visible"/>
                                      </p:to>
                                    </p:set>
                                    <p:animEffect transition="in" filter="dissolve">
                                      <p:cBhvr>
                                        <p:cTn id="115" dur="500">
                                          <p:stCondLst>
                                            <p:cond delay="0"/>
                                          </p:stCondLst>
                                        </p:cTn>
                                        <p:tgtEl>
                                          <p:spTgt spid="37"/>
                                        </p:tgtEl>
                                      </p:cBhvr>
                                    </p:animEffect>
                                    <p:anim to="" calcmode="lin" valueType="num">
                                      <p:cBhvr>
                                        <p:cTn id="116" dur="500" fill="hold">
                                          <p:stCondLst>
                                            <p:cond delay="0"/>
                                          </p:stCondLst>
                                        </p:cTn>
                                        <p:tgtEl>
                                          <p:spTgt spid="37"/>
                                        </p:tgtEl>
                                        <p:attrNameLst>
                                          <p:attrName>ppt_w</p:attrName>
                                        </p:attrNameLst>
                                      </p:cBhvr>
                                      <p:tavLst>
                                        <p:tav tm="0">
                                          <p:val>
                                            <p:strVal val="#ppt_w*4"/>
                                          </p:val>
                                        </p:tav>
                                        <p:tav tm="100000">
                                          <p:val>
                                            <p:strVal val="#ppt_w"/>
                                          </p:val>
                                        </p:tav>
                                      </p:tavLst>
                                    </p:anim>
                                    <p:anim to="" calcmode="lin" valueType="num">
                                      <p:cBhvr>
                                        <p:cTn id="117" dur="500" fill="hold">
                                          <p:stCondLst>
                                            <p:cond delay="0"/>
                                          </p:stCondLst>
                                        </p:cTn>
                                        <p:tgtEl>
                                          <p:spTgt spid="37"/>
                                        </p:tgtEl>
                                        <p:attrNameLst>
                                          <p:attrName>ppt_h</p:attrName>
                                        </p:attrNameLst>
                                      </p:cBhvr>
                                      <p:tavLst>
                                        <p:tav tm="0">
                                          <p:val>
                                            <p:strVal val="#ppt_h*4"/>
                                          </p:val>
                                        </p:tav>
                                        <p:tav tm="100000">
                                          <p:val>
                                            <p:strVal val="#ppt_h"/>
                                          </p:val>
                                        </p:tav>
                                      </p:tavLst>
                                    </p:anim>
                                  </p:childTnLst>
                                </p:cTn>
                              </p:par>
                              <p:par>
                                <p:cTn id="118" presetID="0" presetClass="entr" presetSubtype="0" fill="hold" grpId="0" nodeType="withEffect">
                                  <p:stCondLst>
                                    <p:cond delay="250"/>
                                  </p:stCondLst>
                                  <p:childTnLst>
                                    <p:set>
                                      <p:cBhvr>
                                        <p:cTn id="119" dur="1" fill="hold">
                                          <p:stCondLst>
                                            <p:cond delay="0"/>
                                          </p:stCondLst>
                                        </p:cTn>
                                        <p:tgtEl>
                                          <p:spTgt spid="38"/>
                                        </p:tgtEl>
                                        <p:attrNameLst>
                                          <p:attrName>style.visibility</p:attrName>
                                        </p:attrNameLst>
                                      </p:cBhvr>
                                      <p:to>
                                        <p:strVal val="visible"/>
                                      </p:to>
                                    </p:set>
                                    <p:animEffect transition="in" filter="dissolve">
                                      <p:cBhvr>
                                        <p:cTn id="120" dur="500">
                                          <p:stCondLst>
                                            <p:cond delay="0"/>
                                          </p:stCondLst>
                                        </p:cTn>
                                        <p:tgtEl>
                                          <p:spTgt spid="38"/>
                                        </p:tgtEl>
                                      </p:cBhvr>
                                    </p:animEffect>
                                    <p:anim to="" calcmode="lin" valueType="num">
                                      <p:cBhvr>
                                        <p:cTn id="121" dur="500" fill="hold">
                                          <p:stCondLst>
                                            <p:cond delay="0"/>
                                          </p:stCondLst>
                                        </p:cTn>
                                        <p:tgtEl>
                                          <p:spTgt spid="38"/>
                                        </p:tgtEl>
                                        <p:attrNameLst>
                                          <p:attrName>ppt_w</p:attrName>
                                        </p:attrNameLst>
                                      </p:cBhvr>
                                      <p:tavLst>
                                        <p:tav tm="0">
                                          <p:val>
                                            <p:strVal val="#ppt_w*4"/>
                                          </p:val>
                                        </p:tav>
                                        <p:tav tm="100000">
                                          <p:val>
                                            <p:strVal val="#ppt_w"/>
                                          </p:val>
                                        </p:tav>
                                      </p:tavLst>
                                    </p:anim>
                                    <p:anim to="" calcmode="lin" valueType="num">
                                      <p:cBhvr>
                                        <p:cTn id="122" dur="500" fill="hold">
                                          <p:stCondLst>
                                            <p:cond delay="0"/>
                                          </p:stCondLst>
                                        </p:cTn>
                                        <p:tgtEl>
                                          <p:spTgt spid="38"/>
                                        </p:tgtEl>
                                        <p:attrNameLst>
                                          <p:attrName>ppt_h</p:attrName>
                                        </p:attrNameLst>
                                      </p:cBhvr>
                                      <p:tavLst>
                                        <p:tav tm="0">
                                          <p:val>
                                            <p:strVal val="#ppt_h*4"/>
                                          </p:val>
                                        </p:tav>
                                        <p:tav tm="100000">
                                          <p:val>
                                            <p:strVal val="#ppt_h"/>
                                          </p:val>
                                        </p:tav>
                                      </p:tavLst>
                                    </p:anim>
                                  </p:childTnLst>
                                </p:cTn>
                              </p:par>
                              <p:par>
                                <p:cTn id="123" presetID="0" presetClass="entr" presetSubtype="0" fill="hold" grpId="0" nodeType="withEffect">
                                  <p:stCondLst>
                                    <p:cond delay="500"/>
                                  </p:stCondLst>
                                  <p:childTnLst>
                                    <p:set>
                                      <p:cBhvr>
                                        <p:cTn id="124" dur="1" fill="hold">
                                          <p:stCondLst>
                                            <p:cond delay="0"/>
                                          </p:stCondLst>
                                        </p:cTn>
                                        <p:tgtEl>
                                          <p:spTgt spid="39"/>
                                        </p:tgtEl>
                                        <p:attrNameLst>
                                          <p:attrName>style.visibility</p:attrName>
                                        </p:attrNameLst>
                                      </p:cBhvr>
                                      <p:to>
                                        <p:strVal val="visible"/>
                                      </p:to>
                                    </p:set>
                                    <p:animEffect transition="in" filter="dissolve">
                                      <p:cBhvr>
                                        <p:cTn id="125" dur="500">
                                          <p:stCondLst>
                                            <p:cond delay="0"/>
                                          </p:stCondLst>
                                        </p:cTn>
                                        <p:tgtEl>
                                          <p:spTgt spid="39"/>
                                        </p:tgtEl>
                                      </p:cBhvr>
                                    </p:animEffect>
                                    <p:anim to="" calcmode="lin" valueType="num">
                                      <p:cBhvr>
                                        <p:cTn id="126" dur="500" fill="hold">
                                          <p:stCondLst>
                                            <p:cond delay="0"/>
                                          </p:stCondLst>
                                        </p:cTn>
                                        <p:tgtEl>
                                          <p:spTgt spid="39"/>
                                        </p:tgtEl>
                                        <p:attrNameLst>
                                          <p:attrName>ppt_w</p:attrName>
                                        </p:attrNameLst>
                                      </p:cBhvr>
                                      <p:tavLst>
                                        <p:tav tm="0">
                                          <p:val>
                                            <p:strVal val="#ppt_w*4"/>
                                          </p:val>
                                        </p:tav>
                                        <p:tav tm="100000">
                                          <p:val>
                                            <p:strVal val="#ppt_w"/>
                                          </p:val>
                                        </p:tav>
                                      </p:tavLst>
                                    </p:anim>
                                    <p:anim to="" calcmode="lin" valueType="num">
                                      <p:cBhvr>
                                        <p:cTn id="127" dur="500" fill="hold">
                                          <p:stCondLst>
                                            <p:cond delay="0"/>
                                          </p:stCondLst>
                                        </p:cTn>
                                        <p:tgtEl>
                                          <p:spTgt spid="39"/>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2" grpId="0"/>
      <p:bldP spid="23" grpId="0" animBg="1"/>
      <p:bldP spid="24" grpId="0" animBg="1"/>
      <p:bldP spid="25" grpId="0" animBg="1"/>
      <p:bldP spid="26" grpId="0" animBg="1"/>
      <p:bldP spid="27" grpId="0"/>
      <p:bldP spid="27" grpId="1"/>
      <p:bldP spid="27" grpId="2"/>
      <p:bldP spid="28" grpId="0"/>
      <p:bldP spid="28" grpId="1"/>
      <p:bldP spid="28" grpId="2"/>
      <p:bldP spid="29" grpId="0"/>
      <p:bldP spid="29" grpId="1"/>
      <p:bldP spid="29" grpId="2"/>
      <p:bldP spid="30" grpId="0"/>
      <p:bldP spid="30" grpId="1"/>
      <p:bldP spid="30" grpId="2"/>
      <p:bldP spid="31" grpId="0"/>
      <p:bldP spid="31" grpId="1"/>
      <p:bldP spid="31" grpId="2"/>
      <p:bldP spid="32" grpId="0"/>
      <p:bldP spid="32" grpId="1"/>
      <p:bldP spid="32" grpId="2"/>
      <p:bldP spid="33" grpId="0"/>
      <p:bldP spid="33" grpId="1"/>
      <p:bldP spid="33" grpId="2"/>
      <p:bldP spid="34" grpId="0"/>
      <p:bldP spid="34" grpId="1"/>
      <p:bldP spid="34" grpId="2"/>
      <p:bldP spid="35" grpId="0"/>
      <p:bldP spid="35" grpId="1"/>
      <p:bldP spid="35" grpId="2"/>
      <p:bldP spid="36" grpId="0"/>
      <p:bldP spid="36" grpId="1"/>
      <p:bldP spid="36" grpId="2"/>
      <p:bldP spid="37" grpId="0"/>
      <p:bldP spid="38" grpId="0"/>
      <p:bldP spid="3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E676EABB-54D7-44CF-A21E-18E6EE10EC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26" y="-1"/>
            <a:ext cx="2282164" cy="1842248"/>
          </a:xfrm>
          <a:prstGeom prst="rect">
            <a:avLst/>
          </a:prstGeom>
        </p:spPr>
      </p:pic>
      <p:pic>
        <p:nvPicPr>
          <p:cNvPr id="3" name="Picture 4">
            <a:extLst>
              <a:ext uri="{FF2B5EF4-FFF2-40B4-BE49-F238E27FC236}">
                <a16:creationId xmlns:a16="http://schemas.microsoft.com/office/drawing/2014/main" id="{E5F130C7-1D97-4195-9922-23AE18A99B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8187" y="0"/>
            <a:ext cx="2280062" cy="1842248"/>
          </a:xfrm>
          <a:prstGeom prst="rect">
            <a:avLst/>
          </a:prstGeom>
        </p:spPr>
      </p:pic>
      <p:pic>
        <p:nvPicPr>
          <p:cNvPr id="4" name="Picture 2">
            <a:extLst>
              <a:ext uri="{FF2B5EF4-FFF2-40B4-BE49-F238E27FC236}">
                <a16:creationId xmlns:a16="http://schemas.microsoft.com/office/drawing/2014/main" id="{D125D38E-2150-4B54-9E8A-7FF06922A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8306" y="5190565"/>
            <a:ext cx="1855694" cy="1675092"/>
          </a:xfrm>
          <a:prstGeom prst="rect">
            <a:avLst/>
          </a:prstGeom>
        </p:spPr>
      </p:pic>
      <p:pic>
        <p:nvPicPr>
          <p:cNvPr id="5" name="Picture 2">
            <a:extLst>
              <a:ext uri="{FF2B5EF4-FFF2-40B4-BE49-F238E27FC236}">
                <a16:creationId xmlns:a16="http://schemas.microsoft.com/office/drawing/2014/main" id="{46252944-0827-41BA-B9EF-DADF3AD1BB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8250" y="-1"/>
            <a:ext cx="2280063" cy="1842248"/>
          </a:xfrm>
          <a:prstGeom prst="rect">
            <a:avLst/>
          </a:prstGeom>
        </p:spPr>
      </p:pic>
      <p:pic>
        <p:nvPicPr>
          <p:cNvPr id="6" name="Picture 2">
            <a:extLst>
              <a:ext uri="{FF2B5EF4-FFF2-40B4-BE49-F238E27FC236}">
                <a16:creationId xmlns:a16="http://schemas.microsoft.com/office/drawing/2014/main" id="{901E036F-1E89-4FA3-87EA-D389DFE1FD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831802"/>
            <a:ext cx="1831770" cy="1585291"/>
          </a:xfrm>
          <a:prstGeom prst="rect">
            <a:avLst/>
          </a:prstGeom>
        </p:spPr>
      </p:pic>
      <p:pic>
        <p:nvPicPr>
          <p:cNvPr id="7" name="Picture 2">
            <a:extLst>
              <a:ext uri="{FF2B5EF4-FFF2-40B4-BE49-F238E27FC236}">
                <a16:creationId xmlns:a16="http://schemas.microsoft.com/office/drawing/2014/main" id="{3B34DE6A-E7B8-4CF0-9705-CF905E3DCD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17417" y="1837921"/>
            <a:ext cx="1835730" cy="1580434"/>
          </a:xfrm>
          <a:prstGeom prst="rect">
            <a:avLst/>
          </a:prstGeom>
        </p:spPr>
      </p:pic>
      <p:pic>
        <p:nvPicPr>
          <p:cNvPr id="8" name="Picture 2">
            <a:extLst>
              <a:ext uri="{FF2B5EF4-FFF2-40B4-BE49-F238E27FC236}">
                <a16:creationId xmlns:a16="http://schemas.microsoft.com/office/drawing/2014/main" id="{A391AC86-3B62-41C0-A1A4-075A455E73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43313" y="1815354"/>
            <a:ext cx="1817357" cy="1604122"/>
          </a:xfrm>
          <a:prstGeom prst="rect">
            <a:avLst/>
          </a:prstGeom>
        </p:spPr>
      </p:pic>
      <p:pic>
        <p:nvPicPr>
          <p:cNvPr id="9" name="Picture 4">
            <a:extLst>
              <a:ext uri="{FF2B5EF4-FFF2-40B4-BE49-F238E27FC236}">
                <a16:creationId xmlns:a16="http://schemas.microsoft.com/office/drawing/2014/main" id="{04216A71-3EB5-437C-A67F-0A87892F648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28310" y="0"/>
            <a:ext cx="2315690" cy="1842248"/>
          </a:xfrm>
          <a:prstGeom prst="rect">
            <a:avLst/>
          </a:prstGeom>
        </p:spPr>
      </p:pic>
      <p:pic>
        <p:nvPicPr>
          <p:cNvPr id="10" name="Picture 3">
            <a:extLst>
              <a:ext uri="{FF2B5EF4-FFF2-40B4-BE49-F238E27FC236}">
                <a16:creationId xmlns:a16="http://schemas.microsoft.com/office/drawing/2014/main" id="{258E616A-DC93-4785-9A4E-A5611902CD2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85753" y="3415553"/>
            <a:ext cx="2315360" cy="1782661"/>
          </a:xfrm>
          <a:prstGeom prst="rect">
            <a:avLst/>
          </a:prstGeom>
        </p:spPr>
      </p:pic>
      <p:pic>
        <p:nvPicPr>
          <p:cNvPr id="11" name="Picture 7">
            <a:extLst>
              <a:ext uri="{FF2B5EF4-FFF2-40B4-BE49-F238E27FC236}">
                <a16:creationId xmlns:a16="http://schemas.microsoft.com/office/drawing/2014/main" id="{DE1610B0-269D-4205-8AF8-2418CC16E1B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17259" y="5204013"/>
            <a:ext cx="1848032" cy="1667436"/>
          </a:xfrm>
          <a:prstGeom prst="rect">
            <a:avLst/>
          </a:prstGeom>
        </p:spPr>
      </p:pic>
      <p:pic>
        <p:nvPicPr>
          <p:cNvPr id="12" name="Picture 4">
            <a:extLst>
              <a:ext uri="{FF2B5EF4-FFF2-40B4-BE49-F238E27FC236}">
                <a16:creationId xmlns:a16="http://schemas.microsoft.com/office/drawing/2014/main" id="{5543CAA5-B9D1-4054-A13F-EC6C061833B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72000" y="3417844"/>
            <a:ext cx="2312145" cy="1789950"/>
          </a:xfrm>
          <a:prstGeom prst="rect">
            <a:avLst/>
          </a:prstGeom>
        </p:spPr>
      </p:pic>
      <p:pic>
        <p:nvPicPr>
          <p:cNvPr id="13" name="Picture 2">
            <a:extLst>
              <a:ext uri="{FF2B5EF4-FFF2-40B4-BE49-F238E27FC236}">
                <a16:creationId xmlns:a16="http://schemas.microsoft.com/office/drawing/2014/main" id="{8D02045D-FE7E-42C8-ABBE-3F336B20FE9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438775" y="1815835"/>
            <a:ext cx="1868677" cy="1608800"/>
          </a:xfrm>
          <a:prstGeom prst="rect">
            <a:avLst/>
          </a:prstGeom>
        </p:spPr>
      </p:pic>
      <p:pic>
        <p:nvPicPr>
          <p:cNvPr id="14" name="Picture 2">
            <a:extLst>
              <a:ext uri="{FF2B5EF4-FFF2-40B4-BE49-F238E27FC236}">
                <a16:creationId xmlns:a16="http://schemas.microsoft.com/office/drawing/2014/main" id="{FE4C32A1-5279-4863-A34A-8888AE40067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r="11305"/>
          <a:stretch/>
        </p:blipFill>
        <p:spPr>
          <a:xfrm>
            <a:off x="7292530" y="1818850"/>
            <a:ext cx="1851470" cy="1598244"/>
          </a:xfrm>
          <a:prstGeom prst="rect">
            <a:avLst/>
          </a:prstGeom>
        </p:spPr>
      </p:pic>
      <p:pic>
        <p:nvPicPr>
          <p:cNvPr id="15" name="Picture 2">
            <a:extLst>
              <a:ext uri="{FF2B5EF4-FFF2-40B4-BE49-F238E27FC236}">
                <a16:creationId xmlns:a16="http://schemas.microsoft.com/office/drawing/2014/main" id="{CF08E511-4CD7-4DBC-8E65-9D12F233117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3612"/>
          <a:stretch/>
        </p:blipFill>
        <p:spPr>
          <a:xfrm>
            <a:off x="0" y="3414222"/>
            <a:ext cx="2332512" cy="1795868"/>
          </a:xfrm>
          <a:prstGeom prst="rect">
            <a:avLst/>
          </a:prstGeom>
        </p:spPr>
      </p:pic>
      <p:pic>
        <p:nvPicPr>
          <p:cNvPr id="16" name="Picture 2">
            <a:extLst>
              <a:ext uri="{FF2B5EF4-FFF2-40B4-BE49-F238E27FC236}">
                <a16:creationId xmlns:a16="http://schemas.microsoft.com/office/drawing/2014/main" id="{BDEB301C-505E-45DB-A822-29B7E7BCB49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863938" y="3417829"/>
            <a:ext cx="2280062" cy="1787583"/>
          </a:xfrm>
          <a:prstGeom prst="rect">
            <a:avLst/>
          </a:prstGeom>
        </p:spPr>
      </p:pic>
      <p:pic>
        <p:nvPicPr>
          <p:cNvPr id="17" name="Picture 3">
            <a:extLst>
              <a:ext uri="{FF2B5EF4-FFF2-40B4-BE49-F238E27FC236}">
                <a16:creationId xmlns:a16="http://schemas.microsoft.com/office/drawing/2014/main" id="{56222A01-9DC0-4849-B8EF-452AE4EA54D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455822" y="5205413"/>
            <a:ext cx="1845931" cy="1665872"/>
          </a:xfrm>
          <a:prstGeom prst="rect">
            <a:avLst/>
          </a:prstGeom>
        </p:spPr>
      </p:pic>
      <p:pic>
        <p:nvPicPr>
          <p:cNvPr id="18" name="Picture 3">
            <a:extLst>
              <a:ext uri="{FF2B5EF4-FFF2-40B4-BE49-F238E27FC236}">
                <a16:creationId xmlns:a16="http://schemas.microsoft.com/office/drawing/2014/main" id="{A77360E1-CDA7-4321-946D-AC2CFD7FBEC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 y="5196120"/>
            <a:ext cx="1812875" cy="1661880"/>
          </a:xfrm>
          <a:prstGeom prst="rect">
            <a:avLst/>
          </a:prstGeom>
        </p:spPr>
      </p:pic>
      <p:pic>
        <p:nvPicPr>
          <p:cNvPr id="19" name="Picture 2">
            <a:extLst>
              <a:ext uri="{FF2B5EF4-FFF2-40B4-BE49-F238E27FC236}">
                <a16:creationId xmlns:a16="http://schemas.microsoft.com/office/drawing/2014/main" id="{7D409619-7250-4F65-9F05-A01D2D2A569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802606" y="5200649"/>
            <a:ext cx="1811943" cy="1657351"/>
          </a:xfrm>
          <a:prstGeom prst="rect">
            <a:avLst/>
          </a:prstGeom>
        </p:spPr>
      </p:pic>
    </p:spTree>
    <p:extLst>
      <p:ext uri="{BB962C8B-B14F-4D97-AF65-F5344CB8AC3E}">
        <p14:creationId xmlns:p14="http://schemas.microsoft.com/office/powerpoint/2010/main" val="1548786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48CAE5-4997-4592-9510-071B667893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76199"/>
            <a:ext cx="9221972" cy="69342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has made us, and not we ourselves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Like sheep we have all gone astray in self pursuits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All shepherds greedily turned feeding themselves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himself would shepherd where none were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Jesus painfully saw no shepherds among the people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Jesus came to seek and save all the lost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It is through Jesus’ door, entrance to truth is had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Without continuous good conduct, truth is lost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declares value in the whole of it all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Angles rejoice over one sinner who repents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Jesus wants us to feed each other in love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desires all to be saved in knowledge of truth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Christ is the great shepherd who completes us</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1021773">
            <a:off x="58033" y="734349"/>
            <a:ext cx="9220200" cy="5302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800" b="1" spc="50" dirty="0">
                <a:ln w="28575">
                  <a:solidFill>
                    <a:schemeClr val="tx1"/>
                  </a:solidFill>
                </a:ln>
                <a:blipFill dpi="0" rotWithShape="1">
                  <a:blip r:embed="rId4">
                    <a:extLst>
                      <a:ext uri="{28A0092B-C50C-407E-A947-70E740481C1C}">
                        <a14:useLocalDpi xmlns:a14="http://schemas.microsoft.com/office/drawing/2010/main" val="0"/>
                      </a:ext>
                    </a:extLst>
                  </a:blip>
                  <a:srcRect/>
                  <a:stretch>
                    <a:fillRect/>
                  </a:stretch>
                </a:blipFill>
                <a:effectLst>
                  <a:glow rad="63500">
                    <a:schemeClr val="bg1"/>
                  </a:glow>
                  <a:outerShdw blurRad="76200" dist="50800" dir="5400000" algn="tl" rotWithShape="0">
                    <a:srgbClr val="000000">
                      <a:alpha val="65000"/>
                    </a:srgbClr>
                  </a:outerShdw>
                </a:effectLst>
                <a:latin typeface="Calibri" panose="020F0502020204030204" pitchFamily="34" charset="0"/>
              </a:rPr>
              <a:t>The song is lost     if all hear not,     the cry to help  one another</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1.38889E-6 3.7037E-6 L 0.11128 0.07453 " pathEditMode="relative" rAng="0" ptsTypes="AA">
                                      <p:cBhvr>
                                        <p:cTn id="189" dur="1750" fill="hold"/>
                                        <p:tgtEl>
                                          <p:spTgt spid="4">
                                            <p:txEl>
                                              <p:pRg st="0" end="0"/>
                                            </p:txEl>
                                          </p:spTgt>
                                        </p:tgtEl>
                                        <p:attrNameLst>
                                          <p:attrName>ppt_x</p:attrName>
                                          <p:attrName>ppt_y</p:attrName>
                                        </p:attrNameLst>
                                      </p:cBhvr>
                                      <p:rCtr x="5556" y="3727"/>
                                    </p:animMotion>
                                  </p:childTnLst>
                                </p:cTn>
                              </p:par>
                              <p:par>
                                <p:cTn id="190" presetID="0" presetClass="path" presetSubtype="0" accel="50000" decel="50000" fill="hold" nodeType="withEffect">
                                  <p:stCondLst>
                                    <p:cond delay="0"/>
                                  </p:stCondLst>
                                  <p:childTnLst>
                                    <p:animMotion origin="layout" path="M -8.33333E-7 -2.96296E-6 L 0.02656 0.00787 " pathEditMode="relative" rAng="0" ptsTypes="AA">
                                      <p:cBhvr>
                                        <p:cTn id="191" dur="1750" fill="hold"/>
                                        <p:tgtEl>
                                          <p:spTgt spid="4">
                                            <p:txEl>
                                              <p:pRg st="1" end="1"/>
                                            </p:txEl>
                                          </p:spTgt>
                                        </p:tgtEl>
                                        <p:attrNameLst>
                                          <p:attrName>ppt_x</p:attrName>
                                          <p:attrName>ppt_y</p:attrName>
                                        </p:attrNameLst>
                                      </p:cBhvr>
                                      <p:rCtr x="1319" y="394"/>
                                    </p:animMotion>
                                  </p:childTnLst>
                                </p:cTn>
                              </p:par>
                              <p:par>
                                <p:cTn id="192" presetID="0" presetClass="path" presetSubtype="0" accel="50000" decel="50000" fill="hold" nodeType="withEffect">
                                  <p:stCondLst>
                                    <p:cond delay="0"/>
                                  </p:stCondLst>
                                  <p:childTnLst>
                                    <p:animMotion origin="layout" path="M -8.33333E-7 0.00023 L 0.02656 -0.06551 " pathEditMode="relative" rAng="0" ptsTypes="AA">
                                      <p:cBhvr>
                                        <p:cTn id="193" dur="1750" fill="hold"/>
                                        <p:tgtEl>
                                          <p:spTgt spid="4">
                                            <p:txEl>
                                              <p:pRg st="2" end="2"/>
                                            </p:txEl>
                                          </p:spTgt>
                                        </p:tgtEl>
                                        <p:attrNameLst>
                                          <p:attrName>ppt_x</p:attrName>
                                          <p:attrName>ppt_y</p:attrName>
                                        </p:attrNameLst>
                                      </p:cBhvr>
                                      <p:rCtr x="1319" y="-3287"/>
                                    </p:animMotion>
                                  </p:childTnLst>
                                </p:cTn>
                              </p:par>
                              <p:par>
                                <p:cTn id="194" presetID="0" presetClass="path" presetSubtype="0" accel="50000" decel="50000" fill="hold" nodeType="withEffect">
                                  <p:stCondLst>
                                    <p:cond delay="0"/>
                                  </p:stCondLst>
                                  <p:childTnLst>
                                    <p:animMotion origin="layout" path="M -3.05556E-6 0.00023 L 0.04809 -0.13889 " pathEditMode="relative" rAng="0" ptsTypes="AA">
                                      <p:cBhvr>
                                        <p:cTn id="195" dur="1750" fill="hold"/>
                                        <p:tgtEl>
                                          <p:spTgt spid="4">
                                            <p:txEl>
                                              <p:pRg st="3" end="3"/>
                                            </p:txEl>
                                          </p:spTgt>
                                        </p:tgtEl>
                                        <p:attrNameLst>
                                          <p:attrName>ppt_x</p:attrName>
                                          <p:attrName>ppt_y</p:attrName>
                                        </p:attrNameLst>
                                      </p:cBhvr>
                                      <p:rCtr x="2396" y="-6968"/>
                                    </p:animMotion>
                                  </p:childTnLst>
                                </p:cTn>
                              </p:par>
                              <p:par>
                                <p:cTn id="196" presetID="0" presetClass="path" presetSubtype="0" accel="50000" decel="50000" fill="hold" nodeType="withEffect">
                                  <p:stCondLst>
                                    <p:cond delay="0"/>
                                  </p:stCondLst>
                                  <p:childTnLst>
                                    <p:animMotion origin="layout" path="M -4.16667E-6 0.00069 L 0.00573 -0.21204 " pathEditMode="relative" rAng="0" ptsTypes="AA">
                                      <p:cBhvr>
                                        <p:cTn id="197" dur="1750" fill="hold"/>
                                        <p:tgtEl>
                                          <p:spTgt spid="4">
                                            <p:txEl>
                                              <p:pRg st="4" end="4"/>
                                            </p:txEl>
                                          </p:spTgt>
                                        </p:tgtEl>
                                        <p:attrNameLst>
                                          <p:attrName>ppt_x</p:attrName>
                                          <p:attrName>ppt_y</p:attrName>
                                        </p:attrNameLst>
                                      </p:cBhvr>
                                      <p:rCtr x="278" y="-10648"/>
                                    </p:animMotion>
                                  </p:childTnLst>
                                </p:cTn>
                              </p:par>
                              <p:par>
                                <p:cTn id="198" presetID="0" presetClass="path" presetSubtype="0" accel="50000" decel="50000" fill="hold" nodeType="withEffect">
                                  <p:stCondLst>
                                    <p:cond delay="0"/>
                                  </p:stCondLst>
                                  <p:childTnLst>
                                    <p:animMotion origin="layout" path="M 3.61111E-6 0.00046 L 0.11475 -0.28542 " pathEditMode="relative" rAng="0" ptsTypes="AA">
                                      <p:cBhvr>
                                        <p:cTn id="199" dur="1750" fill="hold"/>
                                        <p:tgtEl>
                                          <p:spTgt spid="4">
                                            <p:txEl>
                                              <p:pRg st="5" end="5"/>
                                            </p:txEl>
                                          </p:spTgt>
                                        </p:tgtEl>
                                        <p:attrNameLst>
                                          <p:attrName>ppt_x</p:attrName>
                                          <p:attrName>ppt_y</p:attrName>
                                        </p:attrNameLst>
                                      </p:cBhvr>
                                      <p:rCtr x="5729" y="-14306"/>
                                    </p:animMotion>
                                  </p:childTnLst>
                                </p:cTn>
                              </p:par>
                              <p:par>
                                <p:cTn id="200" presetID="0" presetClass="path" presetSubtype="0" accel="50000" decel="50000" fill="hold" nodeType="withEffect">
                                  <p:stCondLst>
                                    <p:cond delay="0"/>
                                  </p:stCondLst>
                                  <p:childTnLst>
                                    <p:animMotion origin="layout" path="M 4.16667E-6 0.00046 L 0.03593 -0.3588 " pathEditMode="relative" rAng="0" ptsTypes="AA">
                                      <p:cBhvr>
                                        <p:cTn id="201" dur="1750" fill="hold"/>
                                        <p:tgtEl>
                                          <p:spTgt spid="4">
                                            <p:txEl>
                                              <p:pRg st="6" end="6"/>
                                            </p:txEl>
                                          </p:spTgt>
                                        </p:tgtEl>
                                        <p:attrNameLst>
                                          <p:attrName>ppt_x</p:attrName>
                                          <p:attrName>ppt_y</p:attrName>
                                        </p:attrNameLst>
                                      </p:cBhvr>
                                      <p:rCtr x="1788" y="-17963"/>
                                    </p:animMotion>
                                  </p:childTnLst>
                                </p:cTn>
                              </p:par>
                              <p:par>
                                <p:cTn id="202" presetID="0" presetClass="path" presetSubtype="0" accel="50000" decel="50000" fill="hold" nodeType="withEffect">
                                  <p:stCondLst>
                                    <p:cond delay="0"/>
                                  </p:stCondLst>
                                  <p:childTnLst>
                                    <p:animMotion origin="layout" path="M 3.05556E-6 0.00023 L 0.04982 -0.43218 " pathEditMode="relative" rAng="0" ptsTypes="AA">
                                      <p:cBhvr>
                                        <p:cTn id="203" dur="1750" fill="hold"/>
                                        <p:tgtEl>
                                          <p:spTgt spid="4">
                                            <p:txEl>
                                              <p:pRg st="7" end="7"/>
                                            </p:txEl>
                                          </p:spTgt>
                                        </p:tgtEl>
                                        <p:attrNameLst>
                                          <p:attrName>ppt_x</p:attrName>
                                          <p:attrName>ppt_y</p:attrName>
                                        </p:attrNameLst>
                                      </p:cBhvr>
                                      <p:rCtr x="2483" y="-21620"/>
                                    </p:animMotion>
                                  </p:childTnLst>
                                </p:cTn>
                              </p:par>
                              <p:par>
                                <p:cTn id="204" presetID="0" presetClass="path" presetSubtype="0" accel="50000" decel="50000" fill="hold" nodeType="withEffect">
                                  <p:stCondLst>
                                    <p:cond delay="0"/>
                                  </p:stCondLst>
                                  <p:childTnLst>
                                    <p:animMotion origin="layout" path="M -3.33333E-6 0.00069 L 0.1125 -0.50556 " pathEditMode="relative" rAng="0" ptsTypes="AA">
                                      <p:cBhvr>
                                        <p:cTn id="205" dur="1750" fill="hold"/>
                                        <p:tgtEl>
                                          <p:spTgt spid="4">
                                            <p:txEl>
                                              <p:pRg st="8" end="8"/>
                                            </p:txEl>
                                          </p:spTgt>
                                        </p:tgtEl>
                                        <p:attrNameLst>
                                          <p:attrName>ppt_x</p:attrName>
                                          <p:attrName>ppt_y</p:attrName>
                                        </p:attrNameLst>
                                      </p:cBhvr>
                                      <p:rCtr x="5625" y="-25324"/>
                                    </p:animMotion>
                                  </p:childTnLst>
                                </p:cTn>
                              </p:par>
                              <p:par>
                                <p:cTn id="206" presetID="0" presetClass="path" presetSubtype="0" accel="50000" decel="50000" fill="hold" nodeType="withEffect">
                                  <p:stCondLst>
                                    <p:cond delay="0"/>
                                  </p:stCondLst>
                                  <p:childTnLst>
                                    <p:animMotion origin="layout" path="M 1.38889E-6 0.00023 L 0.08003 -0.57871 " pathEditMode="relative" rAng="0" ptsTypes="AA">
                                      <p:cBhvr>
                                        <p:cTn id="207" dur="1750" fill="hold"/>
                                        <p:tgtEl>
                                          <p:spTgt spid="4">
                                            <p:txEl>
                                              <p:pRg st="9" end="9"/>
                                            </p:txEl>
                                          </p:spTgt>
                                        </p:tgtEl>
                                        <p:attrNameLst>
                                          <p:attrName>ppt_x</p:attrName>
                                          <p:attrName>ppt_y</p:attrName>
                                        </p:attrNameLst>
                                      </p:cBhvr>
                                      <p:rCtr x="3993" y="-28958"/>
                                    </p:animMotion>
                                  </p:childTnLst>
                                </p:cTn>
                              </p:par>
                              <p:par>
                                <p:cTn id="208" presetID="0" presetClass="path" presetSubtype="0" accel="50000" decel="50000" fill="hold" nodeType="withEffect">
                                  <p:stCondLst>
                                    <p:cond delay="0"/>
                                  </p:stCondLst>
                                  <p:childTnLst>
                                    <p:animMotion origin="layout" path="M -8.33333E-7 0.00023 L 0.10156 -0.65209 " pathEditMode="relative" rAng="0" ptsTypes="AA">
                                      <p:cBhvr>
                                        <p:cTn id="209" dur="1750" fill="hold"/>
                                        <p:tgtEl>
                                          <p:spTgt spid="4">
                                            <p:txEl>
                                              <p:pRg st="10" end="10"/>
                                            </p:txEl>
                                          </p:spTgt>
                                        </p:tgtEl>
                                        <p:attrNameLst>
                                          <p:attrName>ppt_x</p:attrName>
                                          <p:attrName>ppt_y</p:attrName>
                                        </p:attrNameLst>
                                      </p:cBhvr>
                                      <p:rCtr x="5069" y="-32616"/>
                                    </p:animMotion>
                                  </p:childTnLst>
                                </p:cTn>
                              </p:par>
                              <p:par>
                                <p:cTn id="210" presetID="0" presetClass="path" presetSubtype="0" accel="50000" decel="50000" fill="hold" nodeType="withEffect">
                                  <p:stCondLst>
                                    <p:cond delay="0"/>
                                  </p:stCondLst>
                                  <p:childTnLst>
                                    <p:animMotion origin="layout" path="M -3.33333E-6 0.00069 L 0.03125 -0.72547 " pathEditMode="relative" rAng="0" ptsTypes="AA">
                                      <p:cBhvr>
                                        <p:cTn id="211" dur="1750" fill="hold"/>
                                        <p:tgtEl>
                                          <p:spTgt spid="4">
                                            <p:txEl>
                                              <p:pRg st="11" end="11"/>
                                            </p:txEl>
                                          </p:spTgt>
                                        </p:tgtEl>
                                        <p:attrNameLst>
                                          <p:attrName>ppt_x</p:attrName>
                                          <p:attrName>ppt_y</p:attrName>
                                        </p:attrNameLst>
                                      </p:cBhvr>
                                      <p:rCtr x="1563" y="-36319"/>
                                    </p:animMotion>
                                  </p:childTnLst>
                                </p:cTn>
                              </p:par>
                              <p:par>
                                <p:cTn id="212" presetID="0" presetClass="path" presetSubtype="0" accel="50000" decel="50000" fill="hold" nodeType="withEffect">
                                  <p:stCondLst>
                                    <p:cond delay="0"/>
                                  </p:stCondLst>
                                  <p:childTnLst>
                                    <p:animMotion origin="layout" path="M 2.22222E-6 0.00046 L 0.05555 -0.79885 " pathEditMode="relative" rAng="0" ptsTypes="AA">
                                      <p:cBhvr>
                                        <p:cTn id="213" dur="1750" fill="hold"/>
                                        <p:tgtEl>
                                          <p:spTgt spid="4">
                                            <p:txEl>
                                              <p:pRg st="12" end="12"/>
                                            </p:txEl>
                                          </p:spTgt>
                                        </p:tgtEl>
                                        <p:attrNameLst>
                                          <p:attrName>ppt_x</p:attrName>
                                          <p:attrName>ppt_y</p:attrName>
                                        </p:attrNameLst>
                                      </p:cBhvr>
                                      <p:rCtr x="2778" y="-399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609600"/>
            <a:ext cx="7772400" cy="5334000"/>
          </a:xfrm>
        </p:spPr>
        <p:txBody>
          <a:bodyPr/>
          <a:lstStyle/>
          <a:p>
            <a:pPr eaLnBrk="1" hangingPunct="1"/>
            <a:endParaRPr lang="en-US" altLang="en-US"/>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3CBFFB-D2E8-4F09-BE86-EC67691C1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31E4B1EE-D433-42A7-955C-F54405311E26}"/>
              </a:ext>
            </a:extLst>
          </p:cNvPr>
          <p:cNvSpPr txBox="1">
            <a:spLocks/>
          </p:cNvSpPr>
          <p:nvPr/>
        </p:nvSpPr>
        <p:spPr>
          <a:xfrm>
            <a:off x="3974306" y="3288853"/>
            <a:ext cx="1947231" cy="6473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66FF33"/>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We are</a:t>
            </a:r>
          </a:p>
        </p:txBody>
      </p:sp>
      <p:sp>
        <p:nvSpPr>
          <p:cNvPr id="6" name="Title 1">
            <a:extLst>
              <a:ext uri="{FF2B5EF4-FFF2-40B4-BE49-F238E27FC236}">
                <a16:creationId xmlns:a16="http://schemas.microsoft.com/office/drawing/2014/main" id="{4BC3F365-1C3A-4777-90C4-14E2C0A19FD0}"/>
              </a:ext>
            </a:extLst>
          </p:cNvPr>
          <p:cNvSpPr txBox="1">
            <a:spLocks/>
          </p:cNvSpPr>
          <p:nvPr/>
        </p:nvSpPr>
        <p:spPr>
          <a:xfrm>
            <a:off x="1815773" y="3821850"/>
            <a:ext cx="635114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66FF33"/>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sheep of His pasture</a:t>
            </a:r>
          </a:p>
        </p:txBody>
      </p:sp>
      <p:sp>
        <p:nvSpPr>
          <p:cNvPr id="9" name="Title 1">
            <a:extLst>
              <a:ext uri="{FF2B5EF4-FFF2-40B4-BE49-F238E27FC236}">
                <a16:creationId xmlns:a16="http://schemas.microsoft.com/office/drawing/2014/main" id="{37A35B8B-5415-43CC-A07B-D33F47A99017}"/>
              </a:ext>
            </a:extLst>
          </p:cNvPr>
          <p:cNvSpPr txBox="1">
            <a:spLocks/>
          </p:cNvSpPr>
          <p:nvPr/>
        </p:nvSpPr>
        <p:spPr>
          <a:xfrm>
            <a:off x="1443360" y="2481465"/>
            <a:ext cx="979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He</a:t>
            </a:r>
          </a:p>
        </p:txBody>
      </p:sp>
      <p:sp>
        <p:nvSpPr>
          <p:cNvPr id="10" name="Title 1">
            <a:extLst>
              <a:ext uri="{FF2B5EF4-FFF2-40B4-BE49-F238E27FC236}">
                <a16:creationId xmlns:a16="http://schemas.microsoft.com/office/drawing/2014/main" id="{33ED7741-F457-48E5-B40E-9DFECA930288}"/>
              </a:ext>
            </a:extLst>
          </p:cNvPr>
          <p:cNvSpPr txBox="1">
            <a:spLocks/>
          </p:cNvSpPr>
          <p:nvPr/>
        </p:nvSpPr>
        <p:spPr>
          <a:xfrm>
            <a:off x="4295388" y="2520328"/>
            <a:ext cx="2276859" cy="84317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made us</a:t>
            </a:r>
          </a:p>
        </p:txBody>
      </p:sp>
      <p:sp>
        <p:nvSpPr>
          <p:cNvPr id="3074" name="Rectangle 2"/>
          <p:cNvSpPr>
            <a:spLocks noGrp="1" noChangeArrowheads="1"/>
          </p:cNvSpPr>
          <p:nvPr>
            <p:ph type="title"/>
          </p:nvPr>
        </p:nvSpPr>
        <p:spPr>
          <a:xfrm>
            <a:off x="457200" y="1874838"/>
            <a:ext cx="8229600" cy="3382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Know that the LORD, He is God;   It is He who has made us, and not we ourselves; We are His people and the sheep of His pasture.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100:3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1" name="Rectangle 2">
            <a:extLst>
              <a:ext uri="{FF2B5EF4-FFF2-40B4-BE49-F238E27FC236}">
                <a16:creationId xmlns:a16="http://schemas.microsoft.com/office/drawing/2014/main" id="{717C294E-E0BE-4B0B-8C9E-90428545FE42}"/>
              </a:ext>
            </a:extLst>
          </p:cNvPr>
          <p:cNvSpPr txBox="1">
            <a:spLocks noChangeArrowheads="1"/>
          </p:cNvSpPr>
          <p:nvPr/>
        </p:nvSpPr>
        <p:spPr bwMode="auto">
          <a:xfrm>
            <a:off x="1487106" y="2545901"/>
            <a:ext cx="89510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He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E46A7B55-071E-4C15-B187-7D2A2E7A2CD0}"/>
              </a:ext>
            </a:extLst>
          </p:cNvPr>
          <p:cNvSpPr txBox="1">
            <a:spLocks noChangeArrowheads="1"/>
          </p:cNvSpPr>
          <p:nvPr/>
        </p:nvSpPr>
        <p:spPr bwMode="auto">
          <a:xfrm>
            <a:off x="4268003" y="2545901"/>
            <a:ext cx="233424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made us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569E06A2-01FF-4055-8122-2029F0C67738}"/>
              </a:ext>
            </a:extLst>
          </p:cNvPr>
          <p:cNvSpPr txBox="1">
            <a:spLocks noChangeArrowheads="1"/>
          </p:cNvSpPr>
          <p:nvPr/>
        </p:nvSpPr>
        <p:spPr bwMode="auto">
          <a:xfrm>
            <a:off x="3890344" y="3215681"/>
            <a:ext cx="212049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We are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17A55BCF-373B-4D7B-BFA8-C7C42C97C3F9}"/>
              </a:ext>
            </a:extLst>
          </p:cNvPr>
          <p:cNvSpPr txBox="1">
            <a:spLocks noChangeArrowheads="1"/>
          </p:cNvSpPr>
          <p:nvPr/>
        </p:nvSpPr>
        <p:spPr bwMode="auto">
          <a:xfrm>
            <a:off x="1928503" y="3892514"/>
            <a:ext cx="614622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the sheep of His pasture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55E8CC56-E22C-42D4-91BA-60B683EF8AE3}"/>
              </a:ext>
            </a:extLst>
          </p:cNvPr>
          <p:cNvSpPr txBox="1">
            <a:spLocks noChangeArrowheads="1"/>
          </p:cNvSpPr>
          <p:nvPr/>
        </p:nvSpPr>
        <p:spPr bwMode="auto">
          <a:xfrm>
            <a:off x="2814032" y="3898724"/>
            <a:ext cx="1928884"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sheep</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DC41DBCC-87E7-4E84-827A-218EF2089226}"/>
              </a:ext>
            </a:extLst>
          </p:cNvPr>
          <p:cNvSpPr txBox="1">
            <a:spLocks noChangeArrowheads="1"/>
          </p:cNvSpPr>
          <p:nvPr/>
        </p:nvSpPr>
        <p:spPr bwMode="auto">
          <a:xfrm>
            <a:off x="3606366" y="1711307"/>
            <a:ext cx="1928884"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sheep</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82763248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par>
                                <p:cTn id="21" presetID="22" presetClass="entr" presetSubtype="8" fill="hold" grpId="0" nodeType="withEffect">
                                  <p:stCondLst>
                                    <p:cond delay="40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750"/>
                                        <p:tgtEl>
                                          <p:spTgt spid="6"/>
                                        </p:tgtEl>
                                      </p:cBhvr>
                                    </p:animEffect>
                                  </p:childTnLst>
                                </p:cTn>
                              </p:par>
                              <p:par>
                                <p:cTn id="24" presetID="18" presetClass="emph" presetSubtype="0" fill="hold" grpId="1" nodeType="withEffect">
                                  <p:stCondLst>
                                    <p:cond delay="400"/>
                                  </p:stCondLst>
                                  <p:childTnLst>
                                    <p:set>
                                      <p:cBhvr override="childStyle">
                                        <p:cTn id="25" dur="750" fill="hold"/>
                                        <p:tgtEl>
                                          <p:spTgt spid="6"/>
                                        </p:tgtEl>
                                        <p:attrNameLst>
                                          <p:attrName>style.textDecorationUnderline</p:attrName>
                                        </p:attrNameLst>
                                      </p:cBhvr>
                                      <p:to>
                                        <p:strVal val="true"/>
                                      </p:to>
                                    </p:set>
                                  </p:childTnLst>
                                </p:cTn>
                              </p:par>
                              <p:par>
                                <p:cTn id="26" presetID="22" presetClass="entr" presetSubtype="8" fill="hold" grpId="0" nodeType="withEffect">
                                  <p:stCondLst>
                                    <p:cond delay="40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75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25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par>
                                <p:cTn id="34" presetID="18" presetClass="emph" presetSubtype="0" fill="hold" grpId="1" nodeType="withEffect">
                                  <p:stCondLst>
                                    <p:cond delay="250"/>
                                  </p:stCondLst>
                                  <p:childTnLst>
                                    <p:set>
                                      <p:cBhvr override="childStyle">
                                        <p:cTn id="35" dur="500" fill="hold"/>
                                        <p:tgtEl>
                                          <p:spTgt spid="9"/>
                                        </p:tgtEl>
                                        <p:attrNameLst>
                                          <p:attrName>style.textDecorationUnderline</p:attrName>
                                        </p:attrNameLst>
                                      </p:cBhvr>
                                      <p:to>
                                        <p:strVal val="true"/>
                                      </p:to>
                                    </p:set>
                                  </p:childTnLst>
                                </p:cTn>
                              </p:par>
                              <p:par>
                                <p:cTn id="36" presetID="22" presetClass="entr" presetSubtype="8" fill="hold" grpId="0" nodeType="withEffect">
                                  <p:stCondLst>
                                    <p:cond delay="25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par>
                                <p:cTn id="39" presetID="16" presetClass="exit" presetSubtype="21" fill="hold" grpId="2" nodeType="withEffect">
                                  <p:stCondLst>
                                    <p:cond delay="0"/>
                                  </p:stCondLst>
                                  <p:childTnLst>
                                    <p:animEffect transition="out" filter="barn(inVertical)">
                                      <p:cBhvr>
                                        <p:cTn id="40" dur="500"/>
                                        <p:tgtEl>
                                          <p:spTgt spid="4"/>
                                        </p:tgtEl>
                                      </p:cBhvr>
                                    </p:animEffect>
                                    <p:set>
                                      <p:cBhvr>
                                        <p:cTn id="41" dur="1" fill="hold">
                                          <p:stCondLst>
                                            <p:cond delay="499"/>
                                          </p:stCondLst>
                                        </p:cTn>
                                        <p:tgtEl>
                                          <p:spTgt spid="4"/>
                                        </p:tgtEl>
                                        <p:attrNameLst>
                                          <p:attrName>style.visibility</p:attrName>
                                        </p:attrNameLst>
                                      </p:cBhvr>
                                      <p:to>
                                        <p:strVal val="hidden"/>
                                      </p:to>
                                    </p:set>
                                  </p:childTnLst>
                                </p:cTn>
                              </p:par>
                              <p:par>
                                <p:cTn id="42" presetID="16" presetClass="exit" presetSubtype="21" fill="hold" grpId="2" nodeType="withEffect">
                                  <p:stCondLst>
                                    <p:cond delay="0"/>
                                  </p:stCondLst>
                                  <p:childTnLst>
                                    <p:animEffect transition="out" filter="barn(inVertical)">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22" presetClass="entr" presetSubtype="8" fill="hold" grpId="0" nodeType="withEffect">
                                  <p:stCondLst>
                                    <p:cond delay="650"/>
                                  </p:stCondLst>
                                  <p:childTnLst>
                                    <p:set>
                                      <p:cBhvr>
                                        <p:cTn id="52" dur="1" fill="hold">
                                          <p:stCondLst>
                                            <p:cond delay="0"/>
                                          </p:stCondLst>
                                        </p:cTn>
                                        <p:tgtEl>
                                          <p:spTgt spid="10"/>
                                        </p:tgtEl>
                                        <p:attrNameLst>
                                          <p:attrName>style.visibility</p:attrName>
                                        </p:attrNameLst>
                                      </p:cBhvr>
                                      <p:to>
                                        <p:strVal val="visible"/>
                                      </p:to>
                                    </p:set>
                                    <p:animEffect transition="in" filter="wipe(left)">
                                      <p:cBhvr>
                                        <p:cTn id="53" dur="750"/>
                                        <p:tgtEl>
                                          <p:spTgt spid="10"/>
                                        </p:tgtEl>
                                      </p:cBhvr>
                                    </p:animEffect>
                                  </p:childTnLst>
                                </p:cTn>
                              </p:par>
                              <p:par>
                                <p:cTn id="54" presetID="18" presetClass="emph" presetSubtype="0" fill="hold" grpId="1" nodeType="withEffect">
                                  <p:stCondLst>
                                    <p:cond delay="650"/>
                                  </p:stCondLst>
                                  <p:childTnLst>
                                    <p:set>
                                      <p:cBhvr override="childStyle">
                                        <p:cTn id="55" dur="750" fill="hold"/>
                                        <p:tgtEl>
                                          <p:spTgt spid="10"/>
                                        </p:tgtEl>
                                        <p:attrNameLst>
                                          <p:attrName>style.textDecorationUnderline</p:attrName>
                                        </p:attrNameLst>
                                      </p:cBhvr>
                                      <p:to>
                                        <p:strVal val="true"/>
                                      </p:to>
                                    </p:set>
                                  </p:childTnLst>
                                </p:cTn>
                              </p:par>
                              <p:par>
                                <p:cTn id="56" presetID="22" presetClass="entr" presetSubtype="8" fill="hold" grpId="0" nodeType="withEffect">
                                  <p:stCondLst>
                                    <p:cond delay="650"/>
                                  </p:stCondLst>
                                  <p:childTnLst>
                                    <p:set>
                                      <p:cBhvr>
                                        <p:cTn id="57" dur="1" fill="hold">
                                          <p:stCondLst>
                                            <p:cond delay="0"/>
                                          </p:stCondLst>
                                        </p:cTn>
                                        <p:tgtEl>
                                          <p:spTgt spid="12"/>
                                        </p:tgtEl>
                                        <p:attrNameLst>
                                          <p:attrName>style.visibility</p:attrName>
                                        </p:attrNameLst>
                                      </p:cBhvr>
                                      <p:to>
                                        <p:strVal val="visible"/>
                                      </p:to>
                                    </p:set>
                                    <p:animEffect transition="in" filter="wipe(left)">
                                      <p:cBhvr>
                                        <p:cTn id="58" dur="75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250"/>
                                        <p:tgtEl>
                                          <p:spTgt spid="7"/>
                                        </p:tgtEl>
                                      </p:cBhvr>
                                    </p:animEffect>
                                  </p:childTnLst>
                                </p:cTn>
                              </p:par>
                              <p:par>
                                <p:cTn id="64" presetID="42" presetClass="path" presetSubtype="0" accel="50000" decel="50000" fill="hold" grpId="2" nodeType="withEffect">
                                  <p:stCondLst>
                                    <p:cond delay="0"/>
                                  </p:stCondLst>
                                  <p:childTnLst>
                                    <p:animMotion origin="layout" path="M -4.44444E-6 4.81481E-6 L 0.08664 -0.31852 " pathEditMode="relative" rAng="0" ptsTypes="AA">
                                      <p:cBhvr>
                                        <p:cTn id="65" dur="2000" fill="hold"/>
                                        <p:tgtEl>
                                          <p:spTgt spid="7"/>
                                        </p:tgtEl>
                                        <p:attrNameLst>
                                          <p:attrName>ppt_x</p:attrName>
                                          <p:attrName>ppt_y</p:attrName>
                                        </p:attrNameLst>
                                      </p:cBhvr>
                                      <p:rCtr x="4323" y="-15926"/>
                                    </p:animMotion>
                                  </p:childTnLst>
                                </p:cTn>
                              </p:par>
                              <p:par>
                                <p:cTn id="66" presetID="10" presetClass="exit" presetSubtype="0" fill="hold" grpId="1" nodeType="withEffect">
                                  <p:stCondLst>
                                    <p:cond delay="0"/>
                                  </p:stCondLst>
                                  <p:childTnLst>
                                    <p:animEffect transition="out" filter="fade">
                                      <p:cBhvr>
                                        <p:cTn id="67" dur="1250"/>
                                        <p:tgtEl>
                                          <p:spTgt spid="3074"/>
                                        </p:tgtEl>
                                      </p:cBhvr>
                                    </p:animEffect>
                                    <p:set>
                                      <p:cBhvr>
                                        <p:cTn id="68" dur="1" fill="hold">
                                          <p:stCondLst>
                                            <p:cond delay="1249"/>
                                          </p:stCondLst>
                                        </p:cTn>
                                        <p:tgtEl>
                                          <p:spTgt spid="3074"/>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10"/>
                                        </p:tgtEl>
                                      </p:cBhvr>
                                    </p:animEffect>
                                    <p:set>
                                      <p:cBhvr>
                                        <p:cTn id="74" dur="1" fill="hold">
                                          <p:stCondLst>
                                            <p:cond delay="499"/>
                                          </p:stCondLst>
                                        </p:cTn>
                                        <p:tgtEl>
                                          <p:spTgt spid="10"/>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1"/>
                                        </p:tgtEl>
                                      </p:cBhvr>
                                    </p:animEffect>
                                    <p:set>
                                      <p:cBhvr>
                                        <p:cTn id="77" dur="1" fill="hold">
                                          <p:stCondLst>
                                            <p:cond delay="499"/>
                                          </p:stCondLst>
                                        </p:cTn>
                                        <p:tgtEl>
                                          <p:spTgt spid="11"/>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9" grpId="0"/>
      <p:bldP spid="9" grpId="1"/>
      <p:bldP spid="9" grpId="2"/>
      <p:bldP spid="10" grpId="0"/>
      <p:bldP spid="10" grpId="1"/>
      <p:bldP spid="10" grpId="2"/>
      <p:bldP spid="3074" grpId="0"/>
      <p:bldP spid="3074" grpId="1"/>
      <p:bldP spid="11" grpId="0"/>
      <p:bldP spid="11" grpId="1"/>
      <p:bldP spid="12" grpId="0"/>
      <p:bldP spid="12" grpId="1"/>
      <p:bldP spid="13" grpId="0"/>
      <p:bldP spid="13" grpId="1"/>
      <p:bldP spid="14" grpId="0"/>
      <p:bldP spid="14" grpId="1"/>
      <p:bldP spid="7" grpId="0"/>
      <p:bldP spid="7"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857F2D-EFA3-4FBE-8BBE-6500BDD4BF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639B9D76-7397-484C-9013-80DB6C51EEF4}"/>
              </a:ext>
            </a:extLst>
          </p:cNvPr>
          <p:cNvSpPr txBox="1">
            <a:spLocks/>
          </p:cNvSpPr>
          <p:nvPr/>
        </p:nvSpPr>
        <p:spPr>
          <a:xfrm>
            <a:off x="1187499" y="1648897"/>
            <a:ext cx="95149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All</a:t>
            </a:r>
          </a:p>
        </p:txBody>
      </p:sp>
      <p:sp>
        <p:nvSpPr>
          <p:cNvPr id="7" name="Title 1">
            <a:extLst>
              <a:ext uri="{FF2B5EF4-FFF2-40B4-BE49-F238E27FC236}">
                <a16:creationId xmlns:a16="http://schemas.microsoft.com/office/drawing/2014/main" id="{8B0BD06E-39AC-40DF-9065-52097E9B4A58}"/>
              </a:ext>
            </a:extLst>
          </p:cNvPr>
          <p:cNvSpPr txBox="1">
            <a:spLocks/>
          </p:cNvSpPr>
          <p:nvPr/>
        </p:nvSpPr>
        <p:spPr>
          <a:xfrm>
            <a:off x="925436" y="2313141"/>
            <a:ext cx="170948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astray</a:t>
            </a:r>
          </a:p>
        </p:txBody>
      </p:sp>
      <p:sp>
        <p:nvSpPr>
          <p:cNvPr id="8" name="Title 1">
            <a:extLst>
              <a:ext uri="{FF2B5EF4-FFF2-40B4-BE49-F238E27FC236}">
                <a16:creationId xmlns:a16="http://schemas.microsoft.com/office/drawing/2014/main" id="{78C04370-908B-4FD3-BDB1-59F047DA513C}"/>
              </a:ext>
            </a:extLst>
          </p:cNvPr>
          <p:cNvSpPr txBox="1">
            <a:spLocks/>
          </p:cNvSpPr>
          <p:nvPr/>
        </p:nvSpPr>
        <p:spPr>
          <a:xfrm>
            <a:off x="3518109" y="2984277"/>
            <a:ext cx="252410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own way</a:t>
            </a:r>
          </a:p>
        </p:txBody>
      </p:sp>
      <p:sp>
        <p:nvSpPr>
          <p:cNvPr id="3074" name="Rectangle 2"/>
          <p:cNvSpPr>
            <a:spLocks noGrp="1" noChangeArrowheads="1"/>
          </p:cNvSpPr>
          <p:nvPr>
            <p:ph type="title"/>
          </p:nvPr>
        </p:nvSpPr>
        <p:spPr>
          <a:xfrm>
            <a:off x="457200" y="1737519"/>
            <a:ext cx="8229600" cy="3382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 we like sheep have gone astray; We have turned, every one, to his own way; And the LORD has laid on Him the iniquity of us all.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Isaiah 53:6 </a:t>
            </a:r>
          </a:p>
        </p:txBody>
      </p:sp>
      <p:sp>
        <p:nvSpPr>
          <p:cNvPr id="4" name="Rectangle 2">
            <a:extLst>
              <a:ext uri="{FF2B5EF4-FFF2-40B4-BE49-F238E27FC236}">
                <a16:creationId xmlns:a16="http://schemas.microsoft.com/office/drawing/2014/main" id="{4805D3DA-D375-40BF-9CBF-EE9FDFC69208}"/>
              </a:ext>
            </a:extLst>
          </p:cNvPr>
          <p:cNvSpPr txBox="1">
            <a:spLocks noChangeArrowheads="1"/>
          </p:cNvSpPr>
          <p:nvPr/>
        </p:nvSpPr>
        <p:spPr bwMode="auto">
          <a:xfrm>
            <a:off x="3606366" y="1711307"/>
            <a:ext cx="1928884"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sheep</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Title 1">
            <a:extLst>
              <a:ext uri="{FF2B5EF4-FFF2-40B4-BE49-F238E27FC236}">
                <a16:creationId xmlns:a16="http://schemas.microsoft.com/office/drawing/2014/main" id="{99007095-764A-4C03-83CE-450CF161B5DE}"/>
              </a:ext>
            </a:extLst>
          </p:cNvPr>
          <p:cNvSpPr txBox="1">
            <a:spLocks/>
          </p:cNvSpPr>
          <p:nvPr/>
        </p:nvSpPr>
        <p:spPr>
          <a:xfrm>
            <a:off x="2344659" y="4048699"/>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63500">
                    <a:schemeClr val="tx1"/>
                  </a:glow>
                  <a:outerShdw blurRad="76200" dist="50800" dir="5400000" algn="tl" rotWithShape="0">
                    <a:srgbClr val="000000">
                      <a:alpha val="65000"/>
                    </a:srgbClr>
                  </a:outerShdw>
                </a:effectLst>
                <a:latin typeface="Algerian" panose="04020705040A02060702" pitchFamily="82" charset="0"/>
                <a:cs typeface="Calibri" panose="020F0502020204030204" pitchFamily="34" charset="0"/>
              </a:rPr>
              <a:t>SIN</a:t>
            </a:r>
          </a:p>
        </p:txBody>
      </p:sp>
      <p:sp>
        <p:nvSpPr>
          <p:cNvPr id="10" name="Rectangle 2">
            <a:extLst>
              <a:ext uri="{FF2B5EF4-FFF2-40B4-BE49-F238E27FC236}">
                <a16:creationId xmlns:a16="http://schemas.microsoft.com/office/drawing/2014/main" id="{29CA2E81-C06B-4916-A9CC-B8209037AC20}"/>
              </a:ext>
            </a:extLst>
          </p:cNvPr>
          <p:cNvSpPr txBox="1">
            <a:spLocks noChangeArrowheads="1"/>
          </p:cNvSpPr>
          <p:nvPr/>
        </p:nvSpPr>
        <p:spPr bwMode="auto">
          <a:xfrm>
            <a:off x="3135085" y="1733079"/>
            <a:ext cx="3526970"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Inflat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Lamb of 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9FCEE983-170C-46DD-A455-1C2A53528FD5}"/>
              </a:ext>
            </a:extLst>
          </p:cNvPr>
          <p:cNvSpPr txBox="1">
            <a:spLocks noChangeArrowheads="1"/>
          </p:cNvSpPr>
          <p:nvPr/>
        </p:nvSpPr>
        <p:spPr bwMode="auto">
          <a:xfrm>
            <a:off x="1187594" y="1705104"/>
            <a:ext cx="96858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All</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8D973E34-5BF7-4265-96C5-F7951F453DCF}"/>
              </a:ext>
            </a:extLst>
          </p:cNvPr>
          <p:cNvSpPr txBox="1">
            <a:spLocks noChangeArrowheads="1"/>
          </p:cNvSpPr>
          <p:nvPr/>
        </p:nvSpPr>
        <p:spPr bwMode="auto">
          <a:xfrm>
            <a:off x="895442" y="2377265"/>
            <a:ext cx="177610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astray</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B9E1BCA7-7D2D-497E-8DC5-92B3C5171594}"/>
              </a:ext>
            </a:extLst>
          </p:cNvPr>
          <p:cNvSpPr txBox="1">
            <a:spLocks noChangeArrowheads="1"/>
          </p:cNvSpPr>
          <p:nvPr/>
        </p:nvSpPr>
        <p:spPr bwMode="auto">
          <a:xfrm>
            <a:off x="3524652" y="3049365"/>
            <a:ext cx="253612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own way</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D90BCE07-25AE-4B20-8677-543D2FE640B7}"/>
              </a:ext>
            </a:extLst>
          </p:cNvPr>
          <p:cNvSpPr txBox="1">
            <a:spLocks noChangeArrowheads="1"/>
          </p:cNvSpPr>
          <p:nvPr/>
        </p:nvSpPr>
        <p:spPr bwMode="auto">
          <a:xfrm>
            <a:off x="1000392" y="2738125"/>
            <a:ext cx="1642448"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sheep</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344749737"/>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Left)">
                                      <p:cBhvr>
                                        <p:cTn id="7" dur="500"/>
                                        <p:tgtEl>
                                          <p:spTgt spid="3074"/>
                                        </p:tgtEl>
                                      </p:cBhvr>
                                    </p:animEffect>
                                  </p:childTnLst>
                                </p:cTn>
                              </p:par>
                            </p:childTnLst>
                          </p:cTn>
                        </p:par>
                        <p:par>
                          <p:cTn id="8" fill="hold">
                            <p:stCondLst>
                              <p:cond delay="500"/>
                            </p:stCondLst>
                            <p:childTnLst>
                              <p:par>
                                <p:cTn id="9" presetID="10" presetClass="exit" presetSubtype="0" fill="hold" grpId="3"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18" presetClass="emph" presetSubtype="0" fill="hold" grpId="1" nodeType="withEffect">
                                  <p:stCondLst>
                                    <p:cond delay="0"/>
                                  </p:stCondLst>
                                  <p:childTnLst>
                                    <p:set>
                                      <p:cBhvr override="childStyle">
                                        <p:cTn id="18" dur="500" fill="hold"/>
                                        <p:tgtEl>
                                          <p:spTgt spid="6"/>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22" presetClass="entr" presetSubtype="8" fill="hold" grpId="0" nodeType="withEffect">
                                  <p:stCondLst>
                                    <p:cond delay="40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18" presetClass="emph" presetSubtype="0" fill="hold" grpId="1" nodeType="withEffect">
                                  <p:stCondLst>
                                    <p:cond delay="400"/>
                                  </p:stCondLst>
                                  <p:childTnLst>
                                    <p:set>
                                      <p:cBhvr override="childStyle">
                                        <p:cTn id="26" dur="500" fill="hold"/>
                                        <p:tgtEl>
                                          <p:spTgt spid="7"/>
                                        </p:tgtEl>
                                        <p:attrNameLst>
                                          <p:attrName>style.textDecorationUnderline</p:attrName>
                                        </p:attrNameLst>
                                      </p:cBhvr>
                                      <p:to>
                                        <p:strVal val="true"/>
                                      </p:to>
                                    </p:set>
                                  </p:childTnLst>
                                </p:cTn>
                              </p:par>
                              <p:par>
                                <p:cTn id="27" presetID="22" presetClass="entr" presetSubtype="8" fill="hold" grpId="0" nodeType="withEffect">
                                  <p:stCondLst>
                                    <p:cond delay="40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par>
                                <p:cTn id="35" presetID="18" presetClass="emph" presetSubtype="0" fill="hold" grpId="1" nodeType="withEffect">
                                  <p:stCondLst>
                                    <p:cond delay="0"/>
                                  </p:stCondLst>
                                  <p:childTnLst>
                                    <p:set>
                                      <p:cBhvr override="childStyle">
                                        <p:cTn id="36" dur="500" fill="hold"/>
                                        <p:tgtEl>
                                          <p:spTgt spid="8"/>
                                        </p:tgtEl>
                                        <p:attrNameLst>
                                          <p:attrName>style.textDecorationUnderline</p:attrName>
                                        </p:attrNameLst>
                                      </p:cBhvr>
                                      <p:to>
                                        <p:strVal val="true"/>
                                      </p:to>
                                    </p:set>
                                  </p:childTnLst>
                                </p:cTn>
                              </p:par>
                              <p:par>
                                <p:cTn id="37" presetID="22" presetClass="entr" presetSubtype="8"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0"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dissolve">
                                      <p:cBhvr>
                                        <p:cTn id="44" dur="500">
                                          <p:stCondLst>
                                            <p:cond delay="0"/>
                                          </p:stCondLst>
                                        </p:cTn>
                                        <p:tgtEl>
                                          <p:spTgt spid="9"/>
                                        </p:tgtEl>
                                      </p:cBhvr>
                                    </p:animEffect>
                                    <p:anim to="" calcmode="lin" valueType="num">
                                      <p:cBhvr>
                                        <p:cTn id="45"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46"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250"/>
                                        <p:tgtEl>
                                          <p:spTgt spid="4"/>
                                        </p:tgtEl>
                                      </p:cBhvr>
                                    </p:animEffect>
                                  </p:childTnLst>
                                </p:cTn>
                              </p:par>
                              <p:par>
                                <p:cTn id="52" presetID="42" presetClass="path" presetSubtype="0" accel="50000" decel="50000" fill="hold" grpId="2" nodeType="withEffect">
                                  <p:stCondLst>
                                    <p:cond delay="0"/>
                                  </p:stCondLst>
                                  <p:childTnLst>
                                    <p:animMotion origin="layout" path="M 3.61111E-6 -3.7037E-6 L -0.30087 0.14908 " pathEditMode="relative" rAng="0" ptsTypes="AA">
                                      <p:cBhvr>
                                        <p:cTn id="53" dur="2000" fill="hold"/>
                                        <p:tgtEl>
                                          <p:spTgt spid="4"/>
                                        </p:tgtEl>
                                        <p:attrNameLst>
                                          <p:attrName>ppt_x</p:attrName>
                                          <p:attrName>ppt_y</p:attrName>
                                        </p:attrNameLst>
                                      </p:cBhvr>
                                      <p:rCtr x="-15052" y="7454"/>
                                    </p:animMotion>
                                  </p:childTnLst>
                                </p:cTn>
                              </p:par>
                              <p:par>
                                <p:cTn id="54" presetID="6" presetClass="emph" presetSubtype="0" fill="hold" grpId="4" nodeType="withEffect">
                                  <p:stCondLst>
                                    <p:cond delay="0"/>
                                  </p:stCondLst>
                                  <p:childTnLst>
                                    <p:animScale>
                                      <p:cBhvr>
                                        <p:cTn id="55" dur="2000" fill="hold"/>
                                        <p:tgtEl>
                                          <p:spTgt spid="4"/>
                                        </p:tgtEl>
                                      </p:cBhvr>
                                      <p:by x="91000" y="91000"/>
                                    </p:animScale>
                                  </p:childTnLst>
                                </p:cTn>
                              </p:par>
                              <p:par>
                                <p:cTn id="56" presetID="10" presetClass="exit" presetSubtype="0" fill="hold" grpId="1" nodeType="withEffect">
                                  <p:stCondLst>
                                    <p:cond delay="0"/>
                                  </p:stCondLst>
                                  <p:childTnLst>
                                    <p:animEffect transition="out" filter="fade">
                                      <p:cBhvr>
                                        <p:cTn id="57" dur="1250"/>
                                        <p:tgtEl>
                                          <p:spTgt spid="3074"/>
                                        </p:tgtEl>
                                      </p:cBhvr>
                                    </p:animEffect>
                                    <p:set>
                                      <p:cBhvr>
                                        <p:cTn id="58" dur="1" fill="hold">
                                          <p:stCondLst>
                                            <p:cond delay="1249"/>
                                          </p:stCondLst>
                                        </p:cTn>
                                        <p:tgtEl>
                                          <p:spTgt spid="3074"/>
                                        </p:tgtEl>
                                        <p:attrNameLst>
                                          <p:attrName>style.visibility</p:attrName>
                                        </p:attrNameLst>
                                      </p:cBhvr>
                                      <p:to>
                                        <p:strVal val="hidden"/>
                                      </p:to>
                                    </p:set>
                                  </p:childTnLst>
                                </p:cTn>
                              </p:par>
                              <p:par>
                                <p:cTn id="59" presetID="0" presetClass="exit" presetSubtype="0" fill="hold" grpId="1" nodeType="withEffect">
                                  <p:stCondLst>
                                    <p:cond delay="250"/>
                                  </p:stCondLst>
                                  <p:childTnLst>
                                    <p:set>
                                      <p:cBhvr>
                                        <p:cTn id="60" dur="1" fill="hold">
                                          <p:stCondLst>
                                            <p:cond delay="999"/>
                                          </p:stCondLst>
                                        </p:cTn>
                                        <p:tgtEl>
                                          <p:spTgt spid="9"/>
                                        </p:tgtEl>
                                        <p:attrNameLst>
                                          <p:attrName>style.visibility</p:attrName>
                                        </p:attrNameLst>
                                      </p:cBhvr>
                                      <p:to>
                                        <p:strVal val="hidden"/>
                                      </p:to>
                                    </p:set>
                                    <p:animEffect transition="out" filter="dissolve">
                                      <p:cBhvr>
                                        <p:cTn id="61" dur="1000">
                                          <p:stCondLst>
                                            <p:cond delay="0"/>
                                          </p:stCondLst>
                                        </p:cTn>
                                        <p:tgtEl>
                                          <p:spTgt spid="9"/>
                                        </p:tgtEl>
                                      </p:cBhvr>
                                    </p:animEffect>
                                    <p:anim to="" calcmode="lin" valueType="num">
                                      <p:cBhvr>
                                        <p:cTn id="62" dur="1000" fill="hold">
                                          <p:stCondLst>
                                            <p:cond delay="0"/>
                                          </p:stCondLst>
                                        </p:cTn>
                                        <p:tgtEl>
                                          <p:spTgt spid="9"/>
                                        </p:tgtEl>
                                        <p:attrNameLst>
                                          <p:attrName>ppt_w</p:attrName>
                                        </p:attrNameLst>
                                      </p:cBhvr>
                                      <p:tavLst>
                                        <p:tav tm="0">
                                          <p:val>
                                            <p:strVal val="#ppt_w"/>
                                          </p:val>
                                        </p:tav>
                                        <p:tav tm="100000">
                                          <p:val>
                                            <p:strVal val="#ppt_w*4"/>
                                          </p:val>
                                        </p:tav>
                                      </p:tavLst>
                                    </p:anim>
                                    <p:anim to="" calcmode="lin" valueType="num">
                                      <p:cBhvr>
                                        <p:cTn id="63" dur="1000" fill="hold">
                                          <p:stCondLst>
                                            <p:cond delay="0"/>
                                          </p:stCondLst>
                                        </p:cTn>
                                        <p:tgtEl>
                                          <p:spTgt spid="9"/>
                                        </p:tgtEl>
                                        <p:attrNameLst>
                                          <p:attrName>ppt_h</p:attrName>
                                        </p:attrNameLst>
                                      </p:cBhvr>
                                      <p:tavLst>
                                        <p:tav tm="0">
                                          <p:val>
                                            <p:strVal val="#ppt_h"/>
                                          </p:val>
                                        </p:tav>
                                        <p:tav tm="100000">
                                          <p:val>
                                            <p:strVal val="#ppt_h*4"/>
                                          </p:val>
                                        </p:tav>
                                      </p:tavLst>
                                    </p:anim>
                                  </p:childTnLst>
                                </p:cTn>
                              </p:par>
                              <p:par>
                                <p:cTn id="64" presetID="42" presetClass="path" presetSubtype="0" accel="50000" decel="50000" fill="hold" grpId="2" nodeType="withEffect">
                                  <p:stCondLst>
                                    <p:cond delay="250"/>
                                  </p:stCondLst>
                                  <p:childTnLst>
                                    <p:animMotion origin="layout" path="M -2.22222E-6 2.59259E-6 L 0.15417 -0.25185 " pathEditMode="relative" rAng="0" ptsTypes="AA">
                                      <p:cBhvr>
                                        <p:cTn id="65" dur="1000" fill="hold"/>
                                        <p:tgtEl>
                                          <p:spTgt spid="9"/>
                                        </p:tgtEl>
                                        <p:attrNameLst>
                                          <p:attrName>ppt_x</p:attrName>
                                          <p:attrName>ppt_y</p:attrName>
                                        </p:attrNameLst>
                                      </p:cBhvr>
                                      <p:rCtr x="7708" y="-12593"/>
                                    </p:animMotion>
                                  </p:childTnLst>
                                </p:cTn>
                              </p:par>
                              <p:par>
                                <p:cTn id="66" presetID="10" presetClass="exit" presetSubtype="0" fill="hold" grpId="2" nodeType="withEffect">
                                  <p:stCondLst>
                                    <p:cond delay="0"/>
                                  </p:stCondLst>
                                  <p:childTnLst>
                                    <p:animEffect transition="out" filter="fade">
                                      <p:cBhvr>
                                        <p:cTn id="67" dur="500"/>
                                        <p:tgtEl>
                                          <p:spTgt spid="6"/>
                                        </p:tgtEl>
                                      </p:cBhvr>
                                    </p:animEffect>
                                    <p:set>
                                      <p:cBhvr>
                                        <p:cTn id="68" dur="1" fill="hold">
                                          <p:stCondLst>
                                            <p:cond delay="499"/>
                                          </p:stCondLst>
                                        </p:cTn>
                                        <p:tgtEl>
                                          <p:spTgt spid="6"/>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7"/>
                                        </p:tgtEl>
                                      </p:cBhvr>
                                    </p:animEffect>
                                    <p:set>
                                      <p:cBhvr>
                                        <p:cTn id="71" dur="1" fill="hold">
                                          <p:stCondLst>
                                            <p:cond delay="499"/>
                                          </p:stCondLst>
                                        </p:cTn>
                                        <p:tgtEl>
                                          <p:spTgt spid="7"/>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8"/>
                                        </p:tgtEl>
                                      </p:cBhvr>
                                    </p:animEffect>
                                    <p:set>
                                      <p:cBhvr>
                                        <p:cTn id="74" dur="1" fill="hold">
                                          <p:stCondLst>
                                            <p:cond delay="499"/>
                                          </p:stCondLst>
                                        </p:cTn>
                                        <p:tgtEl>
                                          <p:spTgt spid="8"/>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1"/>
                                        </p:tgtEl>
                                      </p:cBhvr>
                                    </p:animEffect>
                                    <p:set>
                                      <p:cBhvr>
                                        <p:cTn id="77" dur="1" fill="hold">
                                          <p:stCondLst>
                                            <p:cond delay="499"/>
                                          </p:stCondLst>
                                        </p:cTn>
                                        <p:tgtEl>
                                          <p:spTgt spid="11"/>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3"/>
                                        </p:tgtEl>
                                      </p:cBhvr>
                                    </p:animEffect>
                                    <p:set>
                                      <p:cBhvr>
                                        <p:cTn id="83" dur="1" fill="hold">
                                          <p:stCondLst>
                                            <p:cond delay="499"/>
                                          </p:stCondLst>
                                        </p:cTn>
                                        <p:tgtEl>
                                          <p:spTgt spid="13"/>
                                        </p:tgtEl>
                                        <p:attrNameLst>
                                          <p:attrName>style.visibility</p:attrName>
                                        </p:attrNameLst>
                                      </p:cBhvr>
                                      <p:to>
                                        <p:strVal val="hidden"/>
                                      </p:to>
                                    </p:set>
                                  </p:childTnLst>
                                </p:cTn>
                              </p:par>
                            </p:childTnLst>
                          </p:cTn>
                        </p:par>
                        <p:par>
                          <p:cTn id="84" fill="hold">
                            <p:stCondLst>
                              <p:cond delay="2000"/>
                            </p:stCondLst>
                            <p:childTnLst>
                              <p:par>
                                <p:cTn id="85" presetID="55" presetClass="entr" presetSubtype="0" fill="hold" grpId="0" nodeType="afterEffect">
                                  <p:stCondLst>
                                    <p:cond delay="0"/>
                                  </p:stCondLst>
                                  <p:childTnLst>
                                    <p:set>
                                      <p:cBhvr>
                                        <p:cTn id="86" dur="1" fill="hold">
                                          <p:stCondLst>
                                            <p:cond delay="0"/>
                                          </p:stCondLst>
                                        </p:cTn>
                                        <p:tgtEl>
                                          <p:spTgt spid="10"/>
                                        </p:tgtEl>
                                        <p:attrNameLst>
                                          <p:attrName>style.visibility</p:attrName>
                                        </p:attrNameLst>
                                      </p:cBhvr>
                                      <p:to>
                                        <p:strVal val="visible"/>
                                      </p:to>
                                    </p:set>
                                    <p:anim calcmode="lin" valueType="num">
                                      <p:cBhvr>
                                        <p:cTn id="87" dur="750" fill="hold"/>
                                        <p:tgtEl>
                                          <p:spTgt spid="10"/>
                                        </p:tgtEl>
                                        <p:attrNameLst>
                                          <p:attrName>ppt_w</p:attrName>
                                        </p:attrNameLst>
                                      </p:cBhvr>
                                      <p:tavLst>
                                        <p:tav tm="0">
                                          <p:val>
                                            <p:strVal val="#ppt_w*0.70"/>
                                          </p:val>
                                        </p:tav>
                                        <p:tav tm="100000">
                                          <p:val>
                                            <p:strVal val="#ppt_w"/>
                                          </p:val>
                                        </p:tav>
                                      </p:tavLst>
                                    </p:anim>
                                    <p:anim calcmode="lin" valueType="num">
                                      <p:cBhvr>
                                        <p:cTn id="88" dur="750" fill="hold"/>
                                        <p:tgtEl>
                                          <p:spTgt spid="10"/>
                                        </p:tgtEl>
                                        <p:attrNameLst>
                                          <p:attrName>ppt_h</p:attrName>
                                        </p:attrNameLst>
                                      </p:cBhvr>
                                      <p:tavLst>
                                        <p:tav tm="0">
                                          <p:val>
                                            <p:strVal val="#ppt_h"/>
                                          </p:val>
                                        </p:tav>
                                        <p:tav tm="100000">
                                          <p:val>
                                            <p:strVal val="#ppt_h"/>
                                          </p:val>
                                        </p:tav>
                                      </p:tavLst>
                                    </p:anim>
                                    <p:animEffect transition="in" filter="fade">
                                      <p:cBhvr>
                                        <p:cTn id="89" dur="750"/>
                                        <p:tgtEl>
                                          <p:spTgt spid="10"/>
                                        </p:tgtEl>
                                      </p:cBhvr>
                                    </p:animEffect>
                                  </p:childTnLst>
                                </p:cTn>
                              </p:par>
                              <p:par>
                                <p:cTn id="90" presetID="50" presetClass="exit" presetSubtype="0" accel="100000" fill="hold" grpId="2" nodeType="withEffect">
                                  <p:stCondLst>
                                    <p:cond delay="750"/>
                                  </p:stCondLst>
                                  <p:childTnLst>
                                    <p:anim calcmode="lin" valueType="num">
                                      <p:cBhvr>
                                        <p:cTn id="91" dur="1000"/>
                                        <p:tgtEl>
                                          <p:spTgt spid="10"/>
                                        </p:tgtEl>
                                        <p:attrNameLst>
                                          <p:attrName>ppt_w</p:attrName>
                                        </p:attrNameLst>
                                      </p:cBhvr>
                                      <p:tavLst>
                                        <p:tav tm="0">
                                          <p:val>
                                            <p:strVal val="ppt_w"/>
                                          </p:val>
                                        </p:tav>
                                        <p:tav tm="100000">
                                          <p:val>
                                            <p:strVal val="ppt_w+.3"/>
                                          </p:val>
                                        </p:tav>
                                      </p:tavLst>
                                    </p:anim>
                                    <p:anim calcmode="lin" valueType="num">
                                      <p:cBhvr>
                                        <p:cTn id="92" dur="1000"/>
                                        <p:tgtEl>
                                          <p:spTgt spid="10"/>
                                        </p:tgtEl>
                                        <p:attrNameLst>
                                          <p:attrName>ppt_h</p:attrName>
                                        </p:attrNameLst>
                                      </p:cBhvr>
                                      <p:tavLst>
                                        <p:tav tm="0">
                                          <p:val>
                                            <p:strVal val="ppt_h"/>
                                          </p:val>
                                        </p:tav>
                                        <p:tav tm="100000">
                                          <p:val>
                                            <p:strVal val="ppt_h"/>
                                          </p:val>
                                        </p:tav>
                                      </p:tavLst>
                                    </p:anim>
                                    <p:animEffect transition="out" filter="fade">
                                      <p:cBhvr>
                                        <p:cTn id="93" dur="1000"/>
                                        <p:tgtEl>
                                          <p:spTgt spid="10"/>
                                        </p:tgtEl>
                                      </p:cBhvr>
                                    </p:animEffect>
                                    <p:set>
                                      <p:cBhvr>
                                        <p:cTn id="94"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8" grpId="0"/>
      <p:bldP spid="8" grpId="1"/>
      <p:bldP spid="8" grpId="2"/>
      <p:bldP spid="3074" grpId="0"/>
      <p:bldP spid="3074" grpId="1"/>
      <p:bldP spid="4" grpId="0"/>
      <p:bldP spid="4" grpId="2"/>
      <p:bldP spid="4" grpId="3"/>
      <p:bldP spid="4" grpId="4"/>
      <p:bldP spid="9" grpId="0"/>
      <p:bldP spid="9" grpId="1"/>
      <p:bldP spid="9" grpId="2"/>
      <p:bldP spid="10" grpId="0"/>
      <p:bldP spid="10" grpId="2"/>
      <p:bldP spid="11" grpId="0"/>
      <p:bldP spid="11" grpId="1"/>
      <p:bldP spid="12" grpId="0"/>
      <p:bldP spid="12" grpId="1"/>
      <p:bldP spid="13" grpId="0"/>
      <p:bldP spid="1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EB82F9-9DC2-49B1-88C3-96087B742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E9EF363F-72E4-4206-B933-C7FFF8F6B381}"/>
              </a:ext>
            </a:extLst>
          </p:cNvPr>
          <p:cNvSpPr txBox="1">
            <a:spLocks/>
          </p:cNvSpPr>
          <p:nvPr/>
        </p:nvSpPr>
        <p:spPr>
          <a:xfrm>
            <a:off x="2983958" y="837643"/>
            <a:ext cx="325567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no shepherd</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 they were scattered because there was no shepherd; and they became food for all the beasts of the field when they were scattered. My sheep wandered through all the mountains, and on every high hill; yes, My flock was scattered over the whole face of the earth, and no one was seeking or searching for them."'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Ezekiel 34:5-6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7685E0CB-8DD8-4BCE-A816-1A49AAB178E4}"/>
              </a:ext>
            </a:extLst>
          </p:cNvPr>
          <p:cNvSpPr txBox="1">
            <a:spLocks noChangeArrowheads="1"/>
          </p:cNvSpPr>
          <p:nvPr/>
        </p:nvSpPr>
        <p:spPr bwMode="auto">
          <a:xfrm>
            <a:off x="1000392" y="2738125"/>
            <a:ext cx="1642448"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sheep</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F0EB1F7E-1B6F-415D-9BFA-938B0DCA57E9}"/>
              </a:ext>
            </a:extLst>
          </p:cNvPr>
          <p:cNvSpPr txBox="1">
            <a:spLocks noChangeArrowheads="1"/>
          </p:cNvSpPr>
          <p:nvPr/>
        </p:nvSpPr>
        <p:spPr bwMode="auto">
          <a:xfrm>
            <a:off x="3077411" y="906958"/>
            <a:ext cx="3083193"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 shepherd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529905FE-2273-4754-976A-4D1828160611}"/>
              </a:ext>
            </a:extLst>
          </p:cNvPr>
          <p:cNvSpPr txBox="1">
            <a:spLocks noChangeArrowheads="1"/>
          </p:cNvSpPr>
          <p:nvPr/>
        </p:nvSpPr>
        <p:spPr bwMode="auto">
          <a:xfrm>
            <a:off x="3111334" y="895260"/>
            <a:ext cx="301113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no shepherd</a:t>
            </a:r>
            <a:endParaRPr lang="en-US" altLang="en-US" sz="40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pic>
        <p:nvPicPr>
          <p:cNvPr id="12" name="Picture 15">
            <a:extLst>
              <a:ext uri="{FF2B5EF4-FFF2-40B4-BE49-F238E27FC236}">
                <a16:creationId xmlns:a16="http://schemas.microsoft.com/office/drawing/2014/main" id="{6B6E119A-EB2B-4CA4-86C2-11ED543C1520}"/>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Rounded Rectangle 23">
            <a:extLst>
              <a:ext uri="{FF2B5EF4-FFF2-40B4-BE49-F238E27FC236}">
                <a16:creationId xmlns:a16="http://schemas.microsoft.com/office/drawing/2014/main" id="{43B6EED3-9297-487B-BF67-04102CCEBC00}"/>
              </a:ext>
            </a:extLst>
          </p:cNvPr>
          <p:cNvSpPr/>
          <p:nvPr/>
        </p:nvSpPr>
        <p:spPr>
          <a:xfrm>
            <a:off x="6729984" y="4572000"/>
            <a:ext cx="1816608" cy="755904"/>
          </a:xfrm>
          <a:prstGeom prst="roundRect">
            <a:avLst/>
          </a:prstGeom>
          <a:blipFill>
            <a:blip r:embed="rId4"/>
            <a:stretch>
              <a:fillRect/>
            </a:stretch>
          </a:blipFill>
          <a:ln w="25400" cap="flat" cmpd="sng" algn="ctr">
            <a:noFill/>
            <a:prstDash val="solid"/>
          </a:ln>
          <a:effectLst>
            <a:softEdge rad="113386"/>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27">
            <a:extLst>
              <a:ext uri="{FF2B5EF4-FFF2-40B4-BE49-F238E27FC236}">
                <a16:creationId xmlns:a16="http://schemas.microsoft.com/office/drawing/2014/main" id="{7B16840E-71B8-470F-8EF3-700A9A8B10CA}"/>
              </a:ext>
            </a:extLst>
          </p:cNvPr>
          <p:cNvSpPr/>
          <p:nvPr/>
        </p:nvSpPr>
        <p:spPr>
          <a:xfrm>
            <a:off x="548640" y="5181600"/>
            <a:ext cx="7632192" cy="792480"/>
          </a:xfrm>
          <a:prstGeom prst="roundRect">
            <a:avLst/>
          </a:prstGeom>
          <a:blipFill>
            <a:blip r:embed="rId5"/>
            <a:stretch>
              <a:fillRect/>
            </a:stretch>
          </a:blipFill>
          <a:ln w="25400" cap="flat" cmpd="sng" algn="ctr">
            <a:noFill/>
            <a:prstDash val="solid"/>
          </a:ln>
          <a:effectLst>
            <a:softEdge rad="118872"/>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 hidden="1">
            <a:extLst>
              <a:ext uri="{FF2B5EF4-FFF2-40B4-BE49-F238E27FC236}">
                <a16:creationId xmlns:a16="http://schemas.microsoft.com/office/drawing/2014/main" id="{08B5E298-9F9D-4BDC-997F-482AA0A2E8DA}"/>
              </a:ext>
            </a:extLst>
          </p:cNvPr>
          <p:cNvSpPr txBox="1">
            <a:spLocks noChangeArrowheads="1"/>
          </p:cNvSpPr>
          <p:nvPr/>
        </p:nvSpPr>
        <p:spPr bwMode="auto">
          <a:xfrm>
            <a:off x="5577163" y="3357125"/>
            <a:ext cx="3083193"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no shepherd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838919608"/>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xit" presetSubtype="0" fill="hold" grpId="0" nodeType="afterEffect">
                                  <p:stCondLst>
                                    <p:cond delay="0"/>
                                  </p:stCondLst>
                                  <p:childTnLst>
                                    <p:animEffect transition="out" filter="fade">
                                      <p:cBhvr>
                                        <p:cTn id="15" dur="250"/>
                                        <p:tgtEl>
                                          <p:spTgt spid="4"/>
                                        </p:tgtEl>
                                      </p:cBhvr>
                                    </p:animEffect>
                                    <p:set>
                                      <p:cBhvr>
                                        <p:cTn id="16" dur="1" fill="hold">
                                          <p:stCondLst>
                                            <p:cond delay="24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18" presetClass="emph" presetSubtype="0" fill="hold" grpId="1" nodeType="withEffect">
                                  <p:stCondLst>
                                    <p:cond delay="0"/>
                                  </p:stCondLst>
                                  <p:childTnLst>
                                    <p:set>
                                      <p:cBhvr override="childStyle">
                                        <p:cTn id="23" dur="500" fill="hold"/>
                                        <p:tgtEl>
                                          <p:spTgt spid="5"/>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250"/>
                                        <p:tgtEl>
                                          <p:spTgt spid="7"/>
                                        </p:tgtEl>
                                      </p:cBhvr>
                                    </p:animEffect>
                                  </p:childTnLst>
                                </p:cTn>
                              </p:par>
                              <p:par>
                                <p:cTn id="43" presetID="42" presetClass="path" presetSubtype="0" accel="50000" decel="50000" fill="hold" grpId="1" nodeType="withEffect">
                                  <p:stCondLst>
                                    <p:cond delay="400"/>
                                  </p:stCondLst>
                                  <p:childTnLst>
                                    <p:animMotion origin="layout" path="M 1.66667E-6 -2.59259E-6 L 0.27344 0.35741 " pathEditMode="relative" rAng="0" ptsTypes="AA">
                                      <p:cBhvr>
                                        <p:cTn id="44" dur="2000" fill="hold"/>
                                        <p:tgtEl>
                                          <p:spTgt spid="7"/>
                                        </p:tgtEl>
                                        <p:attrNameLst>
                                          <p:attrName>ppt_x</p:attrName>
                                          <p:attrName>ppt_y</p:attrName>
                                        </p:attrNameLst>
                                      </p:cBhvr>
                                      <p:rCtr x="13663" y="17870"/>
                                    </p:animMotion>
                                  </p:childTnLst>
                                </p:cTn>
                              </p:par>
                              <p:par>
                                <p:cTn id="45" presetID="10" presetClass="exit" presetSubtype="0" fill="hold" grpId="1" nodeType="withEffect">
                                  <p:stCondLst>
                                    <p:cond delay="400"/>
                                  </p:stCondLst>
                                  <p:childTnLst>
                                    <p:animEffect transition="out" filter="fade">
                                      <p:cBhvr>
                                        <p:cTn id="46" dur="1250"/>
                                        <p:tgtEl>
                                          <p:spTgt spid="3074"/>
                                        </p:tgtEl>
                                      </p:cBhvr>
                                    </p:animEffect>
                                    <p:set>
                                      <p:cBhvr>
                                        <p:cTn id="47" dur="1" fill="hold">
                                          <p:stCondLst>
                                            <p:cond delay="1249"/>
                                          </p:stCondLst>
                                        </p:cTn>
                                        <p:tgtEl>
                                          <p:spTgt spid="3074"/>
                                        </p:tgtEl>
                                        <p:attrNameLst>
                                          <p:attrName>style.visibility</p:attrName>
                                        </p:attrNameLst>
                                      </p:cBhvr>
                                      <p:to>
                                        <p:strVal val="hidden"/>
                                      </p:to>
                                    </p:set>
                                  </p:childTnLst>
                                </p:cTn>
                              </p:par>
                              <p:par>
                                <p:cTn id="48" presetID="10" presetClass="exit" presetSubtype="0" fill="hold" grpId="1" nodeType="withEffect">
                                  <p:stCondLst>
                                    <p:cond delay="400"/>
                                  </p:stCondLst>
                                  <p:childTnLst>
                                    <p:animEffect transition="out" filter="fade">
                                      <p:cBhvr>
                                        <p:cTn id="49" dur="500"/>
                                        <p:tgtEl>
                                          <p:spTgt spid="8"/>
                                        </p:tgtEl>
                                      </p:cBhvr>
                                    </p:animEffect>
                                    <p:set>
                                      <p:cBhvr>
                                        <p:cTn id="50" dur="1" fill="hold">
                                          <p:stCondLst>
                                            <p:cond delay="499"/>
                                          </p:stCondLst>
                                        </p:cTn>
                                        <p:tgtEl>
                                          <p:spTgt spid="8"/>
                                        </p:tgtEl>
                                        <p:attrNameLst>
                                          <p:attrName>style.visibility</p:attrName>
                                        </p:attrNameLst>
                                      </p:cBhvr>
                                      <p:to>
                                        <p:strVal val="hidden"/>
                                      </p:to>
                                    </p:set>
                                  </p:childTnLst>
                                </p:cTn>
                              </p:par>
                              <p:par>
                                <p:cTn id="51" presetID="10" presetClass="exit" presetSubtype="0" fill="hold" grpId="2" nodeType="withEffect">
                                  <p:stCondLst>
                                    <p:cond delay="400"/>
                                  </p:stCondLst>
                                  <p:childTnLst>
                                    <p:animEffect transition="out" filter="fade">
                                      <p:cBhvr>
                                        <p:cTn id="52" dur="500"/>
                                        <p:tgtEl>
                                          <p:spTgt spid="5"/>
                                        </p:tgtEl>
                                      </p:cBhvr>
                                    </p:animEffect>
                                    <p:set>
                                      <p:cBhvr>
                                        <p:cTn id="53" dur="1" fill="hold">
                                          <p:stCondLst>
                                            <p:cond delay="499"/>
                                          </p:stCondLst>
                                        </p:cTn>
                                        <p:tgtEl>
                                          <p:spTgt spid="5"/>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2"/>
                                        </p:tgtEl>
                                      </p:cBhvr>
                                    </p:animEffect>
                                    <p:set>
                                      <p:cBhvr>
                                        <p:cTn id="56" dur="1" fill="hold">
                                          <p:stCondLst>
                                            <p:cond delay="499"/>
                                          </p:stCondLst>
                                        </p:cTn>
                                        <p:tgtEl>
                                          <p:spTgt spid="12"/>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3"/>
                                        </p:tgtEl>
                                      </p:cBhvr>
                                    </p:animEffect>
                                    <p:set>
                                      <p:cBhvr>
                                        <p:cTn id="59" dur="1" fill="hold">
                                          <p:stCondLst>
                                            <p:cond delay="499"/>
                                          </p:stCondLst>
                                        </p:cTn>
                                        <p:tgtEl>
                                          <p:spTgt spid="13"/>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4"/>
                                        </p:tgtEl>
                                      </p:cBhvr>
                                    </p:animEffect>
                                    <p:set>
                                      <p:cBhvr>
                                        <p:cTn id="6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4" grpId="0"/>
      <p:bldP spid="7" grpId="0"/>
      <p:bldP spid="7" grpId="1"/>
      <p:bldP spid="8" grpId="0"/>
      <p:bldP spid="8" grpId="1"/>
      <p:bldP spid="13" grpId="0" animBg="1"/>
      <p:bldP spid="13" grpId="1" animBg="1"/>
      <p:bldP spid="14" grpId="0" animBg="1"/>
      <p:bldP spid="1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4DF261-B781-419D-B0DA-EE3823A94D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48E7625C-4278-42F9-B088-754335C5E055}"/>
              </a:ext>
            </a:extLst>
          </p:cNvPr>
          <p:cNvSpPr txBox="1">
            <a:spLocks/>
          </p:cNvSpPr>
          <p:nvPr/>
        </p:nvSpPr>
        <p:spPr>
          <a:xfrm>
            <a:off x="137288" y="2072440"/>
            <a:ext cx="586484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My flock became a prey</a:t>
            </a:r>
          </a:p>
        </p:txBody>
      </p:sp>
      <p:sp>
        <p:nvSpPr>
          <p:cNvPr id="3074" name="Rectangle 2"/>
          <p:cNvSpPr>
            <a:spLocks noGrp="1" noChangeArrowheads="1"/>
          </p:cNvSpPr>
          <p:nvPr>
            <p:ph type="title"/>
          </p:nvPr>
        </p:nvSpPr>
        <p:spPr>
          <a:xfrm>
            <a:off x="342900" y="384393"/>
            <a:ext cx="8458200" cy="608100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you shepherds,                    </a:t>
            </a:r>
            <a:b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hear the word of the LORD: "as I live," says the Lord GOD, "surely because   My flock became a prey, and My flock became food for every beast of the field, because there was no shepherd, nor did My shepherds search for          My flock, but the shepherds fed themselves and did not feed My flock"'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Ezekiel </a:t>
            </a:r>
            <a:r>
              <a:rPr lang="en-US" altLang="en-US" sz="28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34:7-8</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28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endPar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50D4EF1E-BB30-4BE1-B7EF-5CB356FD5781}"/>
              </a:ext>
            </a:extLst>
          </p:cNvPr>
          <p:cNvSpPr txBox="1">
            <a:spLocks noChangeArrowheads="1"/>
          </p:cNvSpPr>
          <p:nvPr/>
        </p:nvSpPr>
        <p:spPr bwMode="auto">
          <a:xfrm>
            <a:off x="5577163" y="3357125"/>
            <a:ext cx="3083193"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 shepherd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46857215-7DA8-46FB-B393-66AA7D343B0F}"/>
              </a:ext>
            </a:extLst>
          </p:cNvPr>
          <p:cNvSpPr txBox="1">
            <a:spLocks noChangeArrowheads="1"/>
          </p:cNvSpPr>
          <p:nvPr/>
        </p:nvSpPr>
        <p:spPr bwMode="auto">
          <a:xfrm>
            <a:off x="352652" y="914975"/>
            <a:ext cx="6143224"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hear the word of the LORD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8C366E9D-375D-4B2C-9397-7542A11C241A}"/>
              </a:ext>
            </a:extLst>
          </p:cNvPr>
          <p:cNvSpPr txBox="1">
            <a:spLocks noChangeArrowheads="1"/>
          </p:cNvSpPr>
          <p:nvPr/>
        </p:nvSpPr>
        <p:spPr bwMode="auto">
          <a:xfrm>
            <a:off x="318897" y="2133841"/>
            <a:ext cx="553059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My flock became a prey</a:t>
            </a:r>
            <a:endParaRPr lang="en-US" altLang="en-US" sz="40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60A108B2-B1CC-40DE-8391-1356B1025309}"/>
              </a:ext>
            </a:extLst>
          </p:cNvPr>
          <p:cNvSpPr txBox="1">
            <a:spLocks noChangeArrowheads="1"/>
          </p:cNvSpPr>
          <p:nvPr/>
        </p:nvSpPr>
        <p:spPr bwMode="auto">
          <a:xfrm>
            <a:off x="1690496" y="3588328"/>
            <a:ext cx="5832521" cy="2061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190500" h="1905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180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Aharoni" panose="02010803020104030203" pitchFamily="2" charset="-79"/>
                <a:cs typeface="Aharoni" panose="02010803020104030203" pitchFamily="2" charset="-79"/>
              </a:rPr>
              <a:t>Truth</a:t>
            </a:r>
            <a:endParaRPr lang="en-US" altLang="en-US" sz="180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Aharoni" panose="02010803020104030203" pitchFamily="2" charset="-79"/>
              <a:cs typeface="Aharoni" panose="02010803020104030203" pitchFamily="2" charset="-79"/>
            </a:endParaRPr>
          </a:p>
        </p:txBody>
      </p:sp>
      <p:sp>
        <p:nvSpPr>
          <p:cNvPr id="2" name="&quot;Not Allowed&quot; Symbol 1">
            <a:extLst>
              <a:ext uri="{FF2B5EF4-FFF2-40B4-BE49-F238E27FC236}">
                <a16:creationId xmlns:a16="http://schemas.microsoft.com/office/drawing/2014/main" id="{A5D2252B-DD29-4847-9C52-8C5A37198A36}"/>
              </a:ext>
            </a:extLst>
          </p:cNvPr>
          <p:cNvSpPr/>
          <p:nvPr/>
        </p:nvSpPr>
        <p:spPr>
          <a:xfrm>
            <a:off x="4003963" y="4239491"/>
            <a:ext cx="1149927" cy="1080655"/>
          </a:xfrm>
          <a:prstGeom prst="noSmoking">
            <a:avLst/>
          </a:prstGeom>
          <a:solidFill>
            <a:srgbClr val="FF0000"/>
          </a:solidFill>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2" hidden="1">
            <a:extLst>
              <a:ext uri="{FF2B5EF4-FFF2-40B4-BE49-F238E27FC236}">
                <a16:creationId xmlns:a16="http://schemas.microsoft.com/office/drawing/2014/main" id="{27C78174-5BF4-4EB2-9143-A73C480086B6}"/>
              </a:ext>
            </a:extLst>
          </p:cNvPr>
          <p:cNvSpPr txBox="1">
            <a:spLocks noChangeArrowheads="1"/>
          </p:cNvSpPr>
          <p:nvPr/>
        </p:nvSpPr>
        <p:spPr bwMode="auto">
          <a:xfrm>
            <a:off x="356210" y="920228"/>
            <a:ext cx="6143224"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hear the word of the LORD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015793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right)">
                                      <p:cBhvr>
                                        <p:cTn id="7" dur="500"/>
                                        <p:tgtEl>
                                          <p:spTgt spid="3074"/>
                                        </p:tgtEl>
                                      </p:cBhvr>
                                    </p:animEffect>
                                  </p:childTnLst>
                                </p:cTn>
                              </p:par>
                            </p:childTnLst>
                          </p:cTn>
                        </p:par>
                        <p:par>
                          <p:cTn id="8" fill="hold">
                            <p:stCondLst>
                              <p:cond delay="500"/>
                            </p:stCondLst>
                            <p:childTnLst>
                              <p:par>
                                <p:cTn id="9" presetID="10" presetClass="exit" presetSubtype="0" fill="hold" grpId="2"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18" presetClass="emph" presetSubtype="0" fill="hold" grpId="1" nodeType="withEffect">
                                  <p:stCondLst>
                                    <p:cond delay="0"/>
                                  </p:stCondLst>
                                  <p:childTnLst>
                                    <p:set>
                                      <p:cBhvr override="childStyle">
                                        <p:cTn id="18" dur="500" fill="hold"/>
                                        <p:tgtEl>
                                          <p:spTgt spid="7"/>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stCondLst>
                                            <p:cond delay="0"/>
                                          </p:stCondLst>
                                        </p:cTn>
                                        <p:tgtEl>
                                          <p:spTgt spid="10"/>
                                        </p:tgtEl>
                                      </p:cBhvr>
                                    </p:animEffect>
                                    <p:anim to="" calcmode="lin" valueType="num">
                                      <p:cBhvr>
                                        <p:cTn id="27"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29" presetID="0" presetClass="entr" presetSubtype="0" fill="hold" grpId="0" nodeType="withEffect">
                                  <p:stCondLst>
                                    <p:cond delay="500"/>
                                  </p:stCondLst>
                                  <p:childTnLst>
                                    <p:set>
                                      <p:cBhvr>
                                        <p:cTn id="30" dur="1" fill="hold">
                                          <p:stCondLst>
                                            <p:cond delay="0"/>
                                          </p:stCondLst>
                                        </p:cTn>
                                        <p:tgtEl>
                                          <p:spTgt spid="2"/>
                                        </p:tgtEl>
                                        <p:attrNameLst>
                                          <p:attrName>style.visibility</p:attrName>
                                        </p:attrNameLst>
                                      </p:cBhvr>
                                      <p:to>
                                        <p:strVal val="visible"/>
                                      </p:to>
                                    </p:set>
                                    <p:animEffect transition="in" filter="dissolve">
                                      <p:cBhvr>
                                        <p:cTn id="31" dur="500">
                                          <p:stCondLst>
                                            <p:cond delay="0"/>
                                          </p:stCondLst>
                                        </p:cTn>
                                        <p:tgtEl>
                                          <p:spTgt spid="2"/>
                                        </p:tgtEl>
                                      </p:cBhvr>
                                    </p:animEffect>
                                    <p:anim to="" calcmode="lin" valueType="num">
                                      <p:cBhvr>
                                        <p:cTn id="32" dur="500" fill="hold">
                                          <p:stCondLst>
                                            <p:cond delay="0"/>
                                          </p:stCondLst>
                                        </p:cTn>
                                        <p:tgtEl>
                                          <p:spTgt spid="2"/>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2"/>
                                        </p:tgtEl>
                                        <p:attrNameLst>
                                          <p:attrName>ppt_h</p:attrName>
                                        </p:attrNameLst>
                                      </p:cBhvr>
                                      <p:tavLst>
                                        <p:tav tm="0">
                                          <p:val>
                                            <p:strVal val="#ppt_h*4"/>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250"/>
                                        <p:tgtEl>
                                          <p:spTgt spid="5"/>
                                        </p:tgtEl>
                                      </p:cBhvr>
                                    </p:animEffect>
                                  </p:childTnLst>
                                </p:cTn>
                              </p:par>
                              <p:par>
                                <p:cTn id="39" presetID="10" presetClass="exit" presetSubtype="0" fill="hold" grpId="1" nodeType="withEffect">
                                  <p:stCondLst>
                                    <p:cond delay="0"/>
                                  </p:stCondLst>
                                  <p:childTnLst>
                                    <p:animEffect transition="out" filter="fade">
                                      <p:cBhvr>
                                        <p:cTn id="40" dur="1250"/>
                                        <p:tgtEl>
                                          <p:spTgt spid="3074"/>
                                        </p:tgtEl>
                                      </p:cBhvr>
                                    </p:animEffect>
                                    <p:set>
                                      <p:cBhvr>
                                        <p:cTn id="41" dur="1" fill="hold">
                                          <p:stCondLst>
                                            <p:cond delay="1249"/>
                                          </p:stCondLst>
                                        </p:cTn>
                                        <p:tgtEl>
                                          <p:spTgt spid="3074"/>
                                        </p:tgtEl>
                                        <p:attrNameLst>
                                          <p:attrName>style.visibility</p:attrName>
                                        </p:attrNameLst>
                                      </p:cBhvr>
                                      <p:to>
                                        <p:strVal val="hidden"/>
                                      </p:to>
                                    </p:set>
                                  </p:childTnLst>
                                </p:cTn>
                              </p:par>
                              <p:par>
                                <p:cTn id="42" presetID="10" presetClass="exit" presetSubtype="0" fill="hold" grpId="2" nodeType="with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23" presetClass="exit" presetSubtype="32" fill="hold" grpId="1" nodeType="withEffect">
                                  <p:stCondLst>
                                    <p:cond delay="0"/>
                                  </p:stCondLst>
                                  <p:childTnLst>
                                    <p:anim calcmode="lin" valueType="num">
                                      <p:cBhvr>
                                        <p:cTn id="49" dur="500"/>
                                        <p:tgtEl>
                                          <p:spTgt spid="2"/>
                                        </p:tgtEl>
                                        <p:attrNameLst>
                                          <p:attrName>ppt_w</p:attrName>
                                        </p:attrNameLst>
                                      </p:cBhvr>
                                      <p:tavLst>
                                        <p:tav tm="0">
                                          <p:val>
                                            <p:strVal val="ppt_w"/>
                                          </p:val>
                                        </p:tav>
                                        <p:tav tm="100000">
                                          <p:val>
                                            <p:fltVal val="0"/>
                                          </p:val>
                                        </p:tav>
                                      </p:tavLst>
                                    </p:anim>
                                    <p:anim calcmode="lin" valueType="num">
                                      <p:cBhvr>
                                        <p:cTn id="50" dur="500"/>
                                        <p:tgtEl>
                                          <p:spTgt spid="2"/>
                                        </p:tgtEl>
                                        <p:attrNameLst>
                                          <p:attrName>ppt_h</p:attrName>
                                        </p:attrNameLst>
                                      </p:cBhvr>
                                      <p:tavLst>
                                        <p:tav tm="0">
                                          <p:val>
                                            <p:strVal val="ppt_h"/>
                                          </p:val>
                                        </p:tav>
                                        <p:tav tm="100000">
                                          <p:val>
                                            <p:fltVal val="0"/>
                                          </p:val>
                                        </p:tav>
                                      </p:tavLst>
                                    </p:anim>
                                    <p:set>
                                      <p:cBhvr>
                                        <p:cTn id="51" dur="1" fill="hold">
                                          <p:stCondLst>
                                            <p:cond delay="499"/>
                                          </p:stCondLst>
                                        </p:cTn>
                                        <p:tgtEl>
                                          <p:spTgt spid="2"/>
                                        </p:tgtEl>
                                        <p:attrNameLst>
                                          <p:attrName>style.visibility</p:attrName>
                                        </p:attrNameLst>
                                      </p:cBhvr>
                                      <p:to>
                                        <p:strVal val="hidden"/>
                                      </p:to>
                                    </p:set>
                                  </p:childTnLst>
                                </p:cTn>
                              </p:par>
                              <p:par>
                                <p:cTn id="52" presetID="0" presetClass="exit" presetSubtype="0" fill="hold" grpId="1" nodeType="withEffect">
                                  <p:stCondLst>
                                    <p:cond delay="0"/>
                                  </p:stCondLst>
                                  <p:childTnLst>
                                    <p:set>
                                      <p:cBhvr>
                                        <p:cTn id="53" dur="1" fill="hold">
                                          <p:stCondLst>
                                            <p:cond delay="1249"/>
                                          </p:stCondLst>
                                        </p:cTn>
                                        <p:tgtEl>
                                          <p:spTgt spid="10"/>
                                        </p:tgtEl>
                                        <p:attrNameLst>
                                          <p:attrName>style.visibility</p:attrName>
                                        </p:attrNameLst>
                                      </p:cBhvr>
                                      <p:to>
                                        <p:strVal val="hidden"/>
                                      </p:to>
                                    </p:set>
                                    <p:animEffect transition="out" filter="dissolve">
                                      <p:cBhvr>
                                        <p:cTn id="54" dur="1250">
                                          <p:stCondLst>
                                            <p:cond delay="0"/>
                                          </p:stCondLst>
                                        </p:cTn>
                                        <p:tgtEl>
                                          <p:spTgt spid="10"/>
                                        </p:tgtEl>
                                      </p:cBhvr>
                                    </p:animEffect>
                                    <p:anim to="" calcmode="lin" valueType="num">
                                      <p:cBhvr>
                                        <p:cTn id="55" dur="1250" fill="hold">
                                          <p:stCondLst>
                                            <p:cond delay="0"/>
                                          </p:stCondLst>
                                        </p:cTn>
                                        <p:tgtEl>
                                          <p:spTgt spid="10"/>
                                        </p:tgtEl>
                                        <p:attrNameLst>
                                          <p:attrName>ppt_w</p:attrName>
                                        </p:attrNameLst>
                                      </p:cBhvr>
                                      <p:tavLst>
                                        <p:tav tm="0">
                                          <p:val>
                                            <p:strVal val="#ppt_w"/>
                                          </p:val>
                                        </p:tav>
                                        <p:tav tm="100000">
                                          <p:val>
                                            <p:strVal val="#ppt_w*4"/>
                                          </p:val>
                                        </p:tav>
                                      </p:tavLst>
                                    </p:anim>
                                    <p:anim to="" calcmode="lin" valueType="num">
                                      <p:cBhvr>
                                        <p:cTn id="56" dur="1250" fill="hold">
                                          <p:stCondLst>
                                            <p:cond delay="0"/>
                                          </p:stCondLst>
                                        </p:cTn>
                                        <p:tgtEl>
                                          <p:spTgt spid="10"/>
                                        </p:tgtEl>
                                        <p:attrNameLst>
                                          <p:attrName>ppt_h</p:attrName>
                                        </p:attrNameLst>
                                      </p:cBhvr>
                                      <p:tavLst>
                                        <p:tav tm="0">
                                          <p:val>
                                            <p:strVal val="#ppt_h"/>
                                          </p:val>
                                        </p:tav>
                                        <p:tav tm="100000">
                                          <p:val>
                                            <p:strVal val="#ppt_h*4"/>
                                          </p:val>
                                        </p:tav>
                                      </p:tavLst>
                                    </p:anim>
                                  </p:childTnLst>
                                </p:cTn>
                              </p:par>
                              <p:par>
                                <p:cTn id="57" presetID="8" presetClass="emph" presetSubtype="0" fill="hold" grpId="3" nodeType="withEffect">
                                  <p:stCondLst>
                                    <p:cond delay="0"/>
                                  </p:stCondLst>
                                  <p:childTnLst>
                                    <p:animRot by="-1800000">
                                      <p:cBhvr>
                                        <p:cTn id="58" dur="1250" fill="hold"/>
                                        <p:tgtEl>
                                          <p:spTgt spid="10"/>
                                        </p:tgtEl>
                                        <p:attrNameLst>
                                          <p:attrName>r</p:attrName>
                                        </p:attrNameLst>
                                      </p:cBhvr>
                                    </p:animRot>
                                  </p:childTnLst>
                                </p:cTn>
                              </p:par>
                              <p:par>
                                <p:cTn id="59" presetID="42" presetClass="path" presetSubtype="0" accel="50000" decel="50000" fill="hold" grpId="2" nodeType="withEffect">
                                  <p:stCondLst>
                                    <p:cond delay="0"/>
                                  </p:stCondLst>
                                  <p:childTnLst>
                                    <p:animMotion origin="layout" path="M 5.55556E-7 3.7037E-7 L -0.11285 -0.30972 " pathEditMode="relative" rAng="0" ptsTypes="AA">
                                      <p:cBhvr>
                                        <p:cTn id="60" dur="1250" fill="hold"/>
                                        <p:tgtEl>
                                          <p:spTgt spid="10"/>
                                        </p:tgtEl>
                                        <p:attrNameLst>
                                          <p:attrName>ppt_x</p:attrName>
                                          <p:attrName>ppt_y</p:attrName>
                                        </p:attrNameLst>
                                      </p:cBhvr>
                                      <p:rCtr x="-5642" y="-154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4" grpId="2"/>
      <p:bldP spid="5" grpId="0"/>
      <p:bldP spid="8" grpId="0"/>
      <p:bldP spid="8" grpId="1"/>
      <p:bldP spid="10" grpId="0"/>
      <p:bldP spid="10" grpId="1"/>
      <p:bldP spid="10" grpId="2"/>
      <p:bldP spid="10" grpId="3"/>
      <p:bldP spid="2" grpId="0" animBg="1"/>
      <p:bldP spid="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7449B9-9990-440D-8284-A0F843E7F9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8" name="Title 1">
            <a:extLst>
              <a:ext uri="{FF2B5EF4-FFF2-40B4-BE49-F238E27FC236}">
                <a16:creationId xmlns:a16="http://schemas.microsoft.com/office/drawing/2014/main" id="{4EEA2167-6953-4B7C-9545-3FCCE0969EC7}"/>
              </a:ext>
            </a:extLst>
          </p:cNvPr>
          <p:cNvSpPr txBox="1">
            <a:spLocks/>
          </p:cNvSpPr>
          <p:nvPr/>
        </p:nvSpPr>
        <p:spPr>
          <a:xfrm>
            <a:off x="2623546" y="4511562"/>
            <a:ext cx="486106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 will deliver My flock</a:t>
            </a:r>
          </a:p>
        </p:txBody>
      </p:sp>
      <p:sp>
        <p:nvSpPr>
          <p:cNvPr id="3074" name="Rectangle 2"/>
          <p:cNvSpPr>
            <a:spLocks noGrp="1" noChangeArrowheads="1"/>
          </p:cNvSpPr>
          <p:nvPr>
            <p:ph type="title"/>
          </p:nvPr>
        </p:nvSpPr>
        <p:spPr>
          <a:xfrm>
            <a:off x="381000" y="289719"/>
            <a:ext cx="83820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therefore, O shepherds,                    hear the word of the LORD! Thus says the Lord GOD: "Behold, I am against the shepherds, and I will require My flock at their hand; I will cause them to cease feeding the sheep, and the shepherds shall feed themselves no more; for I will deliver My flock from their mouths, that they may no longer be food for them."'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Ezekiel 34:9-10 </a:t>
            </a:r>
          </a:p>
        </p:txBody>
      </p:sp>
      <p:sp>
        <p:nvSpPr>
          <p:cNvPr id="4" name="Rectangle 2">
            <a:extLst>
              <a:ext uri="{FF2B5EF4-FFF2-40B4-BE49-F238E27FC236}">
                <a16:creationId xmlns:a16="http://schemas.microsoft.com/office/drawing/2014/main" id="{6CFD09B1-B711-46D9-A932-02D3260C7983}"/>
              </a:ext>
            </a:extLst>
          </p:cNvPr>
          <p:cNvSpPr txBox="1">
            <a:spLocks noChangeArrowheads="1"/>
          </p:cNvSpPr>
          <p:nvPr/>
        </p:nvSpPr>
        <p:spPr bwMode="auto">
          <a:xfrm>
            <a:off x="4867584" y="3362425"/>
            <a:ext cx="1928884"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sheep</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03FFC558-D5CB-4A3E-A756-417D961F0D9E}"/>
              </a:ext>
            </a:extLst>
          </p:cNvPr>
          <p:cNvSpPr txBox="1">
            <a:spLocks noChangeArrowheads="1"/>
          </p:cNvSpPr>
          <p:nvPr/>
        </p:nvSpPr>
        <p:spPr bwMode="auto">
          <a:xfrm>
            <a:off x="356210" y="920228"/>
            <a:ext cx="6143224"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hear the word of the LORD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 name="Rectangle 1">
            <a:extLst>
              <a:ext uri="{FF2B5EF4-FFF2-40B4-BE49-F238E27FC236}">
                <a16:creationId xmlns:a16="http://schemas.microsoft.com/office/drawing/2014/main" id="{97B12222-4788-40EB-A711-A0F2BC0231D1}"/>
              </a:ext>
            </a:extLst>
          </p:cNvPr>
          <p:cNvSpPr/>
          <p:nvPr/>
        </p:nvSpPr>
        <p:spPr>
          <a:xfrm>
            <a:off x="1931391" y="5198382"/>
            <a:ext cx="5432874" cy="56076"/>
          </a:xfrm>
          <a:prstGeom prst="rect">
            <a:avLst/>
          </a:prstGeom>
          <a:solidFill>
            <a:srgbClr val="FFC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175">
                <a:solidFill>
                  <a:schemeClr val="tx1"/>
                </a:solidFill>
              </a:ln>
            </a:endParaRPr>
          </a:p>
        </p:txBody>
      </p:sp>
      <p:sp>
        <p:nvSpPr>
          <p:cNvPr id="9" name="Rectangle 2">
            <a:extLst>
              <a:ext uri="{FF2B5EF4-FFF2-40B4-BE49-F238E27FC236}">
                <a16:creationId xmlns:a16="http://schemas.microsoft.com/office/drawing/2014/main" id="{88C43187-9F21-43F3-B2EE-1A88560196CB}"/>
              </a:ext>
            </a:extLst>
          </p:cNvPr>
          <p:cNvSpPr txBox="1">
            <a:spLocks noChangeArrowheads="1"/>
          </p:cNvSpPr>
          <p:nvPr/>
        </p:nvSpPr>
        <p:spPr bwMode="auto">
          <a:xfrm>
            <a:off x="2525935" y="4574907"/>
            <a:ext cx="505510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 will deliver My flock</a:t>
            </a:r>
            <a:endParaRPr lang="en-US" altLang="en-US" sz="40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3C6E49BD-655F-42A2-8D95-1D44335BFFE2}"/>
              </a:ext>
            </a:extLst>
          </p:cNvPr>
          <p:cNvSpPr txBox="1">
            <a:spLocks noChangeArrowheads="1"/>
          </p:cNvSpPr>
          <p:nvPr/>
        </p:nvSpPr>
        <p:spPr bwMode="auto">
          <a:xfrm>
            <a:off x="2418778" y="1524572"/>
            <a:ext cx="143017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GOD</a:t>
            </a:r>
            <a:endParaRPr lang="en-US" altLang="en-US" sz="4000" b="1" i="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EC1F151D-1DD3-43D9-AC41-5195E044E4C5}"/>
              </a:ext>
            </a:extLst>
          </p:cNvPr>
          <p:cNvSpPr txBox="1">
            <a:spLocks noChangeArrowheads="1"/>
          </p:cNvSpPr>
          <p:nvPr/>
        </p:nvSpPr>
        <p:spPr bwMode="auto">
          <a:xfrm>
            <a:off x="3137418" y="3056748"/>
            <a:ext cx="1928884"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sheep</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24089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out)">
                                      <p:cBhvr>
                                        <p:cTn id="7" dur="1000"/>
                                        <p:tgtEl>
                                          <p:spTgt spid="3074"/>
                                        </p:tgtEl>
                                      </p:cBhvr>
                                    </p:animEffect>
                                  </p:childTnLst>
                                </p:cTn>
                              </p:par>
                            </p:childTnLst>
                          </p:cTn>
                        </p:par>
                        <p:par>
                          <p:cTn id="8" fill="hold">
                            <p:stCondLst>
                              <p:cond delay="1000"/>
                            </p:stCondLst>
                            <p:childTnLst>
                              <p:par>
                                <p:cTn id="9" presetID="10" presetClass="exit" presetSubtype="0" fill="hold" grpId="2" nodeType="afterEffect">
                                  <p:stCondLst>
                                    <p:cond delay="0"/>
                                  </p:stCondLst>
                                  <p:childTnLst>
                                    <p:animEffect transition="out" filter="fade">
                                      <p:cBhvr>
                                        <p:cTn id="10" dur="250"/>
                                        <p:tgtEl>
                                          <p:spTgt spid="6"/>
                                        </p:tgtEl>
                                      </p:cBhvr>
                                    </p:animEffect>
                                    <p:set>
                                      <p:cBhvr>
                                        <p:cTn id="11" dur="1" fill="hold">
                                          <p:stCondLst>
                                            <p:cond delay="24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18" presetClass="emph" presetSubtype="0" fill="hold" grpId="1" nodeType="withEffect">
                                  <p:stCondLst>
                                    <p:cond delay="0"/>
                                  </p:stCondLst>
                                  <p:childTnLst>
                                    <p:set>
                                      <p:cBhvr override="childStyle">
                                        <p:cTn id="18" dur="500" fill="hold"/>
                                        <p:tgtEl>
                                          <p:spTgt spid="8"/>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heel(8)">
                                      <p:cBhvr>
                                        <p:cTn id="26" dur="500"/>
                                        <p:tgtEl>
                                          <p:spTgt spid="10"/>
                                        </p:tgtEl>
                                      </p:cBhvr>
                                    </p:animEffect>
                                  </p:childTnLst>
                                </p:cTn>
                              </p:par>
                              <p:par>
                                <p:cTn id="27" presetID="42" presetClass="path" presetSubtype="0" accel="50000" decel="50000" fill="hold" grpId="2" nodeType="withEffect">
                                  <p:stCondLst>
                                    <p:cond delay="500"/>
                                  </p:stCondLst>
                                  <p:childTnLst>
                                    <p:animMotion origin="layout" path="M 1.66667E-6 3.7037E-6 L -0.07049 0.4456 " pathEditMode="relative" rAng="0" ptsTypes="AA">
                                      <p:cBhvr>
                                        <p:cTn id="28" dur="2000" fill="hold"/>
                                        <p:tgtEl>
                                          <p:spTgt spid="10"/>
                                        </p:tgtEl>
                                        <p:attrNameLst>
                                          <p:attrName>ppt_x</p:attrName>
                                          <p:attrName>ppt_y</p:attrName>
                                        </p:attrNameLst>
                                      </p:cBhvr>
                                      <p:rCtr x="-3524" y="22269"/>
                                    </p:animMotion>
                                  </p:childTnLst>
                                </p:cTn>
                              </p:par>
                              <p:par>
                                <p:cTn id="29" presetID="6" presetClass="emph" presetSubtype="0" fill="hold" grpId="3" nodeType="withEffect">
                                  <p:stCondLst>
                                    <p:cond delay="500"/>
                                  </p:stCondLst>
                                  <p:childTnLst>
                                    <p:animScale>
                                      <p:cBhvr>
                                        <p:cTn id="30" dur="1000" fill="hold"/>
                                        <p:tgtEl>
                                          <p:spTgt spid="10"/>
                                        </p:tgtEl>
                                      </p:cBhvr>
                                      <p:by x="150000" y="150000"/>
                                    </p:animScale>
                                  </p:childTnLst>
                                </p:cTn>
                              </p:par>
                              <p:par>
                                <p:cTn id="31" presetID="6" presetClass="emph" presetSubtype="0" fill="hold" grpId="4" nodeType="withEffect">
                                  <p:stCondLst>
                                    <p:cond delay="1500"/>
                                  </p:stCondLst>
                                  <p:childTnLst>
                                    <p:animScale>
                                      <p:cBhvr>
                                        <p:cTn id="32" dur="1000" fill="hold"/>
                                        <p:tgtEl>
                                          <p:spTgt spid="10"/>
                                        </p:tgtEl>
                                      </p:cBhvr>
                                      <p:by x="72000" y="72000"/>
                                    </p:animScale>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left)">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250"/>
                                        <p:tgtEl>
                                          <p:spTgt spid="4"/>
                                        </p:tgtEl>
                                      </p:cBhvr>
                                    </p:animEffect>
                                  </p:childTnLst>
                                </p:cTn>
                              </p:par>
                              <p:par>
                                <p:cTn id="42" presetID="42" presetClass="path" presetSubtype="0" accel="50000" decel="50000" fill="hold" grpId="2" nodeType="withEffect">
                                  <p:stCondLst>
                                    <p:cond delay="0"/>
                                  </p:stCondLst>
                                  <p:childTnLst>
                                    <p:animMotion origin="layout" path="M -3.61111E-6 -4.44444E-6 L -0.18906 -0.04444 " pathEditMode="relative" rAng="0" ptsTypes="AA">
                                      <p:cBhvr>
                                        <p:cTn id="43" dur="2000" fill="hold"/>
                                        <p:tgtEl>
                                          <p:spTgt spid="4"/>
                                        </p:tgtEl>
                                        <p:attrNameLst>
                                          <p:attrName>ppt_x</p:attrName>
                                          <p:attrName>ppt_y</p:attrName>
                                        </p:attrNameLst>
                                      </p:cBhvr>
                                      <p:rCtr x="-9462" y="-2222"/>
                                    </p:animMotion>
                                  </p:childTnLst>
                                </p:cTn>
                              </p:par>
                              <p:par>
                                <p:cTn id="44" presetID="10" presetClass="exit" presetSubtype="0" fill="hold" grpId="1" nodeType="withEffect">
                                  <p:stCondLst>
                                    <p:cond delay="0"/>
                                  </p:stCondLst>
                                  <p:childTnLst>
                                    <p:animEffect transition="out" filter="fade">
                                      <p:cBhvr>
                                        <p:cTn id="45" dur="1250"/>
                                        <p:tgtEl>
                                          <p:spTgt spid="3074"/>
                                        </p:tgtEl>
                                      </p:cBhvr>
                                    </p:animEffect>
                                    <p:set>
                                      <p:cBhvr>
                                        <p:cTn id="46" dur="1" fill="hold">
                                          <p:stCondLst>
                                            <p:cond delay="1249"/>
                                          </p:stCondLst>
                                        </p:cTn>
                                        <p:tgtEl>
                                          <p:spTgt spid="3074"/>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2"/>
                                        </p:tgtEl>
                                      </p:cBhvr>
                                    </p:animEffect>
                                    <p:set>
                                      <p:cBhvr>
                                        <p:cTn id="55" dur="1" fill="hold">
                                          <p:stCondLst>
                                            <p:cond delay="499"/>
                                          </p:stCondLst>
                                        </p:cTn>
                                        <p:tgtEl>
                                          <p:spTgt spid="2"/>
                                        </p:tgtEl>
                                        <p:attrNameLst>
                                          <p:attrName>style.visibility</p:attrName>
                                        </p:attrNameLst>
                                      </p:cBhvr>
                                      <p:to>
                                        <p:strVal val="hidden"/>
                                      </p:to>
                                    </p:set>
                                  </p:childTnLst>
                                </p:cTn>
                              </p:par>
                              <p:par>
                                <p:cTn id="56" presetID="42" presetClass="path" presetSubtype="0" accel="50000" decel="50000" fill="hold" grpId="5" nodeType="withEffect">
                                  <p:stCondLst>
                                    <p:cond delay="0"/>
                                  </p:stCondLst>
                                  <p:childTnLst>
                                    <p:animMotion origin="layout" path="M -0.07049 0.4456 L 0.10035 0.22708 " pathEditMode="relative" rAng="0" ptsTypes="AA">
                                      <p:cBhvr>
                                        <p:cTn id="57" dur="1500" fill="hold"/>
                                        <p:tgtEl>
                                          <p:spTgt spid="10"/>
                                        </p:tgtEl>
                                        <p:attrNameLst>
                                          <p:attrName>ppt_x</p:attrName>
                                          <p:attrName>ppt_y</p:attrName>
                                        </p:attrNameLst>
                                      </p:cBhvr>
                                      <p:rCtr x="8542" y="-10926"/>
                                    </p:animMotion>
                                  </p:childTnLst>
                                </p:cTn>
                              </p:par>
                              <p:par>
                                <p:cTn id="58" presetID="10" presetClass="exit" presetSubtype="0" fill="hold" grpId="1" nodeType="withEffect">
                                  <p:stCondLst>
                                    <p:cond delay="0"/>
                                  </p:stCondLst>
                                  <p:childTnLst>
                                    <p:animEffect transition="out" filter="fade">
                                      <p:cBhvr>
                                        <p:cTn id="59" dur="1500"/>
                                        <p:tgtEl>
                                          <p:spTgt spid="10"/>
                                        </p:tgtEl>
                                      </p:cBhvr>
                                    </p:animEffect>
                                    <p:set>
                                      <p:cBhvr>
                                        <p:cTn id="60" dur="1" fill="hold">
                                          <p:stCondLst>
                                            <p:cond delay="1499"/>
                                          </p:stCondLst>
                                        </p:cTn>
                                        <p:tgtEl>
                                          <p:spTgt spid="10"/>
                                        </p:tgtEl>
                                        <p:attrNameLst>
                                          <p:attrName>style.visibility</p:attrName>
                                        </p:attrNameLst>
                                      </p:cBhvr>
                                      <p:to>
                                        <p:strVal val="hidden"/>
                                      </p:to>
                                    </p:set>
                                  </p:childTnLst>
                                </p:cTn>
                              </p:par>
                              <p:par>
                                <p:cTn id="61" presetID="23" presetClass="exit" presetSubtype="16" fill="hold" grpId="6" nodeType="withEffect">
                                  <p:stCondLst>
                                    <p:cond delay="0"/>
                                  </p:stCondLst>
                                  <p:childTnLst>
                                    <p:anim calcmode="lin" valueType="num">
                                      <p:cBhvr>
                                        <p:cTn id="62" dur="1500"/>
                                        <p:tgtEl>
                                          <p:spTgt spid="10"/>
                                        </p:tgtEl>
                                        <p:attrNameLst>
                                          <p:attrName>ppt_w</p:attrName>
                                        </p:attrNameLst>
                                      </p:cBhvr>
                                      <p:tavLst>
                                        <p:tav tm="0">
                                          <p:val>
                                            <p:strVal val="ppt_w"/>
                                          </p:val>
                                        </p:tav>
                                        <p:tav tm="100000">
                                          <p:val>
                                            <p:strVal val="4*ppt_w"/>
                                          </p:val>
                                        </p:tav>
                                      </p:tavLst>
                                    </p:anim>
                                    <p:anim calcmode="lin" valueType="num">
                                      <p:cBhvr>
                                        <p:cTn id="63" dur="1500"/>
                                        <p:tgtEl>
                                          <p:spTgt spid="10"/>
                                        </p:tgtEl>
                                        <p:attrNameLst>
                                          <p:attrName>ppt_h</p:attrName>
                                        </p:attrNameLst>
                                      </p:cBhvr>
                                      <p:tavLst>
                                        <p:tav tm="0">
                                          <p:val>
                                            <p:strVal val="ppt_h"/>
                                          </p:val>
                                        </p:tav>
                                        <p:tav tm="100000">
                                          <p:val>
                                            <p:strVal val="4*ppt_h"/>
                                          </p:val>
                                        </p:tav>
                                      </p:tavLst>
                                    </p:anim>
                                    <p:set>
                                      <p:cBhvr>
                                        <p:cTn id="64" dur="1" fill="hold">
                                          <p:stCondLst>
                                            <p:cond delay="1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3074" grpId="0"/>
      <p:bldP spid="3074" grpId="1"/>
      <p:bldP spid="4" grpId="0"/>
      <p:bldP spid="4" grpId="2"/>
      <p:bldP spid="6" grpId="2"/>
      <p:bldP spid="2" grpId="0" animBg="1"/>
      <p:bldP spid="2" grpId="1" animBg="1"/>
      <p:bldP spid="9" grpId="0"/>
      <p:bldP spid="9" grpId="1"/>
      <p:bldP spid="10" grpId="0"/>
      <p:bldP spid="10" grpId="1"/>
      <p:bldP spid="10" grpId="2"/>
      <p:bldP spid="10" grpId="3"/>
      <p:bldP spid="10" grpId="4"/>
      <p:bldP spid="10" grpId="5"/>
      <p:bldP spid="10" grpId="6"/>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9EA90C-F448-4338-94D9-F7C6E1C9DA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D198D748-ADAE-4A27-B9EB-0C9788A2EF79}"/>
              </a:ext>
            </a:extLst>
          </p:cNvPr>
          <p:cNvSpPr txBox="1">
            <a:spLocks/>
          </p:cNvSpPr>
          <p:nvPr/>
        </p:nvSpPr>
        <p:spPr>
          <a:xfrm>
            <a:off x="3652417" y="3590528"/>
            <a:ext cx="316791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deliver them</a:t>
            </a:r>
          </a:p>
        </p:txBody>
      </p:sp>
      <p:sp>
        <p:nvSpPr>
          <p:cNvPr id="9" name="Title 1">
            <a:extLst>
              <a:ext uri="{FF2B5EF4-FFF2-40B4-BE49-F238E27FC236}">
                <a16:creationId xmlns:a16="http://schemas.microsoft.com/office/drawing/2014/main" id="{B20B15FE-DD3C-49C9-A173-5321ADF21E95}"/>
              </a:ext>
            </a:extLst>
          </p:cNvPr>
          <p:cNvSpPr txBox="1">
            <a:spLocks/>
          </p:cNvSpPr>
          <p:nvPr/>
        </p:nvSpPr>
        <p:spPr>
          <a:xfrm>
            <a:off x="476490" y="1155034"/>
            <a:ext cx="288018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 Myself will</a:t>
            </a:r>
          </a:p>
        </p:txBody>
      </p:sp>
      <p:sp>
        <p:nvSpPr>
          <p:cNvPr id="3074" name="Rectangle 2"/>
          <p:cNvSpPr>
            <a:spLocks noGrp="1" noChangeArrowheads="1"/>
          </p:cNvSpPr>
          <p:nvPr>
            <p:ph type="title"/>
          </p:nvPr>
        </p:nvSpPr>
        <p:spPr>
          <a:xfrm>
            <a:off x="381000" y="632619"/>
            <a:ext cx="8382000" cy="55927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thus says the Lord GOD: "Indeed   I Myself will search for My sheep and seek them out. As a shepherd seeks out his flock on the day he is among his scattered sheep, so will I seek out My sheep and deliver them from all the places where they were scattered on a cloudy and dark day."'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Ezekiel 34:11-12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5BE0EFF7-91EF-4AAF-8AB1-736E6ECEBF2E}"/>
              </a:ext>
            </a:extLst>
          </p:cNvPr>
          <p:cNvSpPr txBox="1">
            <a:spLocks noChangeArrowheads="1"/>
          </p:cNvSpPr>
          <p:nvPr/>
        </p:nvSpPr>
        <p:spPr bwMode="auto">
          <a:xfrm>
            <a:off x="3137418" y="3056748"/>
            <a:ext cx="1928884"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sheep</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19C320A1-EA60-409F-9745-FFA21593E283}"/>
              </a:ext>
            </a:extLst>
          </p:cNvPr>
          <p:cNvSpPr txBox="1">
            <a:spLocks noChangeArrowheads="1"/>
          </p:cNvSpPr>
          <p:nvPr/>
        </p:nvSpPr>
        <p:spPr bwMode="auto">
          <a:xfrm>
            <a:off x="1272174" y="3666348"/>
            <a:ext cx="1928884"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sheep</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F1C57A5E-D035-49EC-B475-47DAE1FF0C86}"/>
              </a:ext>
            </a:extLst>
          </p:cNvPr>
          <p:cNvSpPr txBox="1">
            <a:spLocks noChangeArrowheads="1"/>
          </p:cNvSpPr>
          <p:nvPr/>
        </p:nvSpPr>
        <p:spPr bwMode="auto">
          <a:xfrm>
            <a:off x="5993262" y="1223703"/>
            <a:ext cx="1928884"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sheep</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D36B1D2D-7ED1-4CB3-BBB0-3A6594DF3CE7}"/>
              </a:ext>
            </a:extLst>
          </p:cNvPr>
          <p:cNvSpPr txBox="1">
            <a:spLocks noChangeArrowheads="1"/>
          </p:cNvSpPr>
          <p:nvPr/>
        </p:nvSpPr>
        <p:spPr bwMode="auto">
          <a:xfrm>
            <a:off x="370332" y="1220012"/>
            <a:ext cx="309219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 Myself will</a:t>
            </a:r>
            <a:endParaRPr lang="en-US" altLang="en-US" sz="40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638B15A0-E38E-4C73-9A89-29594D8DC156}"/>
              </a:ext>
            </a:extLst>
          </p:cNvPr>
          <p:cNvSpPr txBox="1">
            <a:spLocks noChangeArrowheads="1"/>
          </p:cNvSpPr>
          <p:nvPr/>
        </p:nvSpPr>
        <p:spPr bwMode="auto">
          <a:xfrm>
            <a:off x="3714083" y="3659269"/>
            <a:ext cx="304803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deliver them</a:t>
            </a:r>
            <a:endParaRPr lang="en-US" altLang="en-US" sz="40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pic>
        <p:nvPicPr>
          <p:cNvPr id="12" name="SpotlightShape1_rendered">
            <a:extLst>
              <a:ext uri="{FF2B5EF4-FFF2-40B4-BE49-F238E27FC236}">
                <a16:creationId xmlns:a16="http://schemas.microsoft.com/office/drawing/2014/main" id="{4B1315F1-A7C6-47EC-A1FF-996DFD9A9D41}"/>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0" y="-1"/>
            <a:ext cx="9144001" cy="6858001"/>
          </a:xfrm>
          <a:prstGeom prst="rect">
            <a:avLst/>
          </a:prstGeom>
        </p:spPr>
      </p:pic>
      <p:sp>
        <p:nvSpPr>
          <p:cNvPr id="13" name="Rectangle 2">
            <a:extLst>
              <a:ext uri="{FF2B5EF4-FFF2-40B4-BE49-F238E27FC236}">
                <a16:creationId xmlns:a16="http://schemas.microsoft.com/office/drawing/2014/main" id="{B2AB23D3-166F-4BFF-A7F4-419F6863B479}"/>
              </a:ext>
            </a:extLst>
          </p:cNvPr>
          <p:cNvSpPr txBox="1">
            <a:spLocks noChangeArrowheads="1"/>
          </p:cNvSpPr>
          <p:nvPr/>
        </p:nvSpPr>
        <p:spPr bwMode="auto">
          <a:xfrm>
            <a:off x="5316502" y="608010"/>
            <a:ext cx="143017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GOD</a:t>
            </a:r>
            <a:endParaRPr lang="en-US" altLang="en-US" sz="4000" b="1" i="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BE5F8596-EFD6-48B5-B8BA-5CDA722DE5AD}"/>
              </a:ext>
            </a:extLst>
          </p:cNvPr>
          <p:cNvSpPr txBox="1">
            <a:spLocks noChangeArrowheads="1"/>
          </p:cNvSpPr>
          <p:nvPr/>
        </p:nvSpPr>
        <p:spPr bwMode="auto">
          <a:xfrm>
            <a:off x="6591160" y="3515572"/>
            <a:ext cx="1928884"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sheep</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59541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par>
                                <p:cTn id="8" presetID="10" presetClass="exit" presetSubtype="0" fill="hold" grpId="3" nodeType="withEffect">
                                  <p:stCondLst>
                                    <p:cond delay="500"/>
                                  </p:stCondLst>
                                  <p:childTnLst>
                                    <p:animEffect transition="out" filter="fade">
                                      <p:cBhvr>
                                        <p:cTn id="9" dur="250"/>
                                        <p:tgtEl>
                                          <p:spTgt spid="4"/>
                                        </p:tgtEl>
                                      </p:cBhvr>
                                    </p:animEffect>
                                    <p:set>
                                      <p:cBhvr>
                                        <p:cTn id="10" dur="1" fill="hold">
                                          <p:stCondLst>
                                            <p:cond delay="249"/>
                                          </p:stCondLst>
                                        </p:cTn>
                                        <p:tgtEl>
                                          <p:spTgt spid="4"/>
                                        </p:tgtEl>
                                        <p:attrNameLst>
                                          <p:attrName>style.visibility</p:attrName>
                                        </p:attrNameLst>
                                      </p:cBhvr>
                                      <p:to>
                                        <p:strVal val="hidden"/>
                                      </p:to>
                                    </p:set>
                                  </p:childTnLst>
                                </p:cTn>
                              </p:par>
                              <p:par>
                                <p:cTn id="11" presetID="2" presetClass="entr" presetSubtype="1" fill="hold" grpId="2" nodeType="withEffect">
                                  <p:stCondLst>
                                    <p:cond delay="40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par>
                                <p:cTn id="20" presetID="18" presetClass="emph" presetSubtype="0" fill="hold" grpId="1" nodeType="withEffect">
                                  <p:stCondLst>
                                    <p:cond delay="0"/>
                                  </p:stCondLst>
                                  <p:childTnLst>
                                    <p:set>
                                      <p:cBhvr override="childStyle">
                                        <p:cTn id="21" dur="500" fill="hold"/>
                                        <p:tgtEl>
                                          <p:spTgt spid="9"/>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18" presetClass="emph" presetSubtype="0" fill="hold" grpId="1" nodeType="withEffect">
                                  <p:stCondLst>
                                    <p:cond delay="400"/>
                                  </p:stCondLst>
                                  <p:childTnLst>
                                    <p:set>
                                      <p:cBhvr override="childStyle">
                                        <p:cTn id="29" dur="500" fill="hold"/>
                                        <p:tgtEl>
                                          <p:spTgt spid="6"/>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50"/>
                                        <p:tgtEl>
                                          <p:spTgt spid="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250"/>
                                        <p:tgtEl>
                                          <p:spTgt spid="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250"/>
                                        <p:tgtEl>
                                          <p:spTgt spid="7"/>
                                        </p:tgtEl>
                                      </p:cBhvr>
                                    </p:animEffect>
                                  </p:childTnLst>
                                </p:cTn>
                              </p:par>
                              <p:par>
                                <p:cTn id="49" presetID="6" presetClass="emph" presetSubtype="0" fill="hold" grpId="4" nodeType="withEffect">
                                  <p:stCondLst>
                                    <p:cond delay="400"/>
                                  </p:stCondLst>
                                  <p:childTnLst>
                                    <p:animScale>
                                      <p:cBhvr>
                                        <p:cTn id="50" dur="2000" fill="hold"/>
                                        <p:tgtEl>
                                          <p:spTgt spid="4"/>
                                        </p:tgtEl>
                                      </p:cBhvr>
                                      <p:by x="109000" y="109000"/>
                                    </p:animScale>
                                  </p:childTnLst>
                                </p:cTn>
                              </p:par>
                              <p:par>
                                <p:cTn id="51" presetID="6" presetClass="emph" presetSubtype="0" fill="hold" grpId="3" nodeType="withEffect">
                                  <p:stCondLst>
                                    <p:cond delay="400"/>
                                  </p:stCondLst>
                                  <p:childTnLst>
                                    <p:animScale>
                                      <p:cBhvr>
                                        <p:cTn id="52" dur="2000" fill="hold"/>
                                        <p:tgtEl>
                                          <p:spTgt spid="8"/>
                                        </p:tgtEl>
                                      </p:cBhvr>
                                      <p:by x="109000" y="109000"/>
                                    </p:animScale>
                                  </p:childTnLst>
                                </p:cTn>
                              </p:par>
                              <p:par>
                                <p:cTn id="53" presetID="6" presetClass="emph" presetSubtype="0" fill="hold" grpId="3" nodeType="withEffect">
                                  <p:stCondLst>
                                    <p:cond delay="400"/>
                                  </p:stCondLst>
                                  <p:childTnLst>
                                    <p:animScale>
                                      <p:cBhvr>
                                        <p:cTn id="54" dur="2000" fill="hold"/>
                                        <p:tgtEl>
                                          <p:spTgt spid="7"/>
                                        </p:tgtEl>
                                      </p:cBhvr>
                                      <p:by x="109000" y="109000"/>
                                    </p:animScale>
                                  </p:childTnLst>
                                </p:cTn>
                              </p:par>
                              <p:par>
                                <p:cTn id="55" presetID="42" presetClass="path" presetSubtype="0" accel="50000" decel="50000" fill="hold" grpId="2" nodeType="withEffect">
                                  <p:stCondLst>
                                    <p:cond delay="400"/>
                                  </p:stCondLst>
                                  <p:childTnLst>
                                    <p:animMotion origin="layout" path="M 2.5E-6 0 L 0.37725 0.06806 " pathEditMode="relative" rAng="0" ptsTypes="AA">
                                      <p:cBhvr>
                                        <p:cTn id="56" dur="2000" fill="hold"/>
                                        <p:tgtEl>
                                          <p:spTgt spid="4"/>
                                        </p:tgtEl>
                                        <p:attrNameLst>
                                          <p:attrName>ppt_x</p:attrName>
                                          <p:attrName>ppt_y</p:attrName>
                                        </p:attrNameLst>
                                      </p:cBhvr>
                                      <p:rCtr x="18854" y="3403"/>
                                    </p:animMotion>
                                  </p:childTnLst>
                                </p:cTn>
                              </p:par>
                              <p:par>
                                <p:cTn id="57" presetID="42" presetClass="path" presetSubtype="0" accel="50000" decel="50000" fill="hold" grpId="1" nodeType="withEffect">
                                  <p:stCondLst>
                                    <p:cond delay="400"/>
                                  </p:stCondLst>
                                  <p:childTnLst>
                                    <p:animMotion origin="layout" path="M -3.88889E-6 1.11111E-6 L 0.06476 0.33565 " pathEditMode="relative" rAng="0" ptsTypes="AA">
                                      <p:cBhvr>
                                        <p:cTn id="58" dur="2000" fill="hold"/>
                                        <p:tgtEl>
                                          <p:spTgt spid="8"/>
                                        </p:tgtEl>
                                        <p:attrNameLst>
                                          <p:attrName>ppt_x</p:attrName>
                                          <p:attrName>ppt_y</p:attrName>
                                        </p:attrNameLst>
                                      </p:cBhvr>
                                      <p:rCtr x="3229" y="16782"/>
                                    </p:animMotion>
                                  </p:childTnLst>
                                </p:cTn>
                              </p:par>
                              <p:par>
                                <p:cTn id="59" presetID="42" presetClass="path" presetSubtype="0" accel="50000" decel="50000" fill="hold" grpId="1" nodeType="withEffect">
                                  <p:stCondLst>
                                    <p:cond delay="400"/>
                                  </p:stCondLst>
                                  <p:childTnLst>
                                    <p:animMotion origin="layout" path="M 0.0007 1.11111E-6 L 0.58108 -0.02083 " pathEditMode="relative" rAng="0" ptsTypes="AA">
                                      <p:cBhvr>
                                        <p:cTn id="60" dur="2000" fill="hold"/>
                                        <p:tgtEl>
                                          <p:spTgt spid="7"/>
                                        </p:tgtEl>
                                        <p:attrNameLst>
                                          <p:attrName>ppt_x</p:attrName>
                                          <p:attrName>ppt_y</p:attrName>
                                        </p:attrNameLst>
                                      </p:cBhvr>
                                      <p:rCtr x="29010" y="-1042"/>
                                    </p:animMotion>
                                  </p:childTnLst>
                                </p:cTn>
                              </p:par>
                              <p:par>
                                <p:cTn id="61" presetID="10" presetClass="exit" presetSubtype="0" fill="hold" grpId="1" nodeType="withEffect">
                                  <p:stCondLst>
                                    <p:cond delay="400"/>
                                  </p:stCondLst>
                                  <p:childTnLst>
                                    <p:animEffect transition="out" filter="fade">
                                      <p:cBhvr>
                                        <p:cTn id="62" dur="1250"/>
                                        <p:tgtEl>
                                          <p:spTgt spid="3074"/>
                                        </p:tgtEl>
                                      </p:cBhvr>
                                    </p:animEffect>
                                    <p:set>
                                      <p:cBhvr>
                                        <p:cTn id="63" dur="1" fill="hold">
                                          <p:stCondLst>
                                            <p:cond delay="1249"/>
                                          </p:stCondLst>
                                        </p:cTn>
                                        <p:tgtEl>
                                          <p:spTgt spid="3074"/>
                                        </p:tgtEl>
                                        <p:attrNameLst>
                                          <p:attrName>style.visibility</p:attrName>
                                        </p:attrNameLst>
                                      </p:cBhvr>
                                      <p:to>
                                        <p:strVal val="hidden"/>
                                      </p:to>
                                    </p:set>
                                  </p:childTnLst>
                                </p:cTn>
                              </p:par>
                              <p:par>
                                <p:cTn id="64" presetID="10" presetClass="exit" presetSubtype="0" fill="hold" grpId="2" nodeType="withEffect">
                                  <p:stCondLst>
                                    <p:cond delay="400"/>
                                  </p:stCondLst>
                                  <p:childTnLst>
                                    <p:animEffect transition="out" filter="fade">
                                      <p:cBhvr>
                                        <p:cTn id="65" dur="500"/>
                                        <p:tgtEl>
                                          <p:spTgt spid="6"/>
                                        </p:tgtEl>
                                      </p:cBhvr>
                                    </p:animEffect>
                                    <p:set>
                                      <p:cBhvr>
                                        <p:cTn id="66" dur="1" fill="hold">
                                          <p:stCondLst>
                                            <p:cond delay="499"/>
                                          </p:stCondLst>
                                        </p:cTn>
                                        <p:tgtEl>
                                          <p:spTgt spid="6"/>
                                        </p:tgtEl>
                                        <p:attrNameLst>
                                          <p:attrName>style.visibility</p:attrName>
                                        </p:attrNameLst>
                                      </p:cBhvr>
                                      <p:to>
                                        <p:strVal val="hidden"/>
                                      </p:to>
                                    </p:set>
                                  </p:childTnLst>
                                </p:cTn>
                              </p:par>
                              <p:par>
                                <p:cTn id="67" presetID="10" presetClass="exit" presetSubtype="0" fill="hold" grpId="2" nodeType="withEffect">
                                  <p:stCondLst>
                                    <p:cond delay="400"/>
                                  </p:stCondLst>
                                  <p:childTnLst>
                                    <p:animEffect transition="out" filter="fade">
                                      <p:cBhvr>
                                        <p:cTn id="68" dur="500"/>
                                        <p:tgtEl>
                                          <p:spTgt spid="9"/>
                                        </p:tgtEl>
                                      </p:cBhvr>
                                    </p:animEffect>
                                    <p:set>
                                      <p:cBhvr>
                                        <p:cTn id="69" dur="1" fill="hold">
                                          <p:stCondLst>
                                            <p:cond delay="499"/>
                                          </p:stCondLst>
                                        </p:cTn>
                                        <p:tgtEl>
                                          <p:spTgt spid="9"/>
                                        </p:tgtEl>
                                        <p:attrNameLst>
                                          <p:attrName>style.visibility</p:attrName>
                                        </p:attrNameLst>
                                      </p:cBhvr>
                                      <p:to>
                                        <p:strVal val="hidden"/>
                                      </p:to>
                                    </p:set>
                                  </p:childTnLst>
                                </p:cTn>
                              </p:par>
                              <p:par>
                                <p:cTn id="70" presetID="10" presetClass="exit" presetSubtype="0" fill="hold" grpId="1" nodeType="withEffect">
                                  <p:stCondLst>
                                    <p:cond delay="400"/>
                                  </p:stCondLst>
                                  <p:childTnLst>
                                    <p:animEffect transition="out" filter="fade">
                                      <p:cBhvr>
                                        <p:cTn id="71" dur="500"/>
                                        <p:tgtEl>
                                          <p:spTgt spid="10"/>
                                        </p:tgtEl>
                                      </p:cBhvr>
                                    </p:animEffect>
                                    <p:set>
                                      <p:cBhvr>
                                        <p:cTn id="72" dur="1" fill="hold">
                                          <p:stCondLst>
                                            <p:cond delay="499"/>
                                          </p:stCondLst>
                                        </p:cTn>
                                        <p:tgtEl>
                                          <p:spTgt spid="10"/>
                                        </p:tgtEl>
                                        <p:attrNameLst>
                                          <p:attrName>style.visibility</p:attrName>
                                        </p:attrNameLst>
                                      </p:cBhvr>
                                      <p:to>
                                        <p:strVal val="hidden"/>
                                      </p:to>
                                    </p:set>
                                  </p:childTnLst>
                                </p:cTn>
                              </p:par>
                              <p:par>
                                <p:cTn id="73" presetID="10" presetClass="exit" presetSubtype="0" fill="hold" grpId="1" nodeType="withEffect">
                                  <p:stCondLst>
                                    <p:cond delay="400"/>
                                  </p:stCondLst>
                                  <p:childTnLst>
                                    <p:animEffect transition="out" filter="fade">
                                      <p:cBhvr>
                                        <p:cTn id="74" dur="500"/>
                                        <p:tgtEl>
                                          <p:spTgt spid="11"/>
                                        </p:tgtEl>
                                      </p:cBhvr>
                                    </p:animEffect>
                                    <p:set>
                                      <p:cBhvr>
                                        <p:cTn id="75" dur="1" fill="hold">
                                          <p:stCondLst>
                                            <p:cond delay="499"/>
                                          </p:stCondLst>
                                        </p:cTn>
                                        <p:tgtEl>
                                          <p:spTgt spid="11"/>
                                        </p:tgtEl>
                                        <p:attrNameLst>
                                          <p:attrName>style.visibility</p:attrName>
                                        </p:attrNameLst>
                                      </p:cBhvr>
                                      <p:to>
                                        <p:strVal val="hidden"/>
                                      </p:to>
                                    </p:set>
                                  </p:childTnLst>
                                </p:cTn>
                              </p:par>
                              <p:par>
                                <p:cTn id="76" presetID="10" presetClass="exit" presetSubtype="0" fill="hold" grpId="1" nodeType="withEffect">
                                  <p:stCondLst>
                                    <p:cond delay="400"/>
                                  </p:stCondLst>
                                  <p:childTnLst>
                                    <p:animEffect transition="out" filter="fade">
                                      <p:cBhvr>
                                        <p:cTn id="77" dur="500"/>
                                        <p:tgtEl>
                                          <p:spTgt spid="13"/>
                                        </p:tgtEl>
                                      </p:cBhvr>
                                    </p:animEffect>
                                    <p:set>
                                      <p:cBhvr>
                                        <p:cTn id="78" dur="1" fill="hold">
                                          <p:stCondLst>
                                            <p:cond delay="499"/>
                                          </p:stCondLst>
                                        </p:cTn>
                                        <p:tgtEl>
                                          <p:spTgt spid="13"/>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12"/>
                                        </p:tgtEl>
                                      </p:cBhvr>
                                    </p:animEffect>
                                    <p:set>
                                      <p:cBhvr>
                                        <p:cTn id="81" dur="1" fill="hold">
                                          <p:stCondLst>
                                            <p:cond delay="499"/>
                                          </p:stCondLst>
                                        </p:cTn>
                                        <p:tgtEl>
                                          <p:spTgt spid="12"/>
                                        </p:tgtEl>
                                        <p:attrNameLst>
                                          <p:attrName>style.visibility</p:attrName>
                                        </p:attrNameLst>
                                      </p:cBhvr>
                                      <p:to>
                                        <p:strVal val="hidden"/>
                                      </p:to>
                                    </p:set>
                                  </p:childTnLst>
                                </p:cTn>
                              </p:par>
                            </p:childTnLst>
                          </p:cTn>
                        </p:par>
                        <p:par>
                          <p:cTn id="82" fill="hold">
                            <p:stCondLst>
                              <p:cond delay="2400"/>
                            </p:stCondLst>
                            <p:childTnLst>
                              <p:par>
                                <p:cTn id="83" presetID="10" presetClass="exit" presetSubtype="0" fill="hold" grpId="2" nodeType="afterEffect">
                                  <p:stCondLst>
                                    <p:cond delay="0"/>
                                  </p:stCondLst>
                                  <p:childTnLst>
                                    <p:animEffect transition="out" filter="fade">
                                      <p:cBhvr>
                                        <p:cTn id="84" dur="250"/>
                                        <p:tgtEl>
                                          <p:spTgt spid="8"/>
                                        </p:tgtEl>
                                      </p:cBhvr>
                                    </p:animEffect>
                                    <p:set>
                                      <p:cBhvr>
                                        <p:cTn id="85" dur="1" fill="hold">
                                          <p:stCondLst>
                                            <p:cond delay="249"/>
                                          </p:stCondLst>
                                        </p:cTn>
                                        <p:tgtEl>
                                          <p:spTgt spid="8"/>
                                        </p:tgtEl>
                                        <p:attrNameLst>
                                          <p:attrName>style.visibility</p:attrName>
                                        </p:attrNameLst>
                                      </p:cBhvr>
                                      <p:to>
                                        <p:strVal val="hidden"/>
                                      </p:to>
                                    </p:set>
                                  </p:childTnLst>
                                </p:cTn>
                              </p:par>
                              <p:par>
                                <p:cTn id="86" presetID="10" presetClass="exit" presetSubtype="0" fill="hold" grpId="2" nodeType="withEffect">
                                  <p:stCondLst>
                                    <p:cond delay="0"/>
                                  </p:stCondLst>
                                  <p:childTnLst>
                                    <p:animEffect transition="out" filter="fade">
                                      <p:cBhvr>
                                        <p:cTn id="87" dur="250"/>
                                        <p:tgtEl>
                                          <p:spTgt spid="7"/>
                                        </p:tgtEl>
                                      </p:cBhvr>
                                    </p:animEffect>
                                    <p:set>
                                      <p:cBhvr>
                                        <p:cTn id="88" dur="1" fill="hold">
                                          <p:stCondLst>
                                            <p:cond delay="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9" grpId="0"/>
      <p:bldP spid="9" grpId="1"/>
      <p:bldP spid="9" grpId="2"/>
      <p:bldP spid="3074" grpId="0"/>
      <p:bldP spid="3074" grpId="1"/>
      <p:bldP spid="4" grpId="0"/>
      <p:bldP spid="4" grpId="2"/>
      <p:bldP spid="4" grpId="3"/>
      <p:bldP spid="4" grpId="4"/>
      <p:bldP spid="7" grpId="0"/>
      <p:bldP spid="7" grpId="1"/>
      <p:bldP spid="7" grpId="2"/>
      <p:bldP spid="7" grpId="3"/>
      <p:bldP spid="8" grpId="0"/>
      <p:bldP spid="8" grpId="1"/>
      <p:bldP spid="8" grpId="2"/>
      <p:bldP spid="8" grpId="3"/>
      <p:bldP spid="10" grpId="0"/>
      <p:bldP spid="10" grpId="1"/>
      <p:bldP spid="11" grpId="0"/>
      <p:bldP spid="11" grpId="1"/>
      <p:bldP spid="13" grpId="1"/>
      <p:bldP spid="13"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F5AE35-9ADE-4A20-B926-EA9C9AD054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6" name="Title 1">
            <a:extLst>
              <a:ext uri="{FF2B5EF4-FFF2-40B4-BE49-F238E27FC236}">
                <a16:creationId xmlns:a16="http://schemas.microsoft.com/office/drawing/2014/main" id="{A3264BFC-8E9C-4A67-980F-94B09F315427}"/>
              </a:ext>
            </a:extLst>
          </p:cNvPr>
          <p:cNvSpPr txBox="1">
            <a:spLocks/>
          </p:cNvSpPr>
          <p:nvPr/>
        </p:nvSpPr>
        <p:spPr>
          <a:xfrm>
            <a:off x="2210052" y="4116624"/>
            <a:ext cx="325567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no shepherd</a:t>
            </a:r>
          </a:p>
        </p:txBody>
      </p:sp>
      <p:sp>
        <p:nvSpPr>
          <p:cNvPr id="13" name="Rectangle 9">
            <a:extLst>
              <a:ext uri="{FF2B5EF4-FFF2-40B4-BE49-F238E27FC236}">
                <a16:creationId xmlns:a16="http://schemas.microsoft.com/office/drawing/2014/main" id="{6EB3F2C5-342A-4A5B-B427-D79742041899}"/>
              </a:ext>
            </a:extLst>
          </p:cNvPr>
          <p:cNvSpPr>
            <a:spLocks noChangeArrowheads="1"/>
          </p:cNvSpPr>
          <p:nvPr/>
        </p:nvSpPr>
        <p:spPr bwMode="auto">
          <a:xfrm>
            <a:off x="2544050" y="1003454"/>
            <a:ext cx="1652812"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effectLst>
                  <a:glow rad="101600">
                    <a:schemeClr val="tx1"/>
                  </a:glow>
                </a:effectLst>
                <a:latin typeface="Calibri" panose="020F0502020204030204" pitchFamily="34" charset="0"/>
                <a:cs typeface="Calibri" panose="020F0502020204030204" pitchFamily="34" charset="0"/>
              </a:rPr>
              <a:t>Jesus</a:t>
            </a:r>
            <a:endParaRPr lang="en-US" sz="4410" b="1" i="1" dirty="0">
              <a:solidFill>
                <a:srgbClr val="CC9900"/>
              </a:solidFill>
              <a:effectLst>
                <a:glow rad="101600">
                  <a:schemeClr val="tx1"/>
                </a:glow>
              </a:effectLst>
              <a:latin typeface="Calibri" panose="020F0502020204030204" pitchFamily="34" charset="0"/>
              <a:cs typeface="Calibri" panose="020F0502020204030204" pitchFamily="34" charset="0"/>
            </a:endParaRPr>
          </a:p>
        </p:txBody>
      </p:sp>
      <p:sp>
        <p:nvSpPr>
          <p:cNvPr id="3074" name="Rectangle 2"/>
          <p:cNvSpPr>
            <a:spLocks noGrp="1" noChangeArrowheads="1"/>
          </p:cNvSpPr>
          <p:nvPr>
            <p:ph type="title"/>
          </p:nvPr>
        </p:nvSpPr>
        <p:spPr>
          <a:xfrm>
            <a:off x="457200" y="1371600"/>
            <a:ext cx="8229600" cy="3687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when He saw the multitudes, He was moved with compassion for them, because they were weary and scattered, like sheep having no shepherd.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9:36 </a:t>
            </a:r>
          </a:p>
        </p:txBody>
      </p:sp>
      <p:sp>
        <p:nvSpPr>
          <p:cNvPr id="4" name="Rectangle 2">
            <a:extLst>
              <a:ext uri="{FF2B5EF4-FFF2-40B4-BE49-F238E27FC236}">
                <a16:creationId xmlns:a16="http://schemas.microsoft.com/office/drawing/2014/main" id="{77733A43-9D85-49BD-A815-EE5F22DF5561}"/>
              </a:ext>
            </a:extLst>
          </p:cNvPr>
          <p:cNvSpPr txBox="1">
            <a:spLocks noChangeArrowheads="1"/>
          </p:cNvSpPr>
          <p:nvPr/>
        </p:nvSpPr>
        <p:spPr bwMode="auto">
          <a:xfrm>
            <a:off x="6591160" y="3515572"/>
            <a:ext cx="1928884"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sheep</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004EB4D5-1110-4850-93E7-B107EEAFC43A}"/>
              </a:ext>
            </a:extLst>
          </p:cNvPr>
          <p:cNvSpPr txBox="1">
            <a:spLocks noChangeArrowheads="1"/>
          </p:cNvSpPr>
          <p:nvPr/>
        </p:nvSpPr>
        <p:spPr bwMode="auto">
          <a:xfrm>
            <a:off x="898325" y="2179544"/>
            <a:ext cx="447265"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CF68C629-C3BD-423B-BB05-04D4C14FD276}"/>
              </a:ext>
            </a:extLst>
          </p:cNvPr>
          <p:cNvSpPr txBox="1">
            <a:spLocks noChangeArrowheads="1"/>
          </p:cNvSpPr>
          <p:nvPr/>
        </p:nvSpPr>
        <p:spPr bwMode="auto">
          <a:xfrm>
            <a:off x="2973492" y="2172401"/>
            <a:ext cx="564496"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DF8C350B-EEE1-4D33-A670-583C1F3DB6CD}"/>
              </a:ext>
            </a:extLst>
          </p:cNvPr>
          <p:cNvSpPr txBox="1">
            <a:spLocks noChangeArrowheads="1"/>
          </p:cNvSpPr>
          <p:nvPr/>
        </p:nvSpPr>
        <p:spPr bwMode="auto">
          <a:xfrm>
            <a:off x="4759796" y="2840433"/>
            <a:ext cx="564496"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3A45ACFD-786A-4C9B-BB1E-40C09F01BBE6}"/>
              </a:ext>
            </a:extLst>
          </p:cNvPr>
          <p:cNvSpPr txBox="1">
            <a:spLocks noChangeArrowheads="1"/>
          </p:cNvSpPr>
          <p:nvPr/>
        </p:nvSpPr>
        <p:spPr bwMode="auto">
          <a:xfrm>
            <a:off x="6806938" y="1499606"/>
            <a:ext cx="564496"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85378791-09D5-4B4E-9FB1-4F3C42A27EA3}"/>
              </a:ext>
            </a:extLst>
          </p:cNvPr>
          <p:cNvSpPr txBox="1">
            <a:spLocks noChangeArrowheads="1"/>
          </p:cNvSpPr>
          <p:nvPr/>
        </p:nvSpPr>
        <p:spPr bwMode="auto">
          <a:xfrm>
            <a:off x="2173128" y="4176096"/>
            <a:ext cx="334064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no shepherd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DAFD0CB7-D746-487D-9802-6490767F502C}"/>
              </a:ext>
            </a:extLst>
          </p:cNvPr>
          <p:cNvSpPr txBox="1">
            <a:spLocks noChangeArrowheads="1"/>
          </p:cNvSpPr>
          <p:nvPr/>
        </p:nvSpPr>
        <p:spPr bwMode="auto">
          <a:xfrm>
            <a:off x="3855104" y="3897890"/>
            <a:ext cx="1197765" cy="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lost</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0862909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0" presetClass="exit" presetSubtype="0" fill="hold" grpId="3"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17" presetClass="entr" presetSubtype="10" fill="hold" grpId="3"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fltVal val="0"/>
                                          </p:val>
                                        </p:tav>
                                        <p:tav tm="100000">
                                          <p:val>
                                            <p:strVal val="#ppt_w"/>
                                          </p:val>
                                        </p:tav>
                                      </p:tavLst>
                                    </p:anim>
                                    <p:anim calcmode="lin" valueType="num">
                                      <p:cBhvr>
                                        <p:cTn id="23" dur="1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par>
                                <p:cTn id="29" presetID="18" presetClass="emph" presetSubtype="0" fill="hold" grpId="1" nodeType="withEffect">
                                  <p:stCondLst>
                                    <p:cond delay="0"/>
                                  </p:stCondLst>
                                  <p:childTnLst>
                                    <p:set>
                                      <p:cBhvr override="childStyle">
                                        <p:cTn id="30" dur="500" fill="hold"/>
                                        <p:tgtEl>
                                          <p:spTgt spid="6"/>
                                        </p:tgtEl>
                                        <p:attrNameLst>
                                          <p:attrName>style.textDecorationUnderline</p:attrName>
                                        </p:attrNameLst>
                                      </p:cBhvr>
                                      <p:to>
                                        <p:strVal val="true"/>
                                      </p:to>
                                    </p:set>
                                  </p:childTnLst>
                                </p:cTn>
                              </p:par>
                              <p:par>
                                <p:cTn id="31" presetID="22" presetClass="entr" presetSubtype="8"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250"/>
                                        <p:tgtEl>
                                          <p:spTgt spid="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250"/>
                                        <p:tgtEl>
                                          <p:spTgt spid="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250"/>
                                        <p:tgtEl>
                                          <p:spTgt spid="1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250"/>
                                        <p:tgtEl>
                                          <p:spTgt spid="11"/>
                                        </p:tgtEl>
                                      </p:cBhvr>
                                    </p:animEffect>
                                  </p:childTnLst>
                                </p:cTn>
                              </p:par>
                              <p:par>
                                <p:cTn id="48" presetID="42" presetClass="path" presetSubtype="0" accel="50000" decel="50000" fill="hold" grpId="1" nodeType="withEffect">
                                  <p:stCondLst>
                                    <p:cond delay="0"/>
                                  </p:stCondLst>
                                  <p:childTnLst>
                                    <p:animMotion origin="layout" path="M -3.05556E-6 -7.40741E-7 L 0.32535 0.25046 " pathEditMode="relative" rAng="0" ptsTypes="AA">
                                      <p:cBhvr>
                                        <p:cTn id="49" dur="2000" fill="hold"/>
                                        <p:tgtEl>
                                          <p:spTgt spid="8"/>
                                        </p:tgtEl>
                                        <p:attrNameLst>
                                          <p:attrName>ppt_x</p:attrName>
                                          <p:attrName>ppt_y</p:attrName>
                                        </p:attrNameLst>
                                      </p:cBhvr>
                                      <p:rCtr x="16267" y="12523"/>
                                    </p:animMotion>
                                  </p:childTnLst>
                                </p:cTn>
                              </p:par>
                              <p:par>
                                <p:cTn id="50" presetID="42" presetClass="path" presetSubtype="0" accel="50000" decel="50000" fill="hold" grpId="1" nodeType="withEffect">
                                  <p:stCondLst>
                                    <p:cond delay="0"/>
                                  </p:stCondLst>
                                  <p:childTnLst>
                                    <p:animMotion origin="layout" path="M 3.61111E-6 -3.33333E-6 L 0.11562 0.25139 " pathEditMode="relative" rAng="0" ptsTypes="AA">
                                      <p:cBhvr>
                                        <p:cTn id="51" dur="2000" fill="hold"/>
                                        <p:tgtEl>
                                          <p:spTgt spid="9"/>
                                        </p:tgtEl>
                                        <p:attrNameLst>
                                          <p:attrName>ppt_x</p:attrName>
                                          <p:attrName>ppt_y</p:attrName>
                                        </p:attrNameLst>
                                      </p:cBhvr>
                                      <p:rCtr x="5781" y="12569"/>
                                    </p:animMotion>
                                  </p:childTnLst>
                                </p:cTn>
                              </p:par>
                              <p:par>
                                <p:cTn id="52" presetID="42" presetClass="path" presetSubtype="0" accel="50000" decel="50000" fill="hold" grpId="1" nodeType="withEffect">
                                  <p:stCondLst>
                                    <p:cond delay="0"/>
                                  </p:stCondLst>
                                  <p:childTnLst>
                                    <p:animMotion origin="layout" path="M 1.11111E-6 2.96296E-6 L -0.05087 0.1537 " pathEditMode="relative" rAng="0" ptsTypes="AA">
                                      <p:cBhvr>
                                        <p:cTn id="53" dur="2000" fill="hold"/>
                                        <p:tgtEl>
                                          <p:spTgt spid="10"/>
                                        </p:tgtEl>
                                        <p:attrNameLst>
                                          <p:attrName>ppt_x</p:attrName>
                                          <p:attrName>ppt_y</p:attrName>
                                        </p:attrNameLst>
                                      </p:cBhvr>
                                      <p:rCtr x="-2552" y="7685"/>
                                    </p:animMotion>
                                  </p:childTnLst>
                                </p:cTn>
                              </p:par>
                              <p:par>
                                <p:cTn id="54" presetID="42" presetClass="path" presetSubtype="0" accel="50000" decel="50000" fill="hold" grpId="1" nodeType="withEffect">
                                  <p:stCondLst>
                                    <p:cond delay="0"/>
                                  </p:stCondLst>
                                  <p:childTnLst>
                                    <p:animMotion origin="layout" path="M -3.61111E-6 3.33333E-6 L -0.25208 0.3493 " pathEditMode="relative" rAng="0" ptsTypes="AA">
                                      <p:cBhvr>
                                        <p:cTn id="55" dur="2000" fill="hold"/>
                                        <p:tgtEl>
                                          <p:spTgt spid="11"/>
                                        </p:tgtEl>
                                        <p:attrNameLst>
                                          <p:attrName>ppt_x</p:attrName>
                                          <p:attrName>ppt_y</p:attrName>
                                        </p:attrNameLst>
                                      </p:cBhvr>
                                      <p:rCtr x="-12604" y="17454"/>
                                    </p:animMotion>
                                  </p:childTnLst>
                                </p:cTn>
                              </p:par>
                              <p:par>
                                <p:cTn id="56" presetID="10" presetClass="exit" presetSubtype="0" fill="hold" grpId="1" nodeType="withEffect">
                                  <p:stCondLst>
                                    <p:cond delay="0"/>
                                  </p:stCondLst>
                                  <p:childTnLst>
                                    <p:animEffect transition="out" filter="fade">
                                      <p:cBhvr>
                                        <p:cTn id="57" dur="1250"/>
                                        <p:tgtEl>
                                          <p:spTgt spid="3074"/>
                                        </p:tgtEl>
                                      </p:cBhvr>
                                    </p:animEffect>
                                    <p:set>
                                      <p:cBhvr>
                                        <p:cTn id="58" dur="1" fill="hold">
                                          <p:stCondLst>
                                            <p:cond delay="1249"/>
                                          </p:stCondLst>
                                        </p:cTn>
                                        <p:tgtEl>
                                          <p:spTgt spid="3074"/>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500"/>
                                        <p:tgtEl>
                                          <p:spTgt spid="6"/>
                                        </p:tgtEl>
                                      </p:cBhvr>
                                    </p:animEffect>
                                    <p:set>
                                      <p:cBhvr>
                                        <p:cTn id="61" dur="1" fill="hold">
                                          <p:stCondLst>
                                            <p:cond delay="499"/>
                                          </p:stCondLst>
                                        </p:cTn>
                                        <p:tgtEl>
                                          <p:spTgt spid="6"/>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13" grpId="0"/>
      <p:bldP spid="13" grpId="2"/>
      <p:bldP spid="13" grpId="3"/>
      <p:bldP spid="3074" grpId="0"/>
      <p:bldP spid="3074" grpId="1"/>
      <p:bldP spid="4" grpId="3"/>
      <p:bldP spid="8" grpId="0"/>
      <p:bldP spid="8" grpId="1"/>
      <p:bldP spid="9" grpId="0"/>
      <p:bldP spid="9" grpId="1"/>
      <p:bldP spid="10" grpId="0"/>
      <p:bldP spid="10" grpId="1"/>
      <p:bldP spid="11" grpId="0"/>
      <p:bldP spid="11" grpId="1"/>
      <p:bldP spid="12" grpId="0"/>
      <p:bldP spid="12" grpId="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3625</TotalTime>
  <Words>1532</Words>
  <Application>Microsoft Office PowerPoint</Application>
  <PresentationFormat>On-screen Show (4:3)</PresentationFormat>
  <Paragraphs>190</Paragraphs>
  <Slides>24</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Aharoni</vt:lpstr>
      <vt:lpstr>Algerian</vt:lpstr>
      <vt:lpstr>Arial</vt:lpstr>
      <vt:lpstr>Calibri</vt:lpstr>
      <vt:lpstr>Default Design</vt:lpstr>
      <vt:lpstr>PowerPoint Presentation</vt:lpstr>
      <vt:lpstr>PowerPoint Presentation</vt:lpstr>
      <vt:lpstr>Know that the LORD, He is God;   It is He who has made us, and not we ourselves; We are His people and the sheep of His pasture.           — Psalms 100:3  </vt:lpstr>
      <vt:lpstr>All we like sheep have gone astray; We have turned, every one, to his own way; And the LORD has laid on Him the iniquity of us all. — Isaiah 53:6 </vt:lpstr>
      <vt:lpstr>'"So they were scattered because there was no shepherd; and they became food for all the beasts of the field when they were scattered. My sheep wandered through all the mountains, and on every high hill; yes, My flock was scattered over the whole face of the earth, and no one was seeking or searching for them."' — Ezekiel 34:5-6  </vt:lpstr>
      <vt:lpstr>'Therefore, you shepherds,                      hear the word of the LORD: "as I live," says the Lord GOD, "surely because   My flock became a prey, and My flock became food for every beast of the field, because there was no shepherd, nor did My shepherds search for          My flock, but the shepherds fed themselves and did not feed My flock"'   — Ezekiel 34:7-8  </vt:lpstr>
      <vt:lpstr>'… therefore, O shepherds,                    hear the word of the LORD! Thus says the Lord GOD: "Behold, I am against the shepherds, and I will require My flock at their hand; I will cause them to cease feeding the sheep, and the shepherds shall feed themselves no more; for I will deliver My flock from their mouths, that they may no longer be food for them."' — Ezekiel 34:9-10 </vt:lpstr>
      <vt:lpstr>'For thus says the Lord GOD: "Indeed   I Myself will search for My sheep and seek them out. As a shepherd seeks out his flock on the day he is among his scattered sheep, so will I seek out My sheep and deliver them from all the places where they were scattered on a cloudy and dark day."'                              — Ezekiel 34:11-12  </vt:lpstr>
      <vt:lpstr>But when He saw the multitudes, He was moved with compassion for them, because they were weary and scattered, like sheep having no shepherd. — Matthew 9:36 </vt:lpstr>
      <vt:lpstr>"... for the Son of Man has  come to seek and to save that which was lost." — Luke 19:10 </vt:lpstr>
      <vt:lpstr>"... for the Son of Man has  come to seek and to save that which was lost." — Luke 19:10 </vt:lpstr>
      <vt:lpstr>"I am the good shepherd. The good shepherd gives His life for the sheep." — John 10:11 </vt:lpstr>
      <vt:lpstr>"I am the door. If anyone enters by Me, he will be saved, and will go in and out and find pasture."    — John 10:9  </vt:lpstr>
      <vt:lpstr>Then He said to them, "What man is there among you who has one sheep, and if it falls into a pit on the Sabbath, will not lay hold of it and lift it out? Of how much more value then is a man than a sheep? Therefore it is lawful to do good on the Sabbath." — Matthew 12:11-12 </vt:lpstr>
      <vt:lpstr>"What man of you, having a hundred sheep, if he loses one of them, does not leave the ninety-nine in the wilderness, and go after the one which is lost until he finds it? And when he has found it, he lays it on his shoulders, rejoicing." — Luke 15:4-5 </vt:lpstr>
      <vt:lpstr>"And when he comes home, he calls together his friends and neighbors, saying to them, 'Rejoice with me, for I have found my sheep which was lost!' I say to you that likewise there will be more joy in heaven over one sinner who repents than over ninety-nine just persons who need no repentance." — Luke 15:6-7 </vt:lpstr>
      <vt:lpstr>So when they had eaten breakfast, Jesus said to Simon Peter, "Simon, son of Jonah, do you love Me more than these?" He said to Him, "Yes, Lord; You know that I love You." He said to him, "Feed My lambs." He said to him again a second time, "Simon, son of Jonah, do you love Me?" He said to Him, "Yes, Lord; You know that I love You." He said to him, "Tend My sheep." He said to him the third time, "Simon, son of Jonah, do you love Me?" Peter was grieved because He said to him the third time, "Do you love Me?" And he said to Him, "Lord, You know all things; You know that I love You." Jesus said to him, "Feed My sheep.      — John 21:15-17 </vt:lpstr>
      <vt:lpstr>"My sheep hear My voice, and I know them, and they follow Me. And I give them eternal life, and they shall never perish; neither shall anyone snatch them out of My hand." — John 10:27-28 </vt:lpstr>
      <vt:lpstr>… who desires all men to be saved and to come to the knowledge of the truth. — 1st Timothy 2:4</vt:lpstr>
      <vt:lpstr>Now may the God of peace who brought up our Lord Jesus from the dead, that great Shepherd of the sheep, through the blood of the everlasting covenant, make you complete in every good work to do His will, working in you what is well pleasing in His sight, through Jesus Christ, to whom be glory forever and ever. Amen. — Hebrews 13:20-21</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294</cp:revision>
  <dcterms:created xsi:type="dcterms:W3CDTF">2014-04-12T23:55:49Z</dcterms:created>
  <dcterms:modified xsi:type="dcterms:W3CDTF">2020-05-30T18:44:43Z</dcterms:modified>
</cp:coreProperties>
</file>