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46" r:id="rId3"/>
    <p:sldId id="639" r:id="rId4"/>
    <p:sldId id="640" r:id="rId5"/>
    <p:sldId id="641" r:id="rId6"/>
    <p:sldId id="642" r:id="rId7"/>
    <p:sldId id="643" r:id="rId8"/>
    <p:sldId id="664" r:id="rId9"/>
    <p:sldId id="644" r:id="rId10"/>
    <p:sldId id="645" r:id="rId11"/>
    <p:sldId id="646" r:id="rId12"/>
    <p:sldId id="647" r:id="rId13"/>
    <p:sldId id="648" r:id="rId14"/>
    <p:sldId id="649" r:id="rId15"/>
    <p:sldId id="663" r:id="rId16"/>
    <p:sldId id="650" r:id="rId17"/>
    <p:sldId id="651" r:id="rId18"/>
    <p:sldId id="652" r:id="rId19"/>
    <p:sldId id="653" r:id="rId20"/>
    <p:sldId id="654" r:id="rId21"/>
    <p:sldId id="655" r:id="rId22"/>
    <p:sldId id="656" r:id="rId23"/>
    <p:sldId id="657" r:id="rId24"/>
    <p:sldId id="665" r:id="rId25"/>
    <p:sldId id="666" r:id="rId26"/>
    <p:sldId id="667" r:id="rId27"/>
    <p:sldId id="661" r:id="rId28"/>
    <p:sldId id="350" r:id="rId29"/>
    <p:sldId id="283" r:id="rId30"/>
    <p:sldId id="382"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9E2A0"/>
    <a:srgbClr val="D3AF65"/>
    <a:srgbClr val="1E2938"/>
    <a:srgbClr val="2E1C08"/>
    <a:srgbClr val="E0A900"/>
    <a:srgbClr val="0066FF"/>
    <a:srgbClr val="A9A172"/>
    <a:srgbClr val="1C1234"/>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04" autoAdjust="0"/>
    <p:restoredTop sz="83193" autoAdjust="0"/>
  </p:normalViewPr>
  <p:slideViewPr>
    <p:cSldViewPr snapToGrid="0">
      <p:cViewPr varScale="1">
        <p:scale>
          <a:sx n="79" d="100"/>
          <a:sy n="79" d="100"/>
        </p:scale>
        <p:origin x="148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4/25/2021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gaze upon the heavens touches a call to come home.</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proof is in the sacrifice and the truth it delivered. People of the earth need to be lifted up to find salvation.</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308470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Miraculous wonderments followed truths announcement by God Himself.</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425916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natural to have sorrow in our separation from God’s immediate personal presence.</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431645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Witnesses aboundingly sail the echoes of time that heal as many souls who hear.</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4198147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Confusion has no shortage when men are involved in explaining what they do not know. In the light of Jesus Christ, His truth of resurrection now remains.</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907811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cannot be covered by lies of what God has commanded.</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4112172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reassurance through resurrection gave an undeniable eternal foundation for all to see and remember.</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016087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 wonder to see God ascend before mere mortals.</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720633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anyone of true enlightenment not bow in worship for what God has done for all to know. </a:t>
            </a:r>
          </a:p>
          <a:p>
            <a:endParaRPr lang="en-US" dirty="0"/>
          </a:p>
          <a:p>
            <a:r>
              <a:rPr lang="en-US" dirty="0"/>
              <a:t>Romans 14:11 For it is written: "As I live, says the LORD, Every knee shall bow to Me, And every tongue shall confess to God."</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3647393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days of old, His call is to come near, away from leaving His heart, of life’s truth.</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3485217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fire of sin bites all that sink to its’ darkness. </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620478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look to God through Jesus Christ saves the soul and inspires the beginning of life forever. To see Him one has to rise through the heart.</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780435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free of death, one has to realize He died for all, conditionally upon all who would believe, and obey.</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211740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in mortal flesh can see into the bottom of another's heart; each of us is hidden in the confines of our own being. Life is either plain and honest or deceptive and corrupt. To seek things above clears a heart to know what is of all higher truths. Focused on earth below involves material self-seeking, frozen away from any true empathy. Selfish hearts are wells of darkness. Unambiguously, love renders life where hate delivers death. We must die to our hate, for self and others, to see God’s mercy under His grace. Alone, all come to judgment.</a:t>
            </a:r>
          </a:p>
          <a:p>
            <a:endParaRPr lang="en-US" dirty="0"/>
          </a:p>
          <a:p>
            <a:r>
              <a:rPr lang="en-US" dirty="0"/>
              <a:t>Hebrews 11:6 But without faith it is impossible to please Him, for he who comes to God must believe that He is, and that He is a rewarder of those who diligently seek Him.</a:t>
            </a:r>
          </a:p>
          <a:p>
            <a:endParaRPr lang="en-US" dirty="0"/>
          </a:p>
          <a:p>
            <a:r>
              <a:rPr lang="en-US" dirty="0"/>
              <a:t>5487 = “is”</a:t>
            </a:r>
          </a:p>
          <a:p>
            <a:r>
              <a:rPr lang="en-US" dirty="0"/>
              <a:t>9395 = “in”</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782609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event comes to all oceans in life’s game, a rendering of truth upon His judgment of light.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98438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our longing hearts call as equally for His return, we have arrived.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31511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999388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each soul’s hope for love’s return cannot be hushed.</a:t>
            </a:r>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3710122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30</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Tragedies onslaught often reveals the fear of evils done.</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948807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live, one must look up to God and what He has begun in Christ, our once eternal propitiation.</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2287583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desires can blur the truth of what is not seen.</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4111131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Eternal love calls for our return to the heights of forever.</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894495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37742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spoken to the entire world of what is from above.</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609079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doubt is left for those that believe in what God no longer needs to do; a call to come.</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094561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pxhere.com/en/photo/1428609"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4.webp"/><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21.png"/><Relationship Id="rId18" Type="http://schemas.openxmlformats.org/officeDocument/2006/relationships/image" Target="../media/image32.png"/><Relationship Id="rId3" Type="http://schemas.openxmlformats.org/officeDocument/2006/relationships/image" Target="../media/image1.jpg"/><Relationship Id="rId21" Type="http://schemas.openxmlformats.org/officeDocument/2006/relationships/image" Target="../media/image46.png"/><Relationship Id="rId7" Type="http://schemas.openxmlformats.org/officeDocument/2006/relationships/image" Target="../media/image7.png"/><Relationship Id="rId12" Type="http://schemas.openxmlformats.org/officeDocument/2006/relationships/image" Target="../media/image19.jpg"/><Relationship Id="rId17" Type="http://schemas.openxmlformats.org/officeDocument/2006/relationships/image" Target="../media/image30.jpg"/><Relationship Id="rId2" Type="http://schemas.openxmlformats.org/officeDocument/2006/relationships/notesSlide" Target="../notesSlides/notesSlide24.xml"/><Relationship Id="rId16" Type="http://schemas.openxmlformats.org/officeDocument/2006/relationships/image" Target="../media/image28.jpg"/><Relationship Id="rId20" Type="http://schemas.openxmlformats.org/officeDocument/2006/relationships/image" Target="../media/image44.webp"/><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8.jpeg"/><Relationship Id="rId24" Type="http://schemas.openxmlformats.org/officeDocument/2006/relationships/image" Target="../media/image52.jpeg"/><Relationship Id="rId5" Type="http://schemas.openxmlformats.org/officeDocument/2006/relationships/image" Target="../media/image4.jpg"/><Relationship Id="rId15" Type="http://schemas.openxmlformats.org/officeDocument/2006/relationships/image" Target="../media/image26.jpg"/><Relationship Id="rId23" Type="http://schemas.openxmlformats.org/officeDocument/2006/relationships/image" Target="../media/image49.jpg"/><Relationship Id="rId10" Type="http://schemas.openxmlformats.org/officeDocument/2006/relationships/image" Target="../media/image16.jpg"/><Relationship Id="rId19" Type="http://schemas.openxmlformats.org/officeDocument/2006/relationships/image" Target="../media/image40.jpeg"/><Relationship Id="rId4" Type="http://schemas.openxmlformats.org/officeDocument/2006/relationships/image" Target="../media/image3.jpg"/><Relationship Id="rId9" Type="http://schemas.openxmlformats.org/officeDocument/2006/relationships/image" Target="../media/image13.jpg"/><Relationship Id="rId14" Type="http://schemas.openxmlformats.org/officeDocument/2006/relationships/image" Target="../media/image22.png"/><Relationship Id="rId22" Type="http://schemas.openxmlformats.org/officeDocument/2006/relationships/image" Target="../media/image47.jpg"/></Relationships>
</file>

<file path=ppt/slides/_rels/slide27.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21.png"/><Relationship Id="rId18" Type="http://schemas.openxmlformats.org/officeDocument/2006/relationships/image" Target="../media/image66.jpeg"/><Relationship Id="rId3" Type="http://schemas.openxmlformats.org/officeDocument/2006/relationships/image" Target="../media/image54.jpeg"/><Relationship Id="rId21" Type="http://schemas.openxmlformats.org/officeDocument/2006/relationships/image" Target="../media/image68.png"/><Relationship Id="rId7" Type="http://schemas.openxmlformats.org/officeDocument/2006/relationships/image" Target="../media/image58.png"/><Relationship Id="rId12" Type="http://schemas.openxmlformats.org/officeDocument/2006/relationships/image" Target="../media/image62.jpeg"/><Relationship Id="rId17" Type="http://schemas.openxmlformats.org/officeDocument/2006/relationships/image" Target="../media/image65.jpeg"/><Relationship Id="rId25" Type="http://schemas.openxmlformats.org/officeDocument/2006/relationships/image" Target="../media/image71.jpeg"/><Relationship Id="rId2" Type="http://schemas.openxmlformats.org/officeDocument/2006/relationships/notesSlide" Target="../notesSlides/notesSlide25.xml"/><Relationship Id="rId16" Type="http://schemas.openxmlformats.org/officeDocument/2006/relationships/image" Target="../media/image64.jpeg"/><Relationship Id="rId20" Type="http://schemas.openxmlformats.org/officeDocument/2006/relationships/image" Target="../media/image44.webp"/><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1.jpeg"/><Relationship Id="rId24" Type="http://schemas.openxmlformats.org/officeDocument/2006/relationships/image" Target="../media/image70.jpeg"/><Relationship Id="rId5" Type="http://schemas.openxmlformats.org/officeDocument/2006/relationships/image" Target="../media/image56.jpeg"/><Relationship Id="rId15" Type="http://schemas.openxmlformats.org/officeDocument/2006/relationships/image" Target="../media/image26.jpg"/><Relationship Id="rId23" Type="http://schemas.openxmlformats.org/officeDocument/2006/relationships/image" Target="../media/image49.jpg"/><Relationship Id="rId10" Type="http://schemas.openxmlformats.org/officeDocument/2006/relationships/image" Target="../media/image60.jpeg"/><Relationship Id="rId19" Type="http://schemas.openxmlformats.org/officeDocument/2006/relationships/image" Target="../media/image67.jpeg"/><Relationship Id="rId4" Type="http://schemas.openxmlformats.org/officeDocument/2006/relationships/image" Target="../media/image55.jpeg"/><Relationship Id="rId9" Type="http://schemas.openxmlformats.org/officeDocument/2006/relationships/image" Target="../media/image13.jpg"/><Relationship Id="rId14" Type="http://schemas.openxmlformats.org/officeDocument/2006/relationships/image" Target="../media/image63.jpeg"/><Relationship Id="rId22"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flickr.com/photos/36244940@N07/4079191281" TargetMode="External"/><Relationship Id="rId4" Type="http://schemas.openxmlformats.org/officeDocument/2006/relationships/image" Target="../media/image73.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FF5378-3562-4FFE-944A-0FCEF34C0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 y="0"/>
            <a:ext cx="9151350" cy="6858000"/>
          </a:xfrm>
          <a:prstGeom prst="rect">
            <a:avLst/>
          </a:prstGeom>
        </p:spPr>
      </p:pic>
      <p:sp>
        <p:nvSpPr>
          <p:cNvPr id="6" name="!!Cross">
            <a:extLst>
              <a:ext uri="{FF2B5EF4-FFF2-40B4-BE49-F238E27FC236}">
                <a16:creationId xmlns:a16="http://schemas.microsoft.com/office/drawing/2014/main" id="{83E0FEA4-7255-4D17-91E6-A01AD001CFED}"/>
              </a:ext>
            </a:extLst>
          </p:cNvPr>
          <p:cNvSpPr/>
          <p:nvPr/>
        </p:nvSpPr>
        <p:spPr>
          <a:xfrm>
            <a:off x="6969634" y="2925998"/>
            <a:ext cx="1361599" cy="2289810"/>
          </a:xfrm>
          <a:custGeom>
            <a:avLst/>
            <a:gdLst>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40130 w 1367790"/>
              <a:gd name="connsiteY39" fmla="*/ 624840 h 2289810"/>
              <a:gd name="connsiteX40" fmla="*/ 937260 w 1367790"/>
              <a:gd name="connsiteY40" fmla="*/ 647700 h 2289810"/>
              <a:gd name="connsiteX41" fmla="*/ 887730 w 1367790"/>
              <a:gd name="connsiteY41" fmla="*/ 678180 h 2289810"/>
              <a:gd name="connsiteX42" fmla="*/ 842010 w 1367790"/>
              <a:gd name="connsiteY42" fmla="*/ 727710 h 2289810"/>
              <a:gd name="connsiteX43" fmla="*/ 819150 w 1367790"/>
              <a:gd name="connsiteY43" fmla="*/ 784860 h 2289810"/>
              <a:gd name="connsiteX44" fmla="*/ 800100 w 1367790"/>
              <a:gd name="connsiteY44" fmla="*/ 914400 h 2289810"/>
              <a:gd name="connsiteX45" fmla="*/ 803910 w 1367790"/>
              <a:gd name="connsiteY45" fmla="*/ 1005840 h 2289810"/>
              <a:gd name="connsiteX46" fmla="*/ 819150 w 1367790"/>
              <a:gd name="connsiteY46" fmla="*/ 1074420 h 2289810"/>
              <a:gd name="connsiteX47" fmla="*/ 849630 w 1367790"/>
              <a:gd name="connsiteY47" fmla="*/ 1116330 h 2289810"/>
              <a:gd name="connsiteX48" fmla="*/ 880110 w 1367790"/>
              <a:gd name="connsiteY48" fmla="*/ 1158240 h 2289810"/>
              <a:gd name="connsiteX49" fmla="*/ 849630 w 1367790"/>
              <a:gd name="connsiteY49" fmla="*/ 1188720 h 2289810"/>
              <a:gd name="connsiteX50" fmla="*/ 811530 w 1367790"/>
              <a:gd name="connsiteY50" fmla="*/ 1207770 h 2289810"/>
              <a:gd name="connsiteX51" fmla="*/ 796290 w 1367790"/>
              <a:gd name="connsiteY51" fmla="*/ 1211580 h 2289810"/>
              <a:gd name="connsiteX52" fmla="*/ 792480 w 1367790"/>
              <a:gd name="connsiteY52" fmla="*/ 1303020 h 2289810"/>
              <a:gd name="connsiteX53" fmla="*/ 777240 w 1367790"/>
              <a:gd name="connsiteY53" fmla="*/ 1424940 h 2289810"/>
              <a:gd name="connsiteX54" fmla="*/ 765810 w 1367790"/>
              <a:gd name="connsiteY54" fmla="*/ 1478280 h 2289810"/>
              <a:gd name="connsiteX55" fmla="*/ 758190 w 1367790"/>
              <a:gd name="connsiteY55" fmla="*/ 1512570 h 2289810"/>
              <a:gd name="connsiteX56" fmla="*/ 746760 w 1367790"/>
              <a:gd name="connsiteY56" fmla="*/ 1573530 h 2289810"/>
              <a:gd name="connsiteX57" fmla="*/ 750570 w 1367790"/>
              <a:gd name="connsiteY57" fmla="*/ 1657350 h 2289810"/>
              <a:gd name="connsiteX58" fmla="*/ 739140 w 1367790"/>
              <a:gd name="connsiteY58" fmla="*/ 1695450 h 2289810"/>
              <a:gd name="connsiteX59" fmla="*/ 742950 w 1367790"/>
              <a:gd name="connsiteY59" fmla="*/ 2289810 h 2289810"/>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40130 w 1367790"/>
              <a:gd name="connsiteY39" fmla="*/ 624840 h 2289810"/>
              <a:gd name="connsiteX40" fmla="*/ 937260 w 1367790"/>
              <a:gd name="connsiteY40" fmla="*/ 647700 h 2289810"/>
              <a:gd name="connsiteX41" fmla="*/ 887730 w 1367790"/>
              <a:gd name="connsiteY41" fmla="*/ 678180 h 2289810"/>
              <a:gd name="connsiteX42" fmla="*/ 842010 w 1367790"/>
              <a:gd name="connsiteY42" fmla="*/ 727710 h 2289810"/>
              <a:gd name="connsiteX43" fmla="*/ 819150 w 1367790"/>
              <a:gd name="connsiteY43" fmla="*/ 784860 h 2289810"/>
              <a:gd name="connsiteX44" fmla="*/ 800100 w 1367790"/>
              <a:gd name="connsiteY44" fmla="*/ 914400 h 2289810"/>
              <a:gd name="connsiteX45" fmla="*/ 803910 w 1367790"/>
              <a:gd name="connsiteY45" fmla="*/ 1005840 h 2289810"/>
              <a:gd name="connsiteX46" fmla="*/ 819150 w 1367790"/>
              <a:gd name="connsiteY46" fmla="*/ 1074420 h 2289810"/>
              <a:gd name="connsiteX47" fmla="*/ 849630 w 1367790"/>
              <a:gd name="connsiteY47" fmla="*/ 1116330 h 2289810"/>
              <a:gd name="connsiteX48" fmla="*/ 880110 w 1367790"/>
              <a:gd name="connsiteY48" fmla="*/ 1158240 h 2289810"/>
              <a:gd name="connsiteX49" fmla="*/ 849630 w 1367790"/>
              <a:gd name="connsiteY49" fmla="*/ 1188720 h 2289810"/>
              <a:gd name="connsiteX50" fmla="*/ 811530 w 1367790"/>
              <a:gd name="connsiteY50" fmla="*/ 1207770 h 2289810"/>
              <a:gd name="connsiteX51" fmla="*/ 796290 w 1367790"/>
              <a:gd name="connsiteY51" fmla="*/ 1211580 h 2289810"/>
              <a:gd name="connsiteX52" fmla="*/ 782955 w 1367790"/>
              <a:gd name="connsiteY52" fmla="*/ 1314926 h 2289810"/>
              <a:gd name="connsiteX53" fmla="*/ 777240 w 1367790"/>
              <a:gd name="connsiteY53" fmla="*/ 1424940 h 2289810"/>
              <a:gd name="connsiteX54" fmla="*/ 765810 w 1367790"/>
              <a:gd name="connsiteY54" fmla="*/ 1478280 h 2289810"/>
              <a:gd name="connsiteX55" fmla="*/ 758190 w 1367790"/>
              <a:gd name="connsiteY55" fmla="*/ 1512570 h 2289810"/>
              <a:gd name="connsiteX56" fmla="*/ 746760 w 1367790"/>
              <a:gd name="connsiteY56" fmla="*/ 1573530 h 2289810"/>
              <a:gd name="connsiteX57" fmla="*/ 750570 w 1367790"/>
              <a:gd name="connsiteY57" fmla="*/ 1657350 h 2289810"/>
              <a:gd name="connsiteX58" fmla="*/ 739140 w 1367790"/>
              <a:gd name="connsiteY58" fmla="*/ 1695450 h 2289810"/>
              <a:gd name="connsiteX59" fmla="*/ 742950 w 1367790"/>
              <a:gd name="connsiteY59" fmla="*/ 2289810 h 2289810"/>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40130 w 1367790"/>
              <a:gd name="connsiteY39" fmla="*/ 624840 h 2289810"/>
              <a:gd name="connsiteX40" fmla="*/ 937260 w 1367790"/>
              <a:gd name="connsiteY40" fmla="*/ 647700 h 2289810"/>
              <a:gd name="connsiteX41" fmla="*/ 887730 w 1367790"/>
              <a:gd name="connsiteY41" fmla="*/ 678180 h 2289810"/>
              <a:gd name="connsiteX42" fmla="*/ 842010 w 1367790"/>
              <a:gd name="connsiteY42" fmla="*/ 727710 h 2289810"/>
              <a:gd name="connsiteX43" fmla="*/ 819150 w 1367790"/>
              <a:gd name="connsiteY43" fmla="*/ 784860 h 2289810"/>
              <a:gd name="connsiteX44" fmla="*/ 800100 w 1367790"/>
              <a:gd name="connsiteY44" fmla="*/ 914400 h 2289810"/>
              <a:gd name="connsiteX45" fmla="*/ 803910 w 1367790"/>
              <a:gd name="connsiteY45" fmla="*/ 1005840 h 2289810"/>
              <a:gd name="connsiteX46" fmla="*/ 819150 w 1367790"/>
              <a:gd name="connsiteY46" fmla="*/ 1074420 h 2289810"/>
              <a:gd name="connsiteX47" fmla="*/ 849630 w 1367790"/>
              <a:gd name="connsiteY47" fmla="*/ 1116330 h 2289810"/>
              <a:gd name="connsiteX48" fmla="*/ 880110 w 1367790"/>
              <a:gd name="connsiteY48" fmla="*/ 1158240 h 2289810"/>
              <a:gd name="connsiteX49" fmla="*/ 849630 w 1367790"/>
              <a:gd name="connsiteY49" fmla="*/ 1188720 h 2289810"/>
              <a:gd name="connsiteX50" fmla="*/ 811530 w 1367790"/>
              <a:gd name="connsiteY50" fmla="*/ 1207770 h 2289810"/>
              <a:gd name="connsiteX51" fmla="*/ 796290 w 1367790"/>
              <a:gd name="connsiteY51" fmla="*/ 1211580 h 2289810"/>
              <a:gd name="connsiteX52" fmla="*/ 782955 w 1367790"/>
              <a:gd name="connsiteY52" fmla="*/ 1314926 h 2289810"/>
              <a:gd name="connsiteX53" fmla="*/ 777240 w 1367790"/>
              <a:gd name="connsiteY53" fmla="*/ 1424940 h 2289810"/>
              <a:gd name="connsiteX54" fmla="*/ 765810 w 1367790"/>
              <a:gd name="connsiteY54" fmla="*/ 1478280 h 2289810"/>
              <a:gd name="connsiteX55" fmla="*/ 758190 w 1367790"/>
              <a:gd name="connsiteY55" fmla="*/ 1512570 h 2289810"/>
              <a:gd name="connsiteX56" fmla="*/ 746760 w 1367790"/>
              <a:gd name="connsiteY56" fmla="*/ 1573530 h 2289810"/>
              <a:gd name="connsiteX57" fmla="*/ 750570 w 1367790"/>
              <a:gd name="connsiteY57" fmla="*/ 1657350 h 2289810"/>
              <a:gd name="connsiteX58" fmla="*/ 739140 w 1367790"/>
              <a:gd name="connsiteY58" fmla="*/ 1695450 h 2289810"/>
              <a:gd name="connsiteX59" fmla="*/ 742950 w 1367790"/>
              <a:gd name="connsiteY59" fmla="*/ 2289810 h 2289810"/>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40130 w 1367790"/>
              <a:gd name="connsiteY39" fmla="*/ 624840 h 2289810"/>
              <a:gd name="connsiteX40" fmla="*/ 937260 w 1367790"/>
              <a:gd name="connsiteY40" fmla="*/ 647700 h 2289810"/>
              <a:gd name="connsiteX41" fmla="*/ 887730 w 1367790"/>
              <a:gd name="connsiteY41" fmla="*/ 678180 h 2289810"/>
              <a:gd name="connsiteX42" fmla="*/ 842010 w 1367790"/>
              <a:gd name="connsiteY42" fmla="*/ 727710 h 2289810"/>
              <a:gd name="connsiteX43" fmla="*/ 819150 w 1367790"/>
              <a:gd name="connsiteY43" fmla="*/ 784860 h 2289810"/>
              <a:gd name="connsiteX44" fmla="*/ 800100 w 1367790"/>
              <a:gd name="connsiteY44" fmla="*/ 914400 h 2289810"/>
              <a:gd name="connsiteX45" fmla="*/ 803910 w 1367790"/>
              <a:gd name="connsiteY45" fmla="*/ 1005840 h 2289810"/>
              <a:gd name="connsiteX46" fmla="*/ 819150 w 1367790"/>
              <a:gd name="connsiteY46" fmla="*/ 1074420 h 2289810"/>
              <a:gd name="connsiteX47" fmla="*/ 849630 w 1367790"/>
              <a:gd name="connsiteY47" fmla="*/ 1116330 h 2289810"/>
              <a:gd name="connsiteX48" fmla="*/ 849630 w 1367790"/>
              <a:gd name="connsiteY48" fmla="*/ 1188720 h 2289810"/>
              <a:gd name="connsiteX49" fmla="*/ 811530 w 1367790"/>
              <a:gd name="connsiteY49" fmla="*/ 1207770 h 2289810"/>
              <a:gd name="connsiteX50" fmla="*/ 796290 w 1367790"/>
              <a:gd name="connsiteY50" fmla="*/ 1211580 h 2289810"/>
              <a:gd name="connsiteX51" fmla="*/ 782955 w 1367790"/>
              <a:gd name="connsiteY51" fmla="*/ 1314926 h 2289810"/>
              <a:gd name="connsiteX52" fmla="*/ 777240 w 1367790"/>
              <a:gd name="connsiteY52" fmla="*/ 1424940 h 2289810"/>
              <a:gd name="connsiteX53" fmla="*/ 765810 w 1367790"/>
              <a:gd name="connsiteY53" fmla="*/ 1478280 h 2289810"/>
              <a:gd name="connsiteX54" fmla="*/ 758190 w 1367790"/>
              <a:gd name="connsiteY54" fmla="*/ 1512570 h 2289810"/>
              <a:gd name="connsiteX55" fmla="*/ 746760 w 1367790"/>
              <a:gd name="connsiteY55" fmla="*/ 1573530 h 2289810"/>
              <a:gd name="connsiteX56" fmla="*/ 750570 w 1367790"/>
              <a:gd name="connsiteY56" fmla="*/ 1657350 h 2289810"/>
              <a:gd name="connsiteX57" fmla="*/ 739140 w 1367790"/>
              <a:gd name="connsiteY57" fmla="*/ 1695450 h 2289810"/>
              <a:gd name="connsiteX58" fmla="*/ 742950 w 1367790"/>
              <a:gd name="connsiteY58" fmla="*/ 2289810 h 2289810"/>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40130 w 1367790"/>
              <a:gd name="connsiteY39" fmla="*/ 624840 h 2289810"/>
              <a:gd name="connsiteX40" fmla="*/ 937260 w 1367790"/>
              <a:gd name="connsiteY40" fmla="*/ 647700 h 2289810"/>
              <a:gd name="connsiteX41" fmla="*/ 887730 w 1367790"/>
              <a:gd name="connsiteY41" fmla="*/ 678180 h 2289810"/>
              <a:gd name="connsiteX42" fmla="*/ 842010 w 1367790"/>
              <a:gd name="connsiteY42" fmla="*/ 727710 h 2289810"/>
              <a:gd name="connsiteX43" fmla="*/ 819150 w 1367790"/>
              <a:gd name="connsiteY43" fmla="*/ 784860 h 2289810"/>
              <a:gd name="connsiteX44" fmla="*/ 800100 w 1367790"/>
              <a:gd name="connsiteY44" fmla="*/ 914400 h 2289810"/>
              <a:gd name="connsiteX45" fmla="*/ 803910 w 1367790"/>
              <a:gd name="connsiteY45" fmla="*/ 1005840 h 2289810"/>
              <a:gd name="connsiteX46" fmla="*/ 819150 w 1367790"/>
              <a:gd name="connsiteY46" fmla="*/ 1074420 h 2289810"/>
              <a:gd name="connsiteX47" fmla="*/ 828199 w 1367790"/>
              <a:gd name="connsiteY47" fmla="*/ 1130617 h 2289810"/>
              <a:gd name="connsiteX48" fmla="*/ 849630 w 1367790"/>
              <a:gd name="connsiteY48" fmla="*/ 1188720 h 2289810"/>
              <a:gd name="connsiteX49" fmla="*/ 811530 w 1367790"/>
              <a:gd name="connsiteY49" fmla="*/ 1207770 h 2289810"/>
              <a:gd name="connsiteX50" fmla="*/ 796290 w 1367790"/>
              <a:gd name="connsiteY50" fmla="*/ 1211580 h 2289810"/>
              <a:gd name="connsiteX51" fmla="*/ 782955 w 1367790"/>
              <a:gd name="connsiteY51" fmla="*/ 1314926 h 2289810"/>
              <a:gd name="connsiteX52" fmla="*/ 777240 w 1367790"/>
              <a:gd name="connsiteY52" fmla="*/ 1424940 h 2289810"/>
              <a:gd name="connsiteX53" fmla="*/ 765810 w 1367790"/>
              <a:gd name="connsiteY53" fmla="*/ 1478280 h 2289810"/>
              <a:gd name="connsiteX54" fmla="*/ 758190 w 1367790"/>
              <a:gd name="connsiteY54" fmla="*/ 1512570 h 2289810"/>
              <a:gd name="connsiteX55" fmla="*/ 746760 w 1367790"/>
              <a:gd name="connsiteY55" fmla="*/ 1573530 h 2289810"/>
              <a:gd name="connsiteX56" fmla="*/ 750570 w 1367790"/>
              <a:gd name="connsiteY56" fmla="*/ 1657350 h 2289810"/>
              <a:gd name="connsiteX57" fmla="*/ 739140 w 1367790"/>
              <a:gd name="connsiteY57" fmla="*/ 1695450 h 2289810"/>
              <a:gd name="connsiteX58" fmla="*/ 742950 w 1367790"/>
              <a:gd name="connsiteY58" fmla="*/ 2289810 h 2289810"/>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40130 w 1367790"/>
              <a:gd name="connsiteY39" fmla="*/ 624840 h 2289810"/>
              <a:gd name="connsiteX40" fmla="*/ 937260 w 1367790"/>
              <a:gd name="connsiteY40" fmla="*/ 647700 h 2289810"/>
              <a:gd name="connsiteX41" fmla="*/ 887730 w 1367790"/>
              <a:gd name="connsiteY41" fmla="*/ 678180 h 2289810"/>
              <a:gd name="connsiteX42" fmla="*/ 842010 w 1367790"/>
              <a:gd name="connsiteY42" fmla="*/ 727710 h 2289810"/>
              <a:gd name="connsiteX43" fmla="*/ 819150 w 1367790"/>
              <a:gd name="connsiteY43" fmla="*/ 784860 h 2289810"/>
              <a:gd name="connsiteX44" fmla="*/ 800100 w 1367790"/>
              <a:gd name="connsiteY44" fmla="*/ 914400 h 2289810"/>
              <a:gd name="connsiteX45" fmla="*/ 803910 w 1367790"/>
              <a:gd name="connsiteY45" fmla="*/ 1005840 h 2289810"/>
              <a:gd name="connsiteX46" fmla="*/ 802481 w 1367790"/>
              <a:gd name="connsiteY46" fmla="*/ 1074420 h 2289810"/>
              <a:gd name="connsiteX47" fmla="*/ 828199 w 1367790"/>
              <a:gd name="connsiteY47" fmla="*/ 1130617 h 2289810"/>
              <a:gd name="connsiteX48" fmla="*/ 849630 w 1367790"/>
              <a:gd name="connsiteY48" fmla="*/ 1188720 h 2289810"/>
              <a:gd name="connsiteX49" fmla="*/ 811530 w 1367790"/>
              <a:gd name="connsiteY49" fmla="*/ 1207770 h 2289810"/>
              <a:gd name="connsiteX50" fmla="*/ 796290 w 1367790"/>
              <a:gd name="connsiteY50" fmla="*/ 1211580 h 2289810"/>
              <a:gd name="connsiteX51" fmla="*/ 782955 w 1367790"/>
              <a:gd name="connsiteY51" fmla="*/ 1314926 h 2289810"/>
              <a:gd name="connsiteX52" fmla="*/ 777240 w 1367790"/>
              <a:gd name="connsiteY52" fmla="*/ 1424940 h 2289810"/>
              <a:gd name="connsiteX53" fmla="*/ 765810 w 1367790"/>
              <a:gd name="connsiteY53" fmla="*/ 1478280 h 2289810"/>
              <a:gd name="connsiteX54" fmla="*/ 758190 w 1367790"/>
              <a:gd name="connsiteY54" fmla="*/ 1512570 h 2289810"/>
              <a:gd name="connsiteX55" fmla="*/ 746760 w 1367790"/>
              <a:gd name="connsiteY55" fmla="*/ 1573530 h 2289810"/>
              <a:gd name="connsiteX56" fmla="*/ 750570 w 1367790"/>
              <a:gd name="connsiteY56" fmla="*/ 1657350 h 2289810"/>
              <a:gd name="connsiteX57" fmla="*/ 739140 w 1367790"/>
              <a:gd name="connsiteY57" fmla="*/ 1695450 h 2289810"/>
              <a:gd name="connsiteX58" fmla="*/ 742950 w 1367790"/>
              <a:gd name="connsiteY58" fmla="*/ 2289810 h 2289810"/>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40130 w 1367790"/>
              <a:gd name="connsiteY39" fmla="*/ 624840 h 2289810"/>
              <a:gd name="connsiteX40" fmla="*/ 937260 w 1367790"/>
              <a:gd name="connsiteY40" fmla="*/ 647700 h 2289810"/>
              <a:gd name="connsiteX41" fmla="*/ 887730 w 1367790"/>
              <a:gd name="connsiteY41" fmla="*/ 678180 h 2289810"/>
              <a:gd name="connsiteX42" fmla="*/ 842010 w 1367790"/>
              <a:gd name="connsiteY42" fmla="*/ 727710 h 2289810"/>
              <a:gd name="connsiteX43" fmla="*/ 819150 w 1367790"/>
              <a:gd name="connsiteY43" fmla="*/ 784860 h 2289810"/>
              <a:gd name="connsiteX44" fmla="*/ 800100 w 1367790"/>
              <a:gd name="connsiteY44" fmla="*/ 914400 h 2289810"/>
              <a:gd name="connsiteX45" fmla="*/ 803910 w 1367790"/>
              <a:gd name="connsiteY45" fmla="*/ 1005840 h 2289810"/>
              <a:gd name="connsiteX46" fmla="*/ 802481 w 1367790"/>
              <a:gd name="connsiteY46" fmla="*/ 1074420 h 2289810"/>
              <a:gd name="connsiteX47" fmla="*/ 828199 w 1367790"/>
              <a:gd name="connsiteY47" fmla="*/ 1130617 h 2289810"/>
              <a:gd name="connsiteX48" fmla="*/ 849630 w 1367790"/>
              <a:gd name="connsiteY48" fmla="*/ 1188720 h 2289810"/>
              <a:gd name="connsiteX49" fmla="*/ 792480 w 1367790"/>
              <a:gd name="connsiteY49" fmla="*/ 1191101 h 2289810"/>
              <a:gd name="connsiteX50" fmla="*/ 796290 w 1367790"/>
              <a:gd name="connsiteY50" fmla="*/ 1211580 h 2289810"/>
              <a:gd name="connsiteX51" fmla="*/ 782955 w 1367790"/>
              <a:gd name="connsiteY51" fmla="*/ 1314926 h 2289810"/>
              <a:gd name="connsiteX52" fmla="*/ 777240 w 1367790"/>
              <a:gd name="connsiteY52" fmla="*/ 1424940 h 2289810"/>
              <a:gd name="connsiteX53" fmla="*/ 765810 w 1367790"/>
              <a:gd name="connsiteY53" fmla="*/ 1478280 h 2289810"/>
              <a:gd name="connsiteX54" fmla="*/ 758190 w 1367790"/>
              <a:gd name="connsiteY54" fmla="*/ 1512570 h 2289810"/>
              <a:gd name="connsiteX55" fmla="*/ 746760 w 1367790"/>
              <a:gd name="connsiteY55" fmla="*/ 1573530 h 2289810"/>
              <a:gd name="connsiteX56" fmla="*/ 750570 w 1367790"/>
              <a:gd name="connsiteY56" fmla="*/ 1657350 h 2289810"/>
              <a:gd name="connsiteX57" fmla="*/ 739140 w 1367790"/>
              <a:gd name="connsiteY57" fmla="*/ 1695450 h 2289810"/>
              <a:gd name="connsiteX58" fmla="*/ 742950 w 1367790"/>
              <a:gd name="connsiteY58" fmla="*/ 2289810 h 2289810"/>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40130 w 1367790"/>
              <a:gd name="connsiteY39" fmla="*/ 624840 h 2289810"/>
              <a:gd name="connsiteX40" fmla="*/ 937260 w 1367790"/>
              <a:gd name="connsiteY40" fmla="*/ 647700 h 2289810"/>
              <a:gd name="connsiteX41" fmla="*/ 887730 w 1367790"/>
              <a:gd name="connsiteY41" fmla="*/ 678180 h 2289810"/>
              <a:gd name="connsiteX42" fmla="*/ 842010 w 1367790"/>
              <a:gd name="connsiteY42" fmla="*/ 727710 h 2289810"/>
              <a:gd name="connsiteX43" fmla="*/ 819150 w 1367790"/>
              <a:gd name="connsiteY43" fmla="*/ 784860 h 2289810"/>
              <a:gd name="connsiteX44" fmla="*/ 800100 w 1367790"/>
              <a:gd name="connsiteY44" fmla="*/ 914400 h 2289810"/>
              <a:gd name="connsiteX45" fmla="*/ 803910 w 1367790"/>
              <a:gd name="connsiteY45" fmla="*/ 1005840 h 2289810"/>
              <a:gd name="connsiteX46" fmla="*/ 802481 w 1367790"/>
              <a:gd name="connsiteY46" fmla="*/ 1074420 h 2289810"/>
              <a:gd name="connsiteX47" fmla="*/ 828199 w 1367790"/>
              <a:gd name="connsiteY47" fmla="*/ 1130617 h 2289810"/>
              <a:gd name="connsiteX48" fmla="*/ 849630 w 1367790"/>
              <a:gd name="connsiteY48" fmla="*/ 1188720 h 2289810"/>
              <a:gd name="connsiteX49" fmla="*/ 792480 w 1367790"/>
              <a:gd name="connsiteY49" fmla="*/ 1191101 h 2289810"/>
              <a:gd name="connsiteX50" fmla="*/ 791527 w 1367790"/>
              <a:gd name="connsiteY50" fmla="*/ 1233011 h 2289810"/>
              <a:gd name="connsiteX51" fmla="*/ 782955 w 1367790"/>
              <a:gd name="connsiteY51" fmla="*/ 1314926 h 2289810"/>
              <a:gd name="connsiteX52" fmla="*/ 777240 w 1367790"/>
              <a:gd name="connsiteY52" fmla="*/ 1424940 h 2289810"/>
              <a:gd name="connsiteX53" fmla="*/ 765810 w 1367790"/>
              <a:gd name="connsiteY53" fmla="*/ 1478280 h 2289810"/>
              <a:gd name="connsiteX54" fmla="*/ 758190 w 1367790"/>
              <a:gd name="connsiteY54" fmla="*/ 1512570 h 2289810"/>
              <a:gd name="connsiteX55" fmla="*/ 746760 w 1367790"/>
              <a:gd name="connsiteY55" fmla="*/ 1573530 h 2289810"/>
              <a:gd name="connsiteX56" fmla="*/ 750570 w 1367790"/>
              <a:gd name="connsiteY56" fmla="*/ 1657350 h 2289810"/>
              <a:gd name="connsiteX57" fmla="*/ 739140 w 1367790"/>
              <a:gd name="connsiteY57" fmla="*/ 1695450 h 2289810"/>
              <a:gd name="connsiteX58" fmla="*/ 742950 w 1367790"/>
              <a:gd name="connsiteY58" fmla="*/ 2289810 h 2289810"/>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40130 w 1367790"/>
              <a:gd name="connsiteY39" fmla="*/ 624840 h 2289810"/>
              <a:gd name="connsiteX40" fmla="*/ 937260 w 1367790"/>
              <a:gd name="connsiteY40" fmla="*/ 647700 h 2289810"/>
              <a:gd name="connsiteX41" fmla="*/ 887730 w 1367790"/>
              <a:gd name="connsiteY41" fmla="*/ 678180 h 2289810"/>
              <a:gd name="connsiteX42" fmla="*/ 842010 w 1367790"/>
              <a:gd name="connsiteY42" fmla="*/ 727710 h 2289810"/>
              <a:gd name="connsiteX43" fmla="*/ 819150 w 1367790"/>
              <a:gd name="connsiteY43" fmla="*/ 784860 h 2289810"/>
              <a:gd name="connsiteX44" fmla="*/ 800100 w 1367790"/>
              <a:gd name="connsiteY44" fmla="*/ 914400 h 2289810"/>
              <a:gd name="connsiteX45" fmla="*/ 789622 w 1367790"/>
              <a:gd name="connsiteY45" fmla="*/ 996315 h 2289810"/>
              <a:gd name="connsiteX46" fmla="*/ 802481 w 1367790"/>
              <a:gd name="connsiteY46" fmla="*/ 1074420 h 2289810"/>
              <a:gd name="connsiteX47" fmla="*/ 828199 w 1367790"/>
              <a:gd name="connsiteY47" fmla="*/ 1130617 h 2289810"/>
              <a:gd name="connsiteX48" fmla="*/ 849630 w 1367790"/>
              <a:gd name="connsiteY48" fmla="*/ 1188720 h 2289810"/>
              <a:gd name="connsiteX49" fmla="*/ 792480 w 1367790"/>
              <a:gd name="connsiteY49" fmla="*/ 1191101 h 2289810"/>
              <a:gd name="connsiteX50" fmla="*/ 791527 w 1367790"/>
              <a:gd name="connsiteY50" fmla="*/ 1233011 h 2289810"/>
              <a:gd name="connsiteX51" fmla="*/ 782955 w 1367790"/>
              <a:gd name="connsiteY51" fmla="*/ 1314926 h 2289810"/>
              <a:gd name="connsiteX52" fmla="*/ 777240 w 1367790"/>
              <a:gd name="connsiteY52" fmla="*/ 1424940 h 2289810"/>
              <a:gd name="connsiteX53" fmla="*/ 765810 w 1367790"/>
              <a:gd name="connsiteY53" fmla="*/ 1478280 h 2289810"/>
              <a:gd name="connsiteX54" fmla="*/ 758190 w 1367790"/>
              <a:gd name="connsiteY54" fmla="*/ 1512570 h 2289810"/>
              <a:gd name="connsiteX55" fmla="*/ 746760 w 1367790"/>
              <a:gd name="connsiteY55" fmla="*/ 1573530 h 2289810"/>
              <a:gd name="connsiteX56" fmla="*/ 750570 w 1367790"/>
              <a:gd name="connsiteY56" fmla="*/ 1657350 h 2289810"/>
              <a:gd name="connsiteX57" fmla="*/ 739140 w 1367790"/>
              <a:gd name="connsiteY57" fmla="*/ 1695450 h 2289810"/>
              <a:gd name="connsiteX58" fmla="*/ 742950 w 1367790"/>
              <a:gd name="connsiteY58" fmla="*/ 2289810 h 2289810"/>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40130 w 1367790"/>
              <a:gd name="connsiteY39" fmla="*/ 624840 h 2289810"/>
              <a:gd name="connsiteX40" fmla="*/ 937260 w 1367790"/>
              <a:gd name="connsiteY40" fmla="*/ 647700 h 2289810"/>
              <a:gd name="connsiteX41" fmla="*/ 887730 w 1367790"/>
              <a:gd name="connsiteY41" fmla="*/ 678180 h 2289810"/>
              <a:gd name="connsiteX42" fmla="*/ 842010 w 1367790"/>
              <a:gd name="connsiteY42" fmla="*/ 727710 h 2289810"/>
              <a:gd name="connsiteX43" fmla="*/ 819150 w 1367790"/>
              <a:gd name="connsiteY43" fmla="*/ 784860 h 2289810"/>
              <a:gd name="connsiteX44" fmla="*/ 795337 w 1367790"/>
              <a:gd name="connsiteY44" fmla="*/ 895350 h 2289810"/>
              <a:gd name="connsiteX45" fmla="*/ 789622 w 1367790"/>
              <a:gd name="connsiteY45" fmla="*/ 996315 h 2289810"/>
              <a:gd name="connsiteX46" fmla="*/ 802481 w 1367790"/>
              <a:gd name="connsiteY46" fmla="*/ 1074420 h 2289810"/>
              <a:gd name="connsiteX47" fmla="*/ 828199 w 1367790"/>
              <a:gd name="connsiteY47" fmla="*/ 1130617 h 2289810"/>
              <a:gd name="connsiteX48" fmla="*/ 849630 w 1367790"/>
              <a:gd name="connsiteY48" fmla="*/ 1188720 h 2289810"/>
              <a:gd name="connsiteX49" fmla="*/ 792480 w 1367790"/>
              <a:gd name="connsiteY49" fmla="*/ 1191101 h 2289810"/>
              <a:gd name="connsiteX50" fmla="*/ 791527 w 1367790"/>
              <a:gd name="connsiteY50" fmla="*/ 1233011 h 2289810"/>
              <a:gd name="connsiteX51" fmla="*/ 782955 w 1367790"/>
              <a:gd name="connsiteY51" fmla="*/ 1314926 h 2289810"/>
              <a:gd name="connsiteX52" fmla="*/ 777240 w 1367790"/>
              <a:gd name="connsiteY52" fmla="*/ 1424940 h 2289810"/>
              <a:gd name="connsiteX53" fmla="*/ 765810 w 1367790"/>
              <a:gd name="connsiteY53" fmla="*/ 1478280 h 2289810"/>
              <a:gd name="connsiteX54" fmla="*/ 758190 w 1367790"/>
              <a:gd name="connsiteY54" fmla="*/ 1512570 h 2289810"/>
              <a:gd name="connsiteX55" fmla="*/ 746760 w 1367790"/>
              <a:gd name="connsiteY55" fmla="*/ 1573530 h 2289810"/>
              <a:gd name="connsiteX56" fmla="*/ 750570 w 1367790"/>
              <a:gd name="connsiteY56" fmla="*/ 1657350 h 2289810"/>
              <a:gd name="connsiteX57" fmla="*/ 739140 w 1367790"/>
              <a:gd name="connsiteY57" fmla="*/ 1695450 h 2289810"/>
              <a:gd name="connsiteX58" fmla="*/ 742950 w 1367790"/>
              <a:gd name="connsiteY58" fmla="*/ 2289810 h 2289810"/>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40130 w 1367790"/>
              <a:gd name="connsiteY39" fmla="*/ 624840 h 2289810"/>
              <a:gd name="connsiteX40" fmla="*/ 937260 w 1367790"/>
              <a:gd name="connsiteY40" fmla="*/ 647700 h 2289810"/>
              <a:gd name="connsiteX41" fmla="*/ 887730 w 1367790"/>
              <a:gd name="connsiteY41" fmla="*/ 678180 h 2289810"/>
              <a:gd name="connsiteX42" fmla="*/ 842010 w 1367790"/>
              <a:gd name="connsiteY42" fmla="*/ 727710 h 2289810"/>
              <a:gd name="connsiteX43" fmla="*/ 812007 w 1367790"/>
              <a:gd name="connsiteY43" fmla="*/ 794385 h 2289810"/>
              <a:gd name="connsiteX44" fmla="*/ 795337 w 1367790"/>
              <a:gd name="connsiteY44" fmla="*/ 895350 h 2289810"/>
              <a:gd name="connsiteX45" fmla="*/ 789622 w 1367790"/>
              <a:gd name="connsiteY45" fmla="*/ 996315 h 2289810"/>
              <a:gd name="connsiteX46" fmla="*/ 802481 w 1367790"/>
              <a:gd name="connsiteY46" fmla="*/ 1074420 h 2289810"/>
              <a:gd name="connsiteX47" fmla="*/ 828199 w 1367790"/>
              <a:gd name="connsiteY47" fmla="*/ 1130617 h 2289810"/>
              <a:gd name="connsiteX48" fmla="*/ 849630 w 1367790"/>
              <a:gd name="connsiteY48" fmla="*/ 1188720 h 2289810"/>
              <a:gd name="connsiteX49" fmla="*/ 792480 w 1367790"/>
              <a:gd name="connsiteY49" fmla="*/ 1191101 h 2289810"/>
              <a:gd name="connsiteX50" fmla="*/ 791527 w 1367790"/>
              <a:gd name="connsiteY50" fmla="*/ 1233011 h 2289810"/>
              <a:gd name="connsiteX51" fmla="*/ 782955 w 1367790"/>
              <a:gd name="connsiteY51" fmla="*/ 1314926 h 2289810"/>
              <a:gd name="connsiteX52" fmla="*/ 777240 w 1367790"/>
              <a:gd name="connsiteY52" fmla="*/ 1424940 h 2289810"/>
              <a:gd name="connsiteX53" fmla="*/ 765810 w 1367790"/>
              <a:gd name="connsiteY53" fmla="*/ 1478280 h 2289810"/>
              <a:gd name="connsiteX54" fmla="*/ 758190 w 1367790"/>
              <a:gd name="connsiteY54" fmla="*/ 1512570 h 2289810"/>
              <a:gd name="connsiteX55" fmla="*/ 746760 w 1367790"/>
              <a:gd name="connsiteY55" fmla="*/ 1573530 h 2289810"/>
              <a:gd name="connsiteX56" fmla="*/ 750570 w 1367790"/>
              <a:gd name="connsiteY56" fmla="*/ 1657350 h 2289810"/>
              <a:gd name="connsiteX57" fmla="*/ 739140 w 1367790"/>
              <a:gd name="connsiteY57" fmla="*/ 1695450 h 2289810"/>
              <a:gd name="connsiteX58" fmla="*/ 742950 w 1367790"/>
              <a:gd name="connsiteY58" fmla="*/ 2289810 h 2289810"/>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40130 w 1367790"/>
              <a:gd name="connsiteY39" fmla="*/ 624840 h 2289810"/>
              <a:gd name="connsiteX40" fmla="*/ 937260 w 1367790"/>
              <a:gd name="connsiteY40" fmla="*/ 647700 h 2289810"/>
              <a:gd name="connsiteX41" fmla="*/ 887730 w 1367790"/>
              <a:gd name="connsiteY41" fmla="*/ 678180 h 2289810"/>
              <a:gd name="connsiteX42" fmla="*/ 844391 w 1367790"/>
              <a:gd name="connsiteY42" fmla="*/ 718185 h 2289810"/>
              <a:gd name="connsiteX43" fmla="*/ 812007 w 1367790"/>
              <a:gd name="connsiteY43" fmla="*/ 794385 h 2289810"/>
              <a:gd name="connsiteX44" fmla="*/ 795337 w 1367790"/>
              <a:gd name="connsiteY44" fmla="*/ 895350 h 2289810"/>
              <a:gd name="connsiteX45" fmla="*/ 789622 w 1367790"/>
              <a:gd name="connsiteY45" fmla="*/ 996315 h 2289810"/>
              <a:gd name="connsiteX46" fmla="*/ 802481 w 1367790"/>
              <a:gd name="connsiteY46" fmla="*/ 1074420 h 2289810"/>
              <a:gd name="connsiteX47" fmla="*/ 828199 w 1367790"/>
              <a:gd name="connsiteY47" fmla="*/ 1130617 h 2289810"/>
              <a:gd name="connsiteX48" fmla="*/ 849630 w 1367790"/>
              <a:gd name="connsiteY48" fmla="*/ 1188720 h 2289810"/>
              <a:gd name="connsiteX49" fmla="*/ 792480 w 1367790"/>
              <a:gd name="connsiteY49" fmla="*/ 1191101 h 2289810"/>
              <a:gd name="connsiteX50" fmla="*/ 791527 w 1367790"/>
              <a:gd name="connsiteY50" fmla="*/ 1233011 h 2289810"/>
              <a:gd name="connsiteX51" fmla="*/ 782955 w 1367790"/>
              <a:gd name="connsiteY51" fmla="*/ 1314926 h 2289810"/>
              <a:gd name="connsiteX52" fmla="*/ 777240 w 1367790"/>
              <a:gd name="connsiteY52" fmla="*/ 1424940 h 2289810"/>
              <a:gd name="connsiteX53" fmla="*/ 765810 w 1367790"/>
              <a:gd name="connsiteY53" fmla="*/ 1478280 h 2289810"/>
              <a:gd name="connsiteX54" fmla="*/ 758190 w 1367790"/>
              <a:gd name="connsiteY54" fmla="*/ 1512570 h 2289810"/>
              <a:gd name="connsiteX55" fmla="*/ 746760 w 1367790"/>
              <a:gd name="connsiteY55" fmla="*/ 1573530 h 2289810"/>
              <a:gd name="connsiteX56" fmla="*/ 750570 w 1367790"/>
              <a:gd name="connsiteY56" fmla="*/ 1657350 h 2289810"/>
              <a:gd name="connsiteX57" fmla="*/ 739140 w 1367790"/>
              <a:gd name="connsiteY57" fmla="*/ 1695450 h 2289810"/>
              <a:gd name="connsiteX58" fmla="*/ 742950 w 1367790"/>
              <a:gd name="connsiteY58" fmla="*/ 2289810 h 2289810"/>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40130 w 1367790"/>
              <a:gd name="connsiteY39" fmla="*/ 624840 h 2289810"/>
              <a:gd name="connsiteX40" fmla="*/ 951548 w 1367790"/>
              <a:gd name="connsiteY40" fmla="*/ 633412 h 2289810"/>
              <a:gd name="connsiteX41" fmla="*/ 887730 w 1367790"/>
              <a:gd name="connsiteY41" fmla="*/ 678180 h 2289810"/>
              <a:gd name="connsiteX42" fmla="*/ 844391 w 1367790"/>
              <a:gd name="connsiteY42" fmla="*/ 718185 h 2289810"/>
              <a:gd name="connsiteX43" fmla="*/ 812007 w 1367790"/>
              <a:gd name="connsiteY43" fmla="*/ 794385 h 2289810"/>
              <a:gd name="connsiteX44" fmla="*/ 795337 w 1367790"/>
              <a:gd name="connsiteY44" fmla="*/ 895350 h 2289810"/>
              <a:gd name="connsiteX45" fmla="*/ 789622 w 1367790"/>
              <a:gd name="connsiteY45" fmla="*/ 996315 h 2289810"/>
              <a:gd name="connsiteX46" fmla="*/ 802481 w 1367790"/>
              <a:gd name="connsiteY46" fmla="*/ 1074420 h 2289810"/>
              <a:gd name="connsiteX47" fmla="*/ 828199 w 1367790"/>
              <a:gd name="connsiteY47" fmla="*/ 1130617 h 2289810"/>
              <a:gd name="connsiteX48" fmla="*/ 849630 w 1367790"/>
              <a:gd name="connsiteY48" fmla="*/ 1188720 h 2289810"/>
              <a:gd name="connsiteX49" fmla="*/ 792480 w 1367790"/>
              <a:gd name="connsiteY49" fmla="*/ 1191101 h 2289810"/>
              <a:gd name="connsiteX50" fmla="*/ 791527 w 1367790"/>
              <a:gd name="connsiteY50" fmla="*/ 1233011 h 2289810"/>
              <a:gd name="connsiteX51" fmla="*/ 782955 w 1367790"/>
              <a:gd name="connsiteY51" fmla="*/ 1314926 h 2289810"/>
              <a:gd name="connsiteX52" fmla="*/ 777240 w 1367790"/>
              <a:gd name="connsiteY52" fmla="*/ 1424940 h 2289810"/>
              <a:gd name="connsiteX53" fmla="*/ 765810 w 1367790"/>
              <a:gd name="connsiteY53" fmla="*/ 1478280 h 2289810"/>
              <a:gd name="connsiteX54" fmla="*/ 758190 w 1367790"/>
              <a:gd name="connsiteY54" fmla="*/ 1512570 h 2289810"/>
              <a:gd name="connsiteX55" fmla="*/ 746760 w 1367790"/>
              <a:gd name="connsiteY55" fmla="*/ 1573530 h 2289810"/>
              <a:gd name="connsiteX56" fmla="*/ 750570 w 1367790"/>
              <a:gd name="connsiteY56" fmla="*/ 1657350 h 2289810"/>
              <a:gd name="connsiteX57" fmla="*/ 739140 w 1367790"/>
              <a:gd name="connsiteY57" fmla="*/ 1695450 h 2289810"/>
              <a:gd name="connsiteX58" fmla="*/ 742950 w 1367790"/>
              <a:gd name="connsiteY58" fmla="*/ 2289810 h 2289810"/>
              <a:gd name="connsiteX0" fmla="*/ 742950 w 1367790"/>
              <a:gd name="connsiteY0" fmla="*/ 2289810 h 2289810"/>
              <a:gd name="connsiteX1" fmla="*/ 628650 w 1367790"/>
              <a:gd name="connsiteY1" fmla="*/ 2286000 h 2289810"/>
              <a:gd name="connsiteX2" fmla="*/ 628650 w 1367790"/>
              <a:gd name="connsiteY2" fmla="*/ 1680210 h 2289810"/>
              <a:gd name="connsiteX3" fmla="*/ 624840 w 1367790"/>
              <a:gd name="connsiteY3" fmla="*/ 1604010 h 2289810"/>
              <a:gd name="connsiteX4" fmla="*/ 613410 w 1367790"/>
              <a:gd name="connsiteY4" fmla="*/ 1504950 h 2289810"/>
              <a:gd name="connsiteX5" fmla="*/ 590550 w 1367790"/>
              <a:gd name="connsiteY5" fmla="*/ 1421130 h 2289810"/>
              <a:gd name="connsiteX6" fmla="*/ 582930 w 1367790"/>
              <a:gd name="connsiteY6" fmla="*/ 1306830 h 2289810"/>
              <a:gd name="connsiteX7" fmla="*/ 582930 w 1367790"/>
              <a:gd name="connsiteY7" fmla="*/ 1192530 h 2289810"/>
              <a:gd name="connsiteX8" fmla="*/ 567690 w 1367790"/>
              <a:gd name="connsiteY8" fmla="*/ 1093470 h 2289810"/>
              <a:gd name="connsiteX9" fmla="*/ 563880 w 1367790"/>
              <a:gd name="connsiteY9" fmla="*/ 1074420 h 2289810"/>
              <a:gd name="connsiteX10" fmla="*/ 548640 w 1367790"/>
              <a:gd name="connsiteY10" fmla="*/ 1051560 h 2289810"/>
              <a:gd name="connsiteX11" fmla="*/ 544830 w 1367790"/>
              <a:gd name="connsiteY11" fmla="*/ 1002030 h 2289810"/>
              <a:gd name="connsiteX12" fmla="*/ 567690 w 1367790"/>
              <a:gd name="connsiteY12" fmla="*/ 956310 h 2289810"/>
              <a:gd name="connsiteX13" fmla="*/ 586740 w 1367790"/>
              <a:gd name="connsiteY13" fmla="*/ 883920 h 2289810"/>
              <a:gd name="connsiteX14" fmla="*/ 582930 w 1367790"/>
              <a:gd name="connsiteY14" fmla="*/ 796290 h 2289810"/>
              <a:gd name="connsiteX15" fmla="*/ 548640 w 1367790"/>
              <a:gd name="connsiteY15" fmla="*/ 727710 h 2289810"/>
              <a:gd name="connsiteX16" fmla="*/ 476250 w 1367790"/>
              <a:gd name="connsiteY16" fmla="*/ 651510 h 2289810"/>
              <a:gd name="connsiteX17" fmla="*/ 354330 w 1367790"/>
              <a:gd name="connsiteY17" fmla="*/ 609600 h 2289810"/>
              <a:gd name="connsiteX18" fmla="*/ 274320 w 1367790"/>
              <a:gd name="connsiteY18" fmla="*/ 582930 h 2289810"/>
              <a:gd name="connsiteX19" fmla="*/ 232410 w 1367790"/>
              <a:gd name="connsiteY19" fmla="*/ 563880 h 2289810"/>
              <a:gd name="connsiteX20" fmla="*/ 0 w 1367790"/>
              <a:gd name="connsiteY20" fmla="*/ 556260 h 2289810"/>
              <a:gd name="connsiteX21" fmla="*/ 3810 w 1367790"/>
              <a:gd name="connsiteY21" fmla="*/ 434340 h 2289810"/>
              <a:gd name="connsiteX22" fmla="*/ 636270 w 1367790"/>
              <a:gd name="connsiteY22" fmla="*/ 438150 h 2289810"/>
              <a:gd name="connsiteX23" fmla="*/ 636270 w 1367790"/>
              <a:gd name="connsiteY23" fmla="*/ 369570 h 2289810"/>
              <a:gd name="connsiteX24" fmla="*/ 556260 w 1367790"/>
              <a:gd name="connsiteY24" fmla="*/ 381000 h 2289810"/>
              <a:gd name="connsiteX25" fmla="*/ 544830 w 1367790"/>
              <a:gd name="connsiteY25" fmla="*/ 266700 h 2289810"/>
              <a:gd name="connsiteX26" fmla="*/ 628650 w 1367790"/>
              <a:gd name="connsiteY26" fmla="*/ 236220 h 2289810"/>
              <a:gd name="connsiteX27" fmla="*/ 628650 w 1367790"/>
              <a:gd name="connsiteY27" fmla="*/ 0 h 2289810"/>
              <a:gd name="connsiteX28" fmla="*/ 746760 w 1367790"/>
              <a:gd name="connsiteY28" fmla="*/ 0 h 2289810"/>
              <a:gd name="connsiteX29" fmla="*/ 742950 w 1367790"/>
              <a:gd name="connsiteY29" fmla="*/ 228600 h 2289810"/>
              <a:gd name="connsiteX30" fmla="*/ 819150 w 1367790"/>
              <a:gd name="connsiteY30" fmla="*/ 209550 h 2289810"/>
              <a:gd name="connsiteX31" fmla="*/ 826770 w 1367790"/>
              <a:gd name="connsiteY31" fmla="*/ 331470 h 2289810"/>
              <a:gd name="connsiteX32" fmla="*/ 739140 w 1367790"/>
              <a:gd name="connsiteY32" fmla="*/ 350520 h 2289810"/>
              <a:gd name="connsiteX33" fmla="*/ 739140 w 1367790"/>
              <a:gd name="connsiteY33" fmla="*/ 438150 h 2289810"/>
              <a:gd name="connsiteX34" fmla="*/ 1367790 w 1367790"/>
              <a:gd name="connsiteY34" fmla="*/ 438150 h 2289810"/>
              <a:gd name="connsiteX35" fmla="*/ 1352550 w 1367790"/>
              <a:gd name="connsiteY35" fmla="*/ 556260 h 2289810"/>
              <a:gd name="connsiteX36" fmla="*/ 1211580 w 1367790"/>
              <a:gd name="connsiteY36" fmla="*/ 552450 h 2289810"/>
              <a:gd name="connsiteX37" fmla="*/ 1173480 w 1367790"/>
              <a:gd name="connsiteY37" fmla="*/ 567690 h 2289810"/>
              <a:gd name="connsiteX38" fmla="*/ 1104900 w 1367790"/>
              <a:gd name="connsiteY38" fmla="*/ 590550 h 2289810"/>
              <a:gd name="connsiteX39" fmla="*/ 1037749 w 1367790"/>
              <a:gd name="connsiteY39" fmla="*/ 622458 h 2289810"/>
              <a:gd name="connsiteX40" fmla="*/ 951548 w 1367790"/>
              <a:gd name="connsiteY40" fmla="*/ 633412 h 2289810"/>
              <a:gd name="connsiteX41" fmla="*/ 887730 w 1367790"/>
              <a:gd name="connsiteY41" fmla="*/ 678180 h 2289810"/>
              <a:gd name="connsiteX42" fmla="*/ 844391 w 1367790"/>
              <a:gd name="connsiteY42" fmla="*/ 718185 h 2289810"/>
              <a:gd name="connsiteX43" fmla="*/ 812007 w 1367790"/>
              <a:gd name="connsiteY43" fmla="*/ 794385 h 2289810"/>
              <a:gd name="connsiteX44" fmla="*/ 795337 w 1367790"/>
              <a:gd name="connsiteY44" fmla="*/ 895350 h 2289810"/>
              <a:gd name="connsiteX45" fmla="*/ 789622 w 1367790"/>
              <a:gd name="connsiteY45" fmla="*/ 996315 h 2289810"/>
              <a:gd name="connsiteX46" fmla="*/ 802481 w 1367790"/>
              <a:gd name="connsiteY46" fmla="*/ 1074420 h 2289810"/>
              <a:gd name="connsiteX47" fmla="*/ 828199 w 1367790"/>
              <a:gd name="connsiteY47" fmla="*/ 1130617 h 2289810"/>
              <a:gd name="connsiteX48" fmla="*/ 849630 w 1367790"/>
              <a:gd name="connsiteY48" fmla="*/ 1188720 h 2289810"/>
              <a:gd name="connsiteX49" fmla="*/ 792480 w 1367790"/>
              <a:gd name="connsiteY49" fmla="*/ 1191101 h 2289810"/>
              <a:gd name="connsiteX50" fmla="*/ 791527 w 1367790"/>
              <a:gd name="connsiteY50" fmla="*/ 1233011 h 2289810"/>
              <a:gd name="connsiteX51" fmla="*/ 782955 w 1367790"/>
              <a:gd name="connsiteY51" fmla="*/ 1314926 h 2289810"/>
              <a:gd name="connsiteX52" fmla="*/ 777240 w 1367790"/>
              <a:gd name="connsiteY52" fmla="*/ 1424940 h 2289810"/>
              <a:gd name="connsiteX53" fmla="*/ 765810 w 1367790"/>
              <a:gd name="connsiteY53" fmla="*/ 1478280 h 2289810"/>
              <a:gd name="connsiteX54" fmla="*/ 758190 w 1367790"/>
              <a:gd name="connsiteY54" fmla="*/ 1512570 h 2289810"/>
              <a:gd name="connsiteX55" fmla="*/ 746760 w 1367790"/>
              <a:gd name="connsiteY55" fmla="*/ 1573530 h 2289810"/>
              <a:gd name="connsiteX56" fmla="*/ 750570 w 1367790"/>
              <a:gd name="connsiteY56" fmla="*/ 1657350 h 2289810"/>
              <a:gd name="connsiteX57" fmla="*/ 739140 w 1367790"/>
              <a:gd name="connsiteY57" fmla="*/ 1695450 h 2289810"/>
              <a:gd name="connsiteX58" fmla="*/ 742950 w 1367790"/>
              <a:gd name="connsiteY58" fmla="*/ 2289810 h 2289810"/>
              <a:gd name="connsiteX0" fmla="*/ 742950 w 1360646"/>
              <a:gd name="connsiteY0" fmla="*/ 2289810 h 2289810"/>
              <a:gd name="connsiteX1" fmla="*/ 628650 w 1360646"/>
              <a:gd name="connsiteY1" fmla="*/ 2286000 h 2289810"/>
              <a:gd name="connsiteX2" fmla="*/ 628650 w 1360646"/>
              <a:gd name="connsiteY2" fmla="*/ 1680210 h 2289810"/>
              <a:gd name="connsiteX3" fmla="*/ 624840 w 1360646"/>
              <a:gd name="connsiteY3" fmla="*/ 1604010 h 2289810"/>
              <a:gd name="connsiteX4" fmla="*/ 613410 w 1360646"/>
              <a:gd name="connsiteY4" fmla="*/ 1504950 h 2289810"/>
              <a:gd name="connsiteX5" fmla="*/ 590550 w 1360646"/>
              <a:gd name="connsiteY5" fmla="*/ 1421130 h 2289810"/>
              <a:gd name="connsiteX6" fmla="*/ 582930 w 1360646"/>
              <a:gd name="connsiteY6" fmla="*/ 1306830 h 2289810"/>
              <a:gd name="connsiteX7" fmla="*/ 582930 w 1360646"/>
              <a:gd name="connsiteY7" fmla="*/ 1192530 h 2289810"/>
              <a:gd name="connsiteX8" fmla="*/ 567690 w 1360646"/>
              <a:gd name="connsiteY8" fmla="*/ 1093470 h 2289810"/>
              <a:gd name="connsiteX9" fmla="*/ 563880 w 1360646"/>
              <a:gd name="connsiteY9" fmla="*/ 1074420 h 2289810"/>
              <a:gd name="connsiteX10" fmla="*/ 548640 w 1360646"/>
              <a:gd name="connsiteY10" fmla="*/ 1051560 h 2289810"/>
              <a:gd name="connsiteX11" fmla="*/ 544830 w 1360646"/>
              <a:gd name="connsiteY11" fmla="*/ 1002030 h 2289810"/>
              <a:gd name="connsiteX12" fmla="*/ 567690 w 1360646"/>
              <a:gd name="connsiteY12" fmla="*/ 956310 h 2289810"/>
              <a:gd name="connsiteX13" fmla="*/ 586740 w 1360646"/>
              <a:gd name="connsiteY13" fmla="*/ 883920 h 2289810"/>
              <a:gd name="connsiteX14" fmla="*/ 582930 w 1360646"/>
              <a:gd name="connsiteY14" fmla="*/ 796290 h 2289810"/>
              <a:gd name="connsiteX15" fmla="*/ 548640 w 1360646"/>
              <a:gd name="connsiteY15" fmla="*/ 727710 h 2289810"/>
              <a:gd name="connsiteX16" fmla="*/ 476250 w 1360646"/>
              <a:gd name="connsiteY16" fmla="*/ 651510 h 2289810"/>
              <a:gd name="connsiteX17" fmla="*/ 354330 w 1360646"/>
              <a:gd name="connsiteY17" fmla="*/ 609600 h 2289810"/>
              <a:gd name="connsiteX18" fmla="*/ 274320 w 1360646"/>
              <a:gd name="connsiteY18" fmla="*/ 582930 h 2289810"/>
              <a:gd name="connsiteX19" fmla="*/ 232410 w 1360646"/>
              <a:gd name="connsiteY19" fmla="*/ 563880 h 2289810"/>
              <a:gd name="connsiteX20" fmla="*/ 0 w 1360646"/>
              <a:gd name="connsiteY20" fmla="*/ 556260 h 2289810"/>
              <a:gd name="connsiteX21" fmla="*/ 3810 w 1360646"/>
              <a:gd name="connsiteY21" fmla="*/ 434340 h 2289810"/>
              <a:gd name="connsiteX22" fmla="*/ 636270 w 1360646"/>
              <a:gd name="connsiteY22" fmla="*/ 438150 h 2289810"/>
              <a:gd name="connsiteX23" fmla="*/ 636270 w 1360646"/>
              <a:gd name="connsiteY23" fmla="*/ 369570 h 2289810"/>
              <a:gd name="connsiteX24" fmla="*/ 556260 w 1360646"/>
              <a:gd name="connsiteY24" fmla="*/ 381000 h 2289810"/>
              <a:gd name="connsiteX25" fmla="*/ 544830 w 1360646"/>
              <a:gd name="connsiteY25" fmla="*/ 266700 h 2289810"/>
              <a:gd name="connsiteX26" fmla="*/ 628650 w 1360646"/>
              <a:gd name="connsiteY26" fmla="*/ 236220 h 2289810"/>
              <a:gd name="connsiteX27" fmla="*/ 628650 w 1360646"/>
              <a:gd name="connsiteY27" fmla="*/ 0 h 2289810"/>
              <a:gd name="connsiteX28" fmla="*/ 746760 w 1360646"/>
              <a:gd name="connsiteY28" fmla="*/ 0 h 2289810"/>
              <a:gd name="connsiteX29" fmla="*/ 742950 w 1360646"/>
              <a:gd name="connsiteY29" fmla="*/ 228600 h 2289810"/>
              <a:gd name="connsiteX30" fmla="*/ 819150 w 1360646"/>
              <a:gd name="connsiteY30" fmla="*/ 209550 h 2289810"/>
              <a:gd name="connsiteX31" fmla="*/ 826770 w 1360646"/>
              <a:gd name="connsiteY31" fmla="*/ 331470 h 2289810"/>
              <a:gd name="connsiteX32" fmla="*/ 739140 w 1360646"/>
              <a:gd name="connsiteY32" fmla="*/ 350520 h 2289810"/>
              <a:gd name="connsiteX33" fmla="*/ 739140 w 1360646"/>
              <a:gd name="connsiteY33" fmla="*/ 438150 h 2289810"/>
              <a:gd name="connsiteX34" fmla="*/ 1360646 w 1360646"/>
              <a:gd name="connsiteY34" fmla="*/ 442913 h 2289810"/>
              <a:gd name="connsiteX35" fmla="*/ 1352550 w 1360646"/>
              <a:gd name="connsiteY35" fmla="*/ 556260 h 2289810"/>
              <a:gd name="connsiteX36" fmla="*/ 1211580 w 1360646"/>
              <a:gd name="connsiteY36" fmla="*/ 552450 h 2289810"/>
              <a:gd name="connsiteX37" fmla="*/ 1173480 w 1360646"/>
              <a:gd name="connsiteY37" fmla="*/ 567690 h 2289810"/>
              <a:gd name="connsiteX38" fmla="*/ 1104900 w 1360646"/>
              <a:gd name="connsiteY38" fmla="*/ 590550 h 2289810"/>
              <a:gd name="connsiteX39" fmla="*/ 1037749 w 1360646"/>
              <a:gd name="connsiteY39" fmla="*/ 622458 h 2289810"/>
              <a:gd name="connsiteX40" fmla="*/ 951548 w 1360646"/>
              <a:gd name="connsiteY40" fmla="*/ 633412 h 2289810"/>
              <a:gd name="connsiteX41" fmla="*/ 887730 w 1360646"/>
              <a:gd name="connsiteY41" fmla="*/ 678180 h 2289810"/>
              <a:gd name="connsiteX42" fmla="*/ 844391 w 1360646"/>
              <a:gd name="connsiteY42" fmla="*/ 718185 h 2289810"/>
              <a:gd name="connsiteX43" fmla="*/ 812007 w 1360646"/>
              <a:gd name="connsiteY43" fmla="*/ 794385 h 2289810"/>
              <a:gd name="connsiteX44" fmla="*/ 795337 w 1360646"/>
              <a:gd name="connsiteY44" fmla="*/ 895350 h 2289810"/>
              <a:gd name="connsiteX45" fmla="*/ 789622 w 1360646"/>
              <a:gd name="connsiteY45" fmla="*/ 996315 h 2289810"/>
              <a:gd name="connsiteX46" fmla="*/ 802481 w 1360646"/>
              <a:gd name="connsiteY46" fmla="*/ 1074420 h 2289810"/>
              <a:gd name="connsiteX47" fmla="*/ 828199 w 1360646"/>
              <a:gd name="connsiteY47" fmla="*/ 1130617 h 2289810"/>
              <a:gd name="connsiteX48" fmla="*/ 849630 w 1360646"/>
              <a:gd name="connsiteY48" fmla="*/ 1188720 h 2289810"/>
              <a:gd name="connsiteX49" fmla="*/ 792480 w 1360646"/>
              <a:gd name="connsiteY49" fmla="*/ 1191101 h 2289810"/>
              <a:gd name="connsiteX50" fmla="*/ 791527 w 1360646"/>
              <a:gd name="connsiteY50" fmla="*/ 1233011 h 2289810"/>
              <a:gd name="connsiteX51" fmla="*/ 782955 w 1360646"/>
              <a:gd name="connsiteY51" fmla="*/ 1314926 h 2289810"/>
              <a:gd name="connsiteX52" fmla="*/ 777240 w 1360646"/>
              <a:gd name="connsiteY52" fmla="*/ 1424940 h 2289810"/>
              <a:gd name="connsiteX53" fmla="*/ 765810 w 1360646"/>
              <a:gd name="connsiteY53" fmla="*/ 1478280 h 2289810"/>
              <a:gd name="connsiteX54" fmla="*/ 758190 w 1360646"/>
              <a:gd name="connsiteY54" fmla="*/ 1512570 h 2289810"/>
              <a:gd name="connsiteX55" fmla="*/ 746760 w 1360646"/>
              <a:gd name="connsiteY55" fmla="*/ 1573530 h 2289810"/>
              <a:gd name="connsiteX56" fmla="*/ 750570 w 1360646"/>
              <a:gd name="connsiteY56" fmla="*/ 1657350 h 2289810"/>
              <a:gd name="connsiteX57" fmla="*/ 739140 w 1360646"/>
              <a:gd name="connsiteY57" fmla="*/ 1695450 h 2289810"/>
              <a:gd name="connsiteX58" fmla="*/ 742950 w 1360646"/>
              <a:gd name="connsiteY58" fmla="*/ 2289810 h 2289810"/>
              <a:gd name="connsiteX0" fmla="*/ 742950 w 1364456"/>
              <a:gd name="connsiteY0" fmla="*/ 2289810 h 2289810"/>
              <a:gd name="connsiteX1" fmla="*/ 628650 w 1364456"/>
              <a:gd name="connsiteY1" fmla="*/ 2286000 h 2289810"/>
              <a:gd name="connsiteX2" fmla="*/ 628650 w 1364456"/>
              <a:gd name="connsiteY2" fmla="*/ 1680210 h 2289810"/>
              <a:gd name="connsiteX3" fmla="*/ 624840 w 1364456"/>
              <a:gd name="connsiteY3" fmla="*/ 1604010 h 2289810"/>
              <a:gd name="connsiteX4" fmla="*/ 613410 w 1364456"/>
              <a:gd name="connsiteY4" fmla="*/ 1504950 h 2289810"/>
              <a:gd name="connsiteX5" fmla="*/ 590550 w 1364456"/>
              <a:gd name="connsiteY5" fmla="*/ 1421130 h 2289810"/>
              <a:gd name="connsiteX6" fmla="*/ 582930 w 1364456"/>
              <a:gd name="connsiteY6" fmla="*/ 1306830 h 2289810"/>
              <a:gd name="connsiteX7" fmla="*/ 582930 w 1364456"/>
              <a:gd name="connsiteY7" fmla="*/ 1192530 h 2289810"/>
              <a:gd name="connsiteX8" fmla="*/ 567690 w 1364456"/>
              <a:gd name="connsiteY8" fmla="*/ 1093470 h 2289810"/>
              <a:gd name="connsiteX9" fmla="*/ 563880 w 1364456"/>
              <a:gd name="connsiteY9" fmla="*/ 1074420 h 2289810"/>
              <a:gd name="connsiteX10" fmla="*/ 548640 w 1364456"/>
              <a:gd name="connsiteY10" fmla="*/ 1051560 h 2289810"/>
              <a:gd name="connsiteX11" fmla="*/ 544830 w 1364456"/>
              <a:gd name="connsiteY11" fmla="*/ 1002030 h 2289810"/>
              <a:gd name="connsiteX12" fmla="*/ 567690 w 1364456"/>
              <a:gd name="connsiteY12" fmla="*/ 956310 h 2289810"/>
              <a:gd name="connsiteX13" fmla="*/ 586740 w 1364456"/>
              <a:gd name="connsiteY13" fmla="*/ 883920 h 2289810"/>
              <a:gd name="connsiteX14" fmla="*/ 582930 w 1364456"/>
              <a:gd name="connsiteY14" fmla="*/ 796290 h 2289810"/>
              <a:gd name="connsiteX15" fmla="*/ 548640 w 1364456"/>
              <a:gd name="connsiteY15" fmla="*/ 727710 h 2289810"/>
              <a:gd name="connsiteX16" fmla="*/ 476250 w 1364456"/>
              <a:gd name="connsiteY16" fmla="*/ 651510 h 2289810"/>
              <a:gd name="connsiteX17" fmla="*/ 354330 w 1364456"/>
              <a:gd name="connsiteY17" fmla="*/ 609600 h 2289810"/>
              <a:gd name="connsiteX18" fmla="*/ 274320 w 1364456"/>
              <a:gd name="connsiteY18" fmla="*/ 582930 h 2289810"/>
              <a:gd name="connsiteX19" fmla="*/ 232410 w 1364456"/>
              <a:gd name="connsiteY19" fmla="*/ 563880 h 2289810"/>
              <a:gd name="connsiteX20" fmla="*/ 0 w 1364456"/>
              <a:gd name="connsiteY20" fmla="*/ 556260 h 2289810"/>
              <a:gd name="connsiteX21" fmla="*/ 3810 w 1364456"/>
              <a:gd name="connsiteY21" fmla="*/ 434340 h 2289810"/>
              <a:gd name="connsiteX22" fmla="*/ 636270 w 1364456"/>
              <a:gd name="connsiteY22" fmla="*/ 438150 h 2289810"/>
              <a:gd name="connsiteX23" fmla="*/ 636270 w 1364456"/>
              <a:gd name="connsiteY23" fmla="*/ 369570 h 2289810"/>
              <a:gd name="connsiteX24" fmla="*/ 556260 w 1364456"/>
              <a:gd name="connsiteY24" fmla="*/ 381000 h 2289810"/>
              <a:gd name="connsiteX25" fmla="*/ 544830 w 1364456"/>
              <a:gd name="connsiteY25" fmla="*/ 266700 h 2289810"/>
              <a:gd name="connsiteX26" fmla="*/ 628650 w 1364456"/>
              <a:gd name="connsiteY26" fmla="*/ 236220 h 2289810"/>
              <a:gd name="connsiteX27" fmla="*/ 628650 w 1364456"/>
              <a:gd name="connsiteY27" fmla="*/ 0 h 2289810"/>
              <a:gd name="connsiteX28" fmla="*/ 746760 w 1364456"/>
              <a:gd name="connsiteY28" fmla="*/ 0 h 2289810"/>
              <a:gd name="connsiteX29" fmla="*/ 742950 w 1364456"/>
              <a:gd name="connsiteY29" fmla="*/ 228600 h 2289810"/>
              <a:gd name="connsiteX30" fmla="*/ 819150 w 1364456"/>
              <a:gd name="connsiteY30" fmla="*/ 209550 h 2289810"/>
              <a:gd name="connsiteX31" fmla="*/ 826770 w 1364456"/>
              <a:gd name="connsiteY31" fmla="*/ 331470 h 2289810"/>
              <a:gd name="connsiteX32" fmla="*/ 739140 w 1364456"/>
              <a:gd name="connsiteY32" fmla="*/ 350520 h 2289810"/>
              <a:gd name="connsiteX33" fmla="*/ 739140 w 1364456"/>
              <a:gd name="connsiteY33" fmla="*/ 438150 h 2289810"/>
              <a:gd name="connsiteX34" fmla="*/ 1360646 w 1364456"/>
              <a:gd name="connsiteY34" fmla="*/ 442913 h 2289810"/>
              <a:gd name="connsiteX35" fmla="*/ 1364456 w 1364456"/>
              <a:gd name="connsiteY35" fmla="*/ 551498 h 2289810"/>
              <a:gd name="connsiteX36" fmla="*/ 1211580 w 1364456"/>
              <a:gd name="connsiteY36" fmla="*/ 552450 h 2289810"/>
              <a:gd name="connsiteX37" fmla="*/ 1173480 w 1364456"/>
              <a:gd name="connsiteY37" fmla="*/ 567690 h 2289810"/>
              <a:gd name="connsiteX38" fmla="*/ 1104900 w 1364456"/>
              <a:gd name="connsiteY38" fmla="*/ 590550 h 2289810"/>
              <a:gd name="connsiteX39" fmla="*/ 1037749 w 1364456"/>
              <a:gd name="connsiteY39" fmla="*/ 622458 h 2289810"/>
              <a:gd name="connsiteX40" fmla="*/ 951548 w 1364456"/>
              <a:gd name="connsiteY40" fmla="*/ 633412 h 2289810"/>
              <a:gd name="connsiteX41" fmla="*/ 887730 w 1364456"/>
              <a:gd name="connsiteY41" fmla="*/ 678180 h 2289810"/>
              <a:gd name="connsiteX42" fmla="*/ 844391 w 1364456"/>
              <a:gd name="connsiteY42" fmla="*/ 718185 h 2289810"/>
              <a:gd name="connsiteX43" fmla="*/ 812007 w 1364456"/>
              <a:gd name="connsiteY43" fmla="*/ 794385 h 2289810"/>
              <a:gd name="connsiteX44" fmla="*/ 795337 w 1364456"/>
              <a:gd name="connsiteY44" fmla="*/ 895350 h 2289810"/>
              <a:gd name="connsiteX45" fmla="*/ 789622 w 1364456"/>
              <a:gd name="connsiteY45" fmla="*/ 996315 h 2289810"/>
              <a:gd name="connsiteX46" fmla="*/ 802481 w 1364456"/>
              <a:gd name="connsiteY46" fmla="*/ 1074420 h 2289810"/>
              <a:gd name="connsiteX47" fmla="*/ 828199 w 1364456"/>
              <a:gd name="connsiteY47" fmla="*/ 1130617 h 2289810"/>
              <a:gd name="connsiteX48" fmla="*/ 849630 w 1364456"/>
              <a:gd name="connsiteY48" fmla="*/ 1188720 h 2289810"/>
              <a:gd name="connsiteX49" fmla="*/ 792480 w 1364456"/>
              <a:gd name="connsiteY49" fmla="*/ 1191101 h 2289810"/>
              <a:gd name="connsiteX50" fmla="*/ 791527 w 1364456"/>
              <a:gd name="connsiteY50" fmla="*/ 1233011 h 2289810"/>
              <a:gd name="connsiteX51" fmla="*/ 782955 w 1364456"/>
              <a:gd name="connsiteY51" fmla="*/ 1314926 h 2289810"/>
              <a:gd name="connsiteX52" fmla="*/ 777240 w 1364456"/>
              <a:gd name="connsiteY52" fmla="*/ 1424940 h 2289810"/>
              <a:gd name="connsiteX53" fmla="*/ 765810 w 1364456"/>
              <a:gd name="connsiteY53" fmla="*/ 1478280 h 2289810"/>
              <a:gd name="connsiteX54" fmla="*/ 758190 w 1364456"/>
              <a:gd name="connsiteY54" fmla="*/ 1512570 h 2289810"/>
              <a:gd name="connsiteX55" fmla="*/ 746760 w 1364456"/>
              <a:gd name="connsiteY55" fmla="*/ 1573530 h 2289810"/>
              <a:gd name="connsiteX56" fmla="*/ 750570 w 1364456"/>
              <a:gd name="connsiteY56" fmla="*/ 1657350 h 2289810"/>
              <a:gd name="connsiteX57" fmla="*/ 739140 w 1364456"/>
              <a:gd name="connsiteY57" fmla="*/ 1695450 h 2289810"/>
              <a:gd name="connsiteX58" fmla="*/ 742950 w 1364456"/>
              <a:gd name="connsiteY58" fmla="*/ 2289810 h 2289810"/>
              <a:gd name="connsiteX0" fmla="*/ 742950 w 1360646"/>
              <a:gd name="connsiteY0" fmla="*/ 2289810 h 2289810"/>
              <a:gd name="connsiteX1" fmla="*/ 628650 w 1360646"/>
              <a:gd name="connsiteY1" fmla="*/ 2286000 h 2289810"/>
              <a:gd name="connsiteX2" fmla="*/ 628650 w 1360646"/>
              <a:gd name="connsiteY2" fmla="*/ 1680210 h 2289810"/>
              <a:gd name="connsiteX3" fmla="*/ 624840 w 1360646"/>
              <a:gd name="connsiteY3" fmla="*/ 1604010 h 2289810"/>
              <a:gd name="connsiteX4" fmla="*/ 613410 w 1360646"/>
              <a:gd name="connsiteY4" fmla="*/ 1504950 h 2289810"/>
              <a:gd name="connsiteX5" fmla="*/ 590550 w 1360646"/>
              <a:gd name="connsiteY5" fmla="*/ 1421130 h 2289810"/>
              <a:gd name="connsiteX6" fmla="*/ 582930 w 1360646"/>
              <a:gd name="connsiteY6" fmla="*/ 1306830 h 2289810"/>
              <a:gd name="connsiteX7" fmla="*/ 582930 w 1360646"/>
              <a:gd name="connsiteY7" fmla="*/ 1192530 h 2289810"/>
              <a:gd name="connsiteX8" fmla="*/ 567690 w 1360646"/>
              <a:gd name="connsiteY8" fmla="*/ 1093470 h 2289810"/>
              <a:gd name="connsiteX9" fmla="*/ 563880 w 1360646"/>
              <a:gd name="connsiteY9" fmla="*/ 1074420 h 2289810"/>
              <a:gd name="connsiteX10" fmla="*/ 548640 w 1360646"/>
              <a:gd name="connsiteY10" fmla="*/ 1051560 h 2289810"/>
              <a:gd name="connsiteX11" fmla="*/ 544830 w 1360646"/>
              <a:gd name="connsiteY11" fmla="*/ 1002030 h 2289810"/>
              <a:gd name="connsiteX12" fmla="*/ 567690 w 1360646"/>
              <a:gd name="connsiteY12" fmla="*/ 956310 h 2289810"/>
              <a:gd name="connsiteX13" fmla="*/ 586740 w 1360646"/>
              <a:gd name="connsiteY13" fmla="*/ 883920 h 2289810"/>
              <a:gd name="connsiteX14" fmla="*/ 582930 w 1360646"/>
              <a:gd name="connsiteY14" fmla="*/ 796290 h 2289810"/>
              <a:gd name="connsiteX15" fmla="*/ 548640 w 1360646"/>
              <a:gd name="connsiteY15" fmla="*/ 727710 h 2289810"/>
              <a:gd name="connsiteX16" fmla="*/ 476250 w 1360646"/>
              <a:gd name="connsiteY16" fmla="*/ 651510 h 2289810"/>
              <a:gd name="connsiteX17" fmla="*/ 354330 w 1360646"/>
              <a:gd name="connsiteY17" fmla="*/ 609600 h 2289810"/>
              <a:gd name="connsiteX18" fmla="*/ 274320 w 1360646"/>
              <a:gd name="connsiteY18" fmla="*/ 582930 h 2289810"/>
              <a:gd name="connsiteX19" fmla="*/ 232410 w 1360646"/>
              <a:gd name="connsiteY19" fmla="*/ 563880 h 2289810"/>
              <a:gd name="connsiteX20" fmla="*/ 0 w 1360646"/>
              <a:gd name="connsiteY20" fmla="*/ 556260 h 2289810"/>
              <a:gd name="connsiteX21" fmla="*/ 3810 w 1360646"/>
              <a:gd name="connsiteY21" fmla="*/ 434340 h 2289810"/>
              <a:gd name="connsiteX22" fmla="*/ 636270 w 1360646"/>
              <a:gd name="connsiteY22" fmla="*/ 438150 h 2289810"/>
              <a:gd name="connsiteX23" fmla="*/ 636270 w 1360646"/>
              <a:gd name="connsiteY23" fmla="*/ 369570 h 2289810"/>
              <a:gd name="connsiteX24" fmla="*/ 556260 w 1360646"/>
              <a:gd name="connsiteY24" fmla="*/ 381000 h 2289810"/>
              <a:gd name="connsiteX25" fmla="*/ 544830 w 1360646"/>
              <a:gd name="connsiteY25" fmla="*/ 266700 h 2289810"/>
              <a:gd name="connsiteX26" fmla="*/ 628650 w 1360646"/>
              <a:gd name="connsiteY26" fmla="*/ 236220 h 2289810"/>
              <a:gd name="connsiteX27" fmla="*/ 628650 w 1360646"/>
              <a:gd name="connsiteY27" fmla="*/ 0 h 2289810"/>
              <a:gd name="connsiteX28" fmla="*/ 746760 w 1360646"/>
              <a:gd name="connsiteY28" fmla="*/ 0 h 2289810"/>
              <a:gd name="connsiteX29" fmla="*/ 742950 w 1360646"/>
              <a:gd name="connsiteY29" fmla="*/ 228600 h 2289810"/>
              <a:gd name="connsiteX30" fmla="*/ 819150 w 1360646"/>
              <a:gd name="connsiteY30" fmla="*/ 209550 h 2289810"/>
              <a:gd name="connsiteX31" fmla="*/ 826770 w 1360646"/>
              <a:gd name="connsiteY31" fmla="*/ 331470 h 2289810"/>
              <a:gd name="connsiteX32" fmla="*/ 739140 w 1360646"/>
              <a:gd name="connsiteY32" fmla="*/ 350520 h 2289810"/>
              <a:gd name="connsiteX33" fmla="*/ 739140 w 1360646"/>
              <a:gd name="connsiteY33" fmla="*/ 438150 h 2289810"/>
              <a:gd name="connsiteX34" fmla="*/ 1360646 w 1360646"/>
              <a:gd name="connsiteY34" fmla="*/ 442913 h 2289810"/>
              <a:gd name="connsiteX35" fmla="*/ 1357313 w 1360646"/>
              <a:gd name="connsiteY35" fmla="*/ 546736 h 2289810"/>
              <a:gd name="connsiteX36" fmla="*/ 1211580 w 1360646"/>
              <a:gd name="connsiteY36" fmla="*/ 552450 h 2289810"/>
              <a:gd name="connsiteX37" fmla="*/ 1173480 w 1360646"/>
              <a:gd name="connsiteY37" fmla="*/ 567690 h 2289810"/>
              <a:gd name="connsiteX38" fmla="*/ 1104900 w 1360646"/>
              <a:gd name="connsiteY38" fmla="*/ 590550 h 2289810"/>
              <a:gd name="connsiteX39" fmla="*/ 1037749 w 1360646"/>
              <a:gd name="connsiteY39" fmla="*/ 622458 h 2289810"/>
              <a:gd name="connsiteX40" fmla="*/ 951548 w 1360646"/>
              <a:gd name="connsiteY40" fmla="*/ 633412 h 2289810"/>
              <a:gd name="connsiteX41" fmla="*/ 887730 w 1360646"/>
              <a:gd name="connsiteY41" fmla="*/ 678180 h 2289810"/>
              <a:gd name="connsiteX42" fmla="*/ 844391 w 1360646"/>
              <a:gd name="connsiteY42" fmla="*/ 718185 h 2289810"/>
              <a:gd name="connsiteX43" fmla="*/ 812007 w 1360646"/>
              <a:gd name="connsiteY43" fmla="*/ 794385 h 2289810"/>
              <a:gd name="connsiteX44" fmla="*/ 795337 w 1360646"/>
              <a:gd name="connsiteY44" fmla="*/ 895350 h 2289810"/>
              <a:gd name="connsiteX45" fmla="*/ 789622 w 1360646"/>
              <a:gd name="connsiteY45" fmla="*/ 996315 h 2289810"/>
              <a:gd name="connsiteX46" fmla="*/ 802481 w 1360646"/>
              <a:gd name="connsiteY46" fmla="*/ 1074420 h 2289810"/>
              <a:gd name="connsiteX47" fmla="*/ 828199 w 1360646"/>
              <a:gd name="connsiteY47" fmla="*/ 1130617 h 2289810"/>
              <a:gd name="connsiteX48" fmla="*/ 849630 w 1360646"/>
              <a:gd name="connsiteY48" fmla="*/ 1188720 h 2289810"/>
              <a:gd name="connsiteX49" fmla="*/ 792480 w 1360646"/>
              <a:gd name="connsiteY49" fmla="*/ 1191101 h 2289810"/>
              <a:gd name="connsiteX50" fmla="*/ 791527 w 1360646"/>
              <a:gd name="connsiteY50" fmla="*/ 1233011 h 2289810"/>
              <a:gd name="connsiteX51" fmla="*/ 782955 w 1360646"/>
              <a:gd name="connsiteY51" fmla="*/ 1314926 h 2289810"/>
              <a:gd name="connsiteX52" fmla="*/ 777240 w 1360646"/>
              <a:gd name="connsiteY52" fmla="*/ 1424940 h 2289810"/>
              <a:gd name="connsiteX53" fmla="*/ 765810 w 1360646"/>
              <a:gd name="connsiteY53" fmla="*/ 1478280 h 2289810"/>
              <a:gd name="connsiteX54" fmla="*/ 758190 w 1360646"/>
              <a:gd name="connsiteY54" fmla="*/ 1512570 h 2289810"/>
              <a:gd name="connsiteX55" fmla="*/ 746760 w 1360646"/>
              <a:gd name="connsiteY55" fmla="*/ 1573530 h 2289810"/>
              <a:gd name="connsiteX56" fmla="*/ 750570 w 1360646"/>
              <a:gd name="connsiteY56" fmla="*/ 1657350 h 2289810"/>
              <a:gd name="connsiteX57" fmla="*/ 739140 w 1360646"/>
              <a:gd name="connsiteY57" fmla="*/ 1695450 h 2289810"/>
              <a:gd name="connsiteX58" fmla="*/ 742950 w 1360646"/>
              <a:gd name="connsiteY58" fmla="*/ 2289810 h 2289810"/>
              <a:gd name="connsiteX0" fmla="*/ 742950 w 1360646"/>
              <a:gd name="connsiteY0" fmla="*/ 2289810 h 2289810"/>
              <a:gd name="connsiteX1" fmla="*/ 628650 w 1360646"/>
              <a:gd name="connsiteY1" fmla="*/ 2286000 h 2289810"/>
              <a:gd name="connsiteX2" fmla="*/ 628650 w 1360646"/>
              <a:gd name="connsiteY2" fmla="*/ 1680210 h 2289810"/>
              <a:gd name="connsiteX3" fmla="*/ 624840 w 1360646"/>
              <a:gd name="connsiteY3" fmla="*/ 1604010 h 2289810"/>
              <a:gd name="connsiteX4" fmla="*/ 613410 w 1360646"/>
              <a:gd name="connsiteY4" fmla="*/ 1504950 h 2289810"/>
              <a:gd name="connsiteX5" fmla="*/ 590550 w 1360646"/>
              <a:gd name="connsiteY5" fmla="*/ 1421130 h 2289810"/>
              <a:gd name="connsiteX6" fmla="*/ 582930 w 1360646"/>
              <a:gd name="connsiteY6" fmla="*/ 1306830 h 2289810"/>
              <a:gd name="connsiteX7" fmla="*/ 582930 w 1360646"/>
              <a:gd name="connsiteY7" fmla="*/ 1192530 h 2289810"/>
              <a:gd name="connsiteX8" fmla="*/ 567690 w 1360646"/>
              <a:gd name="connsiteY8" fmla="*/ 1093470 h 2289810"/>
              <a:gd name="connsiteX9" fmla="*/ 563880 w 1360646"/>
              <a:gd name="connsiteY9" fmla="*/ 1074420 h 2289810"/>
              <a:gd name="connsiteX10" fmla="*/ 548640 w 1360646"/>
              <a:gd name="connsiteY10" fmla="*/ 1051560 h 2289810"/>
              <a:gd name="connsiteX11" fmla="*/ 544830 w 1360646"/>
              <a:gd name="connsiteY11" fmla="*/ 1002030 h 2289810"/>
              <a:gd name="connsiteX12" fmla="*/ 567690 w 1360646"/>
              <a:gd name="connsiteY12" fmla="*/ 956310 h 2289810"/>
              <a:gd name="connsiteX13" fmla="*/ 586740 w 1360646"/>
              <a:gd name="connsiteY13" fmla="*/ 883920 h 2289810"/>
              <a:gd name="connsiteX14" fmla="*/ 582930 w 1360646"/>
              <a:gd name="connsiteY14" fmla="*/ 796290 h 2289810"/>
              <a:gd name="connsiteX15" fmla="*/ 548640 w 1360646"/>
              <a:gd name="connsiteY15" fmla="*/ 727710 h 2289810"/>
              <a:gd name="connsiteX16" fmla="*/ 476250 w 1360646"/>
              <a:gd name="connsiteY16" fmla="*/ 651510 h 2289810"/>
              <a:gd name="connsiteX17" fmla="*/ 354330 w 1360646"/>
              <a:gd name="connsiteY17" fmla="*/ 609600 h 2289810"/>
              <a:gd name="connsiteX18" fmla="*/ 274320 w 1360646"/>
              <a:gd name="connsiteY18" fmla="*/ 582930 h 2289810"/>
              <a:gd name="connsiteX19" fmla="*/ 232410 w 1360646"/>
              <a:gd name="connsiteY19" fmla="*/ 563880 h 2289810"/>
              <a:gd name="connsiteX20" fmla="*/ 0 w 1360646"/>
              <a:gd name="connsiteY20" fmla="*/ 556260 h 2289810"/>
              <a:gd name="connsiteX21" fmla="*/ 3810 w 1360646"/>
              <a:gd name="connsiteY21" fmla="*/ 434340 h 2289810"/>
              <a:gd name="connsiteX22" fmla="*/ 636270 w 1360646"/>
              <a:gd name="connsiteY22" fmla="*/ 438150 h 2289810"/>
              <a:gd name="connsiteX23" fmla="*/ 636270 w 1360646"/>
              <a:gd name="connsiteY23" fmla="*/ 369570 h 2289810"/>
              <a:gd name="connsiteX24" fmla="*/ 556260 w 1360646"/>
              <a:gd name="connsiteY24" fmla="*/ 381000 h 2289810"/>
              <a:gd name="connsiteX25" fmla="*/ 544830 w 1360646"/>
              <a:gd name="connsiteY25" fmla="*/ 266700 h 2289810"/>
              <a:gd name="connsiteX26" fmla="*/ 628650 w 1360646"/>
              <a:gd name="connsiteY26" fmla="*/ 236220 h 2289810"/>
              <a:gd name="connsiteX27" fmla="*/ 628650 w 1360646"/>
              <a:gd name="connsiteY27" fmla="*/ 0 h 2289810"/>
              <a:gd name="connsiteX28" fmla="*/ 746760 w 1360646"/>
              <a:gd name="connsiteY28" fmla="*/ 0 h 2289810"/>
              <a:gd name="connsiteX29" fmla="*/ 742950 w 1360646"/>
              <a:gd name="connsiteY29" fmla="*/ 228600 h 2289810"/>
              <a:gd name="connsiteX30" fmla="*/ 819150 w 1360646"/>
              <a:gd name="connsiteY30" fmla="*/ 209550 h 2289810"/>
              <a:gd name="connsiteX31" fmla="*/ 826770 w 1360646"/>
              <a:gd name="connsiteY31" fmla="*/ 331470 h 2289810"/>
              <a:gd name="connsiteX32" fmla="*/ 739140 w 1360646"/>
              <a:gd name="connsiteY32" fmla="*/ 350520 h 2289810"/>
              <a:gd name="connsiteX33" fmla="*/ 739140 w 1360646"/>
              <a:gd name="connsiteY33" fmla="*/ 447675 h 2289810"/>
              <a:gd name="connsiteX34" fmla="*/ 1360646 w 1360646"/>
              <a:gd name="connsiteY34" fmla="*/ 442913 h 2289810"/>
              <a:gd name="connsiteX35" fmla="*/ 1357313 w 1360646"/>
              <a:gd name="connsiteY35" fmla="*/ 546736 h 2289810"/>
              <a:gd name="connsiteX36" fmla="*/ 1211580 w 1360646"/>
              <a:gd name="connsiteY36" fmla="*/ 552450 h 2289810"/>
              <a:gd name="connsiteX37" fmla="*/ 1173480 w 1360646"/>
              <a:gd name="connsiteY37" fmla="*/ 567690 h 2289810"/>
              <a:gd name="connsiteX38" fmla="*/ 1104900 w 1360646"/>
              <a:gd name="connsiteY38" fmla="*/ 590550 h 2289810"/>
              <a:gd name="connsiteX39" fmla="*/ 1037749 w 1360646"/>
              <a:gd name="connsiteY39" fmla="*/ 622458 h 2289810"/>
              <a:gd name="connsiteX40" fmla="*/ 951548 w 1360646"/>
              <a:gd name="connsiteY40" fmla="*/ 633412 h 2289810"/>
              <a:gd name="connsiteX41" fmla="*/ 887730 w 1360646"/>
              <a:gd name="connsiteY41" fmla="*/ 678180 h 2289810"/>
              <a:gd name="connsiteX42" fmla="*/ 844391 w 1360646"/>
              <a:gd name="connsiteY42" fmla="*/ 718185 h 2289810"/>
              <a:gd name="connsiteX43" fmla="*/ 812007 w 1360646"/>
              <a:gd name="connsiteY43" fmla="*/ 794385 h 2289810"/>
              <a:gd name="connsiteX44" fmla="*/ 795337 w 1360646"/>
              <a:gd name="connsiteY44" fmla="*/ 895350 h 2289810"/>
              <a:gd name="connsiteX45" fmla="*/ 789622 w 1360646"/>
              <a:gd name="connsiteY45" fmla="*/ 996315 h 2289810"/>
              <a:gd name="connsiteX46" fmla="*/ 802481 w 1360646"/>
              <a:gd name="connsiteY46" fmla="*/ 1074420 h 2289810"/>
              <a:gd name="connsiteX47" fmla="*/ 828199 w 1360646"/>
              <a:gd name="connsiteY47" fmla="*/ 1130617 h 2289810"/>
              <a:gd name="connsiteX48" fmla="*/ 849630 w 1360646"/>
              <a:gd name="connsiteY48" fmla="*/ 1188720 h 2289810"/>
              <a:gd name="connsiteX49" fmla="*/ 792480 w 1360646"/>
              <a:gd name="connsiteY49" fmla="*/ 1191101 h 2289810"/>
              <a:gd name="connsiteX50" fmla="*/ 791527 w 1360646"/>
              <a:gd name="connsiteY50" fmla="*/ 1233011 h 2289810"/>
              <a:gd name="connsiteX51" fmla="*/ 782955 w 1360646"/>
              <a:gd name="connsiteY51" fmla="*/ 1314926 h 2289810"/>
              <a:gd name="connsiteX52" fmla="*/ 777240 w 1360646"/>
              <a:gd name="connsiteY52" fmla="*/ 1424940 h 2289810"/>
              <a:gd name="connsiteX53" fmla="*/ 765810 w 1360646"/>
              <a:gd name="connsiteY53" fmla="*/ 1478280 h 2289810"/>
              <a:gd name="connsiteX54" fmla="*/ 758190 w 1360646"/>
              <a:gd name="connsiteY54" fmla="*/ 1512570 h 2289810"/>
              <a:gd name="connsiteX55" fmla="*/ 746760 w 1360646"/>
              <a:gd name="connsiteY55" fmla="*/ 1573530 h 2289810"/>
              <a:gd name="connsiteX56" fmla="*/ 750570 w 1360646"/>
              <a:gd name="connsiteY56" fmla="*/ 1657350 h 2289810"/>
              <a:gd name="connsiteX57" fmla="*/ 739140 w 1360646"/>
              <a:gd name="connsiteY57" fmla="*/ 1695450 h 2289810"/>
              <a:gd name="connsiteX58" fmla="*/ 742950 w 1360646"/>
              <a:gd name="connsiteY58" fmla="*/ 2289810 h 2289810"/>
              <a:gd name="connsiteX0" fmla="*/ 742950 w 1360646"/>
              <a:gd name="connsiteY0" fmla="*/ 2289810 h 2289810"/>
              <a:gd name="connsiteX1" fmla="*/ 628650 w 1360646"/>
              <a:gd name="connsiteY1" fmla="*/ 2286000 h 2289810"/>
              <a:gd name="connsiteX2" fmla="*/ 628650 w 1360646"/>
              <a:gd name="connsiteY2" fmla="*/ 1680210 h 2289810"/>
              <a:gd name="connsiteX3" fmla="*/ 624840 w 1360646"/>
              <a:gd name="connsiteY3" fmla="*/ 1604010 h 2289810"/>
              <a:gd name="connsiteX4" fmla="*/ 613410 w 1360646"/>
              <a:gd name="connsiteY4" fmla="*/ 1504950 h 2289810"/>
              <a:gd name="connsiteX5" fmla="*/ 590550 w 1360646"/>
              <a:gd name="connsiteY5" fmla="*/ 1421130 h 2289810"/>
              <a:gd name="connsiteX6" fmla="*/ 582930 w 1360646"/>
              <a:gd name="connsiteY6" fmla="*/ 1306830 h 2289810"/>
              <a:gd name="connsiteX7" fmla="*/ 582930 w 1360646"/>
              <a:gd name="connsiteY7" fmla="*/ 1192530 h 2289810"/>
              <a:gd name="connsiteX8" fmla="*/ 567690 w 1360646"/>
              <a:gd name="connsiteY8" fmla="*/ 1093470 h 2289810"/>
              <a:gd name="connsiteX9" fmla="*/ 563880 w 1360646"/>
              <a:gd name="connsiteY9" fmla="*/ 1074420 h 2289810"/>
              <a:gd name="connsiteX10" fmla="*/ 548640 w 1360646"/>
              <a:gd name="connsiteY10" fmla="*/ 1051560 h 2289810"/>
              <a:gd name="connsiteX11" fmla="*/ 544830 w 1360646"/>
              <a:gd name="connsiteY11" fmla="*/ 1002030 h 2289810"/>
              <a:gd name="connsiteX12" fmla="*/ 567690 w 1360646"/>
              <a:gd name="connsiteY12" fmla="*/ 956310 h 2289810"/>
              <a:gd name="connsiteX13" fmla="*/ 586740 w 1360646"/>
              <a:gd name="connsiteY13" fmla="*/ 883920 h 2289810"/>
              <a:gd name="connsiteX14" fmla="*/ 582930 w 1360646"/>
              <a:gd name="connsiteY14" fmla="*/ 796290 h 2289810"/>
              <a:gd name="connsiteX15" fmla="*/ 548640 w 1360646"/>
              <a:gd name="connsiteY15" fmla="*/ 727710 h 2289810"/>
              <a:gd name="connsiteX16" fmla="*/ 476250 w 1360646"/>
              <a:gd name="connsiteY16" fmla="*/ 651510 h 2289810"/>
              <a:gd name="connsiteX17" fmla="*/ 354330 w 1360646"/>
              <a:gd name="connsiteY17" fmla="*/ 609600 h 2289810"/>
              <a:gd name="connsiteX18" fmla="*/ 274320 w 1360646"/>
              <a:gd name="connsiteY18" fmla="*/ 582930 h 2289810"/>
              <a:gd name="connsiteX19" fmla="*/ 232410 w 1360646"/>
              <a:gd name="connsiteY19" fmla="*/ 563880 h 2289810"/>
              <a:gd name="connsiteX20" fmla="*/ 0 w 1360646"/>
              <a:gd name="connsiteY20" fmla="*/ 556260 h 2289810"/>
              <a:gd name="connsiteX21" fmla="*/ 3810 w 1360646"/>
              <a:gd name="connsiteY21" fmla="*/ 434340 h 2289810"/>
              <a:gd name="connsiteX22" fmla="*/ 641033 w 1360646"/>
              <a:gd name="connsiteY22" fmla="*/ 445294 h 2289810"/>
              <a:gd name="connsiteX23" fmla="*/ 636270 w 1360646"/>
              <a:gd name="connsiteY23" fmla="*/ 369570 h 2289810"/>
              <a:gd name="connsiteX24" fmla="*/ 556260 w 1360646"/>
              <a:gd name="connsiteY24" fmla="*/ 381000 h 2289810"/>
              <a:gd name="connsiteX25" fmla="*/ 544830 w 1360646"/>
              <a:gd name="connsiteY25" fmla="*/ 266700 h 2289810"/>
              <a:gd name="connsiteX26" fmla="*/ 628650 w 1360646"/>
              <a:gd name="connsiteY26" fmla="*/ 236220 h 2289810"/>
              <a:gd name="connsiteX27" fmla="*/ 628650 w 1360646"/>
              <a:gd name="connsiteY27" fmla="*/ 0 h 2289810"/>
              <a:gd name="connsiteX28" fmla="*/ 746760 w 1360646"/>
              <a:gd name="connsiteY28" fmla="*/ 0 h 2289810"/>
              <a:gd name="connsiteX29" fmla="*/ 742950 w 1360646"/>
              <a:gd name="connsiteY29" fmla="*/ 228600 h 2289810"/>
              <a:gd name="connsiteX30" fmla="*/ 819150 w 1360646"/>
              <a:gd name="connsiteY30" fmla="*/ 209550 h 2289810"/>
              <a:gd name="connsiteX31" fmla="*/ 826770 w 1360646"/>
              <a:gd name="connsiteY31" fmla="*/ 331470 h 2289810"/>
              <a:gd name="connsiteX32" fmla="*/ 739140 w 1360646"/>
              <a:gd name="connsiteY32" fmla="*/ 350520 h 2289810"/>
              <a:gd name="connsiteX33" fmla="*/ 739140 w 1360646"/>
              <a:gd name="connsiteY33" fmla="*/ 447675 h 2289810"/>
              <a:gd name="connsiteX34" fmla="*/ 1360646 w 1360646"/>
              <a:gd name="connsiteY34" fmla="*/ 442913 h 2289810"/>
              <a:gd name="connsiteX35" fmla="*/ 1357313 w 1360646"/>
              <a:gd name="connsiteY35" fmla="*/ 546736 h 2289810"/>
              <a:gd name="connsiteX36" fmla="*/ 1211580 w 1360646"/>
              <a:gd name="connsiteY36" fmla="*/ 552450 h 2289810"/>
              <a:gd name="connsiteX37" fmla="*/ 1173480 w 1360646"/>
              <a:gd name="connsiteY37" fmla="*/ 567690 h 2289810"/>
              <a:gd name="connsiteX38" fmla="*/ 1104900 w 1360646"/>
              <a:gd name="connsiteY38" fmla="*/ 590550 h 2289810"/>
              <a:gd name="connsiteX39" fmla="*/ 1037749 w 1360646"/>
              <a:gd name="connsiteY39" fmla="*/ 622458 h 2289810"/>
              <a:gd name="connsiteX40" fmla="*/ 951548 w 1360646"/>
              <a:gd name="connsiteY40" fmla="*/ 633412 h 2289810"/>
              <a:gd name="connsiteX41" fmla="*/ 887730 w 1360646"/>
              <a:gd name="connsiteY41" fmla="*/ 678180 h 2289810"/>
              <a:gd name="connsiteX42" fmla="*/ 844391 w 1360646"/>
              <a:gd name="connsiteY42" fmla="*/ 718185 h 2289810"/>
              <a:gd name="connsiteX43" fmla="*/ 812007 w 1360646"/>
              <a:gd name="connsiteY43" fmla="*/ 794385 h 2289810"/>
              <a:gd name="connsiteX44" fmla="*/ 795337 w 1360646"/>
              <a:gd name="connsiteY44" fmla="*/ 895350 h 2289810"/>
              <a:gd name="connsiteX45" fmla="*/ 789622 w 1360646"/>
              <a:gd name="connsiteY45" fmla="*/ 996315 h 2289810"/>
              <a:gd name="connsiteX46" fmla="*/ 802481 w 1360646"/>
              <a:gd name="connsiteY46" fmla="*/ 1074420 h 2289810"/>
              <a:gd name="connsiteX47" fmla="*/ 828199 w 1360646"/>
              <a:gd name="connsiteY47" fmla="*/ 1130617 h 2289810"/>
              <a:gd name="connsiteX48" fmla="*/ 849630 w 1360646"/>
              <a:gd name="connsiteY48" fmla="*/ 1188720 h 2289810"/>
              <a:gd name="connsiteX49" fmla="*/ 792480 w 1360646"/>
              <a:gd name="connsiteY49" fmla="*/ 1191101 h 2289810"/>
              <a:gd name="connsiteX50" fmla="*/ 791527 w 1360646"/>
              <a:gd name="connsiteY50" fmla="*/ 1233011 h 2289810"/>
              <a:gd name="connsiteX51" fmla="*/ 782955 w 1360646"/>
              <a:gd name="connsiteY51" fmla="*/ 1314926 h 2289810"/>
              <a:gd name="connsiteX52" fmla="*/ 777240 w 1360646"/>
              <a:gd name="connsiteY52" fmla="*/ 1424940 h 2289810"/>
              <a:gd name="connsiteX53" fmla="*/ 765810 w 1360646"/>
              <a:gd name="connsiteY53" fmla="*/ 1478280 h 2289810"/>
              <a:gd name="connsiteX54" fmla="*/ 758190 w 1360646"/>
              <a:gd name="connsiteY54" fmla="*/ 1512570 h 2289810"/>
              <a:gd name="connsiteX55" fmla="*/ 746760 w 1360646"/>
              <a:gd name="connsiteY55" fmla="*/ 1573530 h 2289810"/>
              <a:gd name="connsiteX56" fmla="*/ 750570 w 1360646"/>
              <a:gd name="connsiteY56" fmla="*/ 1657350 h 2289810"/>
              <a:gd name="connsiteX57" fmla="*/ 739140 w 1360646"/>
              <a:gd name="connsiteY57" fmla="*/ 1695450 h 2289810"/>
              <a:gd name="connsiteX58" fmla="*/ 742950 w 1360646"/>
              <a:gd name="connsiteY58" fmla="*/ 2289810 h 2289810"/>
              <a:gd name="connsiteX0" fmla="*/ 743903 w 1361599"/>
              <a:gd name="connsiteY0" fmla="*/ 2289810 h 2289810"/>
              <a:gd name="connsiteX1" fmla="*/ 629603 w 1361599"/>
              <a:gd name="connsiteY1" fmla="*/ 2286000 h 2289810"/>
              <a:gd name="connsiteX2" fmla="*/ 629603 w 1361599"/>
              <a:gd name="connsiteY2" fmla="*/ 1680210 h 2289810"/>
              <a:gd name="connsiteX3" fmla="*/ 625793 w 1361599"/>
              <a:gd name="connsiteY3" fmla="*/ 1604010 h 2289810"/>
              <a:gd name="connsiteX4" fmla="*/ 614363 w 1361599"/>
              <a:gd name="connsiteY4" fmla="*/ 1504950 h 2289810"/>
              <a:gd name="connsiteX5" fmla="*/ 591503 w 1361599"/>
              <a:gd name="connsiteY5" fmla="*/ 1421130 h 2289810"/>
              <a:gd name="connsiteX6" fmla="*/ 583883 w 1361599"/>
              <a:gd name="connsiteY6" fmla="*/ 1306830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9593 w 1361599"/>
              <a:gd name="connsiteY15" fmla="*/ 727710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33363 w 1361599"/>
              <a:gd name="connsiteY19" fmla="*/ 563880 h 2289810"/>
              <a:gd name="connsiteX20" fmla="*/ 953 w 1361599"/>
              <a:gd name="connsiteY20" fmla="*/ 556260 h 2289810"/>
              <a:gd name="connsiteX21" fmla="*/ 0 w 1361599"/>
              <a:gd name="connsiteY21" fmla="*/ 441484 h 2289810"/>
              <a:gd name="connsiteX22" fmla="*/ 641986 w 1361599"/>
              <a:gd name="connsiteY22" fmla="*/ 445294 h 2289810"/>
              <a:gd name="connsiteX23" fmla="*/ 637223 w 1361599"/>
              <a:gd name="connsiteY23" fmla="*/ 369570 h 2289810"/>
              <a:gd name="connsiteX24" fmla="*/ 557213 w 1361599"/>
              <a:gd name="connsiteY24" fmla="*/ 381000 h 2289810"/>
              <a:gd name="connsiteX25" fmla="*/ 545783 w 1361599"/>
              <a:gd name="connsiteY25" fmla="*/ 266700 h 2289810"/>
              <a:gd name="connsiteX26" fmla="*/ 629603 w 1361599"/>
              <a:gd name="connsiteY26" fmla="*/ 236220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09550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29603 w 1361599"/>
              <a:gd name="connsiteY1" fmla="*/ 2286000 h 2289810"/>
              <a:gd name="connsiteX2" fmla="*/ 629603 w 1361599"/>
              <a:gd name="connsiteY2" fmla="*/ 1680210 h 2289810"/>
              <a:gd name="connsiteX3" fmla="*/ 625793 w 1361599"/>
              <a:gd name="connsiteY3" fmla="*/ 1604010 h 2289810"/>
              <a:gd name="connsiteX4" fmla="*/ 614363 w 1361599"/>
              <a:gd name="connsiteY4" fmla="*/ 1504950 h 2289810"/>
              <a:gd name="connsiteX5" fmla="*/ 591503 w 1361599"/>
              <a:gd name="connsiteY5" fmla="*/ 1421130 h 2289810"/>
              <a:gd name="connsiteX6" fmla="*/ 583883 w 1361599"/>
              <a:gd name="connsiteY6" fmla="*/ 1306830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9593 w 1361599"/>
              <a:gd name="connsiteY15" fmla="*/ 727710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1484 h 2289810"/>
              <a:gd name="connsiteX22" fmla="*/ 641986 w 1361599"/>
              <a:gd name="connsiteY22" fmla="*/ 445294 h 2289810"/>
              <a:gd name="connsiteX23" fmla="*/ 637223 w 1361599"/>
              <a:gd name="connsiteY23" fmla="*/ 369570 h 2289810"/>
              <a:gd name="connsiteX24" fmla="*/ 557213 w 1361599"/>
              <a:gd name="connsiteY24" fmla="*/ 381000 h 2289810"/>
              <a:gd name="connsiteX25" fmla="*/ 545783 w 1361599"/>
              <a:gd name="connsiteY25" fmla="*/ 266700 h 2289810"/>
              <a:gd name="connsiteX26" fmla="*/ 629603 w 1361599"/>
              <a:gd name="connsiteY26" fmla="*/ 236220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09550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29603 w 1361599"/>
              <a:gd name="connsiteY1" fmla="*/ 2286000 h 2289810"/>
              <a:gd name="connsiteX2" fmla="*/ 629603 w 1361599"/>
              <a:gd name="connsiteY2" fmla="*/ 1680210 h 2289810"/>
              <a:gd name="connsiteX3" fmla="*/ 625793 w 1361599"/>
              <a:gd name="connsiteY3" fmla="*/ 1604010 h 2289810"/>
              <a:gd name="connsiteX4" fmla="*/ 614363 w 1361599"/>
              <a:gd name="connsiteY4" fmla="*/ 1504950 h 2289810"/>
              <a:gd name="connsiteX5" fmla="*/ 591503 w 1361599"/>
              <a:gd name="connsiteY5" fmla="*/ 1421130 h 2289810"/>
              <a:gd name="connsiteX6" fmla="*/ 583883 w 1361599"/>
              <a:gd name="connsiteY6" fmla="*/ 1306830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1484 h 2289810"/>
              <a:gd name="connsiteX22" fmla="*/ 641986 w 1361599"/>
              <a:gd name="connsiteY22" fmla="*/ 445294 h 2289810"/>
              <a:gd name="connsiteX23" fmla="*/ 637223 w 1361599"/>
              <a:gd name="connsiteY23" fmla="*/ 369570 h 2289810"/>
              <a:gd name="connsiteX24" fmla="*/ 557213 w 1361599"/>
              <a:gd name="connsiteY24" fmla="*/ 381000 h 2289810"/>
              <a:gd name="connsiteX25" fmla="*/ 545783 w 1361599"/>
              <a:gd name="connsiteY25" fmla="*/ 266700 h 2289810"/>
              <a:gd name="connsiteX26" fmla="*/ 629603 w 1361599"/>
              <a:gd name="connsiteY26" fmla="*/ 236220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09550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29603 w 1361599"/>
              <a:gd name="connsiteY1" fmla="*/ 2286000 h 2289810"/>
              <a:gd name="connsiteX2" fmla="*/ 629603 w 1361599"/>
              <a:gd name="connsiteY2" fmla="*/ 1680210 h 2289810"/>
              <a:gd name="connsiteX3" fmla="*/ 625793 w 1361599"/>
              <a:gd name="connsiteY3" fmla="*/ 1604010 h 2289810"/>
              <a:gd name="connsiteX4" fmla="*/ 614363 w 1361599"/>
              <a:gd name="connsiteY4" fmla="*/ 1504950 h 2289810"/>
              <a:gd name="connsiteX5" fmla="*/ 591503 w 1361599"/>
              <a:gd name="connsiteY5" fmla="*/ 1421130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1484 h 2289810"/>
              <a:gd name="connsiteX22" fmla="*/ 641986 w 1361599"/>
              <a:gd name="connsiteY22" fmla="*/ 445294 h 2289810"/>
              <a:gd name="connsiteX23" fmla="*/ 637223 w 1361599"/>
              <a:gd name="connsiteY23" fmla="*/ 369570 h 2289810"/>
              <a:gd name="connsiteX24" fmla="*/ 557213 w 1361599"/>
              <a:gd name="connsiteY24" fmla="*/ 381000 h 2289810"/>
              <a:gd name="connsiteX25" fmla="*/ 545783 w 1361599"/>
              <a:gd name="connsiteY25" fmla="*/ 266700 h 2289810"/>
              <a:gd name="connsiteX26" fmla="*/ 629603 w 1361599"/>
              <a:gd name="connsiteY26" fmla="*/ 236220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09550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29603 w 1361599"/>
              <a:gd name="connsiteY1" fmla="*/ 2286000 h 2289810"/>
              <a:gd name="connsiteX2" fmla="*/ 629603 w 1361599"/>
              <a:gd name="connsiteY2" fmla="*/ 1680210 h 2289810"/>
              <a:gd name="connsiteX3" fmla="*/ 625793 w 1361599"/>
              <a:gd name="connsiteY3" fmla="*/ 1604010 h 2289810"/>
              <a:gd name="connsiteX4" fmla="*/ 614363 w 1361599"/>
              <a:gd name="connsiteY4" fmla="*/ 1504950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1484 h 2289810"/>
              <a:gd name="connsiteX22" fmla="*/ 641986 w 1361599"/>
              <a:gd name="connsiteY22" fmla="*/ 445294 h 2289810"/>
              <a:gd name="connsiteX23" fmla="*/ 637223 w 1361599"/>
              <a:gd name="connsiteY23" fmla="*/ 369570 h 2289810"/>
              <a:gd name="connsiteX24" fmla="*/ 557213 w 1361599"/>
              <a:gd name="connsiteY24" fmla="*/ 381000 h 2289810"/>
              <a:gd name="connsiteX25" fmla="*/ 545783 w 1361599"/>
              <a:gd name="connsiteY25" fmla="*/ 266700 h 2289810"/>
              <a:gd name="connsiteX26" fmla="*/ 629603 w 1361599"/>
              <a:gd name="connsiteY26" fmla="*/ 236220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09550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29603 w 1361599"/>
              <a:gd name="connsiteY1" fmla="*/ 2286000 h 2289810"/>
              <a:gd name="connsiteX2" fmla="*/ 629603 w 1361599"/>
              <a:gd name="connsiteY2" fmla="*/ 1680210 h 2289810"/>
              <a:gd name="connsiteX3" fmla="*/ 625793 w 1361599"/>
              <a:gd name="connsiteY3" fmla="*/ 1604010 h 2289810"/>
              <a:gd name="connsiteX4" fmla="*/ 623888 w 1361599"/>
              <a:gd name="connsiteY4" fmla="*/ 1507332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1484 h 2289810"/>
              <a:gd name="connsiteX22" fmla="*/ 641986 w 1361599"/>
              <a:gd name="connsiteY22" fmla="*/ 445294 h 2289810"/>
              <a:gd name="connsiteX23" fmla="*/ 637223 w 1361599"/>
              <a:gd name="connsiteY23" fmla="*/ 369570 h 2289810"/>
              <a:gd name="connsiteX24" fmla="*/ 557213 w 1361599"/>
              <a:gd name="connsiteY24" fmla="*/ 381000 h 2289810"/>
              <a:gd name="connsiteX25" fmla="*/ 545783 w 1361599"/>
              <a:gd name="connsiteY25" fmla="*/ 266700 h 2289810"/>
              <a:gd name="connsiteX26" fmla="*/ 629603 w 1361599"/>
              <a:gd name="connsiteY26" fmla="*/ 236220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09550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29603 w 1361599"/>
              <a:gd name="connsiteY1" fmla="*/ 2286000 h 2289810"/>
              <a:gd name="connsiteX2" fmla="*/ 629603 w 1361599"/>
              <a:gd name="connsiteY2" fmla="*/ 1680210 h 2289810"/>
              <a:gd name="connsiteX3" fmla="*/ 625793 w 1361599"/>
              <a:gd name="connsiteY3" fmla="*/ 1604010 h 2289810"/>
              <a:gd name="connsiteX4" fmla="*/ 623888 w 1361599"/>
              <a:gd name="connsiteY4" fmla="*/ 1507332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1484 h 2289810"/>
              <a:gd name="connsiteX22" fmla="*/ 641986 w 1361599"/>
              <a:gd name="connsiteY22" fmla="*/ 445294 h 2289810"/>
              <a:gd name="connsiteX23" fmla="*/ 637223 w 1361599"/>
              <a:gd name="connsiteY23" fmla="*/ 369570 h 2289810"/>
              <a:gd name="connsiteX24" fmla="*/ 557213 w 1361599"/>
              <a:gd name="connsiteY24" fmla="*/ 381000 h 2289810"/>
              <a:gd name="connsiteX25" fmla="*/ 545783 w 1361599"/>
              <a:gd name="connsiteY25" fmla="*/ 266700 h 2289810"/>
              <a:gd name="connsiteX26" fmla="*/ 629603 w 1361599"/>
              <a:gd name="connsiteY26" fmla="*/ 236220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09550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36746 w 1361599"/>
              <a:gd name="connsiteY1" fmla="*/ 2286000 h 2289810"/>
              <a:gd name="connsiteX2" fmla="*/ 629603 w 1361599"/>
              <a:gd name="connsiteY2" fmla="*/ 1680210 h 2289810"/>
              <a:gd name="connsiteX3" fmla="*/ 625793 w 1361599"/>
              <a:gd name="connsiteY3" fmla="*/ 1604010 h 2289810"/>
              <a:gd name="connsiteX4" fmla="*/ 623888 w 1361599"/>
              <a:gd name="connsiteY4" fmla="*/ 1507332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1484 h 2289810"/>
              <a:gd name="connsiteX22" fmla="*/ 641986 w 1361599"/>
              <a:gd name="connsiteY22" fmla="*/ 445294 h 2289810"/>
              <a:gd name="connsiteX23" fmla="*/ 637223 w 1361599"/>
              <a:gd name="connsiteY23" fmla="*/ 369570 h 2289810"/>
              <a:gd name="connsiteX24" fmla="*/ 557213 w 1361599"/>
              <a:gd name="connsiteY24" fmla="*/ 381000 h 2289810"/>
              <a:gd name="connsiteX25" fmla="*/ 545783 w 1361599"/>
              <a:gd name="connsiteY25" fmla="*/ 266700 h 2289810"/>
              <a:gd name="connsiteX26" fmla="*/ 629603 w 1361599"/>
              <a:gd name="connsiteY26" fmla="*/ 236220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09550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36746 w 1361599"/>
              <a:gd name="connsiteY1" fmla="*/ 2286000 h 2289810"/>
              <a:gd name="connsiteX2" fmla="*/ 634365 w 1361599"/>
              <a:gd name="connsiteY2" fmla="*/ 1684973 h 2289810"/>
              <a:gd name="connsiteX3" fmla="*/ 625793 w 1361599"/>
              <a:gd name="connsiteY3" fmla="*/ 1604010 h 2289810"/>
              <a:gd name="connsiteX4" fmla="*/ 623888 w 1361599"/>
              <a:gd name="connsiteY4" fmla="*/ 1507332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1484 h 2289810"/>
              <a:gd name="connsiteX22" fmla="*/ 641986 w 1361599"/>
              <a:gd name="connsiteY22" fmla="*/ 445294 h 2289810"/>
              <a:gd name="connsiteX23" fmla="*/ 637223 w 1361599"/>
              <a:gd name="connsiteY23" fmla="*/ 369570 h 2289810"/>
              <a:gd name="connsiteX24" fmla="*/ 557213 w 1361599"/>
              <a:gd name="connsiteY24" fmla="*/ 381000 h 2289810"/>
              <a:gd name="connsiteX25" fmla="*/ 545783 w 1361599"/>
              <a:gd name="connsiteY25" fmla="*/ 266700 h 2289810"/>
              <a:gd name="connsiteX26" fmla="*/ 629603 w 1361599"/>
              <a:gd name="connsiteY26" fmla="*/ 236220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09550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36746 w 1361599"/>
              <a:gd name="connsiteY1" fmla="*/ 2286000 h 2289810"/>
              <a:gd name="connsiteX2" fmla="*/ 634365 w 1361599"/>
              <a:gd name="connsiteY2" fmla="*/ 1684973 h 2289810"/>
              <a:gd name="connsiteX3" fmla="*/ 625793 w 1361599"/>
              <a:gd name="connsiteY3" fmla="*/ 1604010 h 2289810"/>
              <a:gd name="connsiteX4" fmla="*/ 623888 w 1361599"/>
              <a:gd name="connsiteY4" fmla="*/ 1507332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6247 h 2289810"/>
              <a:gd name="connsiteX22" fmla="*/ 641986 w 1361599"/>
              <a:gd name="connsiteY22" fmla="*/ 445294 h 2289810"/>
              <a:gd name="connsiteX23" fmla="*/ 637223 w 1361599"/>
              <a:gd name="connsiteY23" fmla="*/ 369570 h 2289810"/>
              <a:gd name="connsiteX24" fmla="*/ 557213 w 1361599"/>
              <a:gd name="connsiteY24" fmla="*/ 381000 h 2289810"/>
              <a:gd name="connsiteX25" fmla="*/ 545783 w 1361599"/>
              <a:gd name="connsiteY25" fmla="*/ 266700 h 2289810"/>
              <a:gd name="connsiteX26" fmla="*/ 629603 w 1361599"/>
              <a:gd name="connsiteY26" fmla="*/ 236220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09550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36746 w 1361599"/>
              <a:gd name="connsiteY1" fmla="*/ 2286000 h 2289810"/>
              <a:gd name="connsiteX2" fmla="*/ 634365 w 1361599"/>
              <a:gd name="connsiteY2" fmla="*/ 1684973 h 2289810"/>
              <a:gd name="connsiteX3" fmla="*/ 625793 w 1361599"/>
              <a:gd name="connsiteY3" fmla="*/ 1604010 h 2289810"/>
              <a:gd name="connsiteX4" fmla="*/ 623888 w 1361599"/>
              <a:gd name="connsiteY4" fmla="*/ 1507332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6247 h 2289810"/>
              <a:gd name="connsiteX22" fmla="*/ 641986 w 1361599"/>
              <a:gd name="connsiteY22" fmla="*/ 445294 h 2289810"/>
              <a:gd name="connsiteX23" fmla="*/ 637223 w 1361599"/>
              <a:gd name="connsiteY23" fmla="*/ 369570 h 2289810"/>
              <a:gd name="connsiteX24" fmla="*/ 550069 w 1361599"/>
              <a:gd name="connsiteY24" fmla="*/ 378619 h 2289810"/>
              <a:gd name="connsiteX25" fmla="*/ 545783 w 1361599"/>
              <a:gd name="connsiteY25" fmla="*/ 266700 h 2289810"/>
              <a:gd name="connsiteX26" fmla="*/ 629603 w 1361599"/>
              <a:gd name="connsiteY26" fmla="*/ 236220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09550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36746 w 1361599"/>
              <a:gd name="connsiteY1" fmla="*/ 2286000 h 2289810"/>
              <a:gd name="connsiteX2" fmla="*/ 634365 w 1361599"/>
              <a:gd name="connsiteY2" fmla="*/ 1684973 h 2289810"/>
              <a:gd name="connsiteX3" fmla="*/ 625793 w 1361599"/>
              <a:gd name="connsiteY3" fmla="*/ 1604010 h 2289810"/>
              <a:gd name="connsiteX4" fmla="*/ 623888 w 1361599"/>
              <a:gd name="connsiteY4" fmla="*/ 1507332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6247 h 2289810"/>
              <a:gd name="connsiteX22" fmla="*/ 641986 w 1361599"/>
              <a:gd name="connsiteY22" fmla="*/ 445294 h 2289810"/>
              <a:gd name="connsiteX23" fmla="*/ 637223 w 1361599"/>
              <a:gd name="connsiteY23" fmla="*/ 369570 h 2289810"/>
              <a:gd name="connsiteX24" fmla="*/ 550069 w 1361599"/>
              <a:gd name="connsiteY24" fmla="*/ 378619 h 2289810"/>
              <a:gd name="connsiteX25" fmla="*/ 545783 w 1361599"/>
              <a:gd name="connsiteY25" fmla="*/ 266700 h 2289810"/>
              <a:gd name="connsiteX26" fmla="*/ 629603 w 1361599"/>
              <a:gd name="connsiteY26" fmla="*/ 236220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14313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36746 w 1361599"/>
              <a:gd name="connsiteY1" fmla="*/ 2286000 h 2289810"/>
              <a:gd name="connsiteX2" fmla="*/ 634365 w 1361599"/>
              <a:gd name="connsiteY2" fmla="*/ 1684973 h 2289810"/>
              <a:gd name="connsiteX3" fmla="*/ 625793 w 1361599"/>
              <a:gd name="connsiteY3" fmla="*/ 1604010 h 2289810"/>
              <a:gd name="connsiteX4" fmla="*/ 623888 w 1361599"/>
              <a:gd name="connsiteY4" fmla="*/ 1507332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6247 h 2289810"/>
              <a:gd name="connsiteX22" fmla="*/ 641986 w 1361599"/>
              <a:gd name="connsiteY22" fmla="*/ 445294 h 2289810"/>
              <a:gd name="connsiteX23" fmla="*/ 637223 w 1361599"/>
              <a:gd name="connsiteY23" fmla="*/ 369570 h 2289810"/>
              <a:gd name="connsiteX24" fmla="*/ 550069 w 1361599"/>
              <a:gd name="connsiteY24" fmla="*/ 378619 h 2289810"/>
              <a:gd name="connsiteX25" fmla="*/ 545783 w 1361599"/>
              <a:gd name="connsiteY25" fmla="*/ 266700 h 2289810"/>
              <a:gd name="connsiteX26" fmla="*/ 622459 w 1361599"/>
              <a:gd name="connsiteY26" fmla="*/ 248126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14313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36746 w 1361599"/>
              <a:gd name="connsiteY1" fmla="*/ 2286000 h 2289810"/>
              <a:gd name="connsiteX2" fmla="*/ 634365 w 1361599"/>
              <a:gd name="connsiteY2" fmla="*/ 1684973 h 2289810"/>
              <a:gd name="connsiteX3" fmla="*/ 625793 w 1361599"/>
              <a:gd name="connsiteY3" fmla="*/ 1604010 h 2289810"/>
              <a:gd name="connsiteX4" fmla="*/ 623888 w 1361599"/>
              <a:gd name="connsiteY4" fmla="*/ 1507332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6247 h 2289810"/>
              <a:gd name="connsiteX22" fmla="*/ 641986 w 1361599"/>
              <a:gd name="connsiteY22" fmla="*/ 445294 h 2289810"/>
              <a:gd name="connsiteX23" fmla="*/ 637223 w 1361599"/>
              <a:gd name="connsiteY23" fmla="*/ 369570 h 2289810"/>
              <a:gd name="connsiteX24" fmla="*/ 550069 w 1361599"/>
              <a:gd name="connsiteY24" fmla="*/ 378619 h 2289810"/>
              <a:gd name="connsiteX25" fmla="*/ 548164 w 1361599"/>
              <a:gd name="connsiteY25" fmla="*/ 261938 h 2289810"/>
              <a:gd name="connsiteX26" fmla="*/ 622459 w 1361599"/>
              <a:gd name="connsiteY26" fmla="*/ 248126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14313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36746 w 1361599"/>
              <a:gd name="connsiteY1" fmla="*/ 2286000 h 2289810"/>
              <a:gd name="connsiteX2" fmla="*/ 634365 w 1361599"/>
              <a:gd name="connsiteY2" fmla="*/ 1684973 h 2289810"/>
              <a:gd name="connsiteX3" fmla="*/ 625793 w 1361599"/>
              <a:gd name="connsiteY3" fmla="*/ 1604010 h 2289810"/>
              <a:gd name="connsiteX4" fmla="*/ 623888 w 1361599"/>
              <a:gd name="connsiteY4" fmla="*/ 1507332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6247 h 2289810"/>
              <a:gd name="connsiteX22" fmla="*/ 641986 w 1361599"/>
              <a:gd name="connsiteY22" fmla="*/ 445294 h 2289810"/>
              <a:gd name="connsiteX23" fmla="*/ 637223 w 1361599"/>
              <a:gd name="connsiteY23" fmla="*/ 369570 h 2289810"/>
              <a:gd name="connsiteX24" fmla="*/ 550069 w 1361599"/>
              <a:gd name="connsiteY24" fmla="*/ 378619 h 2289810"/>
              <a:gd name="connsiteX25" fmla="*/ 548164 w 1361599"/>
              <a:gd name="connsiteY25" fmla="*/ 261938 h 2289810"/>
              <a:gd name="connsiteX26" fmla="*/ 629603 w 1361599"/>
              <a:gd name="connsiteY26" fmla="*/ 240983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14313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36746 w 1361599"/>
              <a:gd name="connsiteY1" fmla="*/ 2286000 h 2289810"/>
              <a:gd name="connsiteX2" fmla="*/ 634365 w 1361599"/>
              <a:gd name="connsiteY2" fmla="*/ 1684973 h 2289810"/>
              <a:gd name="connsiteX3" fmla="*/ 625793 w 1361599"/>
              <a:gd name="connsiteY3" fmla="*/ 1604010 h 2289810"/>
              <a:gd name="connsiteX4" fmla="*/ 623888 w 1361599"/>
              <a:gd name="connsiteY4" fmla="*/ 1507332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6247 h 2289810"/>
              <a:gd name="connsiteX22" fmla="*/ 641986 w 1361599"/>
              <a:gd name="connsiteY22" fmla="*/ 445294 h 2289810"/>
              <a:gd name="connsiteX23" fmla="*/ 637223 w 1361599"/>
              <a:gd name="connsiteY23" fmla="*/ 369570 h 2289810"/>
              <a:gd name="connsiteX24" fmla="*/ 550069 w 1361599"/>
              <a:gd name="connsiteY24" fmla="*/ 378619 h 2289810"/>
              <a:gd name="connsiteX25" fmla="*/ 548164 w 1361599"/>
              <a:gd name="connsiteY25" fmla="*/ 261938 h 2289810"/>
              <a:gd name="connsiteX26" fmla="*/ 629603 w 1361599"/>
              <a:gd name="connsiteY26" fmla="*/ 245745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14313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36746 w 1361599"/>
              <a:gd name="connsiteY1" fmla="*/ 2286000 h 2289810"/>
              <a:gd name="connsiteX2" fmla="*/ 634365 w 1361599"/>
              <a:gd name="connsiteY2" fmla="*/ 1684973 h 2289810"/>
              <a:gd name="connsiteX3" fmla="*/ 625793 w 1361599"/>
              <a:gd name="connsiteY3" fmla="*/ 1604010 h 2289810"/>
              <a:gd name="connsiteX4" fmla="*/ 623888 w 1361599"/>
              <a:gd name="connsiteY4" fmla="*/ 1507332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3883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6247 h 2289810"/>
              <a:gd name="connsiteX22" fmla="*/ 641986 w 1361599"/>
              <a:gd name="connsiteY22" fmla="*/ 445294 h 2289810"/>
              <a:gd name="connsiteX23" fmla="*/ 637223 w 1361599"/>
              <a:gd name="connsiteY23" fmla="*/ 369570 h 2289810"/>
              <a:gd name="connsiteX24" fmla="*/ 545307 w 1361599"/>
              <a:gd name="connsiteY24" fmla="*/ 369094 h 2289810"/>
              <a:gd name="connsiteX25" fmla="*/ 548164 w 1361599"/>
              <a:gd name="connsiteY25" fmla="*/ 261938 h 2289810"/>
              <a:gd name="connsiteX26" fmla="*/ 629603 w 1361599"/>
              <a:gd name="connsiteY26" fmla="*/ 245745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14313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 name="connsiteX0" fmla="*/ 743903 w 1361599"/>
              <a:gd name="connsiteY0" fmla="*/ 2289810 h 2289810"/>
              <a:gd name="connsiteX1" fmla="*/ 636746 w 1361599"/>
              <a:gd name="connsiteY1" fmla="*/ 2286000 h 2289810"/>
              <a:gd name="connsiteX2" fmla="*/ 634365 w 1361599"/>
              <a:gd name="connsiteY2" fmla="*/ 1684973 h 2289810"/>
              <a:gd name="connsiteX3" fmla="*/ 625793 w 1361599"/>
              <a:gd name="connsiteY3" fmla="*/ 1604010 h 2289810"/>
              <a:gd name="connsiteX4" fmla="*/ 623888 w 1361599"/>
              <a:gd name="connsiteY4" fmla="*/ 1507332 h 2289810"/>
              <a:gd name="connsiteX5" fmla="*/ 596265 w 1361599"/>
              <a:gd name="connsiteY5" fmla="*/ 1418749 h 2289810"/>
              <a:gd name="connsiteX6" fmla="*/ 586264 w 1361599"/>
              <a:gd name="connsiteY6" fmla="*/ 1309211 h 2289810"/>
              <a:gd name="connsiteX7" fmla="*/ 583883 w 1361599"/>
              <a:gd name="connsiteY7" fmla="*/ 1192530 h 2289810"/>
              <a:gd name="connsiteX8" fmla="*/ 568643 w 1361599"/>
              <a:gd name="connsiteY8" fmla="*/ 1093470 h 2289810"/>
              <a:gd name="connsiteX9" fmla="*/ 564833 w 1361599"/>
              <a:gd name="connsiteY9" fmla="*/ 1074420 h 2289810"/>
              <a:gd name="connsiteX10" fmla="*/ 549593 w 1361599"/>
              <a:gd name="connsiteY10" fmla="*/ 1051560 h 2289810"/>
              <a:gd name="connsiteX11" fmla="*/ 545783 w 1361599"/>
              <a:gd name="connsiteY11" fmla="*/ 1002030 h 2289810"/>
              <a:gd name="connsiteX12" fmla="*/ 568643 w 1361599"/>
              <a:gd name="connsiteY12" fmla="*/ 956310 h 2289810"/>
              <a:gd name="connsiteX13" fmla="*/ 587693 w 1361599"/>
              <a:gd name="connsiteY13" fmla="*/ 883920 h 2289810"/>
              <a:gd name="connsiteX14" fmla="*/ 581502 w 1361599"/>
              <a:gd name="connsiteY14" fmla="*/ 796290 h 2289810"/>
              <a:gd name="connsiteX15" fmla="*/ 547211 w 1361599"/>
              <a:gd name="connsiteY15" fmla="*/ 722948 h 2289810"/>
              <a:gd name="connsiteX16" fmla="*/ 477203 w 1361599"/>
              <a:gd name="connsiteY16" fmla="*/ 651510 h 2289810"/>
              <a:gd name="connsiteX17" fmla="*/ 355283 w 1361599"/>
              <a:gd name="connsiteY17" fmla="*/ 609600 h 2289810"/>
              <a:gd name="connsiteX18" fmla="*/ 275273 w 1361599"/>
              <a:gd name="connsiteY18" fmla="*/ 582930 h 2289810"/>
              <a:gd name="connsiteX19" fmla="*/ 226219 w 1361599"/>
              <a:gd name="connsiteY19" fmla="*/ 563880 h 2289810"/>
              <a:gd name="connsiteX20" fmla="*/ 953 w 1361599"/>
              <a:gd name="connsiteY20" fmla="*/ 556260 h 2289810"/>
              <a:gd name="connsiteX21" fmla="*/ 0 w 1361599"/>
              <a:gd name="connsiteY21" fmla="*/ 446247 h 2289810"/>
              <a:gd name="connsiteX22" fmla="*/ 641986 w 1361599"/>
              <a:gd name="connsiteY22" fmla="*/ 445294 h 2289810"/>
              <a:gd name="connsiteX23" fmla="*/ 637223 w 1361599"/>
              <a:gd name="connsiteY23" fmla="*/ 369570 h 2289810"/>
              <a:gd name="connsiteX24" fmla="*/ 545307 w 1361599"/>
              <a:gd name="connsiteY24" fmla="*/ 369094 h 2289810"/>
              <a:gd name="connsiteX25" fmla="*/ 548164 w 1361599"/>
              <a:gd name="connsiteY25" fmla="*/ 261938 h 2289810"/>
              <a:gd name="connsiteX26" fmla="*/ 629603 w 1361599"/>
              <a:gd name="connsiteY26" fmla="*/ 245745 h 2289810"/>
              <a:gd name="connsiteX27" fmla="*/ 629603 w 1361599"/>
              <a:gd name="connsiteY27" fmla="*/ 0 h 2289810"/>
              <a:gd name="connsiteX28" fmla="*/ 747713 w 1361599"/>
              <a:gd name="connsiteY28" fmla="*/ 0 h 2289810"/>
              <a:gd name="connsiteX29" fmla="*/ 743903 w 1361599"/>
              <a:gd name="connsiteY29" fmla="*/ 228600 h 2289810"/>
              <a:gd name="connsiteX30" fmla="*/ 820103 w 1361599"/>
              <a:gd name="connsiteY30" fmla="*/ 214313 h 2289810"/>
              <a:gd name="connsiteX31" fmla="*/ 827723 w 1361599"/>
              <a:gd name="connsiteY31" fmla="*/ 331470 h 2289810"/>
              <a:gd name="connsiteX32" fmla="*/ 740093 w 1361599"/>
              <a:gd name="connsiteY32" fmla="*/ 350520 h 2289810"/>
              <a:gd name="connsiteX33" fmla="*/ 740093 w 1361599"/>
              <a:gd name="connsiteY33" fmla="*/ 447675 h 2289810"/>
              <a:gd name="connsiteX34" fmla="*/ 1361599 w 1361599"/>
              <a:gd name="connsiteY34" fmla="*/ 442913 h 2289810"/>
              <a:gd name="connsiteX35" fmla="*/ 1358266 w 1361599"/>
              <a:gd name="connsiteY35" fmla="*/ 546736 h 2289810"/>
              <a:gd name="connsiteX36" fmla="*/ 1212533 w 1361599"/>
              <a:gd name="connsiteY36" fmla="*/ 552450 h 2289810"/>
              <a:gd name="connsiteX37" fmla="*/ 1174433 w 1361599"/>
              <a:gd name="connsiteY37" fmla="*/ 567690 h 2289810"/>
              <a:gd name="connsiteX38" fmla="*/ 1105853 w 1361599"/>
              <a:gd name="connsiteY38" fmla="*/ 590550 h 2289810"/>
              <a:gd name="connsiteX39" fmla="*/ 1038702 w 1361599"/>
              <a:gd name="connsiteY39" fmla="*/ 622458 h 2289810"/>
              <a:gd name="connsiteX40" fmla="*/ 952501 w 1361599"/>
              <a:gd name="connsiteY40" fmla="*/ 633412 h 2289810"/>
              <a:gd name="connsiteX41" fmla="*/ 888683 w 1361599"/>
              <a:gd name="connsiteY41" fmla="*/ 678180 h 2289810"/>
              <a:gd name="connsiteX42" fmla="*/ 845344 w 1361599"/>
              <a:gd name="connsiteY42" fmla="*/ 718185 h 2289810"/>
              <a:gd name="connsiteX43" fmla="*/ 812960 w 1361599"/>
              <a:gd name="connsiteY43" fmla="*/ 794385 h 2289810"/>
              <a:gd name="connsiteX44" fmla="*/ 796290 w 1361599"/>
              <a:gd name="connsiteY44" fmla="*/ 895350 h 2289810"/>
              <a:gd name="connsiteX45" fmla="*/ 790575 w 1361599"/>
              <a:gd name="connsiteY45" fmla="*/ 996315 h 2289810"/>
              <a:gd name="connsiteX46" fmla="*/ 803434 w 1361599"/>
              <a:gd name="connsiteY46" fmla="*/ 1074420 h 2289810"/>
              <a:gd name="connsiteX47" fmla="*/ 829152 w 1361599"/>
              <a:gd name="connsiteY47" fmla="*/ 1130617 h 2289810"/>
              <a:gd name="connsiteX48" fmla="*/ 850583 w 1361599"/>
              <a:gd name="connsiteY48" fmla="*/ 1188720 h 2289810"/>
              <a:gd name="connsiteX49" fmla="*/ 793433 w 1361599"/>
              <a:gd name="connsiteY49" fmla="*/ 1191101 h 2289810"/>
              <a:gd name="connsiteX50" fmla="*/ 792480 w 1361599"/>
              <a:gd name="connsiteY50" fmla="*/ 1233011 h 2289810"/>
              <a:gd name="connsiteX51" fmla="*/ 783908 w 1361599"/>
              <a:gd name="connsiteY51" fmla="*/ 1314926 h 2289810"/>
              <a:gd name="connsiteX52" fmla="*/ 778193 w 1361599"/>
              <a:gd name="connsiteY52" fmla="*/ 1424940 h 2289810"/>
              <a:gd name="connsiteX53" fmla="*/ 766763 w 1361599"/>
              <a:gd name="connsiteY53" fmla="*/ 1478280 h 2289810"/>
              <a:gd name="connsiteX54" fmla="*/ 759143 w 1361599"/>
              <a:gd name="connsiteY54" fmla="*/ 1512570 h 2289810"/>
              <a:gd name="connsiteX55" fmla="*/ 747713 w 1361599"/>
              <a:gd name="connsiteY55" fmla="*/ 1573530 h 2289810"/>
              <a:gd name="connsiteX56" fmla="*/ 751523 w 1361599"/>
              <a:gd name="connsiteY56" fmla="*/ 1657350 h 2289810"/>
              <a:gd name="connsiteX57" fmla="*/ 740093 w 1361599"/>
              <a:gd name="connsiteY57" fmla="*/ 1695450 h 2289810"/>
              <a:gd name="connsiteX58" fmla="*/ 743903 w 1361599"/>
              <a:gd name="connsiteY58" fmla="*/ 2289810 h 2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361599" h="2289810">
                <a:moveTo>
                  <a:pt x="743903" y="2289810"/>
                </a:moveTo>
                <a:lnTo>
                  <a:pt x="636746" y="2286000"/>
                </a:lnTo>
                <a:cubicBezTo>
                  <a:pt x="635952" y="2085658"/>
                  <a:pt x="635159" y="1885315"/>
                  <a:pt x="634365" y="1684973"/>
                </a:cubicBezTo>
                <a:lnTo>
                  <a:pt x="625793" y="1604010"/>
                </a:lnTo>
                <a:lnTo>
                  <a:pt x="623888" y="1507332"/>
                </a:lnTo>
                <a:lnTo>
                  <a:pt x="596265" y="1418749"/>
                </a:lnTo>
                <a:lnTo>
                  <a:pt x="586264" y="1309211"/>
                </a:lnTo>
                <a:cubicBezTo>
                  <a:pt x="585470" y="1270317"/>
                  <a:pt x="584677" y="1231424"/>
                  <a:pt x="583883" y="1192530"/>
                </a:cubicBezTo>
                <a:lnTo>
                  <a:pt x="568643" y="1093470"/>
                </a:lnTo>
                <a:lnTo>
                  <a:pt x="564833" y="1074420"/>
                </a:lnTo>
                <a:lnTo>
                  <a:pt x="549593" y="1051560"/>
                </a:lnTo>
                <a:lnTo>
                  <a:pt x="545783" y="1002030"/>
                </a:lnTo>
                <a:lnTo>
                  <a:pt x="568643" y="956310"/>
                </a:lnTo>
                <a:lnTo>
                  <a:pt x="587693" y="883920"/>
                </a:lnTo>
                <a:lnTo>
                  <a:pt x="581502" y="796290"/>
                </a:lnTo>
                <a:lnTo>
                  <a:pt x="547211" y="722948"/>
                </a:lnTo>
                <a:lnTo>
                  <a:pt x="477203" y="651510"/>
                </a:lnTo>
                <a:lnTo>
                  <a:pt x="355283" y="609600"/>
                </a:lnTo>
                <a:lnTo>
                  <a:pt x="275273" y="582930"/>
                </a:lnTo>
                <a:lnTo>
                  <a:pt x="226219" y="563880"/>
                </a:lnTo>
                <a:lnTo>
                  <a:pt x="953" y="556260"/>
                </a:lnTo>
                <a:cubicBezTo>
                  <a:pt x="635" y="518001"/>
                  <a:pt x="318" y="484506"/>
                  <a:pt x="0" y="446247"/>
                </a:cubicBezTo>
                <a:lnTo>
                  <a:pt x="641986" y="445294"/>
                </a:lnTo>
                <a:lnTo>
                  <a:pt x="637223" y="369570"/>
                </a:lnTo>
                <a:lnTo>
                  <a:pt x="545307" y="369094"/>
                </a:lnTo>
                <a:cubicBezTo>
                  <a:pt x="546259" y="333375"/>
                  <a:pt x="547212" y="297657"/>
                  <a:pt x="548164" y="261938"/>
                </a:cubicBezTo>
                <a:lnTo>
                  <a:pt x="629603" y="245745"/>
                </a:lnTo>
                <a:lnTo>
                  <a:pt x="629603" y="0"/>
                </a:lnTo>
                <a:lnTo>
                  <a:pt x="747713" y="0"/>
                </a:lnTo>
                <a:lnTo>
                  <a:pt x="743903" y="228600"/>
                </a:lnTo>
                <a:lnTo>
                  <a:pt x="820103" y="214313"/>
                </a:lnTo>
                <a:lnTo>
                  <a:pt x="827723" y="331470"/>
                </a:lnTo>
                <a:lnTo>
                  <a:pt x="740093" y="350520"/>
                </a:lnTo>
                <a:lnTo>
                  <a:pt x="740093" y="447675"/>
                </a:lnTo>
                <a:lnTo>
                  <a:pt x="1361599" y="442913"/>
                </a:lnTo>
                <a:lnTo>
                  <a:pt x="1358266" y="546736"/>
                </a:lnTo>
                <a:lnTo>
                  <a:pt x="1212533" y="552450"/>
                </a:lnTo>
                <a:lnTo>
                  <a:pt x="1174433" y="567690"/>
                </a:lnTo>
                <a:lnTo>
                  <a:pt x="1105853" y="590550"/>
                </a:lnTo>
                <a:lnTo>
                  <a:pt x="1038702" y="622458"/>
                </a:lnTo>
                <a:lnTo>
                  <a:pt x="952501" y="633412"/>
                </a:lnTo>
                <a:lnTo>
                  <a:pt x="888683" y="678180"/>
                </a:lnTo>
                <a:lnTo>
                  <a:pt x="845344" y="718185"/>
                </a:lnTo>
                <a:lnTo>
                  <a:pt x="812960" y="794385"/>
                </a:lnTo>
                <a:lnTo>
                  <a:pt x="796290" y="895350"/>
                </a:lnTo>
                <a:lnTo>
                  <a:pt x="790575" y="996315"/>
                </a:lnTo>
                <a:cubicBezTo>
                  <a:pt x="790099" y="1019175"/>
                  <a:pt x="803910" y="1051560"/>
                  <a:pt x="803434" y="1074420"/>
                </a:cubicBezTo>
                <a:cubicBezTo>
                  <a:pt x="812007" y="1093152"/>
                  <a:pt x="821294" y="1111567"/>
                  <a:pt x="829152" y="1130617"/>
                </a:cubicBezTo>
                <a:cubicBezTo>
                  <a:pt x="837010" y="1149667"/>
                  <a:pt x="843439" y="1169352"/>
                  <a:pt x="850583" y="1188720"/>
                </a:cubicBezTo>
                <a:lnTo>
                  <a:pt x="793433" y="1191101"/>
                </a:lnTo>
                <a:cubicBezTo>
                  <a:pt x="793115" y="1205071"/>
                  <a:pt x="792798" y="1219041"/>
                  <a:pt x="792480" y="1233011"/>
                </a:cubicBezTo>
                <a:lnTo>
                  <a:pt x="783908" y="1314926"/>
                </a:lnTo>
                <a:lnTo>
                  <a:pt x="778193" y="1424940"/>
                </a:lnTo>
                <a:lnTo>
                  <a:pt x="766763" y="1478280"/>
                </a:lnTo>
                <a:lnTo>
                  <a:pt x="759143" y="1512570"/>
                </a:lnTo>
                <a:lnTo>
                  <a:pt x="747713" y="1573530"/>
                </a:lnTo>
                <a:lnTo>
                  <a:pt x="751523" y="1657350"/>
                </a:lnTo>
                <a:lnTo>
                  <a:pt x="740093" y="1695450"/>
                </a:lnTo>
                <a:lnTo>
                  <a:pt x="743903" y="228981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3E6"/>
              </a:solidFill>
            </a:endParaRPr>
          </a:p>
        </p:txBody>
      </p:sp>
      <p:sp>
        <p:nvSpPr>
          <p:cNvPr id="7" name="Title 1">
            <a:extLst>
              <a:ext uri="{FF2B5EF4-FFF2-40B4-BE49-F238E27FC236}">
                <a16:creationId xmlns:a16="http://schemas.microsoft.com/office/drawing/2014/main" id="{A4249820-0042-4EA7-A20E-72F1FEC34028}"/>
              </a:ext>
            </a:extLst>
          </p:cNvPr>
          <p:cNvSpPr txBox="1">
            <a:spLocks/>
          </p:cNvSpPr>
          <p:nvPr/>
        </p:nvSpPr>
        <p:spPr>
          <a:xfrm>
            <a:off x="1665923" y="2056447"/>
            <a:ext cx="5429836" cy="7654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8" name="Title 1">
            <a:extLst>
              <a:ext uri="{FF2B5EF4-FFF2-40B4-BE49-F238E27FC236}">
                <a16:creationId xmlns:a16="http://schemas.microsoft.com/office/drawing/2014/main" id="{849D6D80-C9BB-435D-9938-C75653464EA3}"/>
              </a:ext>
            </a:extLst>
          </p:cNvPr>
          <p:cNvSpPr txBox="1">
            <a:spLocks/>
          </p:cNvSpPr>
          <p:nvPr/>
        </p:nvSpPr>
        <p:spPr>
          <a:xfrm>
            <a:off x="705789" y="2716529"/>
            <a:ext cx="6652846" cy="7997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224171"/>
            <a:ext cx="8229600" cy="440965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Jesus said to them, "When you lift up the Son of Man, then you will know that I am He, and that I do nothing of Myself; but as My Father taught Me, I speak these things."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8:28 </a:t>
            </a:r>
          </a:p>
        </p:txBody>
      </p:sp>
      <p:sp>
        <p:nvSpPr>
          <p:cNvPr id="10" name="Rectangle 2">
            <a:extLst>
              <a:ext uri="{FF2B5EF4-FFF2-40B4-BE49-F238E27FC236}">
                <a16:creationId xmlns:a16="http://schemas.microsoft.com/office/drawing/2014/main" id="{74E0C08F-AD88-4F86-BD70-299A9B254011}"/>
              </a:ext>
            </a:extLst>
          </p:cNvPr>
          <p:cNvSpPr txBox="1">
            <a:spLocks noChangeArrowheads="1"/>
          </p:cNvSpPr>
          <p:nvPr/>
        </p:nvSpPr>
        <p:spPr bwMode="auto">
          <a:xfrm>
            <a:off x="1364776" y="2041046"/>
            <a:ext cx="60700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lift up the Son of Man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59EF702-1525-4CE3-B2BF-8020448B2A71}"/>
              </a:ext>
            </a:extLst>
          </p:cNvPr>
          <p:cNvSpPr txBox="1">
            <a:spLocks noChangeArrowheads="1"/>
          </p:cNvSpPr>
          <p:nvPr/>
        </p:nvSpPr>
        <p:spPr bwMode="auto">
          <a:xfrm>
            <a:off x="731577" y="2709863"/>
            <a:ext cx="6534033" cy="75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you will know that </a:t>
            </a:r>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 am </a:t>
            </a:r>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He">
            <a:extLst>
              <a:ext uri="{FF2B5EF4-FFF2-40B4-BE49-F238E27FC236}">
                <a16:creationId xmlns:a16="http://schemas.microsoft.com/office/drawing/2014/main" id="{4926DD10-0096-4E99-8A6A-60418D324E36}"/>
              </a:ext>
            </a:extLst>
          </p:cNvPr>
          <p:cNvSpPr txBox="1">
            <a:spLocks noChangeArrowheads="1"/>
          </p:cNvSpPr>
          <p:nvPr/>
        </p:nvSpPr>
        <p:spPr bwMode="auto">
          <a:xfrm>
            <a:off x="6276149" y="2712035"/>
            <a:ext cx="1026353"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48791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9"/>
                                        </p:tgtEl>
                                      </p:cBhvr>
                                    </p:animEffect>
                                    <p:set>
                                      <p:cBhvr>
                                        <p:cTn id="14" dur="1" fill="hold">
                                          <p:stCondLst>
                                            <p:cond delay="24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18" presetClass="emph" presetSubtype="0" fill="hold" grpId="1" nodeType="withEffect">
                                  <p:stCondLst>
                                    <p:cond delay="0"/>
                                  </p:stCondLst>
                                  <p:childTnLst>
                                    <p:set>
                                      <p:cBhvr override="childStyle">
                                        <p:cTn id="31" dur="500" fill="hold"/>
                                        <p:tgtEl>
                                          <p:spTgt spid="8"/>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3074" grpId="0"/>
      <p:bldP spid="10" grpId="0"/>
      <p:bldP spid="11"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C3ECE-6DBA-4BF1-B9F9-76AA3777D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4E0C4548-76C5-468D-8796-8A072E37CE42}"/>
              </a:ext>
            </a:extLst>
          </p:cNvPr>
          <p:cNvSpPr txBox="1">
            <a:spLocks/>
          </p:cNvSpPr>
          <p:nvPr/>
        </p:nvSpPr>
        <p:spPr>
          <a:xfrm>
            <a:off x="3830359" y="925537"/>
            <a:ext cx="338625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am lifted up</a:t>
            </a:r>
          </a:p>
        </p:txBody>
      </p:sp>
      <p:sp>
        <p:nvSpPr>
          <p:cNvPr id="5" name="Title 1">
            <a:extLst>
              <a:ext uri="{FF2B5EF4-FFF2-40B4-BE49-F238E27FC236}">
                <a16:creationId xmlns:a16="http://schemas.microsoft.com/office/drawing/2014/main" id="{D9C14BC2-E390-48FA-8A9E-18A7EEA1DB8D}"/>
              </a:ext>
            </a:extLst>
          </p:cNvPr>
          <p:cNvSpPr txBox="1">
            <a:spLocks/>
          </p:cNvSpPr>
          <p:nvPr/>
        </p:nvSpPr>
        <p:spPr>
          <a:xfrm>
            <a:off x="5029200" y="1651634"/>
            <a:ext cx="2480896" cy="8111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will draw</a:t>
            </a:r>
          </a:p>
        </p:txBody>
      </p:sp>
      <p:sp>
        <p:nvSpPr>
          <p:cNvPr id="6" name="Title 1">
            <a:extLst>
              <a:ext uri="{FF2B5EF4-FFF2-40B4-BE49-F238E27FC236}">
                <a16:creationId xmlns:a16="http://schemas.microsoft.com/office/drawing/2014/main" id="{9C1AFBBD-F6B3-4AFB-B8F1-4256DF7C4FB5}"/>
              </a:ext>
            </a:extLst>
          </p:cNvPr>
          <p:cNvSpPr txBox="1">
            <a:spLocks/>
          </p:cNvSpPr>
          <p:nvPr/>
        </p:nvSpPr>
        <p:spPr>
          <a:xfrm>
            <a:off x="1592460" y="2390958"/>
            <a:ext cx="5283638" cy="6708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peoples to Myself</a:t>
            </a:r>
          </a:p>
        </p:txBody>
      </p:sp>
      <p:sp>
        <p:nvSpPr>
          <p:cNvPr id="3074" name="Rectangle 2"/>
          <p:cNvSpPr>
            <a:spLocks noGrp="1" noChangeArrowheads="1"/>
          </p:cNvSpPr>
          <p:nvPr>
            <p:ph type="title"/>
          </p:nvPr>
        </p:nvSpPr>
        <p:spPr>
          <a:xfrm>
            <a:off x="1328511" y="982980"/>
            <a:ext cx="6215290" cy="406317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 if I am lifted up from the earth, will draw all peoples to Myself." This He said, signifying by what death He would die.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12:32-33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111B8356-7F9A-44D2-9F23-1ED87B6D4B43}"/>
              </a:ext>
            </a:extLst>
          </p:cNvPr>
          <p:cNvSpPr txBox="1">
            <a:spLocks noChangeArrowheads="1"/>
          </p:cNvSpPr>
          <p:nvPr/>
        </p:nvSpPr>
        <p:spPr bwMode="auto">
          <a:xfrm>
            <a:off x="3622413" y="988889"/>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am lifted up</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D66A849-252F-414E-8FA7-B3D27CEF908A}"/>
              </a:ext>
            </a:extLst>
          </p:cNvPr>
          <p:cNvSpPr txBox="1">
            <a:spLocks noChangeArrowheads="1"/>
          </p:cNvSpPr>
          <p:nvPr/>
        </p:nvSpPr>
        <p:spPr bwMode="auto">
          <a:xfrm>
            <a:off x="4968424" y="1662392"/>
            <a:ext cx="261712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will draw</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12B5B93-7308-42B9-AA0E-F9ED30F803FE}"/>
              </a:ext>
            </a:extLst>
          </p:cNvPr>
          <p:cNvSpPr txBox="1">
            <a:spLocks noChangeArrowheads="1"/>
          </p:cNvSpPr>
          <p:nvPr/>
        </p:nvSpPr>
        <p:spPr bwMode="auto">
          <a:xfrm>
            <a:off x="1484585" y="2331132"/>
            <a:ext cx="551369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peoples to Myself</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Earth">
            <a:extLst>
              <a:ext uri="{FF2B5EF4-FFF2-40B4-BE49-F238E27FC236}">
                <a16:creationId xmlns:a16="http://schemas.microsoft.com/office/drawing/2014/main" id="{D4EE3DAE-1747-48F4-AAA6-DACDB3DCCBE2}"/>
              </a:ext>
            </a:extLst>
          </p:cNvPr>
          <p:cNvSpPr txBox="1">
            <a:spLocks noChangeArrowheads="1"/>
          </p:cNvSpPr>
          <p:nvPr/>
        </p:nvSpPr>
        <p:spPr bwMode="auto">
          <a:xfrm>
            <a:off x="3218107" y="1657002"/>
            <a:ext cx="2180847"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earth</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Earth2">
            <a:extLst>
              <a:ext uri="{FF2B5EF4-FFF2-40B4-BE49-F238E27FC236}">
                <a16:creationId xmlns:a16="http://schemas.microsoft.com/office/drawing/2014/main" id="{242F17C8-6E47-49CF-875C-924950BF3330}"/>
              </a:ext>
            </a:extLst>
          </p:cNvPr>
          <p:cNvSpPr txBox="1">
            <a:spLocks noChangeArrowheads="1"/>
          </p:cNvSpPr>
          <p:nvPr/>
        </p:nvSpPr>
        <p:spPr bwMode="auto">
          <a:xfrm>
            <a:off x="3218107" y="6802434"/>
            <a:ext cx="2180847"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earth</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Earth2">
            <a:extLst>
              <a:ext uri="{FF2B5EF4-FFF2-40B4-BE49-F238E27FC236}">
                <a16:creationId xmlns:a16="http://schemas.microsoft.com/office/drawing/2014/main" id="{9BA6C351-957A-4699-900F-A345E8A94535}"/>
              </a:ext>
            </a:extLst>
          </p:cNvPr>
          <p:cNvSpPr txBox="1">
            <a:spLocks noChangeArrowheads="1"/>
          </p:cNvSpPr>
          <p:nvPr/>
        </p:nvSpPr>
        <p:spPr bwMode="auto">
          <a:xfrm>
            <a:off x="4177330" y="2332970"/>
            <a:ext cx="2761352"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to Myself</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Earth2" hidden="1">
            <a:extLst>
              <a:ext uri="{FF2B5EF4-FFF2-40B4-BE49-F238E27FC236}">
                <a16:creationId xmlns:a16="http://schemas.microsoft.com/office/drawing/2014/main" id="{0B490872-38ED-4FCC-9195-47006CB22299}"/>
              </a:ext>
            </a:extLst>
          </p:cNvPr>
          <p:cNvSpPr txBox="1">
            <a:spLocks noChangeArrowheads="1"/>
          </p:cNvSpPr>
          <p:nvPr/>
        </p:nvSpPr>
        <p:spPr bwMode="auto">
          <a:xfrm>
            <a:off x="3894942" y="5515999"/>
            <a:ext cx="2761352"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to Myself</a:t>
            </a:r>
            <a:endParaRPr kumimoji="0" lang="en-US" altLang="en-US"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ndParaRPr>
          </a:p>
        </p:txBody>
      </p:sp>
      <p:sp>
        <p:nvSpPr>
          <p:cNvPr id="14" name="Oval 44">
            <a:extLst>
              <a:ext uri="{FF2B5EF4-FFF2-40B4-BE49-F238E27FC236}">
                <a16:creationId xmlns:a16="http://schemas.microsoft.com/office/drawing/2014/main" id="{480F7E73-EB01-479E-B167-094F3BE08F22}"/>
              </a:ext>
            </a:extLst>
          </p:cNvPr>
          <p:cNvSpPr/>
          <p:nvPr/>
        </p:nvSpPr>
        <p:spPr>
          <a:xfrm>
            <a:off x="1362075" y="1716881"/>
            <a:ext cx="1409278" cy="697454"/>
          </a:xfrm>
          <a:prstGeom prst="ellipse">
            <a:avLst/>
          </a:prstGeom>
          <a:noFill/>
          <a:ln w="57150" cap="flat" cmpd="sng" algn="ctr">
            <a:solidFill>
              <a:srgbClr val="66FF33"/>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57998667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150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par>
                                <p:cTn id="8" presetID="2" presetClass="exit" presetSubtype="1" fill="hold" grpId="0" nodeType="withEffect">
                                  <p:stCondLst>
                                    <p:cond delay="0"/>
                                  </p:stCondLst>
                                  <p:childTnLst>
                                    <p:anim calcmode="lin" valueType="num">
                                      <p:cBhvr additive="base">
                                        <p:cTn id="9" dur="1750"/>
                                        <p:tgtEl>
                                          <p:spTgt spid="8"/>
                                        </p:tgtEl>
                                        <p:attrNameLst>
                                          <p:attrName>ppt_x</p:attrName>
                                        </p:attrNameLst>
                                      </p:cBhvr>
                                      <p:tavLst>
                                        <p:tav tm="0">
                                          <p:val>
                                            <p:strVal val="ppt_x"/>
                                          </p:val>
                                        </p:tav>
                                        <p:tav tm="100000">
                                          <p:val>
                                            <p:strVal val="ppt_x"/>
                                          </p:val>
                                        </p:tav>
                                      </p:tavLst>
                                    </p:anim>
                                    <p:anim calcmode="lin" valueType="num">
                                      <p:cBhvr additive="base">
                                        <p:cTn id="10" dur="1750"/>
                                        <p:tgtEl>
                                          <p:spTgt spid="8"/>
                                        </p:tgtEl>
                                        <p:attrNameLst>
                                          <p:attrName>ppt_y</p:attrName>
                                        </p:attrNameLst>
                                      </p:cBhvr>
                                      <p:tavLst>
                                        <p:tav tm="0">
                                          <p:val>
                                            <p:strVal val="ppt_y"/>
                                          </p:val>
                                        </p:tav>
                                        <p:tav tm="100000">
                                          <p:val>
                                            <p:strVal val="0-ppt_h/2"/>
                                          </p:val>
                                        </p:tav>
                                      </p:tavLst>
                                    </p:anim>
                                    <p:set>
                                      <p:cBhvr>
                                        <p:cTn id="11" dur="1" fill="hold">
                                          <p:stCondLst>
                                            <p:cond delay="1749"/>
                                          </p:stCondLst>
                                        </p:cTn>
                                        <p:tgtEl>
                                          <p:spTgt spid="8"/>
                                        </p:tgtEl>
                                        <p:attrNameLst>
                                          <p:attrName>style.visibility</p:attrName>
                                        </p:attrNameLst>
                                      </p:cBhvr>
                                      <p:to>
                                        <p:strVal val="hidden"/>
                                      </p:to>
                                    </p:set>
                                  </p:childTnLst>
                                </p:cTn>
                              </p:par>
                              <p:par>
                                <p:cTn id="12" presetID="22" presetClass="entr" presetSubtype="4" fill="hold" grpId="1"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2500"/>
                            </p:stCondLst>
                            <p:childTnLst>
                              <p:par>
                                <p:cTn id="16" presetID="10" presetClass="exit" presetSubtype="0" fill="hold" grpId="0" nodeType="afterEffect">
                                  <p:stCondLst>
                                    <p:cond delay="0"/>
                                  </p:stCondLst>
                                  <p:childTnLst>
                                    <p:animEffect transition="out" filter="fade">
                                      <p:cBhvr>
                                        <p:cTn id="17" dur="250"/>
                                        <p:tgtEl>
                                          <p:spTgt spid="7"/>
                                        </p:tgtEl>
                                      </p:cBhvr>
                                    </p:animEffect>
                                    <p:set>
                                      <p:cBhvr>
                                        <p:cTn id="18" dur="1" fill="hold">
                                          <p:stCondLst>
                                            <p:cond delay="24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0"/>
                                  </p:stCondLst>
                                  <p:childTnLst>
                                    <p:set>
                                      <p:cBhvr override="childStyle">
                                        <p:cTn id="25" dur="500" fill="hold"/>
                                        <p:tgtEl>
                                          <p:spTgt spid="4"/>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grpId="0" nodeType="withEffect">
                                  <p:stCondLst>
                                    <p:cond delay="40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8" presetClass="emph" presetSubtype="0" fill="hold" grpId="1" nodeType="withEffect">
                                  <p:stCondLst>
                                    <p:cond delay="400"/>
                                  </p:stCondLst>
                                  <p:childTnLst>
                                    <p:set>
                                      <p:cBhvr override="childStyle">
                                        <p:cTn id="33" dur="500" fill="hold"/>
                                        <p:tgtEl>
                                          <p:spTgt spid="5"/>
                                        </p:tgtEl>
                                        <p:attrNameLst>
                                          <p:attrName>style.textDecorationUnderline</p:attrName>
                                        </p:attrNameLst>
                                      </p:cBhvr>
                                      <p:to>
                                        <p:strVal val="true"/>
                                      </p:to>
                                    </p:set>
                                  </p:childTnLst>
                                </p:cTn>
                              </p:par>
                              <p:par>
                                <p:cTn id="34" presetID="22" presetClass="entr" presetSubtype="8" fill="hold" grpId="0" nodeType="withEffect">
                                  <p:stCondLst>
                                    <p:cond delay="40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80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18" presetClass="emph" presetSubtype="0" fill="hold" grpId="1" nodeType="withEffect">
                                  <p:stCondLst>
                                    <p:cond delay="800"/>
                                  </p:stCondLst>
                                  <p:childTnLst>
                                    <p:set>
                                      <p:cBhvr override="childStyle">
                                        <p:cTn id="41" dur="500" fill="hold"/>
                                        <p:tgtEl>
                                          <p:spTgt spid="6"/>
                                        </p:tgtEl>
                                        <p:attrNameLst>
                                          <p:attrName>style.textDecorationUnderline</p:attrName>
                                        </p:attrNameLst>
                                      </p:cBhvr>
                                      <p:to>
                                        <p:strVal val="true"/>
                                      </p:to>
                                    </p:set>
                                  </p:childTnLst>
                                </p:cTn>
                              </p:par>
                              <p:par>
                                <p:cTn id="42" presetID="22" presetClass="entr" presetSubtype="8" fill="hold" grpId="0" nodeType="withEffect">
                                  <p:stCondLst>
                                    <p:cond delay="80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dissolve">
                                      <p:cBhvr>
                                        <p:cTn id="49" dur="500">
                                          <p:stCondLst>
                                            <p:cond delay="0"/>
                                          </p:stCondLst>
                                        </p:cTn>
                                        <p:tgtEl>
                                          <p:spTgt spid="14"/>
                                        </p:tgtEl>
                                      </p:cBhvr>
                                    </p:animEffect>
                                    <p:anim to="" calcmode="lin" valueType="num">
                                      <p:cBhvr>
                                        <p:cTn id="50"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1"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42" presetClass="path" presetSubtype="0" accel="50000" decel="50000" fill="hold" grpId="2" nodeType="withEffect">
                                  <p:stCondLst>
                                    <p:cond delay="0"/>
                                  </p:stCondLst>
                                  <p:childTnLst>
                                    <p:animMotion origin="layout" path="M -2.5E-6 -1.85185E-6 L -0.0309 0.46412 " pathEditMode="relative" rAng="0" ptsTypes="AA">
                                      <p:cBhvr>
                                        <p:cTn id="58" dur="2000" fill="hold"/>
                                        <p:tgtEl>
                                          <p:spTgt spid="9"/>
                                        </p:tgtEl>
                                        <p:attrNameLst>
                                          <p:attrName>ppt_x</p:attrName>
                                          <p:attrName>ppt_y</p:attrName>
                                        </p:attrNameLst>
                                      </p:cBhvr>
                                      <p:rCtr x="-1545" y="23194"/>
                                    </p:animMotion>
                                  </p:childTnLst>
                                </p:cTn>
                              </p:par>
                              <p:par>
                                <p:cTn id="59" presetID="37" presetClass="path" presetSubtype="0" accel="50000" decel="50000" fill="hold" grpId="2" nodeType="withEffect">
                                  <p:stCondLst>
                                    <p:cond delay="0"/>
                                  </p:stCondLst>
                                  <p:childTnLst>
                                    <p:animMotion origin="layout" path="M -0.00035 -0.00024 C -0.01736 -0.01158 -0.08976 -0.01713 -0.11893 -0.03797 C -0.14827 -0.05811 -0.16233 -0.09213 -0.17622 -0.12408 C -0.19045 -0.17755 -0.18594 -0.33426 -0.18281 -0.36575 " pathEditMode="relative" rAng="0" ptsTypes="AAAA">
                                      <p:cBhvr>
                                        <p:cTn id="60" dur="2500" fill="hold"/>
                                        <p:tgtEl>
                                          <p:spTgt spid="12"/>
                                        </p:tgtEl>
                                        <p:attrNameLst>
                                          <p:attrName>ppt_x</p:attrName>
                                          <p:attrName>ppt_y</p:attrName>
                                        </p:attrNameLst>
                                      </p:cBhvr>
                                      <p:rCtr x="-9288" y="-18287"/>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childTnLst>
                          </p:cTn>
                        </p:par>
                        <p:par>
                          <p:cTn id="82" fill="hold">
                            <p:stCondLst>
                              <p:cond delay="2500"/>
                            </p:stCondLst>
                            <p:childTnLst>
                              <p:par>
                                <p:cTn id="83" presetID="1" presetClass="exit" presetSubtype="0" fill="hold" grpId="1" nodeType="afterEffect">
                                  <p:stCondLst>
                                    <p:cond delay="0"/>
                                  </p:stCondLst>
                                  <p:childTnLst>
                                    <p:set>
                                      <p:cBhvr>
                                        <p:cTn id="8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11" grpId="0"/>
      <p:bldP spid="11" grpId="1"/>
      <p:bldP spid="12" grpId="0"/>
      <p:bldP spid="12" grpId="1"/>
      <p:bldP spid="12" grpId="2"/>
      <p:bldP spid="13" grpId="0"/>
      <p:bldP spid="13" grpId="1"/>
      <p:bldP spid="7" grpId="0"/>
      <p:bldP spid="7" grpId="1"/>
      <p:bldP spid="8" grpId="0"/>
      <p:bldP spid="9" grpId="1"/>
      <p:bldP spid="9" grpId="2"/>
      <p:bldP spid="14" grpId="0" animBg="1"/>
      <p:bldP spid="1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DA1385-A63A-46AA-8591-5DD7199A3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45770" y="785820"/>
            <a:ext cx="8229600" cy="556925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blind see and the lame walk; the lepers are cleansed and the deaf hear; the dead are raised up and the poor have the gospel preached to them. And blessed         is he who is not offended   because of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11:5-6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117A1A23-AD0D-4DAC-BA32-29B4F03D369E}"/>
              </a:ext>
            </a:extLst>
          </p:cNvPr>
          <p:cNvSpPr txBox="1">
            <a:spLocks noChangeArrowheads="1"/>
          </p:cNvSpPr>
          <p:nvPr/>
        </p:nvSpPr>
        <p:spPr bwMode="auto">
          <a:xfrm>
            <a:off x="1905000" y="304800"/>
            <a:ext cx="5678644" cy="4417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blind see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lame walk</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lepers are cleansed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deaf hear</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dead are raised up</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poor have the gospel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3357026B-80F8-45FA-8A23-8B92203A8B32}"/>
              </a:ext>
            </a:extLst>
          </p:cNvPr>
          <p:cNvSpPr txBox="1">
            <a:spLocks noChangeArrowheads="1"/>
          </p:cNvSpPr>
          <p:nvPr/>
        </p:nvSpPr>
        <p:spPr bwMode="auto">
          <a:xfrm>
            <a:off x="1674018" y="873766"/>
            <a:ext cx="2438400"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blind see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952FD94-D030-44A4-A1BC-93835C214967}"/>
              </a:ext>
            </a:extLst>
          </p:cNvPr>
          <p:cNvSpPr txBox="1">
            <a:spLocks noChangeArrowheads="1"/>
          </p:cNvSpPr>
          <p:nvPr/>
        </p:nvSpPr>
        <p:spPr bwMode="auto">
          <a:xfrm>
            <a:off x="5634239" y="872072"/>
            <a:ext cx="3048000"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lame walk</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B980EF0-066E-4CB5-BB48-E2CF42356A1E}"/>
              </a:ext>
            </a:extLst>
          </p:cNvPr>
          <p:cNvSpPr txBox="1">
            <a:spLocks noChangeArrowheads="1"/>
          </p:cNvSpPr>
          <p:nvPr/>
        </p:nvSpPr>
        <p:spPr bwMode="auto">
          <a:xfrm>
            <a:off x="1545067" y="1545684"/>
            <a:ext cx="5021451"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lepers are cleansed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934F73D-EA48-461F-8229-759C1C0ACC38}"/>
              </a:ext>
            </a:extLst>
          </p:cNvPr>
          <p:cNvSpPr txBox="1">
            <a:spLocks noChangeArrowheads="1"/>
          </p:cNvSpPr>
          <p:nvPr/>
        </p:nvSpPr>
        <p:spPr bwMode="auto">
          <a:xfrm>
            <a:off x="282521" y="2214452"/>
            <a:ext cx="3048000"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deaf hear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A4AE882-0268-4DEC-ABE2-74CEF993B4FF}"/>
              </a:ext>
            </a:extLst>
          </p:cNvPr>
          <p:cNvSpPr txBox="1">
            <a:spLocks noChangeArrowheads="1"/>
          </p:cNvSpPr>
          <p:nvPr/>
        </p:nvSpPr>
        <p:spPr bwMode="auto">
          <a:xfrm>
            <a:off x="3696950" y="2210940"/>
            <a:ext cx="512993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dead are raised up</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15C43CD-8E16-4077-A934-8E7008716447}"/>
              </a:ext>
            </a:extLst>
          </p:cNvPr>
          <p:cNvSpPr txBox="1">
            <a:spLocks noChangeArrowheads="1"/>
          </p:cNvSpPr>
          <p:nvPr/>
        </p:nvSpPr>
        <p:spPr bwMode="auto">
          <a:xfrm>
            <a:off x="2705140" y="2889192"/>
            <a:ext cx="5625883"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poor have the gospel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9" name="Offended">
            <a:extLst>
              <a:ext uri="{FF2B5EF4-FFF2-40B4-BE49-F238E27FC236}">
                <a16:creationId xmlns:a16="http://schemas.microsoft.com/office/drawing/2014/main" id="{CE67E3F3-2ACF-480E-A1C6-BEE1558D583F}"/>
              </a:ext>
            </a:extLst>
          </p:cNvPr>
          <p:cNvSpPr txBox="1">
            <a:spLocks noChangeArrowheads="1"/>
          </p:cNvSpPr>
          <p:nvPr/>
        </p:nvSpPr>
        <p:spPr bwMode="auto">
          <a:xfrm>
            <a:off x="5167996" y="4230467"/>
            <a:ext cx="2529304"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offended</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C45D1E6D-7476-48F5-A9CA-4359F2AA5798}"/>
              </a:ext>
            </a:extLst>
          </p:cNvPr>
          <p:cNvSpPr txBox="1">
            <a:spLocks noChangeArrowheads="1"/>
          </p:cNvSpPr>
          <p:nvPr/>
        </p:nvSpPr>
        <p:spPr bwMode="auto">
          <a:xfrm>
            <a:off x="445770" y="785820"/>
            <a:ext cx="8229600" cy="5569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"The blind see and the lame walk; the lepers are cleansed and the deaf hear; the dead are raised up and the poor have the gospel preached to them. And</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blessed         is he who is not offended   because of Me</a:t>
            </a:r>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Matthew 11:5-6 </a:t>
            </a:r>
            <a:r>
              <a:rPr lang="en-US" altLang="en-US" sz="40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p>
        </p:txBody>
      </p:sp>
      <p:sp>
        <p:nvSpPr>
          <p:cNvPr id="12" name="ToMyself">
            <a:extLst>
              <a:ext uri="{FF2B5EF4-FFF2-40B4-BE49-F238E27FC236}">
                <a16:creationId xmlns:a16="http://schemas.microsoft.com/office/drawing/2014/main" id="{BB498A73-3B01-42D8-B1BD-36C33E9E403E}"/>
              </a:ext>
            </a:extLst>
          </p:cNvPr>
          <p:cNvSpPr txBox="1">
            <a:spLocks noChangeArrowheads="1"/>
          </p:cNvSpPr>
          <p:nvPr/>
        </p:nvSpPr>
        <p:spPr bwMode="auto">
          <a:xfrm>
            <a:off x="3894942" y="5515999"/>
            <a:ext cx="2761352"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to Myself</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6ADFB7A6-0569-4913-BE6C-5898C8AE9109}"/>
              </a:ext>
            </a:extLst>
          </p:cNvPr>
          <p:cNvSpPr txBox="1">
            <a:spLocks noChangeArrowheads="1"/>
          </p:cNvSpPr>
          <p:nvPr/>
        </p:nvSpPr>
        <p:spPr bwMode="auto">
          <a:xfrm>
            <a:off x="588371" y="872072"/>
            <a:ext cx="1411330"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Offended2">
            <a:extLst>
              <a:ext uri="{FF2B5EF4-FFF2-40B4-BE49-F238E27FC236}">
                <a16:creationId xmlns:a16="http://schemas.microsoft.com/office/drawing/2014/main" id="{EDA98837-D057-4F4E-A604-CE37B6921E91}"/>
              </a:ext>
            </a:extLst>
          </p:cNvPr>
          <p:cNvSpPr txBox="1">
            <a:spLocks noChangeArrowheads="1"/>
          </p:cNvSpPr>
          <p:nvPr/>
        </p:nvSpPr>
        <p:spPr bwMode="auto">
          <a:xfrm>
            <a:off x="6466901" y="5605741"/>
            <a:ext cx="2770924"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635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offended</a:t>
            </a:r>
            <a:r>
              <a:rPr lang="en-US" altLang="en-US" b="1" kern="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a:t>
            </a:r>
            <a:endParaRPr kumimoji="0" lang="en-US" altLang="en-US" b="1" i="1"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18" name="Freeform 16">
            <a:extLst>
              <a:ext uri="{FF2B5EF4-FFF2-40B4-BE49-F238E27FC236}">
                <a16:creationId xmlns:a16="http://schemas.microsoft.com/office/drawing/2014/main" id="{FC3EEA57-11BA-4AED-A553-B7017C8FF238}"/>
              </a:ext>
            </a:extLst>
          </p:cNvPr>
          <p:cNvSpPr/>
          <p:nvPr/>
        </p:nvSpPr>
        <p:spPr>
          <a:xfrm>
            <a:off x="6282520" y="4590944"/>
            <a:ext cx="2861480" cy="2267056"/>
          </a:xfrm>
          <a:custGeom>
            <a:avLst/>
            <a:gdLst>
              <a:gd name="connsiteX0" fmla="*/ 0 w 2861480"/>
              <a:gd name="connsiteY0" fmla="*/ 2288274 h 2297373"/>
              <a:gd name="connsiteX1" fmla="*/ 9098 w 2861480"/>
              <a:gd name="connsiteY1" fmla="*/ 2206388 h 2297373"/>
              <a:gd name="connsiteX2" fmla="*/ 40943 w 2861480"/>
              <a:gd name="connsiteY2" fmla="*/ 2115403 h 2297373"/>
              <a:gd name="connsiteX3" fmla="*/ 27295 w 2861480"/>
              <a:gd name="connsiteY3" fmla="*/ 2028967 h 2297373"/>
              <a:gd name="connsiteX4" fmla="*/ 59140 w 2861480"/>
              <a:gd name="connsiteY4" fmla="*/ 1933433 h 2297373"/>
              <a:gd name="connsiteX5" fmla="*/ 109182 w 2861480"/>
              <a:gd name="connsiteY5" fmla="*/ 1824250 h 2297373"/>
              <a:gd name="connsiteX6" fmla="*/ 136477 w 2861480"/>
              <a:gd name="connsiteY6" fmla="*/ 1701421 h 2297373"/>
              <a:gd name="connsiteX7" fmla="*/ 131928 w 2861480"/>
              <a:gd name="connsiteY7" fmla="*/ 1560394 h 2297373"/>
              <a:gd name="connsiteX8" fmla="*/ 163773 w 2861480"/>
              <a:gd name="connsiteY8" fmla="*/ 1382973 h 2297373"/>
              <a:gd name="connsiteX9" fmla="*/ 218364 w 2861480"/>
              <a:gd name="connsiteY9" fmla="*/ 1264692 h 2297373"/>
              <a:gd name="connsiteX10" fmla="*/ 282053 w 2861480"/>
              <a:gd name="connsiteY10" fmla="*/ 1023582 h 2297373"/>
              <a:gd name="connsiteX11" fmla="*/ 373038 w 2861480"/>
              <a:gd name="connsiteY11" fmla="*/ 782471 h 2297373"/>
              <a:gd name="connsiteX12" fmla="*/ 491319 w 2861480"/>
              <a:gd name="connsiteY12" fmla="*/ 541361 h 2297373"/>
              <a:gd name="connsiteX13" fmla="*/ 691486 w 2861480"/>
              <a:gd name="connsiteY13" fmla="*/ 313898 h 2297373"/>
              <a:gd name="connsiteX14" fmla="*/ 946244 w 2861480"/>
              <a:gd name="connsiteY14" fmla="*/ 136477 h 2297373"/>
              <a:gd name="connsiteX15" fmla="*/ 1360227 w 2861480"/>
              <a:gd name="connsiteY15" fmla="*/ 13648 h 2297373"/>
              <a:gd name="connsiteX16" fmla="*/ 1837898 w 2861480"/>
              <a:gd name="connsiteY16" fmla="*/ 0 h 2297373"/>
              <a:gd name="connsiteX17" fmla="*/ 2179092 w 2861480"/>
              <a:gd name="connsiteY17" fmla="*/ 86436 h 2297373"/>
              <a:gd name="connsiteX18" fmla="*/ 2251880 w 2861480"/>
              <a:gd name="connsiteY18" fmla="*/ 118280 h 2297373"/>
              <a:gd name="connsiteX19" fmla="*/ 2270077 w 2861480"/>
              <a:gd name="connsiteY19" fmla="*/ 118280 h 2297373"/>
              <a:gd name="connsiteX20" fmla="*/ 2506638 w 2861480"/>
              <a:gd name="connsiteY20" fmla="*/ 250209 h 2297373"/>
              <a:gd name="connsiteX21" fmla="*/ 2806889 w 2861480"/>
              <a:gd name="connsiteY21" fmla="*/ 514065 h 2297373"/>
              <a:gd name="connsiteX22" fmla="*/ 2861480 w 2861480"/>
              <a:gd name="connsiteY22" fmla="*/ 577755 h 2297373"/>
              <a:gd name="connsiteX23" fmla="*/ 2861480 w 2861480"/>
              <a:gd name="connsiteY23" fmla="*/ 2297373 h 2297373"/>
              <a:gd name="connsiteX24" fmla="*/ 0 w 2861480"/>
              <a:gd name="connsiteY24" fmla="*/ 2288274 h 2297373"/>
              <a:gd name="connsiteX0" fmla="*/ 0 w 2861480"/>
              <a:gd name="connsiteY0" fmla="*/ 2288274 h 2297373"/>
              <a:gd name="connsiteX1" fmla="*/ 9098 w 2861480"/>
              <a:gd name="connsiteY1" fmla="*/ 2206388 h 2297373"/>
              <a:gd name="connsiteX2" fmla="*/ 40943 w 2861480"/>
              <a:gd name="connsiteY2" fmla="*/ 2115403 h 2297373"/>
              <a:gd name="connsiteX3" fmla="*/ 51108 w 2861480"/>
              <a:gd name="connsiteY3" fmla="*/ 2024205 h 2297373"/>
              <a:gd name="connsiteX4" fmla="*/ 59140 w 2861480"/>
              <a:gd name="connsiteY4" fmla="*/ 1933433 h 2297373"/>
              <a:gd name="connsiteX5" fmla="*/ 109182 w 2861480"/>
              <a:gd name="connsiteY5" fmla="*/ 1824250 h 2297373"/>
              <a:gd name="connsiteX6" fmla="*/ 136477 w 2861480"/>
              <a:gd name="connsiteY6" fmla="*/ 1701421 h 2297373"/>
              <a:gd name="connsiteX7" fmla="*/ 131928 w 2861480"/>
              <a:gd name="connsiteY7" fmla="*/ 1560394 h 2297373"/>
              <a:gd name="connsiteX8" fmla="*/ 163773 w 2861480"/>
              <a:gd name="connsiteY8" fmla="*/ 1382973 h 2297373"/>
              <a:gd name="connsiteX9" fmla="*/ 218364 w 2861480"/>
              <a:gd name="connsiteY9" fmla="*/ 1264692 h 2297373"/>
              <a:gd name="connsiteX10" fmla="*/ 282053 w 2861480"/>
              <a:gd name="connsiteY10" fmla="*/ 1023582 h 2297373"/>
              <a:gd name="connsiteX11" fmla="*/ 373038 w 2861480"/>
              <a:gd name="connsiteY11" fmla="*/ 782471 h 2297373"/>
              <a:gd name="connsiteX12" fmla="*/ 491319 w 2861480"/>
              <a:gd name="connsiteY12" fmla="*/ 541361 h 2297373"/>
              <a:gd name="connsiteX13" fmla="*/ 691486 w 2861480"/>
              <a:gd name="connsiteY13" fmla="*/ 313898 h 2297373"/>
              <a:gd name="connsiteX14" fmla="*/ 946244 w 2861480"/>
              <a:gd name="connsiteY14" fmla="*/ 136477 h 2297373"/>
              <a:gd name="connsiteX15" fmla="*/ 1360227 w 2861480"/>
              <a:gd name="connsiteY15" fmla="*/ 13648 h 2297373"/>
              <a:gd name="connsiteX16" fmla="*/ 1837898 w 2861480"/>
              <a:gd name="connsiteY16" fmla="*/ 0 h 2297373"/>
              <a:gd name="connsiteX17" fmla="*/ 2179092 w 2861480"/>
              <a:gd name="connsiteY17" fmla="*/ 86436 h 2297373"/>
              <a:gd name="connsiteX18" fmla="*/ 2251880 w 2861480"/>
              <a:gd name="connsiteY18" fmla="*/ 118280 h 2297373"/>
              <a:gd name="connsiteX19" fmla="*/ 2270077 w 2861480"/>
              <a:gd name="connsiteY19" fmla="*/ 118280 h 2297373"/>
              <a:gd name="connsiteX20" fmla="*/ 2506638 w 2861480"/>
              <a:gd name="connsiteY20" fmla="*/ 250209 h 2297373"/>
              <a:gd name="connsiteX21" fmla="*/ 2806889 w 2861480"/>
              <a:gd name="connsiteY21" fmla="*/ 514065 h 2297373"/>
              <a:gd name="connsiteX22" fmla="*/ 2861480 w 2861480"/>
              <a:gd name="connsiteY22" fmla="*/ 577755 h 2297373"/>
              <a:gd name="connsiteX23" fmla="*/ 2861480 w 2861480"/>
              <a:gd name="connsiteY23" fmla="*/ 2297373 h 2297373"/>
              <a:gd name="connsiteX24" fmla="*/ 0 w 2861480"/>
              <a:gd name="connsiteY24" fmla="*/ 2288274 h 2297373"/>
              <a:gd name="connsiteX0" fmla="*/ 0 w 2861480"/>
              <a:gd name="connsiteY0" fmla="*/ 2288274 h 2297373"/>
              <a:gd name="connsiteX1" fmla="*/ 25767 w 2861480"/>
              <a:gd name="connsiteY1" fmla="*/ 2206388 h 2297373"/>
              <a:gd name="connsiteX2" fmla="*/ 40943 w 2861480"/>
              <a:gd name="connsiteY2" fmla="*/ 2115403 h 2297373"/>
              <a:gd name="connsiteX3" fmla="*/ 51108 w 2861480"/>
              <a:gd name="connsiteY3" fmla="*/ 2024205 h 2297373"/>
              <a:gd name="connsiteX4" fmla="*/ 59140 w 2861480"/>
              <a:gd name="connsiteY4" fmla="*/ 1933433 h 2297373"/>
              <a:gd name="connsiteX5" fmla="*/ 109182 w 2861480"/>
              <a:gd name="connsiteY5" fmla="*/ 1824250 h 2297373"/>
              <a:gd name="connsiteX6" fmla="*/ 136477 w 2861480"/>
              <a:gd name="connsiteY6" fmla="*/ 1701421 h 2297373"/>
              <a:gd name="connsiteX7" fmla="*/ 131928 w 2861480"/>
              <a:gd name="connsiteY7" fmla="*/ 1560394 h 2297373"/>
              <a:gd name="connsiteX8" fmla="*/ 163773 w 2861480"/>
              <a:gd name="connsiteY8" fmla="*/ 1382973 h 2297373"/>
              <a:gd name="connsiteX9" fmla="*/ 218364 w 2861480"/>
              <a:gd name="connsiteY9" fmla="*/ 1264692 h 2297373"/>
              <a:gd name="connsiteX10" fmla="*/ 282053 w 2861480"/>
              <a:gd name="connsiteY10" fmla="*/ 1023582 h 2297373"/>
              <a:gd name="connsiteX11" fmla="*/ 373038 w 2861480"/>
              <a:gd name="connsiteY11" fmla="*/ 782471 h 2297373"/>
              <a:gd name="connsiteX12" fmla="*/ 491319 w 2861480"/>
              <a:gd name="connsiteY12" fmla="*/ 541361 h 2297373"/>
              <a:gd name="connsiteX13" fmla="*/ 691486 w 2861480"/>
              <a:gd name="connsiteY13" fmla="*/ 313898 h 2297373"/>
              <a:gd name="connsiteX14" fmla="*/ 946244 w 2861480"/>
              <a:gd name="connsiteY14" fmla="*/ 136477 h 2297373"/>
              <a:gd name="connsiteX15" fmla="*/ 1360227 w 2861480"/>
              <a:gd name="connsiteY15" fmla="*/ 13648 h 2297373"/>
              <a:gd name="connsiteX16" fmla="*/ 1837898 w 2861480"/>
              <a:gd name="connsiteY16" fmla="*/ 0 h 2297373"/>
              <a:gd name="connsiteX17" fmla="*/ 2179092 w 2861480"/>
              <a:gd name="connsiteY17" fmla="*/ 86436 h 2297373"/>
              <a:gd name="connsiteX18" fmla="*/ 2251880 w 2861480"/>
              <a:gd name="connsiteY18" fmla="*/ 118280 h 2297373"/>
              <a:gd name="connsiteX19" fmla="*/ 2270077 w 2861480"/>
              <a:gd name="connsiteY19" fmla="*/ 118280 h 2297373"/>
              <a:gd name="connsiteX20" fmla="*/ 2506638 w 2861480"/>
              <a:gd name="connsiteY20" fmla="*/ 250209 h 2297373"/>
              <a:gd name="connsiteX21" fmla="*/ 2806889 w 2861480"/>
              <a:gd name="connsiteY21" fmla="*/ 514065 h 2297373"/>
              <a:gd name="connsiteX22" fmla="*/ 2861480 w 2861480"/>
              <a:gd name="connsiteY22" fmla="*/ 577755 h 2297373"/>
              <a:gd name="connsiteX23" fmla="*/ 2861480 w 2861480"/>
              <a:gd name="connsiteY23" fmla="*/ 2297373 h 2297373"/>
              <a:gd name="connsiteX24" fmla="*/ 0 w 2861480"/>
              <a:gd name="connsiteY24" fmla="*/ 2288274 h 2297373"/>
              <a:gd name="connsiteX0" fmla="*/ 0 w 2861480"/>
              <a:gd name="connsiteY0" fmla="*/ 2288274 h 2297373"/>
              <a:gd name="connsiteX1" fmla="*/ 25767 w 2861480"/>
              <a:gd name="connsiteY1" fmla="*/ 2206388 h 2297373"/>
              <a:gd name="connsiteX2" fmla="*/ 31418 w 2861480"/>
              <a:gd name="connsiteY2" fmla="*/ 2117784 h 2297373"/>
              <a:gd name="connsiteX3" fmla="*/ 51108 w 2861480"/>
              <a:gd name="connsiteY3" fmla="*/ 2024205 h 2297373"/>
              <a:gd name="connsiteX4" fmla="*/ 59140 w 2861480"/>
              <a:gd name="connsiteY4" fmla="*/ 1933433 h 2297373"/>
              <a:gd name="connsiteX5" fmla="*/ 109182 w 2861480"/>
              <a:gd name="connsiteY5" fmla="*/ 1824250 h 2297373"/>
              <a:gd name="connsiteX6" fmla="*/ 136477 w 2861480"/>
              <a:gd name="connsiteY6" fmla="*/ 1701421 h 2297373"/>
              <a:gd name="connsiteX7" fmla="*/ 131928 w 2861480"/>
              <a:gd name="connsiteY7" fmla="*/ 1560394 h 2297373"/>
              <a:gd name="connsiteX8" fmla="*/ 163773 w 2861480"/>
              <a:gd name="connsiteY8" fmla="*/ 1382973 h 2297373"/>
              <a:gd name="connsiteX9" fmla="*/ 218364 w 2861480"/>
              <a:gd name="connsiteY9" fmla="*/ 1264692 h 2297373"/>
              <a:gd name="connsiteX10" fmla="*/ 282053 w 2861480"/>
              <a:gd name="connsiteY10" fmla="*/ 1023582 h 2297373"/>
              <a:gd name="connsiteX11" fmla="*/ 373038 w 2861480"/>
              <a:gd name="connsiteY11" fmla="*/ 782471 h 2297373"/>
              <a:gd name="connsiteX12" fmla="*/ 491319 w 2861480"/>
              <a:gd name="connsiteY12" fmla="*/ 541361 h 2297373"/>
              <a:gd name="connsiteX13" fmla="*/ 691486 w 2861480"/>
              <a:gd name="connsiteY13" fmla="*/ 313898 h 2297373"/>
              <a:gd name="connsiteX14" fmla="*/ 946244 w 2861480"/>
              <a:gd name="connsiteY14" fmla="*/ 136477 h 2297373"/>
              <a:gd name="connsiteX15" fmla="*/ 1360227 w 2861480"/>
              <a:gd name="connsiteY15" fmla="*/ 13648 h 2297373"/>
              <a:gd name="connsiteX16" fmla="*/ 1837898 w 2861480"/>
              <a:gd name="connsiteY16" fmla="*/ 0 h 2297373"/>
              <a:gd name="connsiteX17" fmla="*/ 2179092 w 2861480"/>
              <a:gd name="connsiteY17" fmla="*/ 86436 h 2297373"/>
              <a:gd name="connsiteX18" fmla="*/ 2251880 w 2861480"/>
              <a:gd name="connsiteY18" fmla="*/ 118280 h 2297373"/>
              <a:gd name="connsiteX19" fmla="*/ 2270077 w 2861480"/>
              <a:gd name="connsiteY19" fmla="*/ 118280 h 2297373"/>
              <a:gd name="connsiteX20" fmla="*/ 2506638 w 2861480"/>
              <a:gd name="connsiteY20" fmla="*/ 250209 h 2297373"/>
              <a:gd name="connsiteX21" fmla="*/ 2806889 w 2861480"/>
              <a:gd name="connsiteY21" fmla="*/ 514065 h 2297373"/>
              <a:gd name="connsiteX22" fmla="*/ 2861480 w 2861480"/>
              <a:gd name="connsiteY22" fmla="*/ 577755 h 2297373"/>
              <a:gd name="connsiteX23" fmla="*/ 2861480 w 2861480"/>
              <a:gd name="connsiteY23" fmla="*/ 2297373 h 2297373"/>
              <a:gd name="connsiteX24" fmla="*/ 0 w 2861480"/>
              <a:gd name="connsiteY24" fmla="*/ 2288274 h 2297373"/>
              <a:gd name="connsiteX0" fmla="*/ 0 w 2861480"/>
              <a:gd name="connsiteY0" fmla="*/ 2288274 h 2297373"/>
              <a:gd name="connsiteX1" fmla="*/ 25767 w 2861480"/>
              <a:gd name="connsiteY1" fmla="*/ 2206388 h 2297373"/>
              <a:gd name="connsiteX2" fmla="*/ 31418 w 2861480"/>
              <a:gd name="connsiteY2" fmla="*/ 2117784 h 2297373"/>
              <a:gd name="connsiteX3" fmla="*/ 51108 w 2861480"/>
              <a:gd name="connsiteY3" fmla="*/ 2024205 h 2297373"/>
              <a:gd name="connsiteX4" fmla="*/ 59140 w 2861480"/>
              <a:gd name="connsiteY4" fmla="*/ 1933433 h 2297373"/>
              <a:gd name="connsiteX5" fmla="*/ 109182 w 2861480"/>
              <a:gd name="connsiteY5" fmla="*/ 1824250 h 2297373"/>
              <a:gd name="connsiteX6" fmla="*/ 136477 w 2861480"/>
              <a:gd name="connsiteY6" fmla="*/ 1701421 h 2297373"/>
              <a:gd name="connsiteX7" fmla="*/ 131928 w 2861480"/>
              <a:gd name="connsiteY7" fmla="*/ 1560394 h 2297373"/>
              <a:gd name="connsiteX8" fmla="*/ 180442 w 2861480"/>
              <a:gd name="connsiteY8" fmla="*/ 1387736 h 2297373"/>
              <a:gd name="connsiteX9" fmla="*/ 218364 w 2861480"/>
              <a:gd name="connsiteY9" fmla="*/ 1264692 h 2297373"/>
              <a:gd name="connsiteX10" fmla="*/ 282053 w 2861480"/>
              <a:gd name="connsiteY10" fmla="*/ 1023582 h 2297373"/>
              <a:gd name="connsiteX11" fmla="*/ 373038 w 2861480"/>
              <a:gd name="connsiteY11" fmla="*/ 782471 h 2297373"/>
              <a:gd name="connsiteX12" fmla="*/ 491319 w 2861480"/>
              <a:gd name="connsiteY12" fmla="*/ 541361 h 2297373"/>
              <a:gd name="connsiteX13" fmla="*/ 691486 w 2861480"/>
              <a:gd name="connsiteY13" fmla="*/ 313898 h 2297373"/>
              <a:gd name="connsiteX14" fmla="*/ 946244 w 2861480"/>
              <a:gd name="connsiteY14" fmla="*/ 136477 h 2297373"/>
              <a:gd name="connsiteX15" fmla="*/ 1360227 w 2861480"/>
              <a:gd name="connsiteY15" fmla="*/ 13648 h 2297373"/>
              <a:gd name="connsiteX16" fmla="*/ 1837898 w 2861480"/>
              <a:gd name="connsiteY16" fmla="*/ 0 h 2297373"/>
              <a:gd name="connsiteX17" fmla="*/ 2179092 w 2861480"/>
              <a:gd name="connsiteY17" fmla="*/ 86436 h 2297373"/>
              <a:gd name="connsiteX18" fmla="*/ 2251880 w 2861480"/>
              <a:gd name="connsiteY18" fmla="*/ 118280 h 2297373"/>
              <a:gd name="connsiteX19" fmla="*/ 2270077 w 2861480"/>
              <a:gd name="connsiteY19" fmla="*/ 118280 h 2297373"/>
              <a:gd name="connsiteX20" fmla="*/ 2506638 w 2861480"/>
              <a:gd name="connsiteY20" fmla="*/ 250209 h 2297373"/>
              <a:gd name="connsiteX21" fmla="*/ 2806889 w 2861480"/>
              <a:gd name="connsiteY21" fmla="*/ 514065 h 2297373"/>
              <a:gd name="connsiteX22" fmla="*/ 2861480 w 2861480"/>
              <a:gd name="connsiteY22" fmla="*/ 577755 h 2297373"/>
              <a:gd name="connsiteX23" fmla="*/ 2861480 w 2861480"/>
              <a:gd name="connsiteY23" fmla="*/ 2297373 h 2297373"/>
              <a:gd name="connsiteX24" fmla="*/ 0 w 2861480"/>
              <a:gd name="connsiteY24" fmla="*/ 2288274 h 2297373"/>
              <a:gd name="connsiteX0" fmla="*/ 0 w 2861480"/>
              <a:gd name="connsiteY0" fmla="*/ 2288274 h 2297373"/>
              <a:gd name="connsiteX1" fmla="*/ 25767 w 2861480"/>
              <a:gd name="connsiteY1" fmla="*/ 2206388 h 2297373"/>
              <a:gd name="connsiteX2" fmla="*/ 31418 w 2861480"/>
              <a:gd name="connsiteY2" fmla="*/ 2117784 h 2297373"/>
              <a:gd name="connsiteX3" fmla="*/ 51108 w 2861480"/>
              <a:gd name="connsiteY3" fmla="*/ 2024205 h 2297373"/>
              <a:gd name="connsiteX4" fmla="*/ 59140 w 2861480"/>
              <a:gd name="connsiteY4" fmla="*/ 1933433 h 2297373"/>
              <a:gd name="connsiteX5" fmla="*/ 109182 w 2861480"/>
              <a:gd name="connsiteY5" fmla="*/ 1824250 h 2297373"/>
              <a:gd name="connsiteX6" fmla="*/ 136477 w 2861480"/>
              <a:gd name="connsiteY6" fmla="*/ 1701421 h 2297373"/>
              <a:gd name="connsiteX7" fmla="*/ 131928 w 2861480"/>
              <a:gd name="connsiteY7" fmla="*/ 1560394 h 2297373"/>
              <a:gd name="connsiteX8" fmla="*/ 180442 w 2861480"/>
              <a:gd name="connsiteY8" fmla="*/ 1387736 h 2297373"/>
              <a:gd name="connsiteX9" fmla="*/ 225507 w 2861480"/>
              <a:gd name="connsiteY9" fmla="*/ 1264692 h 2297373"/>
              <a:gd name="connsiteX10" fmla="*/ 282053 w 2861480"/>
              <a:gd name="connsiteY10" fmla="*/ 1023582 h 2297373"/>
              <a:gd name="connsiteX11" fmla="*/ 373038 w 2861480"/>
              <a:gd name="connsiteY11" fmla="*/ 782471 h 2297373"/>
              <a:gd name="connsiteX12" fmla="*/ 491319 w 2861480"/>
              <a:gd name="connsiteY12" fmla="*/ 541361 h 2297373"/>
              <a:gd name="connsiteX13" fmla="*/ 691486 w 2861480"/>
              <a:gd name="connsiteY13" fmla="*/ 313898 h 2297373"/>
              <a:gd name="connsiteX14" fmla="*/ 946244 w 2861480"/>
              <a:gd name="connsiteY14" fmla="*/ 136477 h 2297373"/>
              <a:gd name="connsiteX15" fmla="*/ 1360227 w 2861480"/>
              <a:gd name="connsiteY15" fmla="*/ 13648 h 2297373"/>
              <a:gd name="connsiteX16" fmla="*/ 1837898 w 2861480"/>
              <a:gd name="connsiteY16" fmla="*/ 0 h 2297373"/>
              <a:gd name="connsiteX17" fmla="*/ 2179092 w 2861480"/>
              <a:gd name="connsiteY17" fmla="*/ 86436 h 2297373"/>
              <a:gd name="connsiteX18" fmla="*/ 2251880 w 2861480"/>
              <a:gd name="connsiteY18" fmla="*/ 118280 h 2297373"/>
              <a:gd name="connsiteX19" fmla="*/ 2270077 w 2861480"/>
              <a:gd name="connsiteY19" fmla="*/ 118280 h 2297373"/>
              <a:gd name="connsiteX20" fmla="*/ 2506638 w 2861480"/>
              <a:gd name="connsiteY20" fmla="*/ 250209 h 2297373"/>
              <a:gd name="connsiteX21" fmla="*/ 2806889 w 2861480"/>
              <a:gd name="connsiteY21" fmla="*/ 514065 h 2297373"/>
              <a:gd name="connsiteX22" fmla="*/ 2861480 w 2861480"/>
              <a:gd name="connsiteY22" fmla="*/ 577755 h 2297373"/>
              <a:gd name="connsiteX23" fmla="*/ 2861480 w 2861480"/>
              <a:gd name="connsiteY23" fmla="*/ 2297373 h 2297373"/>
              <a:gd name="connsiteX24" fmla="*/ 0 w 2861480"/>
              <a:gd name="connsiteY24" fmla="*/ 2288274 h 2297373"/>
              <a:gd name="connsiteX0" fmla="*/ 0 w 2861480"/>
              <a:gd name="connsiteY0" fmla="*/ 2288274 h 2297373"/>
              <a:gd name="connsiteX1" fmla="*/ 25767 w 2861480"/>
              <a:gd name="connsiteY1" fmla="*/ 2206388 h 2297373"/>
              <a:gd name="connsiteX2" fmla="*/ 31418 w 2861480"/>
              <a:gd name="connsiteY2" fmla="*/ 2117784 h 2297373"/>
              <a:gd name="connsiteX3" fmla="*/ 51108 w 2861480"/>
              <a:gd name="connsiteY3" fmla="*/ 2024205 h 2297373"/>
              <a:gd name="connsiteX4" fmla="*/ 59140 w 2861480"/>
              <a:gd name="connsiteY4" fmla="*/ 1933433 h 2297373"/>
              <a:gd name="connsiteX5" fmla="*/ 109182 w 2861480"/>
              <a:gd name="connsiteY5" fmla="*/ 1824250 h 2297373"/>
              <a:gd name="connsiteX6" fmla="*/ 136477 w 2861480"/>
              <a:gd name="connsiteY6" fmla="*/ 1701421 h 2297373"/>
              <a:gd name="connsiteX7" fmla="*/ 131928 w 2861480"/>
              <a:gd name="connsiteY7" fmla="*/ 1560394 h 2297373"/>
              <a:gd name="connsiteX8" fmla="*/ 180442 w 2861480"/>
              <a:gd name="connsiteY8" fmla="*/ 1387736 h 2297373"/>
              <a:gd name="connsiteX9" fmla="*/ 225507 w 2861480"/>
              <a:gd name="connsiteY9" fmla="*/ 1264692 h 2297373"/>
              <a:gd name="connsiteX10" fmla="*/ 289197 w 2861480"/>
              <a:gd name="connsiteY10" fmla="*/ 1023582 h 2297373"/>
              <a:gd name="connsiteX11" fmla="*/ 373038 w 2861480"/>
              <a:gd name="connsiteY11" fmla="*/ 782471 h 2297373"/>
              <a:gd name="connsiteX12" fmla="*/ 491319 w 2861480"/>
              <a:gd name="connsiteY12" fmla="*/ 541361 h 2297373"/>
              <a:gd name="connsiteX13" fmla="*/ 691486 w 2861480"/>
              <a:gd name="connsiteY13" fmla="*/ 313898 h 2297373"/>
              <a:gd name="connsiteX14" fmla="*/ 946244 w 2861480"/>
              <a:gd name="connsiteY14" fmla="*/ 136477 h 2297373"/>
              <a:gd name="connsiteX15" fmla="*/ 1360227 w 2861480"/>
              <a:gd name="connsiteY15" fmla="*/ 13648 h 2297373"/>
              <a:gd name="connsiteX16" fmla="*/ 1837898 w 2861480"/>
              <a:gd name="connsiteY16" fmla="*/ 0 h 2297373"/>
              <a:gd name="connsiteX17" fmla="*/ 2179092 w 2861480"/>
              <a:gd name="connsiteY17" fmla="*/ 86436 h 2297373"/>
              <a:gd name="connsiteX18" fmla="*/ 2251880 w 2861480"/>
              <a:gd name="connsiteY18" fmla="*/ 118280 h 2297373"/>
              <a:gd name="connsiteX19" fmla="*/ 2270077 w 2861480"/>
              <a:gd name="connsiteY19" fmla="*/ 118280 h 2297373"/>
              <a:gd name="connsiteX20" fmla="*/ 2506638 w 2861480"/>
              <a:gd name="connsiteY20" fmla="*/ 250209 h 2297373"/>
              <a:gd name="connsiteX21" fmla="*/ 2806889 w 2861480"/>
              <a:gd name="connsiteY21" fmla="*/ 514065 h 2297373"/>
              <a:gd name="connsiteX22" fmla="*/ 2861480 w 2861480"/>
              <a:gd name="connsiteY22" fmla="*/ 577755 h 2297373"/>
              <a:gd name="connsiteX23" fmla="*/ 2861480 w 2861480"/>
              <a:gd name="connsiteY23" fmla="*/ 2297373 h 2297373"/>
              <a:gd name="connsiteX24" fmla="*/ 0 w 2861480"/>
              <a:gd name="connsiteY24" fmla="*/ 2288274 h 2297373"/>
              <a:gd name="connsiteX0" fmla="*/ 0 w 2861480"/>
              <a:gd name="connsiteY0" fmla="*/ 2288274 h 2297373"/>
              <a:gd name="connsiteX1" fmla="*/ 25767 w 2861480"/>
              <a:gd name="connsiteY1" fmla="*/ 2206388 h 2297373"/>
              <a:gd name="connsiteX2" fmla="*/ 31418 w 2861480"/>
              <a:gd name="connsiteY2" fmla="*/ 2117784 h 2297373"/>
              <a:gd name="connsiteX3" fmla="*/ 51108 w 2861480"/>
              <a:gd name="connsiteY3" fmla="*/ 2024205 h 2297373"/>
              <a:gd name="connsiteX4" fmla="*/ 59140 w 2861480"/>
              <a:gd name="connsiteY4" fmla="*/ 1933433 h 2297373"/>
              <a:gd name="connsiteX5" fmla="*/ 109182 w 2861480"/>
              <a:gd name="connsiteY5" fmla="*/ 1824250 h 2297373"/>
              <a:gd name="connsiteX6" fmla="*/ 136477 w 2861480"/>
              <a:gd name="connsiteY6" fmla="*/ 1701421 h 2297373"/>
              <a:gd name="connsiteX7" fmla="*/ 131928 w 2861480"/>
              <a:gd name="connsiteY7" fmla="*/ 1560394 h 2297373"/>
              <a:gd name="connsiteX8" fmla="*/ 180442 w 2861480"/>
              <a:gd name="connsiteY8" fmla="*/ 1387736 h 2297373"/>
              <a:gd name="connsiteX9" fmla="*/ 225507 w 2861480"/>
              <a:gd name="connsiteY9" fmla="*/ 1264692 h 2297373"/>
              <a:gd name="connsiteX10" fmla="*/ 289197 w 2861480"/>
              <a:gd name="connsiteY10" fmla="*/ 1023582 h 2297373"/>
              <a:gd name="connsiteX11" fmla="*/ 373038 w 2861480"/>
              <a:gd name="connsiteY11" fmla="*/ 782471 h 2297373"/>
              <a:gd name="connsiteX12" fmla="*/ 491319 w 2861480"/>
              <a:gd name="connsiteY12" fmla="*/ 541361 h 2297373"/>
              <a:gd name="connsiteX13" fmla="*/ 691486 w 2861480"/>
              <a:gd name="connsiteY13" fmla="*/ 313898 h 2297373"/>
              <a:gd name="connsiteX14" fmla="*/ 965294 w 2861480"/>
              <a:gd name="connsiteY14" fmla="*/ 141239 h 2297373"/>
              <a:gd name="connsiteX15" fmla="*/ 1360227 w 2861480"/>
              <a:gd name="connsiteY15" fmla="*/ 13648 h 2297373"/>
              <a:gd name="connsiteX16" fmla="*/ 1837898 w 2861480"/>
              <a:gd name="connsiteY16" fmla="*/ 0 h 2297373"/>
              <a:gd name="connsiteX17" fmla="*/ 2179092 w 2861480"/>
              <a:gd name="connsiteY17" fmla="*/ 86436 h 2297373"/>
              <a:gd name="connsiteX18" fmla="*/ 2251880 w 2861480"/>
              <a:gd name="connsiteY18" fmla="*/ 118280 h 2297373"/>
              <a:gd name="connsiteX19" fmla="*/ 2270077 w 2861480"/>
              <a:gd name="connsiteY19" fmla="*/ 118280 h 2297373"/>
              <a:gd name="connsiteX20" fmla="*/ 2506638 w 2861480"/>
              <a:gd name="connsiteY20" fmla="*/ 250209 h 2297373"/>
              <a:gd name="connsiteX21" fmla="*/ 2806889 w 2861480"/>
              <a:gd name="connsiteY21" fmla="*/ 514065 h 2297373"/>
              <a:gd name="connsiteX22" fmla="*/ 2861480 w 2861480"/>
              <a:gd name="connsiteY22" fmla="*/ 577755 h 2297373"/>
              <a:gd name="connsiteX23" fmla="*/ 2861480 w 2861480"/>
              <a:gd name="connsiteY23" fmla="*/ 2297373 h 2297373"/>
              <a:gd name="connsiteX24" fmla="*/ 0 w 2861480"/>
              <a:gd name="connsiteY24" fmla="*/ 2288274 h 2297373"/>
              <a:gd name="connsiteX0" fmla="*/ 0 w 2861480"/>
              <a:gd name="connsiteY0" fmla="*/ 2288274 h 2297373"/>
              <a:gd name="connsiteX1" fmla="*/ 25767 w 2861480"/>
              <a:gd name="connsiteY1" fmla="*/ 2206388 h 2297373"/>
              <a:gd name="connsiteX2" fmla="*/ 31418 w 2861480"/>
              <a:gd name="connsiteY2" fmla="*/ 2117784 h 2297373"/>
              <a:gd name="connsiteX3" fmla="*/ 51108 w 2861480"/>
              <a:gd name="connsiteY3" fmla="*/ 2024205 h 2297373"/>
              <a:gd name="connsiteX4" fmla="*/ 59140 w 2861480"/>
              <a:gd name="connsiteY4" fmla="*/ 1933433 h 2297373"/>
              <a:gd name="connsiteX5" fmla="*/ 109182 w 2861480"/>
              <a:gd name="connsiteY5" fmla="*/ 1824250 h 2297373"/>
              <a:gd name="connsiteX6" fmla="*/ 136477 w 2861480"/>
              <a:gd name="connsiteY6" fmla="*/ 1701421 h 2297373"/>
              <a:gd name="connsiteX7" fmla="*/ 131928 w 2861480"/>
              <a:gd name="connsiteY7" fmla="*/ 1560394 h 2297373"/>
              <a:gd name="connsiteX8" fmla="*/ 180442 w 2861480"/>
              <a:gd name="connsiteY8" fmla="*/ 1387736 h 2297373"/>
              <a:gd name="connsiteX9" fmla="*/ 225507 w 2861480"/>
              <a:gd name="connsiteY9" fmla="*/ 1264692 h 2297373"/>
              <a:gd name="connsiteX10" fmla="*/ 289197 w 2861480"/>
              <a:gd name="connsiteY10" fmla="*/ 1023582 h 2297373"/>
              <a:gd name="connsiteX11" fmla="*/ 373038 w 2861480"/>
              <a:gd name="connsiteY11" fmla="*/ 782471 h 2297373"/>
              <a:gd name="connsiteX12" fmla="*/ 491319 w 2861480"/>
              <a:gd name="connsiteY12" fmla="*/ 541361 h 2297373"/>
              <a:gd name="connsiteX13" fmla="*/ 696249 w 2861480"/>
              <a:gd name="connsiteY13" fmla="*/ 323423 h 2297373"/>
              <a:gd name="connsiteX14" fmla="*/ 965294 w 2861480"/>
              <a:gd name="connsiteY14" fmla="*/ 141239 h 2297373"/>
              <a:gd name="connsiteX15" fmla="*/ 1360227 w 2861480"/>
              <a:gd name="connsiteY15" fmla="*/ 13648 h 2297373"/>
              <a:gd name="connsiteX16" fmla="*/ 1837898 w 2861480"/>
              <a:gd name="connsiteY16" fmla="*/ 0 h 2297373"/>
              <a:gd name="connsiteX17" fmla="*/ 2179092 w 2861480"/>
              <a:gd name="connsiteY17" fmla="*/ 86436 h 2297373"/>
              <a:gd name="connsiteX18" fmla="*/ 2251880 w 2861480"/>
              <a:gd name="connsiteY18" fmla="*/ 118280 h 2297373"/>
              <a:gd name="connsiteX19" fmla="*/ 2270077 w 2861480"/>
              <a:gd name="connsiteY19" fmla="*/ 118280 h 2297373"/>
              <a:gd name="connsiteX20" fmla="*/ 2506638 w 2861480"/>
              <a:gd name="connsiteY20" fmla="*/ 250209 h 2297373"/>
              <a:gd name="connsiteX21" fmla="*/ 2806889 w 2861480"/>
              <a:gd name="connsiteY21" fmla="*/ 514065 h 2297373"/>
              <a:gd name="connsiteX22" fmla="*/ 2861480 w 2861480"/>
              <a:gd name="connsiteY22" fmla="*/ 577755 h 2297373"/>
              <a:gd name="connsiteX23" fmla="*/ 2861480 w 2861480"/>
              <a:gd name="connsiteY23" fmla="*/ 2297373 h 2297373"/>
              <a:gd name="connsiteX24" fmla="*/ 0 w 2861480"/>
              <a:gd name="connsiteY24" fmla="*/ 2288274 h 2297373"/>
              <a:gd name="connsiteX0" fmla="*/ 0 w 2861480"/>
              <a:gd name="connsiteY0" fmla="*/ 2288274 h 2297373"/>
              <a:gd name="connsiteX1" fmla="*/ 25767 w 2861480"/>
              <a:gd name="connsiteY1" fmla="*/ 2206388 h 2297373"/>
              <a:gd name="connsiteX2" fmla="*/ 31418 w 2861480"/>
              <a:gd name="connsiteY2" fmla="*/ 2117784 h 2297373"/>
              <a:gd name="connsiteX3" fmla="*/ 51108 w 2861480"/>
              <a:gd name="connsiteY3" fmla="*/ 2024205 h 2297373"/>
              <a:gd name="connsiteX4" fmla="*/ 59140 w 2861480"/>
              <a:gd name="connsiteY4" fmla="*/ 1933433 h 2297373"/>
              <a:gd name="connsiteX5" fmla="*/ 109182 w 2861480"/>
              <a:gd name="connsiteY5" fmla="*/ 1824250 h 2297373"/>
              <a:gd name="connsiteX6" fmla="*/ 136477 w 2861480"/>
              <a:gd name="connsiteY6" fmla="*/ 1701421 h 2297373"/>
              <a:gd name="connsiteX7" fmla="*/ 131928 w 2861480"/>
              <a:gd name="connsiteY7" fmla="*/ 1560394 h 2297373"/>
              <a:gd name="connsiteX8" fmla="*/ 180442 w 2861480"/>
              <a:gd name="connsiteY8" fmla="*/ 1387736 h 2297373"/>
              <a:gd name="connsiteX9" fmla="*/ 225507 w 2861480"/>
              <a:gd name="connsiteY9" fmla="*/ 1264692 h 2297373"/>
              <a:gd name="connsiteX10" fmla="*/ 289197 w 2861480"/>
              <a:gd name="connsiteY10" fmla="*/ 1023582 h 2297373"/>
              <a:gd name="connsiteX11" fmla="*/ 373038 w 2861480"/>
              <a:gd name="connsiteY11" fmla="*/ 782471 h 2297373"/>
              <a:gd name="connsiteX12" fmla="*/ 491319 w 2861480"/>
              <a:gd name="connsiteY12" fmla="*/ 541361 h 2297373"/>
              <a:gd name="connsiteX13" fmla="*/ 696249 w 2861480"/>
              <a:gd name="connsiteY13" fmla="*/ 323423 h 2297373"/>
              <a:gd name="connsiteX14" fmla="*/ 965294 w 2861480"/>
              <a:gd name="connsiteY14" fmla="*/ 141239 h 2297373"/>
              <a:gd name="connsiteX15" fmla="*/ 1369752 w 2861480"/>
              <a:gd name="connsiteY15" fmla="*/ 23173 h 2297373"/>
              <a:gd name="connsiteX16" fmla="*/ 1837898 w 2861480"/>
              <a:gd name="connsiteY16" fmla="*/ 0 h 2297373"/>
              <a:gd name="connsiteX17" fmla="*/ 2179092 w 2861480"/>
              <a:gd name="connsiteY17" fmla="*/ 86436 h 2297373"/>
              <a:gd name="connsiteX18" fmla="*/ 2251880 w 2861480"/>
              <a:gd name="connsiteY18" fmla="*/ 118280 h 2297373"/>
              <a:gd name="connsiteX19" fmla="*/ 2270077 w 2861480"/>
              <a:gd name="connsiteY19" fmla="*/ 118280 h 2297373"/>
              <a:gd name="connsiteX20" fmla="*/ 2506638 w 2861480"/>
              <a:gd name="connsiteY20" fmla="*/ 250209 h 2297373"/>
              <a:gd name="connsiteX21" fmla="*/ 2806889 w 2861480"/>
              <a:gd name="connsiteY21" fmla="*/ 514065 h 2297373"/>
              <a:gd name="connsiteX22" fmla="*/ 2861480 w 2861480"/>
              <a:gd name="connsiteY22" fmla="*/ 577755 h 2297373"/>
              <a:gd name="connsiteX23" fmla="*/ 2861480 w 2861480"/>
              <a:gd name="connsiteY23" fmla="*/ 2297373 h 2297373"/>
              <a:gd name="connsiteX24" fmla="*/ 0 w 2861480"/>
              <a:gd name="connsiteY24" fmla="*/ 2288274 h 2297373"/>
              <a:gd name="connsiteX0" fmla="*/ 0 w 2861480"/>
              <a:gd name="connsiteY0" fmla="*/ 2265101 h 2274200"/>
              <a:gd name="connsiteX1" fmla="*/ 25767 w 2861480"/>
              <a:gd name="connsiteY1" fmla="*/ 2183215 h 2274200"/>
              <a:gd name="connsiteX2" fmla="*/ 31418 w 2861480"/>
              <a:gd name="connsiteY2" fmla="*/ 2094611 h 2274200"/>
              <a:gd name="connsiteX3" fmla="*/ 51108 w 2861480"/>
              <a:gd name="connsiteY3" fmla="*/ 2001032 h 2274200"/>
              <a:gd name="connsiteX4" fmla="*/ 59140 w 2861480"/>
              <a:gd name="connsiteY4" fmla="*/ 1910260 h 2274200"/>
              <a:gd name="connsiteX5" fmla="*/ 109182 w 2861480"/>
              <a:gd name="connsiteY5" fmla="*/ 1801077 h 2274200"/>
              <a:gd name="connsiteX6" fmla="*/ 136477 w 2861480"/>
              <a:gd name="connsiteY6" fmla="*/ 1678248 h 2274200"/>
              <a:gd name="connsiteX7" fmla="*/ 131928 w 2861480"/>
              <a:gd name="connsiteY7" fmla="*/ 1537221 h 2274200"/>
              <a:gd name="connsiteX8" fmla="*/ 180442 w 2861480"/>
              <a:gd name="connsiteY8" fmla="*/ 1364563 h 2274200"/>
              <a:gd name="connsiteX9" fmla="*/ 225507 w 2861480"/>
              <a:gd name="connsiteY9" fmla="*/ 1241519 h 2274200"/>
              <a:gd name="connsiteX10" fmla="*/ 289197 w 2861480"/>
              <a:gd name="connsiteY10" fmla="*/ 1000409 h 2274200"/>
              <a:gd name="connsiteX11" fmla="*/ 373038 w 2861480"/>
              <a:gd name="connsiteY11" fmla="*/ 759298 h 2274200"/>
              <a:gd name="connsiteX12" fmla="*/ 491319 w 2861480"/>
              <a:gd name="connsiteY12" fmla="*/ 518188 h 2274200"/>
              <a:gd name="connsiteX13" fmla="*/ 696249 w 2861480"/>
              <a:gd name="connsiteY13" fmla="*/ 300250 h 2274200"/>
              <a:gd name="connsiteX14" fmla="*/ 965294 w 2861480"/>
              <a:gd name="connsiteY14" fmla="*/ 118066 h 2274200"/>
              <a:gd name="connsiteX15" fmla="*/ 1369752 w 2861480"/>
              <a:gd name="connsiteY15" fmla="*/ 0 h 2274200"/>
              <a:gd name="connsiteX16" fmla="*/ 1837898 w 2861480"/>
              <a:gd name="connsiteY16" fmla="*/ 3021 h 2274200"/>
              <a:gd name="connsiteX17" fmla="*/ 2179092 w 2861480"/>
              <a:gd name="connsiteY17" fmla="*/ 63263 h 2274200"/>
              <a:gd name="connsiteX18" fmla="*/ 2251880 w 2861480"/>
              <a:gd name="connsiteY18" fmla="*/ 95107 h 2274200"/>
              <a:gd name="connsiteX19" fmla="*/ 2270077 w 2861480"/>
              <a:gd name="connsiteY19" fmla="*/ 95107 h 2274200"/>
              <a:gd name="connsiteX20" fmla="*/ 2506638 w 2861480"/>
              <a:gd name="connsiteY20" fmla="*/ 227036 h 2274200"/>
              <a:gd name="connsiteX21" fmla="*/ 2806889 w 2861480"/>
              <a:gd name="connsiteY21" fmla="*/ 490892 h 2274200"/>
              <a:gd name="connsiteX22" fmla="*/ 2861480 w 2861480"/>
              <a:gd name="connsiteY22" fmla="*/ 554582 h 2274200"/>
              <a:gd name="connsiteX23" fmla="*/ 2861480 w 2861480"/>
              <a:gd name="connsiteY23" fmla="*/ 2274200 h 2274200"/>
              <a:gd name="connsiteX24" fmla="*/ 0 w 2861480"/>
              <a:gd name="connsiteY24" fmla="*/ 2265101 h 2274200"/>
              <a:gd name="connsiteX0" fmla="*/ 0 w 2861480"/>
              <a:gd name="connsiteY0" fmla="*/ 2265101 h 2274200"/>
              <a:gd name="connsiteX1" fmla="*/ 25767 w 2861480"/>
              <a:gd name="connsiteY1" fmla="*/ 2183215 h 2274200"/>
              <a:gd name="connsiteX2" fmla="*/ 31418 w 2861480"/>
              <a:gd name="connsiteY2" fmla="*/ 2094611 h 2274200"/>
              <a:gd name="connsiteX3" fmla="*/ 51108 w 2861480"/>
              <a:gd name="connsiteY3" fmla="*/ 2001032 h 2274200"/>
              <a:gd name="connsiteX4" fmla="*/ 59140 w 2861480"/>
              <a:gd name="connsiteY4" fmla="*/ 1910260 h 2274200"/>
              <a:gd name="connsiteX5" fmla="*/ 109182 w 2861480"/>
              <a:gd name="connsiteY5" fmla="*/ 1801077 h 2274200"/>
              <a:gd name="connsiteX6" fmla="*/ 136477 w 2861480"/>
              <a:gd name="connsiteY6" fmla="*/ 1678248 h 2274200"/>
              <a:gd name="connsiteX7" fmla="*/ 131928 w 2861480"/>
              <a:gd name="connsiteY7" fmla="*/ 1537221 h 2274200"/>
              <a:gd name="connsiteX8" fmla="*/ 180442 w 2861480"/>
              <a:gd name="connsiteY8" fmla="*/ 1364563 h 2274200"/>
              <a:gd name="connsiteX9" fmla="*/ 225507 w 2861480"/>
              <a:gd name="connsiteY9" fmla="*/ 1241519 h 2274200"/>
              <a:gd name="connsiteX10" fmla="*/ 289197 w 2861480"/>
              <a:gd name="connsiteY10" fmla="*/ 1000409 h 2274200"/>
              <a:gd name="connsiteX11" fmla="*/ 373038 w 2861480"/>
              <a:gd name="connsiteY11" fmla="*/ 759298 h 2274200"/>
              <a:gd name="connsiteX12" fmla="*/ 491319 w 2861480"/>
              <a:gd name="connsiteY12" fmla="*/ 518188 h 2274200"/>
              <a:gd name="connsiteX13" fmla="*/ 696249 w 2861480"/>
              <a:gd name="connsiteY13" fmla="*/ 300250 h 2274200"/>
              <a:gd name="connsiteX14" fmla="*/ 965294 w 2861480"/>
              <a:gd name="connsiteY14" fmla="*/ 118066 h 2274200"/>
              <a:gd name="connsiteX15" fmla="*/ 1369752 w 2861480"/>
              <a:gd name="connsiteY15" fmla="*/ 0 h 2274200"/>
              <a:gd name="connsiteX16" fmla="*/ 1837898 w 2861480"/>
              <a:gd name="connsiteY16" fmla="*/ 3021 h 2274200"/>
              <a:gd name="connsiteX17" fmla="*/ 2167186 w 2861480"/>
              <a:gd name="connsiteY17" fmla="*/ 75169 h 2274200"/>
              <a:gd name="connsiteX18" fmla="*/ 2251880 w 2861480"/>
              <a:gd name="connsiteY18" fmla="*/ 95107 h 2274200"/>
              <a:gd name="connsiteX19" fmla="*/ 2270077 w 2861480"/>
              <a:gd name="connsiteY19" fmla="*/ 95107 h 2274200"/>
              <a:gd name="connsiteX20" fmla="*/ 2506638 w 2861480"/>
              <a:gd name="connsiteY20" fmla="*/ 227036 h 2274200"/>
              <a:gd name="connsiteX21" fmla="*/ 2806889 w 2861480"/>
              <a:gd name="connsiteY21" fmla="*/ 490892 h 2274200"/>
              <a:gd name="connsiteX22" fmla="*/ 2861480 w 2861480"/>
              <a:gd name="connsiteY22" fmla="*/ 554582 h 2274200"/>
              <a:gd name="connsiteX23" fmla="*/ 2861480 w 2861480"/>
              <a:gd name="connsiteY23" fmla="*/ 2274200 h 2274200"/>
              <a:gd name="connsiteX24" fmla="*/ 0 w 2861480"/>
              <a:gd name="connsiteY24" fmla="*/ 2265101 h 2274200"/>
              <a:gd name="connsiteX0" fmla="*/ 0 w 2861480"/>
              <a:gd name="connsiteY0" fmla="*/ 2265101 h 2274200"/>
              <a:gd name="connsiteX1" fmla="*/ 25767 w 2861480"/>
              <a:gd name="connsiteY1" fmla="*/ 2183215 h 2274200"/>
              <a:gd name="connsiteX2" fmla="*/ 31418 w 2861480"/>
              <a:gd name="connsiteY2" fmla="*/ 2094611 h 2274200"/>
              <a:gd name="connsiteX3" fmla="*/ 51108 w 2861480"/>
              <a:gd name="connsiteY3" fmla="*/ 2001032 h 2274200"/>
              <a:gd name="connsiteX4" fmla="*/ 59140 w 2861480"/>
              <a:gd name="connsiteY4" fmla="*/ 1910260 h 2274200"/>
              <a:gd name="connsiteX5" fmla="*/ 109182 w 2861480"/>
              <a:gd name="connsiteY5" fmla="*/ 1801077 h 2274200"/>
              <a:gd name="connsiteX6" fmla="*/ 136477 w 2861480"/>
              <a:gd name="connsiteY6" fmla="*/ 1678248 h 2274200"/>
              <a:gd name="connsiteX7" fmla="*/ 131928 w 2861480"/>
              <a:gd name="connsiteY7" fmla="*/ 1537221 h 2274200"/>
              <a:gd name="connsiteX8" fmla="*/ 180442 w 2861480"/>
              <a:gd name="connsiteY8" fmla="*/ 1364563 h 2274200"/>
              <a:gd name="connsiteX9" fmla="*/ 225507 w 2861480"/>
              <a:gd name="connsiteY9" fmla="*/ 1241519 h 2274200"/>
              <a:gd name="connsiteX10" fmla="*/ 289197 w 2861480"/>
              <a:gd name="connsiteY10" fmla="*/ 1000409 h 2274200"/>
              <a:gd name="connsiteX11" fmla="*/ 373038 w 2861480"/>
              <a:gd name="connsiteY11" fmla="*/ 759298 h 2274200"/>
              <a:gd name="connsiteX12" fmla="*/ 491319 w 2861480"/>
              <a:gd name="connsiteY12" fmla="*/ 518188 h 2274200"/>
              <a:gd name="connsiteX13" fmla="*/ 696249 w 2861480"/>
              <a:gd name="connsiteY13" fmla="*/ 300250 h 2274200"/>
              <a:gd name="connsiteX14" fmla="*/ 965294 w 2861480"/>
              <a:gd name="connsiteY14" fmla="*/ 118066 h 2274200"/>
              <a:gd name="connsiteX15" fmla="*/ 1369752 w 2861480"/>
              <a:gd name="connsiteY15" fmla="*/ 0 h 2274200"/>
              <a:gd name="connsiteX16" fmla="*/ 1837898 w 2861480"/>
              <a:gd name="connsiteY16" fmla="*/ 3021 h 2274200"/>
              <a:gd name="connsiteX17" fmla="*/ 2167186 w 2861480"/>
              <a:gd name="connsiteY17" fmla="*/ 75169 h 2274200"/>
              <a:gd name="connsiteX18" fmla="*/ 2251880 w 2861480"/>
              <a:gd name="connsiteY18" fmla="*/ 95107 h 2274200"/>
              <a:gd name="connsiteX19" fmla="*/ 2506638 w 2861480"/>
              <a:gd name="connsiteY19" fmla="*/ 227036 h 2274200"/>
              <a:gd name="connsiteX20" fmla="*/ 2806889 w 2861480"/>
              <a:gd name="connsiteY20" fmla="*/ 490892 h 2274200"/>
              <a:gd name="connsiteX21" fmla="*/ 2861480 w 2861480"/>
              <a:gd name="connsiteY21" fmla="*/ 554582 h 2274200"/>
              <a:gd name="connsiteX22" fmla="*/ 2861480 w 2861480"/>
              <a:gd name="connsiteY22" fmla="*/ 2274200 h 2274200"/>
              <a:gd name="connsiteX23" fmla="*/ 0 w 2861480"/>
              <a:gd name="connsiteY23" fmla="*/ 2265101 h 2274200"/>
              <a:gd name="connsiteX0" fmla="*/ 0 w 2861480"/>
              <a:gd name="connsiteY0" fmla="*/ 2265101 h 2274200"/>
              <a:gd name="connsiteX1" fmla="*/ 25767 w 2861480"/>
              <a:gd name="connsiteY1" fmla="*/ 2183215 h 2274200"/>
              <a:gd name="connsiteX2" fmla="*/ 31418 w 2861480"/>
              <a:gd name="connsiteY2" fmla="*/ 2094611 h 2274200"/>
              <a:gd name="connsiteX3" fmla="*/ 51108 w 2861480"/>
              <a:gd name="connsiteY3" fmla="*/ 2001032 h 2274200"/>
              <a:gd name="connsiteX4" fmla="*/ 59140 w 2861480"/>
              <a:gd name="connsiteY4" fmla="*/ 1910260 h 2274200"/>
              <a:gd name="connsiteX5" fmla="*/ 109182 w 2861480"/>
              <a:gd name="connsiteY5" fmla="*/ 1801077 h 2274200"/>
              <a:gd name="connsiteX6" fmla="*/ 136477 w 2861480"/>
              <a:gd name="connsiteY6" fmla="*/ 1678248 h 2274200"/>
              <a:gd name="connsiteX7" fmla="*/ 131928 w 2861480"/>
              <a:gd name="connsiteY7" fmla="*/ 1537221 h 2274200"/>
              <a:gd name="connsiteX8" fmla="*/ 180442 w 2861480"/>
              <a:gd name="connsiteY8" fmla="*/ 1364563 h 2274200"/>
              <a:gd name="connsiteX9" fmla="*/ 225507 w 2861480"/>
              <a:gd name="connsiteY9" fmla="*/ 1241519 h 2274200"/>
              <a:gd name="connsiteX10" fmla="*/ 289197 w 2861480"/>
              <a:gd name="connsiteY10" fmla="*/ 1000409 h 2274200"/>
              <a:gd name="connsiteX11" fmla="*/ 373038 w 2861480"/>
              <a:gd name="connsiteY11" fmla="*/ 759298 h 2274200"/>
              <a:gd name="connsiteX12" fmla="*/ 491319 w 2861480"/>
              <a:gd name="connsiteY12" fmla="*/ 518188 h 2274200"/>
              <a:gd name="connsiteX13" fmla="*/ 696249 w 2861480"/>
              <a:gd name="connsiteY13" fmla="*/ 300250 h 2274200"/>
              <a:gd name="connsiteX14" fmla="*/ 965294 w 2861480"/>
              <a:gd name="connsiteY14" fmla="*/ 118066 h 2274200"/>
              <a:gd name="connsiteX15" fmla="*/ 1369752 w 2861480"/>
              <a:gd name="connsiteY15" fmla="*/ 0 h 2274200"/>
              <a:gd name="connsiteX16" fmla="*/ 1837898 w 2861480"/>
              <a:gd name="connsiteY16" fmla="*/ 3021 h 2274200"/>
              <a:gd name="connsiteX17" fmla="*/ 2167186 w 2861480"/>
              <a:gd name="connsiteY17" fmla="*/ 75169 h 2274200"/>
              <a:gd name="connsiteX18" fmla="*/ 2256642 w 2861480"/>
              <a:gd name="connsiteY18" fmla="*/ 99869 h 2274200"/>
              <a:gd name="connsiteX19" fmla="*/ 2506638 w 2861480"/>
              <a:gd name="connsiteY19" fmla="*/ 227036 h 2274200"/>
              <a:gd name="connsiteX20" fmla="*/ 2806889 w 2861480"/>
              <a:gd name="connsiteY20" fmla="*/ 490892 h 2274200"/>
              <a:gd name="connsiteX21" fmla="*/ 2861480 w 2861480"/>
              <a:gd name="connsiteY21" fmla="*/ 554582 h 2274200"/>
              <a:gd name="connsiteX22" fmla="*/ 2861480 w 2861480"/>
              <a:gd name="connsiteY22" fmla="*/ 2274200 h 2274200"/>
              <a:gd name="connsiteX23" fmla="*/ 0 w 2861480"/>
              <a:gd name="connsiteY23" fmla="*/ 2265101 h 2274200"/>
              <a:gd name="connsiteX0" fmla="*/ 0 w 2861480"/>
              <a:gd name="connsiteY0" fmla="*/ 2265101 h 2271818"/>
              <a:gd name="connsiteX1" fmla="*/ 25767 w 2861480"/>
              <a:gd name="connsiteY1" fmla="*/ 2183215 h 2271818"/>
              <a:gd name="connsiteX2" fmla="*/ 31418 w 2861480"/>
              <a:gd name="connsiteY2" fmla="*/ 2094611 h 2271818"/>
              <a:gd name="connsiteX3" fmla="*/ 51108 w 2861480"/>
              <a:gd name="connsiteY3" fmla="*/ 2001032 h 2271818"/>
              <a:gd name="connsiteX4" fmla="*/ 59140 w 2861480"/>
              <a:gd name="connsiteY4" fmla="*/ 1910260 h 2271818"/>
              <a:gd name="connsiteX5" fmla="*/ 109182 w 2861480"/>
              <a:gd name="connsiteY5" fmla="*/ 1801077 h 2271818"/>
              <a:gd name="connsiteX6" fmla="*/ 136477 w 2861480"/>
              <a:gd name="connsiteY6" fmla="*/ 1678248 h 2271818"/>
              <a:gd name="connsiteX7" fmla="*/ 131928 w 2861480"/>
              <a:gd name="connsiteY7" fmla="*/ 1537221 h 2271818"/>
              <a:gd name="connsiteX8" fmla="*/ 180442 w 2861480"/>
              <a:gd name="connsiteY8" fmla="*/ 1364563 h 2271818"/>
              <a:gd name="connsiteX9" fmla="*/ 225507 w 2861480"/>
              <a:gd name="connsiteY9" fmla="*/ 1241519 h 2271818"/>
              <a:gd name="connsiteX10" fmla="*/ 289197 w 2861480"/>
              <a:gd name="connsiteY10" fmla="*/ 1000409 h 2271818"/>
              <a:gd name="connsiteX11" fmla="*/ 373038 w 2861480"/>
              <a:gd name="connsiteY11" fmla="*/ 759298 h 2271818"/>
              <a:gd name="connsiteX12" fmla="*/ 491319 w 2861480"/>
              <a:gd name="connsiteY12" fmla="*/ 518188 h 2271818"/>
              <a:gd name="connsiteX13" fmla="*/ 696249 w 2861480"/>
              <a:gd name="connsiteY13" fmla="*/ 300250 h 2271818"/>
              <a:gd name="connsiteX14" fmla="*/ 965294 w 2861480"/>
              <a:gd name="connsiteY14" fmla="*/ 118066 h 2271818"/>
              <a:gd name="connsiteX15" fmla="*/ 1369752 w 2861480"/>
              <a:gd name="connsiteY15" fmla="*/ 0 h 2271818"/>
              <a:gd name="connsiteX16" fmla="*/ 1837898 w 2861480"/>
              <a:gd name="connsiteY16" fmla="*/ 3021 h 2271818"/>
              <a:gd name="connsiteX17" fmla="*/ 2167186 w 2861480"/>
              <a:gd name="connsiteY17" fmla="*/ 75169 h 2271818"/>
              <a:gd name="connsiteX18" fmla="*/ 2256642 w 2861480"/>
              <a:gd name="connsiteY18" fmla="*/ 99869 h 2271818"/>
              <a:gd name="connsiteX19" fmla="*/ 2506638 w 2861480"/>
              <a:gd name="connsiteY19" fmla="*/ 227036 h 2271818"/>
              <a:gd name="connsiteX20" fmla="*/ 2806889 w 2861480"/>
              <a:gd name="connsiteY20" fmla="*/ 490892 h 2271818"/>
              <a:gd name="connsiteX21" fmla="*/ 2861480 w 2861480"/>
              <a:gd name="connsiteY21" fmla="*/ 554582 h 2271818"/>
              <a:gd name="connsiteX22" fmla="*/ 2859098 w 2861480"/>
              <a:gd name="connsiteY22" fmla="*/ 2271818 h 2271818"/>
              <a:gd name="connsiteX23" fmla="*/ 0 w 2861480"/>
              <a:gd name="connsiteY23" fmla="*/ 2265101 h 2271818"/>
              <a:gd name="connsiteX0" fmla="*/ 0 w 2861480"/>
              <a:gd name="connsiteY0" fmla="*/ 2265101 h 2267056"/>
              <a:gd name="connsiteX1" fmla="*/ 25767 w 2861480"/>
              <a:gd name="connsiteY1" fmla="*/ 2183215 h 2267056"/>
              <a:gd name="connsiteX2" fmla="*/ 31418 w 2861480"/>
              <a:gd name="connsiteY2" fmla="*/ 2094611 h 2267056"/>
              <a:gd name="connsiteX3" fmla="*/ 51108 w 2861480"/>
              <a:gd name="connsiteY3" fmla="*/ 2001032 h 2267056"/>
              <a:gd name="connsiteX4" fmla="*/ 59140 w 2861480"/>
              <a:gd name="connsiteY4" fmla="*/ 1910260 h 2267056"/>
              <a:gd name="connsiteX5" fmla="*/ 109182 w 2861480"/>
              <a:gd name="connsiteY5" fmla="*/ 1801077 h 2267056"/>
              <a:gd name="connsiteX6" fmla="*/ 136477 w 2861480"/>
              <a:gd name="connsiteY6" fmla="*/ 1678248 h 2267056"/>
              <a:gd name="connsiteX7" fmla="*/ 131928 w 2861480"/>
              <a:gd name="connsiteY7" fmla="*/ 1537221 h 2267056"/>
              <a:gd name="connsiteX8" fmla="*/ 180442 w 2861480"/>
              <a:gd name="connsiteY8" fmla="*/ 1364563 h 2267056"/>
              <a:gd name="connsiteX9" fmla="*/ 225507 w 2861480"/>
              <a:gd name="connsiteY9" fmla="*/ 1241519 h 2267056"/>
              <a:gd name="connsiteX10" fmla="*/ 289197 w 2861480"/>
              <a:gd name="connsiteY10" fmla="*/ 1000409 h 2267056"/>
              <a:gd name="connsiteX11" fmla="*/ 373038 w 2861480"/>
              <a:gd name="connsiteY11" fmla="*/ 759298 h 2267056"/>
              <a:gd name="connsiteX12" fmla="*/ 491319 w 2861480"/>
              <a:gd name="connsiteY12" fmla="*/ 518188 h 2267056"/>
              <a:gd name="connsiteX13" fmla="*/ 696249 w 2861480"/>
              <a:gd name="connsiteY13" fmla="*/ 300250 h 2267056"/>
              <a:gd name="connsiteX14" fmla="*/ 965294 w 2861480"/>
              <a:gd name="connsiteY14" fmla="*/ 118066 h 2267056"/>
              <a:gd name="connsiteX15" fmla="*/ 1369752 w 2861480"/>
              <a:gd name="connsiteY15" fmla="*/ 0 h 2267056"/>
              <a:gd name="connsiteX16" fmla="*/ 1837898 w 2861480"/>
              <a:gd name="connsiteY16" fmla="*/ 3021 h 2267056"/>
              <a:gd name="connsiteX17" fmla="*/ 2167186 w 2861480"/>
              <a:gd name="connsiteY17" fmla="*/ 75169 h 2267056"/>
              <a:gd name="connsiteX18" fmla="*/ 2256642 w 2861480"/>
              <a:gd name="connsiteY18" fmla="*/ 99869 h 2267056"/>
              <a:gd name="connsiteX19" fmla="*/ 2506638 w 2861480"/>
              <a:gd name="connsiteY19" fmla="*/ 227036 h 2267056"/>
              <a:gd name="connsiteX20" fmla="*/ 2806889 w 2861480"/>
              <a:gd name="connsiteY20" fmla="*/ 490892 h 2267056"/>
              <a:gd name="connsiteX21" fmla="*/ 2861480 w 2861480"/>
              <a:gd name="connsiteY21" fmla="*/ 554582 h 2267056"/>
              <a:gd name="connsiteX22" fmla="*/ 2859098 w 2861480"/>
              <a:gd name="connsiteY22" fmla="*/ 2267056 h 2267056"/>
              <a:gd name="connsiteX23" fmla="*/ 0 w 2861480"/>
              <a:gd name="connsiteY23" fmla="*/ 2265101 h 2267056"/>
              <a:gd name="connsiteX0" fmla="*/ 0 w 2861480"/>
              <a:gd name="connsiteY0" fmla="*/ 2265101 h 2267056"/>
              <a:gd name="connsiteX1" fmla="*/ 25767 w 2861480"/>
              <a:gd name="connsiteY1" fmla="*/ 2183215 h 2267056"/>
              <a:gd name="connsiteX2" fmla="*/ 31418 w 2861480"/>
              <a:gd name="connsiteY2" fmla="*/ 2094611 h 2267056"/>
              <a:gd name="connsiteX3" fmla="*/ 51108 w 2861480"/>
              <a:gd name="connsiteY3" fmla="*/ 2001032 h 2267056"/>
              <a:gd name="connsiteX4" fmla="*/ 59140 w 2861480"/>
              <a:gd name="connsiteY4" fmla="*/ 1910260 h 2267056"/>
              <a:gd name="connsiteX5" fmla="*/ 109182 w 2861480"/>
              <a:gd name="connsiteY5" fmla="*/ 1801077 h 2267056"/>
              <a:gd name="connsiteX6" fmla="*/ 136477 w 2861480"/>
              <a:gd name="connsiteY6" fmla="*/ 1678248 h 2267056"/>
              <a:gd name="connsiteX7" fmla="*/ 141453 w 2861480"/>
              <a:gd name="connsiteY7" fmla="*/ 1537221 h 2267056"/>
              <a:gd name="connsiteX8" fmla="*/ 180442 w 2861480"/>
              <a:gd name="connsiteY8" fmla="*/ 1364563 h 2267056"/>
              <a:gd name="connsiteX9" fmla="*/ 225507 w 2861480"/>
              <a:gd name="connsiteY9" fmla="*/ 1241519 h 2267056"/>
              <a:gd name="connsiteX10" fmla="*/ 289197 w 2861480"/>
              <a:gd name="connsiteY10" fmla="*/ 1000409 h 2267056"/>
              <a:gd name="connsiteX11" fmla="*/ 373038 w 2861480"/>
              <a:gd name="connsiteY11" fmla="*/ 759298 h 2267056"/>
              <a:gd name="connsiteX12" fmla="*/ 491319 w 2861480"/>
              <a:gd name="connsiteY12" fmla="*/ 518188 h 2267056"/>
              <a:gd name="connsiteX13" fmla="*/ 696249 w 2861480"/>
              <a:gd name="connsiteY13" fmla="*/ 300250 h 2267056"/>
              <a:gd name="connsiteX14" fmla="*/ 965294 w 2861480"/>
              <a:gd name="connsiteY14" fmla="*/ 118066 h 2267056"/>
              <a:gd name="connsiteX15" fmla="*/ 1369752 w 2861480"/>
              <a:gd name="connsiteY15" fmla="*/ 0 h 2267056"/>
              <a:gd name="connsiteX16" fmla="*/ 1837898 w 2861480"/>
              <a:gd name="connsiteY16" fmla="*/ 3021 h 2267056"/>
              <a:gd name="connsiteX17" fmla="*/ 2167186 w 2861480"/>
              <a:gd name="connsiteY17" fmla="*/ 75169 h 2267056"/>
              <a:gd name="connsiteX18" fmla="*/ 2256642 w 2861480"/>
              <a:gd name="connsiteY18" fmla="*/ 99869 h 2267056"/>
              <a:gd name="connsiteX19" fmla="*/ 2506638 w 2861480"/>
              <a:gd name="connsiteY19" fmla="*/ 227036 h 2267056"/>
              <a:gd name="connsiteX20" fmla="*/ 2806889 w 2861480"/>
              <a:gd name="connsiteY20" fmla="*/ 490892 h 2267056"/>
              <a:gd name="connsiteX21" fmla="*/ 2861480 w 2861480"/>
              <a:gd name="connsiteY21" fmla="*/ 554582 h 2267056"/>
              <a:gd name="connsiteX22" fmla="*/ 2859098 w 2861480"/>
              <a:gd name="connsiteY22" fmla="*/ 2267056 h 2267056"/>
              <a:gd name="connsiteX23" fmla="*/ 0 w 2861480"/>
              <a:gd name="connsiteY23" fmla="*/ 2265101 h 226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61480" h="2267056">
                <a:moveTo>
                  <a:pt x="0" y="2265101"/>
                </a:moveTo>
                <a:lnTo>
                  <a:pt x="25767" y="2183215"/>
                </a:lnTo>
                <a:lnTo>
                  <a:pt x="31418" y="2094611"/>
                </a:lnTo>
                <a:lnTo>
                  <a:pt x="51108" y="2001032"/>
                </a:lnTo>
                <a:lnTo>
                  <a:pt x="59140" y="1910260"/>
                </a:lnTo>
                <a:lnTo>
                  <a:pt x="109182" y="1801077"/>
                </a:lnTo>
                <a:lnTo>
                  <a:pt x="136477" y="1678248"/>
                </a:lnTo>
                <a:lnTo>
                  <a:pt x="141453" y="1537221"/>
                </a:lnTo>
                <a:lnTo>
                  <a:pt x="180442" y="1364563"/>
                </a:lnTo>
                <a:lnTo>
                  <a:pt x="225507" y="1241519"/>
                </a:lnTo>
                <a:lnTo>
                  <a:pt x="289197" y="1000409"/>
                </a:lnTo>
                <a:lnTo>
                  <a:pt x="373038" y="759298"/>
                </a:lnTo>
                <a:lnTo>
                  <a:pt x="491319" y="518188"/>
                </a:lnTo>
                <a:lnTo>
                  <a:pt x="696249" y="300250"/>
                </a:lnTo>
                <a:lnTo>
                  <a:pt x="965294" y="118066"/>
                </a:lnTo>
                <a:lnTo>
                  <a:pt x="1369752" y="0"/>
                </a:lnTo>
                <a:lnTo>
                  <a:pt x="1837898" y="3021"/>
                </a:lnTo>
                <a:lnTo>
                  <a:pt x="2167186" y="75169"/>
                </a:lnTo>
                <a:cubicBezTo>
                  <a:pt x="2203208" y="94817"/>
                  <a:pt x="2200067" y="74558"/>
                  <a:pt x="2256642" y="99869"/>
                </a:cubicBezTo>
                <a:cubicBezTo>
                  <a:pt x="2313217" y="125180"/>
                  <a:pt x="2414137" y="161072"/>
                  <a:pt x="2506638" y="227036"/>
                </a:cubicBezTo>
                <a:lnTo>
                  <a:pt x="2806889" y="490892"/>
                </a:lnTo>
                <a:lnTo>
                  <a:pt x="2861480" y="554582"/>
                </a:lnTo>
                <a:lnTo>
                  <a:pt x="2859098" y="2267056"/>
                </a:lnTo>
                <a:lnTo>
                  <a:pt x="0" y="2265101"/>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964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500"/>
                                  </p:stCondLst>
                                  <p:childTnLst>
                                    <p:animMotion origin="layout" path="M -4.72222E-6 -1.85185E-6 L 0.08872 0.36783 " pathEditMode="relative" rAng="0" ptsTypes="AA">
                                      <p:cBhvr>
                                        <p:cTn id="10" dur="1000" spd="-100000" fill="hold"/>
                                        <p:tgtEl>
                                          <p:spTgt spid="3074"/>
                                        </p:tgtEl>
                                        <p:attrNameLst>
                                          <p:attrName>ppt_x</p:attrName>
                                          <p:attrName>ppt_y</p:attrName>
                                        </p:attrNameLst>
                                      </p:cBhvr>
                                      <p:rCtr x="4427" y="18380"/>
                                    </p:animMotion>
                                  </p:childTnLst>
                                </p:cTn>
                              </p:par>
                              <p:par>
                                <p:cTn id="11" presetID="50" presetClass="exit" presetSubtype="0" accel="100000" fill="hold" grpId="0" nodeType="withEffect">
                                  <p:stCondLst>
                                    <p:cond delay="250"/>
                                  </p:stCondLst>
                                  <p:childTnLst>
                                    <p:anim calcmode="lin" valueType="num">
                                      <p:cBhvr>
                                        <p:cTn id="12" dur="1000"/>
                                        <p:tgtEl>
                                          <p:spTgt spid="12"/>
                                        </p:tgtEl>
                                        <p:attrNameLst>
                                          <p:attrName>ppt_w</p:attrName>
                                        </p:attrNameLst>
                                      </p:cBhvr>
                                      <p:tavLst>
                                        <p:tav tm="0">
                                          <p:val>
                                            <p:strVal val="ppt_w"/>
                                          </p:val>
                                        </p:tav>
                                        <p:tav tm="100000">
                                          <p:val>
                                            <p:strVal val="ppt_w+.3"/>
                                          </p:val>
                                        </p:tav>
                                      </p:tavLst>
                                    </p:anim>
                                    <p:anim calcmode="lin" valueType="num">
                                      <p:cBhvr>
                                        <p:cTn id="13" dur="1000"/>
                                        <p:tgtEl>
                                          <p:spTgt spid="12"/>
                                        </p:tgtEl>
                                        <p:attrNameLst>
                                          <p:attrName>ppt_h</p:attrName>
                                        </p:attrNameLst>
                                      </p:cBhvr>
                                      <p:tavLst>
                                        <p:tav tm="0">
                                          <p:val>
                                            <p:strVal val="ppt_h"/>
                                          </p:val>
                                        </p:tav>
                                        <p:tav tm="100000">
                                          <p:val>
                                            <p:strVal val="ppt_h"/>
                                          </p:val>
                                        </p:tav>
                                      </p:tavLst>
                                    </p:anim>
                                    <p:animEffect transition="out" filter="fade">
                                      <p:cBhvr>
                                        <p:cTn id="14" dur="1000"/>
                                        <p:tgtEl>
                                          <p:spTgt spid="12"/>
                                        </p:tgtEl>
                                      </p:cBhvr>
                                    </p:animEffect>
                                    <p:set>
                                      <p:cBhvr>
                                        <p:cTn id="15" dur="1" fill="hold">
                                          <p:stCondLst>
                                            <p:cond delay="999"/>
                                          </p:stCondLst>
                                        </p:cTn>
                                        <p:tgtEl>
                                          <p:spTgt spid="12"/>
                                        </p:tgtEl>
                                        <p:attrNameLst>
                                          <p:attrName>style.visibility</p:attrName>
                                        </p:attrNameLst>
                                      </p:cBhvr>
                                      <p:to>
                                        <p:strVal val="hidden"/>
                                      </p:to>
                                    </p:set>
                                  </p:childTnLst>
                                </p:cTn>
                              </p:par>
                              <p:par>
                                <p:cTn id="16" presetID="42" presetClass="path" presetSubtype="0" accel="50000" decel="50000" fill="hold" grpId="1" nodeType="withEffect">
                                  <p:stCondLst>
                                    <p:cond delay="0"/>
                                  </p:stCondLst>
                                  <p:childTnLst>
                                    <p:animMotion origin="layout" path="M 2.77778E-7 -2.22222E-6 L -0.05486 -0.41666 " pathEditMode="relative" rAng="0" ptsTypes="AA">
                                      <p:cBhvr>
                                        <p:cTn id="17" dur="1000" fill="hold"/>
                                        <p:tgtEl>
                                          <p:spTgt spid="12"/>
                                        </p:tgtEl>
                                        <p:attrNameLst>
                                          <p:attrName>ppt_x</p:attrName>
                                          <p:attrName>ppt_y</p:attrName>
                                        </p:attrNameLst>
                                      </p:cBhvr>
                                      <p:rCtr x="-2743" y="-20833"/>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5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5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250"/>
                                        <p:tgtEl>
                                          <p:spTgt spid="19"/>
                                        </p:tgtEl>
                                      </p:cBhvr>
                                    </p:animEffect>
                                  </p:childTnLst>
                                </p:cTn>
                              </p:par>
                              <p:par>
                                <p:cTn id="49" presetID="1"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childTnLst>
                                </p:cTn>
                              </p:par>
                              <p:par>
                                <p:cTn id="51" presetID="37" presetClass="path" presetSubtype="0" accel="50000" decel="50000" fill="hold" grpId="3" nodeType="withEffect">
                                  <p:stCondLst>
                                    <p:cond delay="0"/>
                                  </p:stCondLst>
                                  <p:childTnLst>
                                    <p:animMotion origin="layout" path="M -0.00034 -2.22222E-6 C -0.00972 0.0132 -0.08229 0.04537 -0.09757 0.075 C -0.10712 0.1 -0.11875 0.15787 -0.08906 0.18727 C -0.06771 0.2088 -0.01146 0.20625 0.03004 0.20926 C 0.07136 0.21227 0.13768 0.20533 0.15955 0.20556 " pathEditMode="relative" rAng="0" ptsTypes="AAAAA">
                                      <p:cBhvr>
                                        <p:cTn id="52" dur="2500" fill="hold"/>
                                        <p:tgtEl>
                                          <p:spTgt spid="19"/>
                                        </p:tgtEl>
                                        <p:attrNameLst>
                                          <p:attrName>ppt_x</p:attrName>
                                          <p:attrName>ppt_y</p:attrName>
                                        </p:attrNameLst>
                                      </p:cBhvr>
                                      <p:rCtr x="2604" y="10509"/>
                                    </p:animMotion>
                                  </p:childTnLst>
                                </p:cTn>
                              </p:par>
                              <p:par>
                                <p:cTn id="53" presetID="6" presetClass="emph" presetSubtype="0" fill="hold" grpId="3" nodeType="withEffect">
                                  <p:stCondLst>
                                    <p:cond delay="250"/>
                                  </p:stCondLst>
                                  <p:childTnLst>
                                    <p:animScale>
                                      <p:cBhvr>
                                        <p:cTn id="54" dur="2000" fill="hold"/>
                                        <p:tgtEl>
                                          <p:spTgt spid="13"/>
                                        </p:tgtEl>
                                      </p:cBhvr>
                                      <p:by x="125000" y="125000"/>
                                    </p:animScale>
                                  </p:childTnLst>
                                </p:cTn>
                              </p:par>
                              <p:par>
                                <p:cTn id="55" presetID="42" presetClass="path" presetSubtype="0" accel="50000" decel="50000" fill="hold" grpId="1" nodeType="withEffect">
                                  <p:stCondLst>
                                    <p:cond delay="250"/>
                                  </p:stCondLst>
                                  <p:childTnLst>
                                    <p:animMotion origin="layout" path="M 5.55556E-7 -3.7037E-7 L 0.06684 -0.06111 " pathEditMode="relative" rAng="0" ptsTypes="AA">
                                      <p:cBhvr>
                                        <p:cTn id="56" dur="2000" fill="hold"/>
                                        <p:tgtEl>
                                          <p:spTgt spid="6"/>
                                        </p:tgtEl>
                                        <p:attrNameLst>
                                          <p:attrName>ppt_x</p:attrName>
                                          <p:attrName>ppt_y</p:attrName>
                                        </p:attrNameLst>
                                      </p:cBhvr>
                                      <p:rCtr x="3333" y="-3056"/>
                                    </p:animMotion>
                                  </p:childTnLst>
                                </p:cTn>
                              </p:par>
                              <p:par>
                                <p:cTn id="57" presetID="42" presetClass="path" presetSubtype="0" accel="50000" decel="50000" fill="hold" grpId="1" nodeType="withEffect">
                                  <p:stCondLst>
                                    <p:cond delay="250"/>
                                  </p:stCondLst>
                                  <p:childTnLst>
                                    <p:animMotion origin="layout" path="M -2.5E-6 1.11111E-6 L -0.38385 0.0368 " pathEditMode="relative" rAng="0" ptsTypes="AA">
                                      <p:cBhvr>
                                        <p:cTn id="58" dur="2000" fill="hold"/>
                                        <p:tgtEl>
                                          <p:spTgt spid="7"/>
                                        </p:tgtEl>
                                        <p:attrNameLst>
                                          <p:attrName>ppt_x</p:attrName>
                                          <p:attrName>ppt_y</p:attrName>
                                        </p:attrNameLst>
                                      </p:cBhvr>
                                      <p:rCtr x="-19201" y="1829"/>
                                    </p:animMotion>
                                  </p:childTnLst>
                                </p:cTn>
                              </p:par>
                              <p:par>
                                <p:cTn id="59" presetID="42" presetClass="path" presetSubtype="0" accel="50000" decel="50000" fill="hold" grpId="1" nodeType="withEffect">
                                  <p:stCondLst>
                                    <p:cond delay="250"/>
                                  </p:stCondLst>
                                  <p:childTnLst>
                                    <p:animMotion origin="layout" path="M -2.77778E-6 2.96296E-6 L 0.06979 0.03657 " pathEditMode="relative" rAng="0" ptsTypes="AA">
                                      <p:cBhvr>
                                        <p:cTn id="60" dur="2000" fill="hold"/>
                                        <p:tgtEl>
                                          <p:spTgt spid="8"/>
                                        </p:tgtEl>
                                        <p:attrNameLst>
                                          <p:attrName>ppt_x</p:attrName>
                                          <p:attrName>ppt_y</p:attrName>
                                        </p:attrNameLst>
                                      </p:cBhvr>
                                      <p:rCtr x="3490" y="1829"/>
                                    </p:animMotion>
                                  </p:childTnLst>
                                </p:cTn>
                              </p:par>
                              <p:par>
                                <p:cTn id="61" presetID="42" presetClass="path" presetSubtype="0" accel="50000" decel="50000" fill="hold" grpId="1" nodeType="withEffect">
                                  <p:stCondLst>
                                    <p:cond delay="250"/>
                                  </p:stCondLst>
                                  <p:childTnLst>
                                    <p:animMotion origin="layout" path="M 5.55556E-7 -7.40741E-7 L 0.19288 0.03681 " pathEditMode="relative" rAng="0" ptsTypes="AA">
                                      <p:cBhvr>
                                        <p:cTn id="62" dur="2000" fill="hold"/>
                                        <p:tgtEl>
                                          <p:spTgt spid="9"/>
                                        </p:tgtEl>
                                        <p:attrNameLst>
                                          <p:attrName>ppt_x</p:attrName>
                                          <p:attrName>ppt_y</p:attrName>
                                        </p:attrNameLst>
                                      </p:cBhvr>
                                      <p:rCtr x="9635" y="1829"/>
                                    </p:animMotion>
                                  </p:childTnLst>
                                </p:cTn>
                              </p:par>
                              <p:par>
                                <p:cTn id="63" presetID="42" presetClass="path" presetSubtype="0" accel="50000" decel="50000" fill="hold" grpId="1" nodeType="withEffect">
                                  <p:stCondLst>
                                    <p:cond delay="250"/>
                                  </p:stCondLst>
                                  <p:childTnLst>
                                    <p:animMotion origin="layout" path="M -2.22222E-6 2.22222E-6 L -0.18038 0.13541 " pathEditMode="relative" rAng="0" ptsTypes="AA">
                                      <p:cBhvr>
                                        <p:cTn id="64" dur="2000" fill="hold"/>
                                        <p:tgtEl>
                                          <p:spTgt spid="10"/>
                                        </p:tgtEl>
                                        <p:attrNameLst>
                                          <p:attrName>ppt_x</p:attrName>
                                          <p:attrName>ppt_y</p:attrName>
                                        </p:attrNameLst>
                                      </p:cBhvr>
                                      <p:rCtr x="-9028" y="6759"/>
                                    </p:animMotion>
                                  </p:childTnLst>
                                </p:cTn>
                              </p:par>
                              <p:par>
                                <p:cTn id="65" presetID="42" presetClass="path" presetSubtype="0" accel="50000" decel="50000" fill="hold" grpId="1" nodeType="withEffect">
                                  <p:stCondLst>
                                    <p:cond delay="250"/>
                                  </p:stCondLst>
                                  <p:childTnLst>
                                    <p:animMotion origin="layout" path="M -2.22222E-6 -3.7037E-7 L -0.06719 0.13449 " pathEditMode="relative" rAng="0" ptsTypes="AA">
                                      <p:cBhvr>
                                        <p:cTn id="66" dur="2000" fill="hold"/>
                                        <p:tgtEl>
                                          <p:spTgt spid="11"/>
                                        </p:tgtEl>
                                        <p:attrNameLst>
                                          <p:attrName>ppt_x</p:attrName>
                                          <p:attrName>ppt_y</p:attrName>
                                        </p:attrNameLst>
                                      </p:cBhvr>
                                      <p:rCtr x="-3368" y="6713"/>
                                    </p:animMotion>
                                  </p:childTnLst>
                                </p:cTn>
                              </p:par>
                              <p:par>
                                <p:cTn id="67" presetID="42" presetClass="path" presetSubtype="0" accel="50000" decel="50000" fill="hold" grpId="1" nodeType="withEffect">
                                  <p:stCondLst>
                                    <p:cond delay="250"/>
                                  </p:stCondLst>
                                  <p:childTnLst>
                                    <p:animMotion origin="layout" path="M -3.05556E-6 1.11111E-6 L -0.02569 0.18171 " pathEditMode="relative" rAng="0" ptsTypes="AA">
                                      <p:cBhvr>
                                        <p:cTn id="68" dur="2000" fill="hold"/>
                                        <p:tgtEl>
                                          <p:spTgt spid="13"/>
                                        </p:tgtEl>
                                        <p:attrNameLst>
                                          <p:attrName>ppt_x</p:attrName>
                                          <p:attrName>ppt_y</p:attrName>
                                        </p:attrNameLst>
                                      </p:cBhvr>
                                      <p:rCtr x="-1285" y="9074"/>
                                    </p:animMotion>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750"/>
                                        <p:tgtEl>
                                          <p:spTgt spid="4"/>
                                        </p:tgtEl>
                                      </p:cBhvr>
                                    </p:animEffect>
                                    <p:set>
                                      <p:cBhvr>
                                        <p:cTn id="74" dur="1" fill="hold">
                                          <p:stCondLst>
                                            <p:cond delay="749"/>
                                          </p:stCondLst>
                                        </p:cTn>
                                        <p:tgtEl>
                                          <p:spTgt spid="4"/>
                                        </p:tgtEl>
                                        <p:attrNameLst>
                                          <p:attrName>style.visibility</p:attrName>
                                        </p:attrNameLst>
                                      </p:cBhvr>
                                      <p:to>
                                        <p:strVal val="hidden"/>
                                      </p:to>
                                    </p:set>
                                  </p:childTnLst>
                                </p:cTn>
                              </p:par>
                            </p:childTnLst>
                          </p:cTn>
                        </p:par>
                        <p:par>
                          <p:cTn id="75" fill="hold">
                            <p:stCondLst>
                              <p:cond delay="2500"/>
                            </p:stCondLst>
                            <p:childTnLst>
                              <p:par>
                                <p:cTn id="76" presetID="10" presetClass="entr" presetSubtype="0" fill="hold" grpId="0" nodeType="after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100"/>
                                        <p:tgtEl>
                                          <p:spTgt spid="5"/>
                                        </p:tgtEl>
                                      </p:cBhvr>
                                    </p:animEffect>
                                  </p:childTnLst>
                                </p:cTn>
                              </p:par>
                              <p:par>
                                <p:cTn id="79" presetID="10" presetClass="exit" presetSubtype="0" fill="hold" grpId="4" nodeType="with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par>
                                <p:cTn id="82" presetID="10" presetClass="exit" presetSubtype="0" fill="hold" grpId="3" nodeType="withEffect">
                                  <p:stCondLst>
                                    <p:cond delay="0"/>
                                  </p:stCondLst>
                                  <p:childTnLst>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par>
                                <p:cTn id="85" presetID="10" presetClass="exit" presetSubtype="0" fill="hold" grpId="3" nodeType="withEffect">
                                  <p:stCondLst>
                                    <p:cond delay="0"/>
                                  </p:stCondLst>
                                  <p:childTnLst>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10" presetClass="exit" presetSubtype="0" fill="hold" grpId="3" nodeType="with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0" presetClass="exit" presetSubtype="0" fill="hold" grpId="3" nodeType="withEffect">
                                  <p:stCondLst>
                                    <p:cond delay="0"/>
                                  </p:stCondLst>
                                  <p:childTnLst>
                                    <p:animEffect transition="out" filter="fade">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par>
                                <p:cTn id="94" presetID="10" presetClass="exit" presetSubtype="0" fill="hold" grpId="3" nodeType="withEffect">
                                  <p:stCondLst>
                                    <p:cond delay="0"/>
                                  </p:stCondLst>
                                  <p:childTnLst>
                                    <p:animEffect transition="out" filter="fad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par>
                                <p:cTn id="103" presetID="42" presetClass="path" presetSubtype="0" accel="50000" decel="50000" fill="hold" grpId="2" nodeType="withEffect">
                                  <p:stCondLst>
                                    <p:cond delay="0"/>
                                  </p:stCondLst>
                                  <p:childTnLst>
                                    <p:animMotion origin="layout" path="M -5.55556E-7 3.33333E-6 L -0.2901 0.00092 " pathEditMode="relative" rAng="0" ptsTypes="AA">
                                      <p:cBhvr>
                                        <p:cTn id="104" dur="2000" fill="hold"/>
                                        <p:tgtEl>
                                          <p:spTgt spid="20"/>
                                        </p:tgtEl>
                                        <p:attrNameLst>
                                          <p:attrName>ppt_x</p:attrName>
                                          <p:attrName>ppt_y</p:attrName>
                                        </p:attrNameLst>
                                      </p:cBhvr>
                                      <p:rCtr x="-1451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5" grpId="0"/>
      <p:bldP spid="6" grpId="0"/>
      <p:bldP spid="6" grpId="1"/>
      <p:bldP spid="6" grpId="4"/>
      <p:bldP spid="7" grpId="0"/>
      <p:bldP spid="7" grpId="1"/>
      <p:bldP spid="7" grpId="3"/>
      <p:bldP spid="8" grpId="0"/>
      <p:bldP spid="8" grpId="1"/>
      <p:bldP spid="8" grpId="3"/>
      <p:bldP spid="9" grpId="0"/>
      <p:bldP spid="9" grpId="1"/>
      <p:bldP spid="9" grpId="3"/>
      <p:bldP spid="10" grpId="0"/>
      <p:bldP spid="10" grpId="1"/>
      <p:bldP spid="10" grpId="3"/>
      <p:bldP spid="11" grpId="0"/>
      <p:bldP spid="11" grpId="1"/>
      <p:bldP spid="11" grpId="3"/>
      <p:bldP spid="19" grpId="0"/>
      <p:bldP spid="19" grpId="2"/>
      <p:bldP spid="19" grpId="3"/>
      <p:bldP spid="4" grpId="0"/>
      <p:bldP spid="4" grpId="1"/>
      <p:bldP spid="12" grpId="0"/>
      <p:bldP spid="12" grpId="1"/>
      <p:bldP spid="13" grpId="0"/>
      <p:bldP spid="13" grpId="1"/>
      <p:bldP spid="13" grpId="3"/>
      <p:bldP spid="20" grpId="1"/>
      <p:bldP spid="20" grpId="2"/>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6610A4-2B28-4D39-9223-FF08C3D66641}"/>
              </a:ext>
            </a:extLst>
          </p:cNvPr>
          <p:cNvPicPr>
            <a:picLocks noChangeAspect="1"/>
          </p:cNvPicPr>
          <p:nvPr/>
        </p:nvPicPr>
        <p:blipFill rotWithShape="1">
          <a:blip r:embed="rId3"/>
          <a:srcRect l="9237" t="5487" b="5978"/>
          <a:stretch/>
        </p:blipFill>
        <p:spPr>
          <a:xfrm>
            <a:off x="-1" y="0"/>
            <a:ext cx="9144001" cy="6858000"/>
          </a:xfrm>
          <a:prstGeom prst="rect">
            <a:avLst/>
          </a:prstGeom>
        </p:spPr>
      </p:pic>
      <p:sp>
        <p:nvSpPr>
          <p:cNvPr id="4" name="Title 1">
            <a:extLst>
              <a:ext uri="{FF2B5EF4-FFF2-40B4-BE49-F238E27FC236}">
                <a16:creationId xmlns:a16="http://schemas.microsoft.com/office/drawing/2014/main" id="{A5D454E0-B52D-4EE7-BB50-6D6AC85CA674}"/>
              </a:ext>
            </a:extLst>
          </p:cNvPr>
          <p:cNvSpPr txBox="1">
            <a:spLocks/>
          </p:cNvSpPr>
          <p:nvPr/>
        </p:nvSpPr>
        <p:spPr>
          <a:xfrm>
            <a:off x="4046219" y="3436620"/>
            <a:ext cx="2118681" cy="693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kill Him</a:t>
            </a:r>
          </a:p>
        </p:txBody>
      </p:sp>
      <p:sp>
        <p:nvSpPr>
          <p:cNvPr id="5" name="Title 1">
            <a:extLst>
              <a:ext uri="{FF2B5EF4-FFF2-40B4-BE49-F238E27FC236}">
                <a16:creationId xmlns:a16="http://schemas.microsoft.com/office/drawing/2014/main" id="{1B3ECA67-F799-4010-98C5-9DC69B1B8F1E}"/>
              </a:ext>
            </a:extLst>
          </p:cNvPr>
          <p:cNvSpPr txBox="1">
            <a:spLocks/>
          </p:cNvSpPr>
          <p:nvPr/>
        </p:nvSpPr>
        <p:spPr>
          <a:xfrm>
            <a:off x="3010805" y="4046696"/>
            <a:ext cx="4960668" cy="7962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will be raised up</a:t>
            </a:r>
          </a:p>
        </p:txBody>
      </p:sp>
      <p:sp>
        <p:nvSpPr>
          <p:cNvPr id="3074" name="Rectangle 2"/>
          <p:cNvSpPr>
            <a:spLocks noGrp="1" noChangeArrowheads="1"/>
          </p:cNvSpPr>
          <p:nvPr>
            <p:ph type="title"/>
          </p:nvPr>
        </p:nvSpPr>
        <p:spPr>
          <a:xfrm>
            <a:off x="421105" y="614571"/>
            <a:ext cx="8301789" cy="562885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while they were staying        in Galilee, Jesus said to them,   "The Son of Man is about to be betrayed into the hands of men, and they will kill Him, and the third day He will be raised up." And they were exceedingly sorrowful.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17:22-23</a:t>
            </a:r>
          </a:p>
        </p:txBody>
      </p:sp>
      <p:sp>
        <p:nvSpPr>
          <p:cNvPr id="8" name="Rectangle 2">
            <a:extLst>
              <a:ext uri="{FF2B5EF4-FFF2-40B4-BE49-F238E27FC236}">
                <a16:creationId xmlns:a16="http://schemas.microsoft.com/office/drawing/2014/main" id="{91CFDD47-7082-4D9D-82DD-68D979565F9F}"/>
              </a:ext>
            </a:extLst>
          </p:cNvPr>
          <p:cNvSpPr txBox="1">
            <a:spLocks noChangeArrowheads="1"/>
          </p:cNvSpPr>
          <p:nvPr/>
        </p:nvSpPr>
        <p:spPr bwMode="auto">
          <a:xfrm>
            <a:off x="4025343" y="3384392"/>
            <a:ext cx="217852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kill Him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A3D1940-70E4-47CB-8D00-D4B71F382128}"/>
              </a:ext>
            </a:extLst>
          </p:cNvPr>
          <p:cNvSpPr txBox="1">
            <a:spLocks noChangeArrowheads="1"/>
          </p:cNvSpPr>
          <p:nvPr/>
        </p:nvSpPr>
        <p:spPr bwMode="auto">
          <a:xfrm>
            <a:off x="2709400" y="4061555"/>
            <a:ext cx="556504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 will be raised up</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A5A6652-22F7-4B86-8FD1-EE466909BF77}"/>
              </a:ext>
            </a:extLst>
          </p:cNvPr>
          <p:cNvSpPr txBox="1">
            <a:spLocks noChangeArrowheads="1"/>
          </p:cNvSpPr>
          <p:nvPr/>
        </p:nvSpPr>
        <p:spPr bwMode="auto">
          <a:xfrm>
            <a:off x="5518369" y="4103523"/>
            <a:ext cx="1643301" cy="6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raised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78CCA315-E455-455F-A43C-64ED0E479780}"/>
              </a:ext>
            </a:extLst>
          </p:cNvPr>
          <p:cNvSpPr txBox="1">
            <a:spLocks noChangeArrowheads="1"/>
          </p:cNvSpPr>
          <p:nvPr/>
        </p:nvSpPr>
        <p:spPr bwMode="auto">
          <a:xfrm>
            <a:off x="7123101" y="2315030"/>
            <a:ext cx="1643301" cy="6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9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raised</a:t>
            </a:r>
            <a:endParaRPr lang="en-US" altLang="en-US" sz="339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86279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1+#ppt_w/2"/>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6" presetClass="emph" presetSubtype="0" fill="hold" grpId="2" nodeType="withEffect">
                                  <p:stCondLst>
                                    <p:cond delay="0"/>
                                  </p:stCondLst>
                                  <p:childTnLst>
                                    <p:animScale>
                                      <p:cBhvr>
                                        <p:cTn id="35" dur="2000" fill="hold"/>
                                        <p:tgtEl>
                                          <p:spTgt spid="7"/>
                                        </p:tgtEl>
                                      </p:cBhvr>
                                      <p:by x="77500" y="77500"/>
                                    </p:animScale>
                                  </p:childTnLst>
                                </p:cTn>
                              </p:par>
                              <p:par>
                                <p:cTn id="36" presetID="42" presetClass="path" presetSubtype="0" accel="50000" decel="50000" fill="hold" grpId="1" nodeType="withEffect">
                                  <p:stCondLst>
                                    <p:cond delay="0"/>
                                  </p:stCondLst>
                                  <p:childTnLst>
                                    <p:animMotion origin="layout" path="M 8.33333E-7 -2.22222E-6 L 0.17552 -0.2618 " pathEditMode="relative" rAng="0" ptsTypes="AA">
                                      <p:cBhvr>
                                        <p:cTn id="37" dur="2000" fill="hold"/>
                                        <p:tgtEl>
                                          <p:spTgt spid="7"/>
                                        </p:tgtEl>
                                        <p:attrNameLst>
                                          <p:attrName>ppt_x</p:attrName>
                                          <p:attrName>ppt_y</p:attrName>
                                        </p:attrNameLst>
                                      </p:cBhvr>
                                      <p:rCtr x="8767" y="-13102"/>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8" grpId="0"/>
      <p:bldP spid="8" grpId="1"/>
      <p:bldP spid="9" grpId="0"/>
      <p:bldP spid="9" grpId="1"/>
      <p:bldP spid="7" grpId="0"/>
      <p:bldP spid="7" grpId="1"/>
      <p:bldP spid="7"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F7C422-108C-4BBD-A9C5-BEEA86FDF6BE}"/>
              </a:ext>
            </a:extLst>
          </p:cNvPr>
          <p:cNvPicPr>
            <a:picLocks noChangeAspect="1"/>
          </p:cNvPicPr>
          <p:nvPr/>
        </p:nvPicPr>
        <p:blipFill rotWithShape="1">
          <a:blip r:embed="rId3">
            <a:extLst>
              <a:ext uri="{28A0092B-C50C-407E-A947-70E740481C1C}">
                <a14:useLocalDpi xmlns:a14="http://schemas.microsoft.com/office/drawing/2010/main" val="0"/>
              </a:ext>
            </a:extLst>
          </a:blip>
          <a:srcRect l="12673" r="11992"/>
          <a:stretch/>
        </p:blipFill>
        <p:spPr>
          <a:xfrm>
            <a:off x="1" y="0"/>
            <a:ext cx="9144000" cy="6858000"/>
          </a:xfrm>
          <a:prstGeom prst="rect">
            <a:avLst/>
          </a:prstGeom>
        </p:spPr>
      </p:pic>
      <p:sp>
        <p:nvSpPr>
          <p:cNvPr id="7" name="Title 1">
            <a:extLst>
              <a:ext uri="{FF2B5EF4-FFF2-40B4-BE49-F238E27FC236}">
                <a16:creationId xmlns:a16="http://schemas.microsoft.com/office/drawing/2014/main" id="{38408153-9BBD-40B9-99F9-019E91AFD44A}"/>
              </a:ext>
            </a:extLst>
          </p:cNvPr>
          <p:cNvSpPr txBox="1">
            <a:spLocks/>
          </p:cNvSpPr>
          <p:nvPr/>
        </p:nvSpPr>
        <p:spPr>
          <a:xfrm>
            <a:off x="6199304" y="2355143"/>
            <a:ext cx="2492326" cy="6251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were raised</a:t>
            </a:r>
          </a:p>
        </p:txBody>
      </p:sp>
      <p:sp>
        <p:nvSpPr>
          <p:cNvPr id="4" name="Title 1">
            <a:extLst>
              <a:ext uri="{FF2B5EF4-FFF2-40B4-BE49-F238E27FC236}">
                <a16:creationId xmlns:a16="http://schemas.microsoft.com/office/drawing/2014/main" id="{552E9DC0-8CEA-4D74-9A22-0C91224C748E}"/>
              </a:ext>
            </a:extLst>
          </p:cNvPr>
          <p:cNvSpPr txBox="1">
            <a:spLocks/>
          </p:cNvSpPr>
          <p:nvPr/>
        </p:nvSpPr>
        <p:spPr>
          <a:xfrm>
            <a:off x="5755958" y="1835651"/>
            <a:ext cx="2492326" cy="6251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many bodies</a:t>
            </a:r>
          </a:p>
        </p:txBody>
      </p:sp>
      <p:sp>
        <p:nvSpPr>
          <p:cNvPr id="5" name="Title 1">
            <a:extLst>
              <a:ext uri="{FF2B5EF4-FFF2-40B4-BE49-F238E27FC236}">
                <a16:creationId xmlns:a16="http://schemas.microsoft.com/office/drawing/2014/main" id="{1BC939AD-ACA0-412F-83E5-9A0FDA229127}"/>
              </a:ext>
            </a:extLst>
          </p:cNvPr>
          <p:cNvSpPr txBox="1">
            <a:spLocks/>
          </p:cNvSpPr>
          <p:nvPr/>
        </p:nvSpPr>
        <p:spPr>
          <a:xfrm>
            <a:off x="1670089" y="2837497"/>
            <a:ext cx="4929308" cy="6968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coming out of the graves</a:t>
            </a:r>
          </a:p>
        </p:txBody>
      </p:sp>
      <p:sp>
        <p:nvSpPr>
          <p:cNvPr id="3074" name="Rectangle 2"/>
          <p:cNvSpPr>
            <a:spLocks noGrp="1" noChangeArrowheads="1"/>
          </p:cNvSpPr>
          <p:nvPr>
            <p:ph type="title"/>
          </p:nvPr>
        </p:nvSpPr>
        <p:spPr>
          <a:xfrm>
            <a:off x="256673" y="289719"/>
            <a:ext cx="8630653"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behold, the veil of the temple was       torn in two from top to bottom; and the    earth quaked, and the rocks were split, and the graves were opened; and many bodies of the saints who had fallen asleep were raised; and coming out of the graves after His resurrection, they went into the holy city       and appeared to many. So when the centurion and those with him, who were guarding Jesus, saw the earthquake and the things that had happened, they feared greatly, saying, "Truly this was the Son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27:51-54 </a:t>
            </a:r>
          </a:p>
        </p:txBody>
      </p:sp>
      <p:sp>
        <p:nvSpPr>
          <p:cNvPr id="11" name="Rectangle 2">
            <a:extLst>
              <a:ext uri="{FF2B5EF4-FFF2-40B4-BE49-F238E27FC236}">
                <a16:creationId xmlns:a16="http://schemas.microsoft.com/office/drawing/2014/main" id="{630C2687-3C8D-4434-9717-35567C122A77}"/>
              </a:ext>
            </a:extLst>
          </p:cNvPr>
          <p:cNvSpPr txBox="1">
            <a:spLocks noChangeArrowheads="1"/>
          </p:cNvSpPr>
          <p:nvPr/>
        </p:nvSpPr>
        <p:spPr bwMode="auto">
          <a:xfrm>
            <a:off x="5615492" y="1826419"/>
            <a:ext cx="2777848" cy="61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many bodies</a:t>
            </a:r>
            <a:endParaRPr lang="en-US" altLang="en-US" sz="34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C0ED5D0-E4CF-450A-97B8-2B350BF1E7F5}"/>
              </a:ext>
            </a:extLst>
          </p:cNvPr>
          <p:cNvSpPr txBox="1">
            <a:spLocks noChangeArrowheads="1"/>
          </p:cNvSpPr>
          <p:nvPr/>
        </p:nvSpPr>
        <p:spPr bwMode="auto">
          <a:xfrm>
            <a:off x="6226380" y="2373910"/>
            <a:ext cx="2444361" cy="54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were raised</a:t>
            </a:r>
            <a:endParaRPr lang="en-US" altLang="en-US" sz="34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DDF3E28-EB94-4EF4-9279-86676E1AA6BF}"/>
              </a:ext>
            </a:extLst>
          </p:cNvPr>
          <p:cNvSpPr txBox="1">
            <a:spLocks noChangeArrowheads="1"/>
          </p:cNvSpPr>
          <p:nvPr/>
        </p:nvSpPr>
        <p:spPr bwMode="auto">
          <a:xfrm>
            <a:off x="1679801" y="2785495"/>
            <a:ext cx="493729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coming out of the graves</a:t>
            </a:r>
            <a:endParaRPr lang="en-US" altLang="en-US" sz="34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E76E77B0-2DD3-4BE2-80A3-C0A38F0D7D81}"/>
              </a:ext>
            </a:extLst>
          </p:cNvPr>
          <p:cNvSpPr>
            <a:spLocks noChangeArrowheads="1"/>
          </p:cNvSpPr>
          <p:nvPr/>
        </p:nvSpPr>
        <p:spPr bwMode="auto">
          <a:xfrm>
            <a:off x="676316" y="3217069"/>
            <a:ext cx="264267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400" b="1" dirty="0">
                <a:solidFill>
                  <a:schemeClr val="bg1"/>
                </a:solidFill>
                <a:effectLst>
                  <a:glow rad="127000">
                    <a:schemeClr val="tx1"/>
                  </a:glow>
                </a:effectLst>
                <a:latin typeface="Calibri" panose="020F0502020204030204" pitchFamily="34" charset="0"/>
              </a:rPr>
              <a:t>resurrection</a:t>
            </a:r>
            <a:endParaRPr lang="en-US" altLang="en-US" sz="3400" b="1" i="1" dirty="0">
              <a:solidFill>
                <a:schemeClr val="bg1"/>
              </a:solidFill>
              <a:effectLst>
                <a:glow rad="127000">
                  <a:schemeClr val="tx1"/>
                </a:glow>
              </a:effectLst>
              <a:latin typeface="Calibri" panose="020F0502020204030204" pitchFamily="34" charset="0"/>
            </a:endParaRPr>
          </a:p>
        </p:txBody>
      </p:sp>
      <p:sp>
        <p:nvSpPr>
          <p:cNvPr id="9" name="Rectangle 2">
            <a:extLst>
              <a:ext uri="{FF2B5EF4-FFF2-40B4-BE49-F238E27FC236}">
                <a16:creationId xmlns:a16="http://schemas.microsoft.com/office/drawing/2014/main" id="{1C204671-7DC1-47C3-A363-F5A577D59208}"/>
              </a:ext>
            </a:extLst>
          </p:cNvPr>
          <p:cNvSpPr txBox="1">
            <a:spLocks noChangeArrowheads="1"/>
          </p:cNvSpPr>
          <p:nvPr/>
        </p:nvSpPr>
        <p:spPr bwMode="auto">
          <a:xfrm>
            <a:off x="628071" y="3353253"/>
            <a:ext cx="2731872" cy="6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resurrection</a:t>
            </a:r>
            <a:endParaRPr lang="en-US" altLang="en-US" sz="34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694149B-A7D5-4BF6-82F0-4F120116221E}"/>
              </a:ext>
            </a:extLst>
          </p:cNvPr>
          <p:cNvSpPr txBox="1">
            <a:spLocks noChangeArrowheads="1"/>
          </p:cNvSpPr>
          <p:nvPr/>
        </p:nvSpPr>
        <p:spPr bwMode="auto">
          <a:xfrm>
            <a:off x="7123101" y="2315030"/>
            <a:ext cx="1643301" cy="6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9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raised</a:t>
            </a:r>
            <a:endParaRPr lang="en-US" altLang="en-US" sz="339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ounded Rectangle 17">
            <a:extLst>
              <a:ext uri="{FF2B5EF4-FFF2-40B4-BE49-F238E27FC236}">
                <a16:creationId xmlns:a16="http://schemas.microsoft.com/office/drawing/2014/main" id="{2BD75F92-33DE-44E7-A129-A094ABE39494}"/>
              </a:ext>
            </a:extLst>
          </p:cNvPr>
          <p:cNvSpPr>
            <a:spLocks noChangeAspect="1"/>
          </p:cNvSpPr>
          <p:nvPr/>
        </p:nvSpPr>
        <p:spPr>
          <a:xfrm>
            <a:off x="7326924" y="5425439"/>
            <a:ext cx="1805353" cy="754967"/>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B9BAE548-8004-4577-A3EB-7A77A72B6795}"/>
              </a:ext>
            </a:extLst>
          </p:cNvPr>
          <p:cNvSpPr>
            <a:spLocks noChangeAspect="1"/>
          </p:cNvSpPr>
          <p:nvPr/>
        </p:nvSpPr>
        <p:spPr>
          <a:xfrm>
            <a:off x="400927" y="5971733"/>
            <a:ext cx="6630572" cy="787790"/>
          </a:xfrm>
          <a:prstGeom prst="roundRect">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hidden="1">
            <a:extLst>
              <a:ext uri="{FF2B5EF4-FFF2-40B4-BE49-F238E27FC236}">
                <a16:creationId xmlns:a16="http://schemas.microsoft.com/office/drawing/2014/main" id="{77C75F60-BA37-48EE-9291-B38FDE6B1B77}"/>
              </a:ext>
            </a:extLst>
          </p:cNvPr>
          <p:cNvSpPr txBox="1">
            <a:spLocks noChangeArrowheads="1"/>
          </p:cNvSpPr>
          <p:nvPr/>
        </p:nvSpPr>
        <p:spPr bwMode="auto">
          <a:xfrm>
            <a:off x="1499042" y="2675782"/>
            <a:ext cx="327373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resurrection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4" name="Rectangle 2" hidden="1">
            <a:extLst>
              <a:ext uri="{FF2B5EF4-FFF2-40B4-BE49-F238E27FC236}">
                <a16:creationId xmlns:a16="http://schemas.microsoft.com/office/drawing/2014/main" id="{0AD03683-95FE-45DD-8A20-5BA6A894EB2D}"/>
              </a:ext>
            </a:extLst>
          </p:cNvPr>
          <p:cNvSpPr txBox="1">
            <a:spLocks noChangeArrowheads="1"/>
          </p:cNvSpPr>
          <p:nvPr/>
        </p:nvSpPr>
        <p:spPr bwMode="auto">
          <a:xfrm>
            <a:off x="7231056" y="5450681"/>
            <a:ext cx="1667676" cy="62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"Truly</a:t>
            </a:r>
            <a:endParaRPr lang="en-US" altLang="en-US" sz="34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hidden="1">
            <a:extLst>
              <a:ext uri="{FF2B5EF4-FFF2-40B4-BE49-F238E27FC236}">
                <a16:creationId xmlns:a16="http://schemas.microsoft.com/office/drawing/2014/main" id="{2E785EB2-60B1-49CB-A676-BD371DB3200B}"/>
              </a:ext>
            </a:extLst>
          </p:cNvPr>
          <p:cNvSpPr txBox="1">
            <a:spLocks noChangeArrowheads="1"/>
          </p:cNvSpPr>
          <p:nvPr/>
        </p:nvSpPr>
        <p:spPr bwMode="auto">
          <a:xfrm>
            <a:off x="312677" y="5977851"/>
            <a:ext cx="4811773" cy="61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this was the Son of God!"</a:t>
            </a:r>
            <a:endParaRPr lang="en-US" altLang="en-US" sz="34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98886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10"/>
                                        </p:tgtEl>
                                      </p:cBhvr>
                                    </p:animEffect>
                                    <p:set>
                                      <p:cBhvr>
                                        <p:cTn id="11" dur="1" fill="hold">
                                          <p:stCondLst>
                                            <p:cond delay="24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400"/>
                                  </p:stCondLst>
                                  <p:childTnLst>
                                    <p:set>
                                      <p:cBhvr override="childStyle">
                                        <p:cTn id="26" dur="50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grpId="0" nodeType="withEffect">
                                  <p:stCondLst>
                                    <p:cond delay="80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750"/>
                                        <p:tgtEl>
                                          <p:spTgt spid="5"/>
                                        </p:tgtEl>
                                      </p:cBhvr>
                                    </p:animEffect>
                                  </p:childTnLst>
                                </p:cTn>
                              </p:par>
                              <p:par>
                                <p:cTn id="33" presetID="18" presetClass="emph" presetSubtype="0" fill="hold" grpId="1" nodeType="withEffect">
                                  <p:stCondLst>
                                    <p:cond delay="800"/>
                                  </p:stCondLst>
                                  <p:childTnLst>
                                    <p:set>
                                      <p:cBhvr override="childStyle">
                                        <p:cTn id="34" dur="750" fill="hold"/>
                                        <p:tgtEl>
                                          <p:spTgt spid="5"/>
                                        </p:tgtEl>
                                        <p:attrNameLst>
                                          <p:attrName>style.textDecorationUnderline</p:attrName>
                                        </p:attrNameLst>
                                      </p:cBhvr>
                                      <p:to>
                                        <p:strVal val="true"/>
                                      </p:to>
                                    </p:set>
                                  </p:childTnLst>
                                </p:cTn>
                              </p:par>
                              <p:par>
                                <p:cTn id="35" presetID="22" presetClass="entr" presetSubtype="8" fill="hold" grpId="0" nodeType="withEffect">
                                  <p:stCondLst>
                                    <p:cond delay="80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75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9" presetClass="entr" presetSubtype="0" accel="10000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4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4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ircle(out)">
                                      <p:cBhvr>
                                        <p:cTn id="50" dur="1000"/>
                                        <p:tgtEl>
                                          <p:spTgt spid="18"/>
                                        </p:tgtEl>
                                      </p:cBhvr>
                                    </p:animEffect>
                                  </p:childTnLst>
                                </p:cTn>
                              </p:par>
                              <p:par>
                                <p:cTn id="51" presetID="6" presetClass="entr" presetSubtype="32" fill="hold" grpId="0" nodeType="withEffect">
                                  <p:stCondLst>
                                    <p:cond delay="500"/>
                                  </p:stCondLst>
                                  <p:childTnLst>
                                    <p:set>
                                      <p:cBhvr>
                                        <p:cTn id="52" dur="1" fill="hold">
                                          <p:stCondLst>
                                            <p:cond delay="0"/>
                                          </p:stCondLst>
                                        </p:cTn>
                                        <p:tgtEl>
                                          <p:spTgt spid="19"/>
                                        </p:tgtEl>
                                        <p:attrNameLst>
                                          <p:attrName>style.visibility</p:attrName>
                                        </p:attrNameLst>
                                      </p:cBhvr>
                                      <p:to>
                                        <p:strVal val="visible"/>
                                      </p:to>
                                    </p:set>
                                    <p:animEffect transition="in" filter="circle(out)">
                                      <p:cBhvr>
                                        <p:cTn id="53" dur="1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250"/>
                                        <p:tgtEl>
                                          <p:spTgt spid="9"/>
                                        </p:tgtEl>
                                      </p:cBhvr>
                                    </p:animEffect>
                                  </p:childTnLst>
                                </p:cTn>
                              </p:par>
                              <p:par>
                                <p:cTn id="59" presetID="6" presetClass="emph" presetSubtype="0" fill="hold" grpId="2" nodeType="withEffect">
                                  <p:stCondLst>
                                    <p:cond delay="0"/>
                                  </p:stCondLst>
                                  <p:childTnLst>
                                    <p:animScale>
                                      <p:cBhvr>
                                        <p:cTn id="60" dur="2000" fill="hold"/>
                                        <p:tgtEl>
                                          <p:spTgt spid="9"/>
                                        </p:tgtEl>
                                      </p:cBhvr>
                                      <p:by x="128500" y="128500"/>
                                    </p:animScale>
                                  </p:childTnLst>
                                </p:cTn>
                              </p:par>
                              <p:par>
                                <p:cTn id="61" presetID="42" presetClass="path" presetSubtype="0" accel="50000" decel="50000" fill="hold" grpId="1" nodeType="withEffect">
                                  <p:stCondLst>
                                    <p:cond delay="0"/>
                                  </p:stCondLst>
                                  <p:childTnLst>
                                    <p:animMotion origin="layout" path="M 4.44444E-6 -2.96296E-6 L 0.12465 -0.09143 " pathEditMode="relative" rAng="0" ptsTypes="AA">
                                      <p:cBhvr>
                                        <p:cTn id="62" dur="2000" fill="hold"/>
                                        <p:tgtEl>
                                          <p:spTgt spid="9"/>
                                        </p:tgtEl>
                                        <p:attrNameLst>
                                          <p:attrName>ppt_x</p:attrName>
                                          <p:attrName>ppt_y</p:attrName>
                                        </p:attrNameLst>
                                      </p:cBhvr>
                                      <p:rCtr x="6233" y="-4583"/>
                                    </p:animMotion>
                                  </p:childTnLst>
                                </p:cTn>
                              </p:par>
                              <p:par>
                                <p:cTn id="63" presetID="10" presetClass="exit" presetSubtype="0" fill="hold" grpId="1" nodeType="with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par>
                                <p:cTn id="66" presetID="6" presetClass="exit" presetSubtype="16" fill="hold" grpId="1" nodeType="withEffect">
                                  <p:stCondLst>
                                    <p:cond delay="0"/>
                                  </p:stCondLst>
                                  <p:childTnLst>
                                    <p:animEffect transition="out" filter="circle(in)">
                                      <p:cBhvr>
                                        <p:cTn id="67" dur="1000"/>
                                        <p:tgtEl>
                                          <p:spTgt spid="18"/>
                                        </p:tgtEl>
                                      </p:cBhvr>
                                    </p:animEffect>
                                    <p:set>
                                      <p:cBhvr>
                                        <p:cTn id="68" dur="1" fill="hold">
                                          <p:stCondLst>
                                            <p:cond delay="999"/>
                                          </p:stCondLst>
                                        </p:cTn>
                                        <p:tgtEl>
                                          <p:spTgt spid="18"/>
                                        </p:tgtEl>
                                        <p:attrNameLst>
                                          <p:attrName>style.visibility</p:attrName>
                                        </p:attrNameLst>
                                      </p:cBhvr>
                                      <p:to>
                                        <p:strVal val="hidden"/>
                                      </p:to>
                                    </p:set>
                                  </p:childTnLst>
                                </p:cTn>
                              </p:par>
                              <p:par>
                                <p:cTn id="69" presetID="6" presetClass="exit" presetSubtype="16" fill="hold" grpId="1" nodeType="withEffect">
                                  <p:stCondLst>
                                    <p:cond delay="0"/>
                                  </p:stCondLst>
                                  <p:childTnLst>
                                    <p:animEffect transition="out" filter="circle(in)">
                                      <p:cBhvr>
                                        <p:cTn id="70" dur="1000"/>
                                        <p:tgtEl>
                                          <p:spTgt spid="19"/>
                                        </p:tgtEl>
                                      </p:cBhvr>
                                    </p:animEffect>
                                    <p:set>
                                      <p:cBhvr>
                                        <p:cTn id="71" dur="1" fill="hold">
                                          <p:stCondLst>
                                            <p:cond delay="9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0"/>
      <p:bldP spid="4" grpId="1"/>
      <p:bldP spid="4" grpId="2"/>
      <p:bldP spid="5" grpId="0"/>
      <p:bldP spid="5" grpId="1"/>
      <p:bldP spid="5" grpId="2"/>
      <p:bldP spid="3074" grpId="0"/>
      <p:bldP spid="3074" grpId="1"/>
      <p:bldP spid="11" grpId="0"/>
      <p:bldP spid="11" grpId="1"/>
      <p:bldP spid="12" grpId="0"/>
      <p:bldP spid="12" grpId="1"/>
      <p:bldP spid="13" grpId="0"/>
      <p:bldP spid="13" grpId="1"/>
      <p:bldP spid="6" grpId="0"/>
      <p:bldP spid="6" grpId="1"/>
      <p:bldP spid="9" grpId="0"/>
      <p:bldP spid="9" grpId="1"/>
      <p:bldP spid="9" grpId="2"/>
      <p:bldP spid="10" grpId="0"/>
      <p:bldP spid="18" grpId="0" animBg="1"/>
      <p:bldP spid="18" grpId="1" animBg="1"/>
      <p:bldP spid="19" grpId="0" animBg="1"/>
      <p:bldP spid="1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3FBC51-DDA7-41BF-BB54-C78749819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56AC41AC-A250-4503-937F-516C66F1B674}"/>
              </a:ext>
            </a:extLst>
          </p:cNvPr>
          <p:cNvSpPr txBox="1">
            <a:spLocks/>
          </p:cNvSpPr>
          <p:nvPr/>
        </p:nvSpPr>
        <p:spPr>
          <a:xfrm>
            <a:off x="729567" y="2696527"/>
            <a:ext cx="4103417" cy="7619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 resurrection</a:t>
            </a:r>
          </a:p>
        </p:txBody>
      </p:sp>
      <p:sp>
        <p:nvSpPr>
          <p:cNvPr id="3074" name="Rectangle 2"/>
          <p:cNvSpPr>
            <a:spLocks noGrp="1" noChangeArrowheads="1"/>
          </p:cNvSpPr>
          <p:nvPr>
            <p:ph type="title"/>
          </p:nvPr>
        </p:nvSpPr>
        <p:spPr>
          <a:xfrm>
            <a:off x="457200" y="1966278"/>
            <a:ext cx="8229600" cy="28571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Sadducees say that there is   no resurrection -- and no angel     or spirit; but the Pharisees    confess both.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23:8 </a:t>
            </a:r>
          </a:p>
        </p:txBody>
      </p:sp>
      <p:sp>
        <p:nvSpPr>
          <p:cNvPr id="5" name="Rectangle 2">
            <a:extLst>
              <a:ext uri="{FF2B5EF4-FFF2-40B4-BE49-F238E27FC236}">
                <a16:creationId xmlns:a16="http://schemas.microsoft.com/office/drawing/2014/main" id="{230ED949-B2AE-4E88-87AE-B9161D7A8CEE}"/>
              </a:ext>
            </a:extLst>
          </p:cNvPr>
          <p:cNvSpPr txBox="1">
            <a:spLocks noChangeArrowheads="1"/>
          </p:cNvSpPr>
          <p:nvPr/>
        </p:nvSpPr>
        <p:spPr bwMode="auto">
          <a:xfrm>
            <a:off x="1499042" y="2675782"/>
            <a:ext cx="327373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resurrection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83E5276-5088-4EE7-A013-5198CFE63BE3}"/>
              </a:ext>
            </a:extLst>
          </p:cNvPr>
          <p:cNvSpPr txBox="1">
            <a:spLocks noChangeArrowheads="1"/>
          </p:cNvSpPr>
          <p:nvPr/>
        </p:nvSpPr>
        <p:spPr bwMode="auto">
          <a:xfrm>
            <a:off x="728448" y="2677729"/>
            <a:ext cx="408921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 resurrection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1831134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17" presetClass="entr" presetSubtype="10" fill="hold" grpId="2"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0" presetClass="exit" presetSubtype="0" fill="hold" grpId="3" nodeType="after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18" presetClass="emph" presetSubtype="0" fill="hold" grpId="1" nodeType="withEffect">
                                  <p:stCondLst>
                                    <p:cond delay="0"/>
                                  </p:stCondLst>
                                  <p:childTnLst>
                                    <p:set>
                                      <p:cBhvr override="childStyle">
                                        <p:cTn id="24" dur="500" fill="hold"/>
                                        <p:tgtEl>
                                          <p:spTgt spid="3"/>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3074" grpId="2"/>
      <p:bldP spid="5" grpId="3"/>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B2113-6C70-473A-82A4-544E06A4D09A}"/>
              </a:ext>
            </a:extLst>
          </p:cNvPr>
          <p:cNvPicPr>
            <a:picLocks noChangeAspect="1"/>
          </p:cNvPicPr>
          <p:nvPr/>
        </p:nvPicPr>
        <p:blipFill rotWithShape="1">
          <a:blip r:embed="rId3">
            <a:extLst>
              <a:ext uri="{28A0092B-C50C-407E-A947-70E740481C1C}">
                <a14:useLocalDpi xmlns:a14="http://schemas.microsoft.com/office/drawing/2010/main" val="0"/>
              </a:ext>
            </a:extLst>
          </a:blip>
          <a:srcRect r="15674"/>
          <a:stretch/>
        </p:blipFill>
        <p:spPr>
          <a:xfrm>
            <a:off x="0" y="0"/>
            <a:ext cx="9144000" cy="6858000"/>
          </a:xfrm>
          <a:prstGeom prst="rect">
            <a:avLst/>
          </a:prstGeom>
        </p:spPr>
      </p:pic>
      <p:sp>
        <p:nvSpPr>
          <p:cNvPr id="4" name="Title 1">
            <a:extLst>
              <a:ext uri="{FF2B5EF4-FFF2-40B4-BE49-F238E27FC236}">
                <a16:creationId xmlns:a16="http://schemas.microsoft.com/office/drawing/2014/main" id="{5E56BB29-E89C-4B2E-90D2-05A6CBFCB4CB}"/>
              </a:ext>
            </a:extLst>
          </p:cNvPr>
          <p:cNvSpPr txBox="1">
            <a:spLocks/>
          </p:cNvSpPr>
          <p:nvPr/>
        </p:nvSpPr>
        <p:spPr>
          <a:xfrm>
            <a:off x="5408295" y="2416967"/>
            <a:ext cx="2743786" cy="719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is risen</a:t>
            </a:r>
          </a:p>
        </p:txBody>
      </p:sp>
      <p:sp>
        <p:nvSpPr>
          <p:cNvPr id="3074" name="Rectangle 2"/>
          <p:cNvSpPr>
            <a:spLocks noGrp="1" noChangeArrowheads="1"/>
          </p:cNvSpPr>
          <p:nvPr>
            <p:ph type="title"/>
          </p:nvPr>
        </p:nvSpPr>
        <p:spPr>
          <a:xfrm>
            <a:off x="457200" y="2154613"/>
            <a:ext cx="8229600" cy="254877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is not here; for He is risen,    as He said. Come, see the place where the Lord lay."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28:6 </a:t>
            </a:r>
          </a:p>
        </p:txBody>
      </p:sp>
      <p:sp>
        <p:nvSpPr>
          <p:cNvPr id="10" name="Rectangle 2">
            <a:extLst>
              <a:ext uri="{FF2B5EF4-FFF2-40B4-BE49-F238E27FC236}">
                <a16:creationId xmlns:a16="http://schemas.microsoft.com/office/drawing/2014/main" id="{AD287616-8B00-4C71-9C7E-92E42B7E147B}"/>
              </a:ext>
            </a:extLst>
          </p:cNvPr>
          <p:cNvSpPr txBox="1">
            <a:spLocks noChangeArrowheads="1"/>
          </p:cNvSpPr>
          <p:nvPr/>
        </p:nvSpPr>
        <p:spPr bwMode="auto">
          <a:xfrm>
            <a:off x="5456083" y="2379220"/>
            <a:ext cx="264442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 is risen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52C476B-D5D3-46A7-AD30-7620F88DC37C}"/>
              </a:ext>
            </a:extLst>
          </p:cNvPr>
          <p:cNvSpPr txBox="1">
            <a:spLocks noChangeArrowheads="1"/>
          </p:cNvSpPr>
          <p:nvPr/>
        </p:nvSpPr>
        <p:spPr bwMode="auto">
          <a:xfrm>
            <a:off x="3789930" y="1304567"/>
            <a:ext cx="1643301" cy="6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3D37CA6A-73A2-42AD-8239-7A0FA58AD16C}"/>
              </a:ext>
            </a:extLst>
          </p:cNvPr>
          <p:cNvSpPr txBox="1">
            <a:spLocks noChangeArrowheads="1"/>
          </p:cNvSpPr>
          <p:nvPr/>
        </p:nvSpPr>
        <p:spPr bwMode="auto">
          <a:xfrm>
            <a:off x="2914037" y="3766895"/>
            <a:ext cx="1643301" cy="6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2F66284-0CEB-418F-82F8-C099CAEF8191}"/>
              </a:ext>
            </a:extLst>
          </p:cNvPr>
          <p:cNvSpPr txBox="1">
            <a:spLocks noChangeArrowheads="1"/>
          </p:cNvSpPr>
          <p:nvPr/>
        </p:nvSpPr>
        <p:spPr bwMode="auto">
          <a:xfrm>
            <a:off x="3789930" y="1304567"/>
            <a:ext cx="1643301" cy="6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AEEC931-91F0-49F9-870F-0D44B3AF3265}"/>
              </a:ext>
            </a:extLst>
          </p:cNvPr>
          <p:cNvSpPr txBox="1">
            <a:spLocks noChangeArrowheads="1"/>
          </p:cNvSpPr>
          <p:nvPr/>
        </p:nvSpPr>
        <p:spPr bwMode="auto">
          <a:xfrm>
            <a:off x="3789930" y="1304567"/>
            <a:ext cx="1643301" cy="6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86F2425-E05B-40E3-BFA9-29135DD0316D}"/>
              </a:ext>
            </a:extLst>
          </p:cNvPr>
          <p:cNvSpPr txBox="1">
            <a:spLocks noChangeArrowheads="1"/>
          </p:cNvSpPr>
          <p:nvPr/>
        </p:nvSpPr>
        <p:spPr bwMode="auto">
          <a:xfrm>
            <a:off x="3789930" y="1304567"/>
            <a:ext cx="1643301" cy="6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Oval 44">
            <a:extLst>
              <a:ext uri="{FF2B5EF4-FFF2-40B4-BE49-F238E27FC236}">
                <a16:creationId xmlns:a16="http://schemas.microsoft.com/office/drawing/2014/main" id="{74551E82-2EBE-4A5C-AAF0-E769207A7135}"/>
              </a:ext>
            </a:extLst>
          </p:cNvPr>
          <p:cNvSpPr/>
          <p:nvPr/>
        </p:nvSpPr>
        <p:spPr>
          <a:xfrm>
            <a:off x="6250781" y="2481262"/>
            <a:ext cx="547688" cy="583407"/>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2" name="Rectangle 2">
            <a:extLst>
              <a:ext uri="{FF2B5EF4-FFF2-40B4-BE49-F238E27FC236}">
                <a16:creationId xmlns:a16="http://schemas.microsoft.com/office/drawing/2014/main" id="{42353D33-4CD1-4F66-9995-12842C4C9D0E}"/>
              </a:ext>
            </a:extLst>
          </p:cNvPr>
          <p:cNvSpPr txBox="1">
            <a:spLocks noChangeArrowheads="1"/>
          </p:cNvSpPr>
          <p:nvPr/>
        </p:nvSpPr>
        <p:spPr bwMode="auto">
          <a:xfrm>
            <a:off x="3419475" y="3098680"/>
            <a:ext cx="1590675" cy="651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Come</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89646594"/>
      </p:ext>
    </p:extLst>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stCondLst>
                                            <p:cond delay="0"/>
                                          </p:stCondLst>
                                        </p:cTn>
                                        <p:tgtEl>
                                          <p:spTgt spid="11"/>
                                        </p:tgtEl>
                                      </p:cBhvr>
                                    </p:animEffect>
                                    <p:anim to="" calcmode="lin" valueType="num">
                                      <p:cBhvr>
                                        <p:cTn id="26"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par>
                                <p:cTn id="36" presetID="42" presetClass="path" presetSubtype="0" accel="50000" decel="50000" fill="hold" grpId="1" nodeType="withEffect">
                                  <p:stCondLst>
                                    <p:cond delay="0"/>
                                  </p:stCondLst>
                                  <p:childTnLst>
                                    <p:animMotion origin="layout" path="M 3.05556E-6 1.85185E-6 L 0.09583 -0.35903 " pathEditMode="relative" rAng="0" ptsTypes="AA">
                                      <p:cBhvr>
                                        <p:cTn id="37" dur="2000" fill="hold"/>
                                        <p:tgtEl>
                                          <p:spTgt spid="6"/>
                                        </p:tgtEl>
                                        <p:attrNameLst>
                                          <p:attrName>ppt_x</p:attrName>
                                          <p:attrName>ppt_y</p:attrName>
                                        </p:attrNameLst>
                                      </p:cBhvr>
                                      <p:rCtr x="4792" y="-17963"/>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par>
                                <p:cTn id="44" presetID="23" presetClass="exit" presetSubtype="16" fill="hold" grpId="2" nodeType="withEffect">
                                  <p:stCondLst>
                                    <p:cond delay="0"/>
                                  </p:stCondLst>
                                  <p:childTnLst>
                                    <p:anim calcmode="lin" valueType="num">
                                      <p:cBhvr>
                                        <p:cTn id="45" dur="1000"/>
                                        <p:tgtEl>
                                          <p:spTgt spid="12"/>
                                        </p:tgtEl>
                                        <p:attrNameLst>
                                          <p:attrName>ppt_w</p:attrName>
                                        </p:attrNameLst>
                                      </p:cBhvr>
                                      <p:tavLst>
                                        <p:tav tm="0">
                                          <p:val>
                                            <p:strVal val="ppt_w"/>
                                          </p:val>
                                        </p:tav>
                                        <p:tav tm="100000">
                                          <p:val>
                                            <p:strVal val="4*ppt_w"/>
                                          </p:val>
                                        </p:tav>
                                      </p:tavLst>
                                    </p:anim>
                                    <p:anim calcmode="lin" valueType="num">
                                      <p:cBhvr>
                                        <p:cTn id="46" dur="1000"/>
                                        <p:tgtEl>
                                          <p:spTgt spid="12"/>
                                        </p:tgtEl>
                                        <p:attrNameLst>
                                          <p:attrName>ppt_h</p:attrName>
                                        </p:attrNameLst>
                                      </p:cBhvr>
                                      <p:tavLst>
                                        <p:tav tm="0">
                                          <p:val>
                                            <p:strVal val="ppt_h"/>
                                          </p:val>
                                        </p:tav>
                                        <p:tav tm="100000">
                                          <p:val>
                                            <p:strVal val="4*ppt_h"/>
                                          </p:val>
                                        </p:tav>
                                      </p:tavLst>
                                    </p:anim>
                                    <p:set>
                                      <p:cBhvr>
                                        <p:cTn id="47" dur="1" fill="hold">
                                          <p:stCondLst>
                                            <p:cond delay="999"/>
                                          </p:stCondLst>
                                        </p:cTn>
                                        <p:tgtEl>
                                          <p:spTgt spid="12"/>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childTnLst>
                                </p:cTn>
                              </p:par>
                              <p:par>
                                <p:cTn id="66" presetID="2" presetClass="exit" presetSubtype="1" fill="hold" grpId="1" nodeType="withEffect">
                                  <p:stCondLst>
                                    <p:cond delay="0"/>
                                  </p:stCondLst>
                                  <p:childTnLst>
                                    <p:anim calcmode="lin" valueType="num">
                                      <p:cBhvr additive="base">
                                        <p:cTn id="67" dur="1000"/>
                                        <p:tgtEl>
                                          <p:spTgt spid="5"/>
                                        </p:tgtEl>
                                        <p:attrNameLst>
                                          <p:attrName>ppt_x</p:attrName>
                                        </p:attrNameLst>
                                      </p:cBhvr>
                                      <p:tavLst>
                                        <p:tav tm="0">
                                          <p:val>
                                            <p:strVal val="ppt_x"/>
                                          </p:val>
                                        </p:tav>
                                        <p:tav tm="100000">
                                          <p:val>
                                            <p:strVal val="ppt_x"/>
                                          </p:val>
                                        </p:tav>
                                      </p:tavLst>
                                    </p:anim>
                                    <p:anim calcmode="lin" valueType="num">
                                      <p:cBhvr additive="base">
                                        <p:cTn id="68" dur="1000"/>
                                        <p:tgtEl>
                                          <p:spTgt spid="5"/>
                                        </p:tgtEl>
                                        <p:attrNameLst>
                                          <p:attrName>ppt_y</p:attrName>
                                        </p:attrNameLst>
                                      </p:cBhvr>
                                      <p:tavLst>
                                        <p:tav tm="0">
                                          <p:val>
                                            <p:strVal val="ppt_y"/>
                                          </p:val>
                                        </p:tav>
                                        <p:tav tm="100000">
                                          <p:val>
                                            <p:strVal val="0-ppt_h/2"/>
                                          </p:val>
                                        </p:tav>
                                      </p:tavLst>
                                    </p:anim>
                                    <p:set>
                                      <p:cBhvr>
                                        <p:cTn id="69" dur="1" fill="hold">
                                          <p:stCondLst>
                                            <p:cond delay="999"/>
                                          </p:stCondLst>
                                        </p:cTn>
                                        <p:tgtEl>
                                          <p:spTgt spid="5"/>
                                        </p:tgtEl>
                                        <p:attrNameLst>
                                          <p:attrName>style.visibility</p:attrName>
                                        </p:attrNameLst>
                                      </p:cBhvr>
                                      <p:to>
                                        <p:strVal val="hidden"/>
                                      </p:to>
                                    </p:set>
                                  </p:childTnLst>
                                </p:cTn>
                              </p:par>
                              <p:par>
                                <p:cTn id="70" presetID="50" presetClass="exit" presetSubtype="0" accel="100000" fill="hold" grpId="2" nodeType="withEffect">
                                  <p:stCondLst>
                                    <p:cond delay="0"/>
                                  </p:stCondLst>
                                  <p:childTnLst>
                                    <p:anim calcmode="lin" valueType="num">
                                      <p:cBhvr>
                                        <p:cTn id="71" dur="1000"/>
                                        <p:tgtEl>
                                          <p:spTgt spid="5"/>
                                        </p:tgtEl>
                                        <p:attrNameLst>
                                          <p:attrName>ppt_w</p:attrName>
                                        </p:attrNameLst>
                                      </p:cBhvr>
                                      <p:tavLst>
                                        <p:tav tm="0">
                                          <p:val>
                                            <p:strVal val="ppt_w"/>
                                          </p:val>
                                        </p:tav>
                                        <p:tav tm="100000">
                                          <p:val>
                                            <p:strVal val="ppt_w+.3"/>
                                          </p:val>
                                        </p:tav>
                                      </p:tavLst>
                                    </p:anim>
                                    <p:anim calcmode="lin" valueType="num">
                                      <p:cBhvr>
                                        <p:cTn id="72" dur="1000"/>
                                        <p:tgtEl>
                                          <p:spTgt spid="5"/>
                                        </p:tgtEl>
                                        <p:attrNameLst>
                                          <p:attrName>ppt_h</p:attrName>
                                        </p:attrNameLst>
                                      </p:cBhvr>
                                      <p:tavLst>
                                        <p:tav tm="0">
                                          <p:val>
                                            <p:strVal val="ppt_h"/>
                                          </p:val>
                                        </p:tav>
                                        <p:tav tm="100000">
                                          <p:val>
                                            <p:strVal val="ppt_h"/>
                                          </p:val>
                                        </p:tav>
                                      </p:tavLst>
                                    </p:anim>
                                    <p:animEffect transition="out" filter="fade">
                                      <p:cBhvr>
                                        <p:cTn id="73" dur="1000"/>
                                        <p:tgtEl>
                                          <p:spTgt spid="5"/>
                                        </p:tgtEl>
                                      </p:cBhvr>
                                    </p:animEffect>
                                    <p:set>
                                      <p:cBhvr>
                                        <p:cTn id="74" dur="1" fill="hold">
                                          <p:stCondLst>
                                            <p:cond delay="999"/>
                                          </p:stCondLst>
                                        </p:cTn>
                                        <p:tgtEl>
                                          <p:spTgt spid="5"/>
                                        </p:tgtEl>
                                        <p:attrNameLst>
                                          <p:attrName>style.visibility</p:attrName>
                                        </p:attrNameLst>
                                      </p:cBhvr>
                                      <p:to>
                                        <p:strVal val="hidden"/>
                                      </p:to>
                                    </p:set>
                                  </p:childTnLst>
                                </p:cTn>
                              </p:par>
                              <p:par>
                                <p:cTn id="75" presetID="2" presetClass="exit" presetSubtype="1" fill="hold" grpId="1" nodeType="withEffect">
                                  <p:stCondLst>
                                    <p:cond delay="250"/>
                                  </p:stCondLst>
                                  <p:childTnLst>
                                    <p:anim calcmode="lin" valueType="num">
                                      <p:cBhvr additive="base">
                                        <p:cTn id="76" dur="1000"/>
                                        <p:tgtEl>
                                          <p:spTgt spid="7"/>
                                        </p:tgtEl>
                                        <p:attrNameLst>
                                          <p:attrName>ppt_x</p:attrName>
                                        </p:attrNameLst>
                                      </p:cBhvr>
                                      <p:tavLst>
                                        <p:tav tm="0">
                                          <p:val>
                                            <p:strVal val="ppt_x"/>
                                          </p:val>
                                        </p:tav>
                                        <p:tav tm="100000">
                                          <p:val>
                                            <p:strVal val="ppt_x"/>
                                          </p:val>
                                        </p:tav>
                                      </p:tavLst>
                                    </p:anim>
                                    <p:anim calcmode="lin" valueType="num">
                                      <p:cBhvr additive="base">
                                        <p:cTn id="77" dur="1000"/>
                                        <p:tgtEl>
                                          <p:spTgt spid="7"/>
                                        </p:tgtEl>
                                        <p:attrNameLst>
                                          <p:attrName>ppt_y</p:attrName>
                                        </p:attrNameLst>
                                      </p:cBhvr>
                                      <p:tavLst>
                                        <p:tav tm="0">
                                          <p:val>
                                            <p:strVal val="ppt_y"/>
                                          </p:val>
                                        </p:tav>
                                        <p:tav tm="100000">
                                          <p:val>
                                            <p:strVal val="0-ppt_h/2"/>
                                          </p:val>
                                        </p:tav>
                                      </p:tavLst>
                                    </p:anim>
                                    <p:set>
                                      <p:cBhvr>
                                        <p:cTn id="78" dur="1" fill="hold">
                                          <p:stCondLst>
                                            <p:cond delay="999"/>
                                          </p:stCondLst>
                                        </p:cTn>
                                        <p:tgtEl>
                                          <p:spTgt spid="7"/>
                                        </p:tgtEl>
                                        <p:attrNameLst>
                                          <p:attrName>style.visibility</p:attrName>
                                        </p:attrNameLst>
                                      </p:cBhvr>
                                      <p:to>
                                        <p:strVal val="hidden"/>
                                      </p:to>
                                    </p:set>
                                  </p:childTnLst>
                                </p:cTn>
                              </p:par>
                              <p:par>
                                <p:cTn id="79" presetID="50" presetClass="exit" presetSubtype="0" accel="100000" fill="hold" grpId="2" nodeType="withEffect">
                                  <p:stCondLst>
                                    <p:cond delay="250"/>
                                  </p:stCondLst>
                                  <p:childTnLst>
                                    <p:anim calcmode="lin" valueType="num">
                                      <p:cBhvr>
                                        <p:cTn id="80" dur="1000"/>
                                        <p:tgtEl>
                                          <p:spTgt spid="7"/>
                                        </p:tgtEl>
                                        <p:attrNameLst>
                                          <p:attrName>ppt_w</p:attrName>
                                        </p:attrNameLst>
                                      </p:cBhvr>
                                      <p:tavLst>
                                        <p:tav tm="0">
                                          <p:val>
                                            <p:strVal val="ppt_w"/>
                                          </p:val>
                                        </p:tav>
                                        <p:tav tm="100000">
                                          <p:val>
                                            <p:strVal val="ppt_w+.3"/>
                                          </p:val>
                                        </p:tav>
                                      </p:tavLst>
                                    </p:anim>
                                    <p:anim calcmode="lin" valueType="num">
                                      <p:cBhvr>
                                        <p:cTn id="81" dur="1000"/>
                                        <p:tgtEl>
                                          <p:spTgt spid="7"/>
                                        </p:tgtEl>
                                        <p:attrNameLst>
                                          <p:attrName>ppt_h</p:attrName>
                                        </p:attrNameLst>
                                      </p:cBhvr>
                                      <p:tavLst>
                                        <p:tav tm="0">
                                          <p:val>
                                            <p:strVal val="ppt_h"/>
                                          </p:val>
                                        </p:tav>
                                        <p:tav tm="100000">
                                          <p:val>
                                            <p:strVal val="ppt_h"/>
                                          </p:val>
                                        </p:tav>
                                      </p:tavLst>
                                    </p:anim>
                                    <p:animEffect transition="out" filter="fade">
                                      <p:cBhvr>
                                        <p:cTn id="82" dur="1000"/>
                                        <p:tgtEl>
                                          <p:spTgt spid="7"/>
                                        </p:tgtEl>
                                      </p:cBhvr>
                                    </p:animEffect>
                                    <p:set>
                                      <p:cBhvr>
                                        <p:cTn id="83" dur="1" fill="hold">
                                          <p:stCondLst>
                                            <p:cond delay="999"/>
                                          </p:stCondLst>
                                        </p:cTn>
                                        <p:tgtEl>
                                          <p:spTgt spid="7"/>
                                        </p:tgtEl>
                                        <p:attrNameLst>
                                          <p:attrName>style.visibility</p:attrName>
                                        </p:attrNameLst>
                                      </p:cBhvr>
                                      <p:to>
                                        <p:strVal val="hidden"/>
                                      </p:to>
                                    </p:set>
                                  </p:childTnLst>
                                </p:cTn>
                              </p:par>
                              <p:par>
                                <p:cTn id="84" presetID="2" presetClass="exit" presetSubtype="1" fill="hold" grpId="1" nodeType="withEffect">
                                  <p:stCondLst>
                                    <p:cond delay="500"/>
                                  </p:stCondLst>
                                  <p:childTnLst>
                                    <p:anim calcmode="lin" valueType="num">
                                      <p:cBhvr additive="base">
                                        <p:cTn id="85" dur="1000"/>
                                        <p:tgtEl>
                                          <p:spTgt spid="8"/>
                                        </p:tgtEl>
                                        <p:attrNameLst>
                                          <p:attrName>ppt_x</p:attrName>
                                        </p:attrNameLst>
                                      </p:cBhvr>
                                      <p:tavLst>
                                        <p:tav tm="0">
                                          <p:val>
                                            <p:strVal val="ppt_x"/>
                                          </p:val>
                                        </p:tav>
                                        <p:tav tm="100000">
                                          <p:val>
                                            <p:strVal val="ppt_x"/>
                                          </p:val>
                                        </p:tav>
                                      </p:tavLst>
                                    </p:anim>
                                    <p:anim calcmode="lin" valueType="num">
                                      <p:cBhvr additive="base">
                                        <p:cTn id="86" dur="1000"/>
                                        <p:tgtEl>
                                          <p:spTgt spid="8"/>
                                        </p:tgtEl>
                                        <p:attrNameLst>
                                          <p:attrName>ppt_y</p:attrName>
                                        </p:attrNameLst>
                                      </p:cBhvr>
                                      <p:tavLst>
                                        <p:tav tm="0">
                                          <p:val>
                                            <p:strVal val="ppt_y"/>
                                          </p:val>
                                        </p:tav>
                                        <p:tav tm="100000">
                                          <p:val>
                                            <p:strVal val="0-ppt_h/2"/>
                                          </p:val>
                                        </p:tav>
                                      </p:tavLst>
                                    </p:anim>
                                    <p:set>
                                      <p:cBhvr>
                                        <p:cTn id="87" dur="1" fill="hold">
                                          <p:stCondLst>
                                            <p:cond delay="999"/>
                                          </p:stCondLst>
                                        </p:cTn>
                                        <p:tgtEl>
                                          <p:spTgt spid="8"/>
                                        </p:tgtEl>
                                        <p:attrNameLst>
                                          <p:attrName>style.visibility</p:attrName>
                                        </p:attrNameLst>
                                      </p:cBhvr>
                                      <p:to>
                                        <p:strVal val="hidden"/>
                                      </p:to>
                                    </p:set>
                                  </p:childTnLst>
                                </p:cTn>
                              </p:par>
                              <p:par>
                                <p:cTn id="88" presetID="50" presetClass="exit" presetSubtype="0" accel="100000" fill="hold" grpId="2" nodeType="withEffect">
                                  <p:stCondLst>
                                    <p:cond delay="500"/>
                                  </p:stCondLst>
                                  <p:childTnLst>
                                    <p:anim calcmode="lin" valueType="num">
                                      <p:cBhvr>
                                        <p:cTn id="89" dur="1000"/>
                                        <p:tgtEl>
                                          <p:spTgt spid="8"/>
                                        </p:tgtEl>
                                        <p:attrNameLst>
                                          <p:attrName>ppt_w</p:attrName>
                                        </p:attrNameLst>
                                      </p:cBhvr>
                                      <p:tavLst>
                                        <p:tav tm="0">
                                          <p:val>
                                            <p:strVal val="ppt_w"/>
                                          </p:val>
                                        </p:tav>
                                        <p:tav tm="100000">
                                          <p:val>
                                            <p:strVal val="ppt_w+.3"/>
                                          </p:val>
                                        </p:tav>
                                      </p:tavLst>
                                    </p:anim>
                                    <p:anim calcmode="lin" valueType="num">
                                      <p:cBhvr>
                                        <p:cTn id="90" dur="1000"/>
                                        <p:tgtEl>
                                          <p:spTgt spid="8"/>
                                        </p:tgtEl>
                                        <p:attrNameLst>
                                          <p:attrName>ppt_h</p:attrName>
                                        </p:attrNameLst>
                                      </p:cBhvr>
                                      <p:tavLst>
                                        <p:tav tm="0">
                                          <p:val>
                                            <p:strVal val="ppt_h"/>
                                          </p:val>
                                        </p:tav>
                                        <p:tav tm="100000">
                                          <p:val>
                                            <p:strVal val="ppt_h"/>
                                          </p:val>
                                        </p:tav>
                                      </p:tavLst>
                                    </p:anim>
                                    <p:animEffect transition="out" filter="fade">
                                      <p:cBhvr>
                                        <p:cTn id="91" dur="1000"/>
                                        <p:tgtEl>
                                          <p:spTgt spid="8"/>
                                        </p:tgtEl>
                                      </p:cBhvr>
                                    </p:animEffect>
                                    <p:set>
                                      <p:cBhvr>
                                        <p:cTn id="92" dur="1" fill="hold">
                                          <p:stCondLst>
                                            <p:cond delay="999"/>
                                          </p:stCondLst>
                                        </p:cTn>
                                        <p:tgtEl>
                                          <p:spTgt spid="8"/>
                                        </p:tgtEl>
                                        <p:attrNameLst>
                                          <p:attrName>style.visibility</p:attrName>
                                        </p:attrNameLst>
                                      </p:cBhvr>
                                      <p:to>
                                        <p:strVal val="hidden"/>
                                      </p:to>
                                    </p:set>
                                  </p:childTnLst>
                                </p:cTn>
                              </p:par>
                              <p:par>
                                <p:cTn id="93" presetID="2" presetClass="exit" presetSubtype="1" fill="hold" grpId="1" nodeType="withEffect">
                                  <p:stCondLst>
                                    <p:cond delay="750"/>
                                  </p:stCondLst>
                                  <p:childTnLst>
                                    <p:anim calcmode="lin" valueType="num">
                                      <p:cBhvr additive="base">
                                        <p:cTn id="94" dur="1000"/>
                                        <p:tgtEl>
                                          <p:spTgt spid="9"/>
                                        </p:tgtEl>
                                        <p:attrNameLst>
                                          <p:attrName>ppt_x</p:attrName>
                                        </p:attrNameLst>
                                      </p:cBhvr>
                                      <p:tavLst>
                                        <p:tav tm="0">
                                          <p:val>
                                            <p:strVal val="ppt_x"/>
                                          </p:val>
                                        </p:tav>
                                        <p:tav tm="100000">
                                          <p:val>
                                            <p:strVal val="ppt_x"/>
                                          </p:val>
                                        </p:tav>
                                      </p:tavLst>
                                    </p:anim>
                                    <p:anim calcmode="lin" valueType="num">
                                      <p:cBhvr additive="base">
                                        <p:cTn id="95" dur="1000"/>
                                        <p:tgtEl>
                                          <p:spTgt spid="9"/>
                                        </p:tgtEl>
                                        <p:attrNameLst>
                                          <p:attrName>ppt_y</p:attrName>
                                        </p:attrNameLst>
                                      </p:cBhvr>
                                      <p:tavLst>
                                        <p:tav tm="0">
                                          <p:val>
                                            <p:strVal val="ppt_y"/>
                                          </p:val>
                                        </p:tav>
                                        <p:tav tm="100000">
                                          <p:val>
                                            <p:strVal val="0-ppt_h/2"/>
                                          </p:val>
                                        </p:tav>
                                      </p:tavLst>
                                    </p:anim>
                                    <p:set>
                                      <p:cBhvr>
                                        <p:cTn id="96" dur="1" fill="hold">
                                          <p:stCondLst>
                                            <p:cond delay="999"/>
                                          </p:stCondLst>
                                        </p:cTn>
                                        <p:tgtEl>
                                          <p:spTgt spid="9"/>
                                        </p:tgtEl>
                                        <p:attrNameLst>
                                          <p:attrName>style.visibility</p:attrName>
                                        </p:attrNameLst>
                                      </p:cBhvr>
                                      <p:to>
                                        <p:strVal val="hidden"/>
                                      </p:to>
                                    </p:set>
                                  </p:childTnLst>
                                </p:cTn>
                              </p:par>
                              <p:par>
                                <p:cTn id="97" presetID="50" presetClass="exit" presetSubtype="0" accel="100000" fill="hold" grpId="2" nodeType="withEffect">
                                  <p:stCondLst>
                                    <p:cond delay="750"/>
                                  </p:stCondLst>
                                  <p:childTnLst>
                                    <p:anim calcmode="lin" valueType="num">
                                      <p:cBhvr>
                                        <p:cTn id="98" dur="1000"/>
                                        <p:tgtEl>
                                          <p:spTgt spid="9"/>
                                        </p:tgtEl>
                                        <p:attrNameLst>
                                          <p:attrName>ppt_w</p:attrName>
                                        </p:attrNameLst>
                                      </p:cBhvr>
                                      <p:tavLst>
                                        <p:tav tm="0">
                                          <p:val>
                                            <p:strVal val="ppt_w"/>
                                          </p:val>
                                        </p:tav>
                                        <p:tav tm="100000">
                                          <p:val>
                                            <p:strVal val="ppt_w+.3"/>
                                          </p:val>
                                        </p:tav>
                                      </p:tavLst>
                                    </p:anim>
                                    <p:anim calcmode="lin" valueType="num">
                                      <p:cBhvr>
                                        <p:cTn id="99" dur="1000"/>
                                        <p:tgtEl>
                                          <p:spTgt spid="9"/>
                                        </p:tgtEl>
                                        <p:attrNameLst>
                                          <p:attrName>ppt_h</p:attrName>
                                        </p:attrNameLst>
                                      </p:cBhvr>
                                      <p:tavLst>
                                        <p:tav tm="0">
                                          <p:val>
                                            <p:strVal val="ppt_h"/>
                                          </p:val>
                                        </p:tav>
                                        <p:tav tm="100000">
                                          <p:val>
                                            <p:strVal val="ppt_h"/>
                                          </p:val>
                                        </p:tav>
                                      </p:tavLst>
                                    </p:anim>
                                    <p:animEffect transition="out" filter="fade">
                                      <p:cBhvr>
                                        <p:cTn id="100" dur="1000"/>
                                        <p:tgtEl>
                                          <p:spTgt spid="9"/>
                                        </p:tgtEl>
                                      </p:cBhvr>
                                    </p:animEffect>
                                    <p:set>
                                      <p:cBhvr>
                                        <p:cTn id="101"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10" grpId="0"/>
      <p:bldP spid="10" grpId="1"/>
      <p:bldP spid="5" grpId="0"/>
      <p:bldP spid="5" grpId="1"/>
      <p:bldP spid="5" grpId="2"/>
      <p:bldP spid="6" grpId="0"/>
      <p:bldP spid="6" grpId="1"/>
      <p:bldP spid="7" grpId="0"/>
      <p:bldP spid="7" grpId="1"/>
      <p:bldP spid="7" grpId="2"/>
      <p:bldP spid="8" grpId="0"/>
      <p:bldP spid="8" grpId="1"/>
      <p:bldP spid="8" grpId="2"/>
      <p:bldP spid="9" grpId="0"/>
      <p:bldP spid="9" grpId="1"/>
      <p:bldP spid="9" grpId="2"/>
      <p:bldP spid="11" grpId="0" animBg="1"/>
      <p:bldP spid="11" grpId="1" animBg="1"/>
      <p:bldP spid="12" grpId="0"/>
      <p:bldP spid="12" grpId="1"/>
      <p:bldP spid="12"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D0CE7-5271-4DF6-9881-427AC99E9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BDB42AE-4AB3-46EE-8B72-15D2ABC580EE}"/>
              </a:ext>
            </a:extLst>
          </p:cNvPr>
          <p:cNvSpPr txBox="1">
            <a:spLocks/>
          </p:cNvSpPr>
          <p:nvPr/>
        </p:nvSpPr>
        <p:spPr>
          <a:xfrm>
            <a:off x="4982019" y="1728786"/>
            <a:ext cx="3349576" cy="7425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5" name="Title 1">
            <a:extLst>
              <a:ext uri="{FF2B5EF4-FFF2-40B4-BE49-F238E27FC236}">
                <a16:creationId xmlns:a16="http://schemas.microsoft.com/office/drawing/2014/main" id="{A90675E8-75C7-4A54-805D-CDE7A27058C1}"/>
              </a:ext>
            </a:extLst>
          </p:cNvPr>
          <p:cNvSpPr txBox="1">
            <a:spLocks/>
          </p:cNvSpPr>
          <p:nvPr/>
        </p:nvSpPr>
        <p:spPr>
          <a:xfrm>
            <a:off x="809019" y="2319077"/>
            <a:ext cx="738675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577098"/>
            <a:ext cx="8229600" cy="37038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After that He was seen by over five hundred brethren at once,     of whom the greater part remain to the present, but some have fallen asleep.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15:6 </a:t>
            </a:r>
          </a:p>
        </p:txBody>
      </p:sp>
      <p:sp>
        <p:nvSpPr>
          <p:cNvPr id="7" name="!!Rectangle">
            <a:extLst>
              <a:ext uri="{FF2B5EF4-FFF2-40B4-BE49-F238E27FC236}">
                <a16:creationId xmlns:a16="http://schemas.microsoft.com/office/drawing/2014/main" id="{0A63A404-AFF5-4E11-AC6D-55B029F46FAB}"/>
              </a:ext>
            </a:extLst>
          </p:cNvPr>
          <p:cNvSpPr txBox="1">
            <a:spLocks noChangeArrowheads="1"/>
          </p:cNvSpPr>
          <p:nvPr/>
        </p:nvSpPr>
        <p:spPr bwMode="auto">
          <a:xfrm>
            <a:off x="773902" y="2419480"/>
            <a:ext cx="5615353" cy="6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five hundred brethren</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BEEC951-53B3-47BB-BC3A-C335DB051435}"/>
              </a:ext>
            </a:extLst>
          </p:cNvPr>
          <p:cNvSpPr txBox="1">
            <a:spLocks noChangeArrowheads="1"/>
          </p:cNvSpPr>
          <p:nvPr/>
        </p:nvSpPr>
        <p:spPr bwMode="auto">
          <a:xfrm>
            <a:off x="5007448" y="1702235"/>
            <a:ext cx="334045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seen by over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4BBDF48-A22E-482E-917E-A74F49011897}"/>
              </a:ext>
            </a:extLst>
          </p:cNvPr>
          <p:cNvSpPr txBox="1">
            <a:spLocks noChangeArrowheads="1"/>
          </p:cNvSpPr>
          <p:nvPr/>
        </p:nvSpPr>
        <p:spPr bwMode="auto">
          <a:xfrm>
            <a:off x="807601" y="2371614"/>
            <a:ext cx="738343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five hundred brethren at once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1FFB447-F54D-44EE-91BA-B3A2CFD2058B}"/>
              </a:ext>
            </a:extLst>
          </p:cNvPr>
          <p:cNvSpPr txBox="1">
            <a:spLocks noChangeArrowheads="1"/>
          </p:cNvSpPr>
          <p:nvPr/>
        </p:nvSpPr>
        <p:spPr bwMode="auto">
          <a:xfrm>
            <a:off x="3789930" y="1304567"/>
            <a:ext cx="1643301" cy="6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9537772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par>
                                <p:cTn id="9" presetID="10" presetClass="entr" presetSubtype="0" fill="hold" grpId="1"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par>
                                <p:cTn id="12" presetID="50" presetClass="exit" presetSubtype="0" accel="100000" fill="hold" grpId="0" nodeType="withEffect">
                                  <p:stCondLst>
                                    <p:cond delay="0"/>
                                  </p:stCondLst>
                                  <p:childTnLst>
                                    <p:anim calcmode="lin" valueType="num">
                                      <p:cBhvr>
                                        <p:cTn id="13" dur="1000"/>
                                        <p:tgtEl>
                                          <p:spTgt spid="6"/>
                                        </p:tgtEl>
                                        <p:attrNameLst>
                                          <p:attrName>ppt_w</p:attrName>
                                        </p:attrNameLst>
                                      </p:cBhvr>
                                      <p:tavLst>
                                        <p:tav tm="0">
                                          <p:val>
                                            <p:strVal val="ppt_w"/>
                                          </p:val>
                                        </p:tav>
                                        <p:tav tm="100000">
                                          <p:val>
                                            <p:strVal val="ppt_w+.3"/>
                                          </p:val>
                                        </p:tav>
                                      </p:tavLst>
                                    </p:anim>
                                    <p:anim calcmode="lin" valueType="num">
                                      <p:cBhvr>
                                        <p:cTn id="14" dur="1000"/>
                                        <p:tgtEl>
                                          <p:spTgt spid="6"/>
                                        </p:tgtEl>
                                        <p:attrNameLst>
                                          <p:attrName>ppt_h</p:attrName>
                                        </p:attrNameLst>
                                      </p:cBhvr>
                                      <p:tavLst>
                                        <p:tav tm="0">
                                          <p:val>
                                            <p:strVal val="ppt_h"/>
                                          </p:val>
                                        </p:tav>
                                        <p:tav tm="100000">
                                          <p:val>
                                            <p:strVal val="ppt_h"/>
                                          </p:val>
                                        </p:tav>
                                      </p:tavLst>
                                    </p:anim>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par>
                                <p:cTn id="30" presetID="18" presetClass="emph" presetSubtype="0" fill="hold" grpId="1" nodeType="withEffect">
                                  <p:stCondLst>
                                    <p:cond delay="400"/>
                                  </p:stCondLst>
                                  <p:childTnLst>
                                    <p:set>
                                      <p:cBhvr override="childStyle">
                                        <p:cTn id="31" dur="750" fill="hold"/>
                                        <p:tgtEl>
                                          <p:spTgt spid="5"/>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7" grpId="1"/>
      <p:bldP spid="8" grpId="0"/>
      <p:bldP spid="9"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7D1CF2-B1B7-4A33-9747-CEEEADC46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BDC62FA2-D570-455F-9B68-9617FD6DD75C}"/>
              </a:ext>
            </a:extLst>
          </p:cNvPr>
          <p:cNvSpPr txBox="1">
            <a:spLocks/>
          </p:cNvSpPr>
          <p:nvPr/>
        </p:nvSpPr>
        <p:spPr>
          <a:xfrm>
            <a:off x="2181653" y="2347912"/>
            <a:ext cx="59296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782052" y="2218782"/>
            <a:ext cx="7579895" cy="24204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Jesus God has raised up, of which we are all witnesses."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2:32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a:extLst>
              <a:ext uri="{FF2B5EF4-FFF2-40B4-BE49-F238E27FC236}">
                <a16:creationId xmlns:a16="http://schemas.microsoft.com/office/drawing/2014/main" id="{5ACD3C1E-2E39-4B5B-B10B-8A3D27D65DFE}"/>
              </a:ext>
            </a:extLst>
          </p:cNvPr>
          <p:cNvSpPr txBox="1">
            <a:spLocks noChangeArrowheads="1"/>
          </p:cNvSpPr>
          <p:nvPr/>
        </p:nvSpPr>
        <p:spPr bwMode="auto">
          <a:xfrm>
            <a:off x="2819400" y="3123048"/>
            <a:ext cx="5232400" cy="6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are all witnesses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4C5E6851-1EC6-4691-B66A-EF1613BCFB1E}"/>
              </a:ext>
            </a:extLst>
          </p:cNvPr>
          <p:cNvSpPr txBox="1">
            <a:spLocks noChangeArrowheads="1"/>
          </p:cNvSpPr>
          <p:nvPr/>
        </p:nvSpPr>
        <p:spPr bwMode="auto">
          <a:xfrm>
            <a:off x="2263567" y="2407085"/>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598CE4C-DA7B-47A1-9717-DFCE255F59FA}"/>
              </a:ext>
            </a:extLst>
          </p:cNvPr>
          <p:cNvSpPr txBox="1">
            <a:spLocks noChangeArrowheads="1"/>
          </p:cNvSpPr>
          <p:nvPr/>
        </p:nvSpPr>
        <p:spPr bwMode="auto">
          <a:xfrm>
            <a:off x="3476376" y="2407084"/>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9BBC444-B0DE-47F6-A8A5-6DCE3ED22214}"/>
              </a:ext>
            </a:extLst>
          </p:cNvPr>
          <p:cNvSpPr txBox="1">
            <a:spLocks noChangeArrowheads="1"/>
          </p:cNvSpPr>
          <p:nvPr/>
        </p:nvSpPr>
        <p:spPr bwMode="auto">
          <a:xfrm>
            <a:off x="2182541" y="2409537"/>
            <a:ext cx="595042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Jesus God has raised up</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607C9910-6570-4C94-8130-002A34D68A94}"/>
              </a:ext>
            </a:extLst>
          </p:cNvPr>
          <p:cNvSpPr txBox="1">
            <a:spLocks noChangeArrowheads="1"/>
          </p:cNvSpPr>
          <p:nvPr/>
        </p:nvSpPr>
        <p:spPr bwMode="auto">
          <a:xfrm>
            <a:off x="6370477" y="3048444"/>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Jesus</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64DDB5FB-F62F-452D-BF67-0DECED49F52B}"/>
              </a:ext>
            </a:extLst>
          </p:cNvPr>
          <p:cNvSpPr txBox="1">
            <a:spLocks noChangeArrowheads="1"/>
          </p:cNvSpPr>
          <p:nvPr/>
        </p:nvSpPr>
        <p:spPr bwMode="auto">
          <a:xfrm>
            <a:off x="3369480" y="1951519"/>
            <a:ext cx="1172742"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7825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750"/>
                                        <p:tgtEl>
                                          <p:spTgt spid="4"/>
                                        </p:tgtEl>
                                      </p:cBhvr>
                                    </p:animEffect>
                                  </p:childTnLst>
                                </p:cTn>
                              </p:par>
                              <p:par>
                                <p:cTn id="19" presetID="18" presetClass="emph" presetSubtype="0" fill="hold" grpId="1" nodeType="withEffect">
                                  <p:stCondLst>
                                    <p:cond delay="0"/>
                                  </p:stCondLst>
                                  <p:childTnLst>
                                    <p:set>
                                      <p:cBhvr override="childStyle">
                                        <p:cTn id="20" dur="75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childTnLst>
                                </p:cTn>
                              </p:par>
                              <p:par>
                                <p:cTn id="32" presetID="6" presetClass="emph" presetSubtype="0" fill="hold" grpId="2" nodeType="withEffect">
                                  <p:stCondLst>
                                    <p:cond delay="0"/>
                                  </p:stCondLst>
                                  <p:childTnLst>
                                    <p:animScale>
                                      <p:cBhvr>
                                        <p:cTn id="33" dur="2000" fill="hold"/>
                                        <p:tgtEl>
                                          <p:spTgt spid="6"/>
                                        </p:tgtEl>
                                      </p:cBhvr>
                                      <p:by x="82500" y="82500"/>
                                    </p:animScale>
                                  </p:childTnLst>
                                </p:cTn>
                              </p:par>
                              <p:par>
                                <p:cTn id="34" presetID="6" presetClass="emph" presetSubtype="0" fill="hold" grpId="2" nodeType="withEffect">
                                  <p:stCondLst>
                                    <p:cond delay="0"/>
                                  </p:stCondLst>
                                  <p:childTnLst>
                                    <p:animScale>
                                      <p:cBhvr>
                                        <p:cTn id="35" dur="2000" fill="hold"/>
                                        <p:tgtEl>
                                          <p:spTgt spid="7"/>
                                        </p:tgtEl>
                                      </p:cBhvr>
                                      <p:by x="82500" y="82500"/>
                                    </p:animScale>
                                  </p:childTnLst>
                                </p:cTn>
                              </p:par>
                              <p:par>
                                <p:cTn id="36" presetID="42" presetClass="path" presetSubtype="0" accel="50000" decel="50000" fill="hold" grpId="1" nodeType="withEffect">
                                  <p:stCondLst>
                                    <p:cond delay="0"/>
                                  </p:stCondLst>
                                  <p:childTnLst>
                                    <p:animMotion origin="layout" path="M 8.33333E-7 -1.48148E-6 L -0.02917 -0.06736 " pathEditMode="relative" rAng="0" ptsTypes="AA">
                                      <p:cBhvr>
                                        <p:cTn id="37" dur="2000" fill="hold"/>
                                        <p:tgtEl>
                                          <p:spTgt spid="7"/>
                                        </p:tgtEl>
                                        <p:attrNameLst>
                                          <p:attrName>ppt_x</p:attrName>
                                          <p:attrName>ppt_y</p:attrName>
                                        </p:attrNameLst>
                                      </p:cBhvr>
                                      <p:rCtr x="-1458" y="-3380"/>
                                    </p:animMotion>
                                  </p:childTnLst>
                                </p:cTn>
                              </p:par>
                              <p:par>
                                <p:cTn id="38" presetID="37" presetClass="path" presetSubtype="0" accel="50000" decel="50000" fill="hold" grpId="3" nodeType="withEffect">
                                  <p:stCondLst>
                                    <p:cond delay="0"/>
                                  </p:stCondLst>
                                  <p:childTnLst>
                                    <p:animMotion origin="layout" path="M -2.77778E-7 -1.48148E-6 C 0.0151 0.03449 0.03733 0.20324 0.07066 0.26783 C 0.10278 0.33287 0.15052 0.38357 0.1967 0.38658 C 0.23333 0.39931 0.27344 0.38148 0.30504 0.36435 C 0.33629 0.34722 0.35764 0.32523 0.3842 0.28357 C 0.41806 0.24028 0.44201 0.12662 0.44931 0.09236 " pathEditMode="relative" rAng="0" ptsTypes="AAAAAA">
                                      <p:cBhvr>
                                        <p:cTn id="39" dur="2000" fill="hold"/>
                                        <p:tgtEl>
                                          <p:spTgt spid="6"/>
                                        </p:tgtEl>
                                        <p:attrNameLst>
                                          <p:attrName>ppt_x</p:attrName>
                                          <p:attrName>ppt_y</p:attrName>
                                        </p:attrNameLst>
                                      </p:cBhvr>
                                      <p:rCtr x="22465" y="19537"/>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6" grpId="0"/>
      <p:bldP spid="6" grpId="2"/>
      <p:bldP spid="6" grpId="3"/>
      <p:bldP spid="7" grpId="0"/>
      <p:bldP spid="7" grpId="1"/>
      <p:bldP spid="7" grpId="2"/>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23AB5A-49D5-4267-9DAA-62C071521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Christ">
            <a:extLst>
              <a:ext uri="{FF2B5EF4-FFF2-40B4-BE49-F238E27FC236}">
                <a16:creationId xmlns:a16="http://schemas.microsoft.com/office/drawing/2014/main" id="{49C34636-FF9E-42DD-84ED-21AFCFCBEC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478" y="5267425"/>
            <a:ext cx="1233549" cy="718036"/>
          </a:xfrm>
          <a:prstGeom prst="rect">
            <a:avLst/>
          </a:prstGeom>
        </p:spPr>
      </p:pic>
      <p:pic>
        <p:nvPicPr>
          <p:cNvPr id="10" name="!!Jesus">
            <a:extLst>
              <a:ext uri="{FF2B5EF4-FFF2-40B4-BE49-F238E27FC236}">
                <a16:creationId xmlns:a16="http://schemas.microsoft.com/office/drawing/2014/main" id="{085C4262-8D67-4A1B-8C19-191CD89A2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1130" y="5268309"/>
            <a:ext cx="1147630" cy="718036"/>
          </a:xfrm>
          <a:prstGeom prst="rect">
            <a:avLst/>
          </a:prstGeom>
        </p:spPr>
      </p:pic>
      <p:sp>
        <p:nvSpPr>
          <p:cNvPr id="4" name="Title 1">
            <a:extLst>
              <a:ext uri="{FF2B5EF4-FFF2-40B4-BE49-F238E27FC236}">
                <a16:creationId xmlns:a16="http://schemas.microsoft.com/office/drawing/2014/main" id="{FE15C944-CEB3-4B61-B80E-7D39485625E8}"/>
              </a:ext>
            </a:extLst>
          </p:cNvPr>
          <p:cNvSpPr txBox="1">
            <a:spLocks/>
          </p:cNvSpPr>
          <p:nvPr/>
        </p:nvSpPr>
        <p:spPr>
          <a:xfrm>
            <a:off x="1126764" y="5293770"/>
            <a:ext cx="7760368" cy="693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3620" b="1" dirty="0">
                <a:ln w="3175" cmpd="sng">
                  <a:solidFill>
                    <a:srgbClr val="FF0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200" b="1" dirty="0">
                <a:ln w="3175" cmpd="sng">
                  <a:solidFill>
                    <a:srgbClr val="FF0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620" b="1" dirty="0">
                <a:ln w="3175" cmpd="sng">
                  <a:solidFill>
                    <a:srgbClr val="FF0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7" name="Title 1">
            <a:extLst>
              <a:ext uri="{FF2B5EF4-FFF2-40B4-BE49-F238E27FC236}">
                <a16:creationId xmlns:a16="http://schemas.microsoft.com/office/drawing/2014/main" id="{2B80573C-C66C-452D-ADBA-18986BAF92AF}"/>
              </a:ext>
            </a:extLst>
          </p:cNvPr>
          <p:cNvSpPr txBox="1">
            <a:spLocks/>
          </p:cNvSpPr>
          <p:nvPr/>
        </p:nvSpPr>
        <p:spPr>
          <a:xfrm>
            <a:off x="6870358" y="2561610"/>
            <a:ext cx="227364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no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620" b="1" i="0" u="none" strike="noStrike" kern="1200" cap="none" spc="0" normalizeH="0" baseline="0" noProof="0" dirty="0">
                <a:ln w="3175" cmpd="sng">
                  <a:no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620" b="1" i="0" u="none" strike="noStrike" kern="1200" cap="none" spc="0" normalizeH="0" noProof="0" dirty="0">
                <a:ln w="3175" cmpd="sng">
                  <a:no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noProof="0" dirty="0">
                <a:ln w="3175" cmpd="sng">
                  <a:no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620" b="1" i="0" u="none" strike="noStrike" kern="1200" cap="none" spc="0" normalizeH="0" noProof="0" dirty="0">
                <a:ln w="3175" cmpd="sng">
                  <a:no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no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248652" y="289719"/>
            <a:ext cx="8646695"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being found in appearance as a man, He humbled Himself and became obedient to the point of death, even the death of the cross. Therefore God also has highly exalted Him and given Him the name which is above every name, that at the name of Jesus every knee should bow, of those in heaven, and  of those on earth, and of those under the earth, and that every tongue should confess that Jesus Christ is Lord, to the glory of God the Father.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2:8-11 </a:t>
            </a:r>
          </a:p>
        </p:txBody>
      </p:sp>
      <p:sp>
        <p:nvSpPr>
          <p:cNvPr id="11" name="Rectangle 2">
            <a:extLst>
              <a:ext uri="{FF2B5EF4-FFF2-40B4-BE49-F238E27FC236}">
                <a16:creationId xmlns:a16="http://schemas.microsoft.com/office/drawing/2014/main" id="{1B1F43C5-A688-44BA-B378-4E1C964FDE64}"/>
              </a:ext>
            </a:extLst>
          </p:cNvPr>
          <p:cNvSpPr txBox="1">
            <a:spLocks noChangeArrowheads="1"/>
          </p:cNvSpPr>
          <p:nvPr/>
        </p:nvSpPr>
        <p:spPr bwMode="auto">
          <a:xfrm>
            <a:off x="937572" y="5248271"/>
            <a:ext cx="816136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Jesus Christ is Lord, to the glory of God</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Golden">
            <a:extLst>
              <a:ext uri="{FF2B5EF4-FFF2-40B4-BE49-F238E27FC236}">
                <a16:creationId xmlns:a16="http://schemas.microsoft.com/office/drawing/2014/main" id="{277F8A33-9815-4C66-AFDC-D793E43592D1}"/>
              </a:ext>
            </a:extLst>
          </p:cNvPr>
          <p:cNvSpPr>
            <a:spLocks noChangeArrowheads="1"/>
          </p:cNvSpPr>
          <p:nvPr/>
        </p:nvSpPr>
        <p:spPr bwMode="auto">
          <a:xfrm>
            <a:off x="1075573" y="5268649"/>
            <a:ext cx="271957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10" b="1" dirty="0">
                <a:solidFill>
                  <a:srgbClr val="CC9900"/>
                </a:solidFill>
                <a:latin typeface="Calibri" panose="020F0502020204030204" pitchFamily="34" charset="0"/>
                <a:cs typeface="Calibri" panose="020F0502020204030204" pitchFamily="34" charset="0"/>
              </a:rPr>
              <a:t>Jesus Christ</a:t>
            </a:r>
            <a:endParaRPr lang="en-US" sz="3610" b="1" i="1" dirty="0">
              <a:solidFill>
                <a:srgbClr val="CC9900"/>
              </a:solidFill>
              <a:latin typeface="Calibri" panose="020F0502020204030204" pitchFamily="34" charset="0"/>
              <a:cs typeface="Calibri" panose="020F0502020204030204" pitchFamily="34" charset="0"/>
            </a:endParaRPr>
          </a:p>
        </p:txBody>
      </p:sp>
      <p:sp>
        <p:nvSpPr>
          <p:cNvPr id="30" name="Rectangle 2">
            <a:extLst>
              <a:ext uri="{FF2B5EF4-FFF2-40B4-BE49-F238E27FC236}">
                <a16:creationId xmlns:a16="http://schemas.microsoft.com/office/drawing/2014/main" id="{E2FF6F86-7A19-4156-B5E3-DC367FE531B9}"/>
              </a:ext>
            </a:extLst>
          </p:cNvPr>
          <p:cNvSpPr txBox="1">
            <a:spLocks noChangeArrowheads="1"/>
          </p:cNvSpPr>
          <p:nvPr/>
        </p:nvSpPr>
        <p:spPr bwMode="auto">
          <a:xfrm>
            <a:off x="6370477" y="3048444"/>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Jesus</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F720F285-FA86-4C0A-90F2-314DFE797CA2}"/>
              </a:ext>
            </a:extLst>
          </p:cNvPr>
          <p:cNvSpPr txBox="1">
            <a:spLocks noChangeArrowheads="1"/>
          </p:cNvSpPr>
          <p:nvPr/>
        </p:nvSpPr>
        <p:spPr bwMode="auto">
          <a:xfrm>
            <a:off x="3369480" y="1951519"/>
            <a:ext cx="1172742"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35" name="Picture 20">
            <a:extLst>
              <a:ext uri="{FF2B5EF4-FFF2-40B4-BE49-F238E27FC236}">
                <a16:creationId xmlns:a16="http://schemas.microsoft.com/office/drawing/2014/main" id="{FA966612-205A-42F9-B415-8FDA72B59379}"/>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6" name="Rectangle 15">
            <a:extLst>
              <a:ext uri="{FF2B5EF4-FFF2-40B4-BE49-F238E27FC236}">
                <a16:creationId xmlns:a16="http://schemas.microsoft.com/office/drawing/2014/main" id="{0ADAFB3B-D91F-480D-980E-FB7D2FEB2165}"/>
              </a:ext>
            </a:extLst>
          </p:cNvPr>
          <p:cNvSpPr/>
          <p:nvPr/>
        </p:nvSpPr>
        <p:spPr>
          <a:xfrm>
            <a:off x="3588327" y="3103418"/>
            <a:ext cx="5292437" cy="706582"/>
          </a:xfrm>
          <a:prstGeom prst="rect">
            <a:avLst/>
          </a:prstGeom>
          <a:blipFill>
            <a:blip r:embed="rId8"/>
            <a:stretch>
              <a:fillRect/>
            </a:stretch>
          </a:blipFill>
          <a:ln w="25400" cap="flat" cmpd="sng" algn="ctr">
            <a:noFill/>
            <a:prstDash val="solid"/>
          </a:ln>
          <a:effectLst>
            <a:softEdge rad="10598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16">
            <a:extLst>
              <a:ext uri="{FF2B5EF4-FFF2-40B4-BE49-F238E27FC236}">
                <a16:creationId xmlns:a16="http://schemas.microsoft.com/office/drawing/2014/main" id="{8C0A52BD-4D5E-4949-985D-FB986D660365}"/>
              </a:ext>
            </a:extLst>
          </p:cNvPr>
          <p:cNvSpPr/>
          <p:nvPr/>
        </p:nvSpPr>
        <p:spPr>
          <a:xfrm>
            <a:off x="415636" y="3671455"/>
            <a:ext cx="3574473" cy="706581"/>
          </a:xfrm>
          <a:prstGeom prst="rect">
            <a:avLst/>
          </a:prstGeom>
          <a:blipFill>
            <a:blip r:embed="rId9"/>
            <a:stretch>
              <a:fillRect/>
            </a:stretch>
          </a:blipFill>
          <a:ln w="25400" cap="flat" cmpd="sng" algn="ctr">
            <a:noFill/>
            <a:prstDash val="solid"/>
          </a:ln>
          <a:effectLst>
            <a:softEdge rad="10598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7">
            <a:extLst>
              <a:ext uri="{FF2B5EF4-FFF2-40B4-BE49-F238E27FC236}">
                <a16:creationId xmlns:a16="http://schemas.microsoft.com/office/drawing/2014/main" id="{AD9B5114-45AB-4092-A7A5-CDA20BFBC586}"/>
              </a:ext>
            </a:extLst>
          </p:cNvPr>
          <p:cNvSpPr/>
          <p:nvPr/>
        </p:nvSpPr>
        <p:spPr>
          <a:xfrm>
            <a:off x="1177637" y="5292436"/>
            <a:ext cx="2479964" cy="706582"/>
          </a:xfrm>
          <a:prstGeom prst="rect">
            <a:avLst/>
          </a:prstGeom>
          <a:blipFill>
            <a:blip r:embed="rId10"/>
            <a:stretch>
              <a:fillRect/>
            </a:stretch>
          </a:blipFill>
          <a:ln w="25400" cap="flat" cmpd="sng" algn="ctr">
            <a:noFill/>
            <a:prstDash val="solid"/>
          </a:ln>
          <a:effectLst>
            <a:softEdge rad="10598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E875453A-46FC-4EA2-94CE-87B53C040CF2}"/>
              </a:ext>
            </a:extLst>
          </p:cNvPr>
          <p:cNvSpPr txBox="1">
            <a:spLocks noChangeArrowheads="1"/>
          </p:cNvSpPr>
          <p:nvPr/>
        </p:nvSpPr>
        <p:spPr bwMode="auto">
          <a:xfrm>
            <a:off x="7083920" y="2507615"/>
            <a:ext cx="1831479" cy="74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is above</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Oval 44">
            <a:extLst>
              <a:ext uri="{FF2B5EF4-FFF2-40B4-BE49-F238E27FC236}">
                <a16:creationId xmlns:a16="http://schemas.microsoft.com/office/drawing/2014/main" id="{5EBFF25D-AA60-4EF8-9379-1B564D7861BF}"/>
              </a:ext>
            </a:extLst>
          </p:cNvPr>
          <p:cNvSpPr/>
          <p:nvPr/>
        </p:nvSpPr>
        <p:spPr>
          <a:xfrm>
            <a:off x="7115175" y="2633663"/>
            <a:ext cx="478631" cy="521493"/>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30153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30"/>
                                        </p:tgtEl>
                                      </p:cBhvr>
                                    </p:animEffect>
                                    <p:set>
                                      <p:cBhvr>
                                        <p:cTn id="13" dur="1" fill="hold">
                                          <p:stCondLst>
                                            <p:cond delay="249"/>
                                          </p:stCondLst>
                                        </p:cTn>
                                        <p:tgtEl>
                                          <p:spTgt spid="3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50"/>
                                        <p:tgtEl>
                                          <p:spTgt spid="31"/>
                                        </p:tgtEl>
                                      </p:cBhvr>
                                    </p:animEffect>
                                    <p:set>
                                      <p:cBhvr>
                                        <p:cTn id="16" dur="1" fill="hold">
                                          <p:stCondLst>
                                            <p:cond delay="249"/>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750"/>
                                        <p:tgtEl>
                                          <p:spTgt spid="4"/>
                                        </p:tgtEl>
                                      </p:cBhvr>
                                    </p:animEffect>
                                  </p:childTnLst>
                                </p:cTn>
                              </p:par>
                              <p:par>
                                <p:cTn id="22" presetID="18" presetClass="emph" presetSubtype="0" fill="hold" grpId="1" nodeType="withEffect">
                                  <p:stCondLst>
                                    <p:cond delay="0"/>
                                  </p:stCondLst>
                                  <p:childTnLst>
                                    <p:set>
                                      <p:cBhvr override="childStyle">
                                        <p:cTn id="23" dur="75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750"/>
                                        <p:tgtEl>
                                          <p:spTgt spid="11"/>
                                        </p:tgtEl>
                                      </p:cBhvr>
                                    </p:animEffect>
                                  </p:childTnLst>
                                </p:cTn>
                              </p:par>
                              <p:par>
                                <p:cTn id="27" presetID="0" presetClass="entr" presetSubtype="0" fill="hold" grpId="0" nodeType="withEffect">
                                  <p:stCondLst>
                                    <p:cond delay="250"/>
                                  </p:stCondLst>
                                  <p:iterate type="lt">
                                    <p:tmPct val="10000"/>
                                  </p:iterate>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stCondLst>
                                            <p:cond delay="0"/>
                                          </p:stCondLst>
                                        </p:cTn>
                                        <p:tgtEl>
                                          <p:spTgt spid="5"/>
                                        </p:tgtEl>
                                      </p:cBhvr>
                                    </p:animEffect>
                                    <p:anim to="" calcmode="lin" valueType="num">
                                      <p:cBhvr>
                                        <p:cTn id="3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32" fill="hold">
                            <p:stCondLst>
                              <p:cond delay="12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par>
                          <p:cTn id="36" fill="hold">
                            <p:stCondLst>
                              <p:cond delay="1750"/>
                            </p:stCondLst>
                            <p:childTnLst>
                              <p:par>
                                <p:cTn id="37" presetID="1"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40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par>
                                <p:cTn id="60" presetID="18" presetClass="emph" presetSubtype="0" fill="hold" grpId="1" nodeType="withEffect">
                                  <p:stCondLst>
                                    <p:cond delay="400"/>
                                  </p:stCondLst>
                                  <p:childTnLst>
                                    <p:set>
                                      <p:cBhvr override="childStyle">
                                        <p:cTn id="61" dur="500" fill="hold"/>
                                        <p:tgtEl>
                                          <p:spTgt spid="17"/>
                                        </p:tgtEl>
                                        <p:attrNameLst>
                                          <p:attrName>style.textDecorationUnderline</p:attrName>
                                        </p:attrNameLst>
                                      </p:cBhvr>
                                      <p:to>
                                        <p:strVal val="true"/>
                                      </p:to>
                                    </p:set>
                                  </p:childTnLst>
                                </p:cTn>
                              </p:par>
                              <p:par>
                                <p:cTn id="62" presetID="22" presetClass="entr" presetSubtype="8" fill="hold" grpId="0" nodeType="withEffect">
                                  <p:stCondLst>
                                    <p:cond delay="40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par>
                                <p:cTn id="65" presetID="10" presetClass="exit" presetSubtype="0" fill="hold" nodeType="withEffect">
                                  <p:stCondLst>
                                    <p:cond delay="0"/>
                                  </p:stCondLst>
                                  <p:childTnLst>
                                    <p:animEffect transition="out" filter="fade">
                                      <p:cBhvr>
                                        <p:cTn id="66" dur="500"/>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900"/>
                            </p:stCondLst>
                            <p:childTnLst>
                              <p:par>
                                <p:cTn id="69" presetID="0" presetClass="entr" presetSubtype="0"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dissolve">
                                      <p:cBhvr>
                                        <p:cTn id="71" dur="500">
                                          <p:stCondLst>
                                            <p:cond delay="0"/>
                                          </p:stCondLst>
                                        </p:cTn>
                                        <p:tgtEl>
                                          <p:spTgt spid="18"/>
                                        </p:tgtEl>
                                      </p:cBhvr>
                                    </p:animEffect>
                                    <p:anim to="" calcmode="lin" valueType="num">
                                      <p:cBhvr>
                                        <p:cTn id="72"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73"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7" grpId="0"/>
      <p:bldP spid="17" grpId="1"/>
      <p:bldP spid="3074" grpId="0"/>
      <p:bldP spid="11" grpId="0"/>
      <p:bldP spid="5" grpId="0"/>
      <p:bldP spid="5" grpId="1"/>
      <p:bldP spid="30" grpId="0"/>
      <p:bldP spid="31" grpId="0"/>
      <p:bldP spid="36" grpId="0" animBg="1"/>
      <p:bldP spid="37" grpId="0" animBg="1"/>
      <p:bldP spid="38" grpId="0" animBg="1"/>
      <p:bldP spid="15"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E7F36-CF18-494D-89AB-FFA55AD0C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715108" y="967563"/>
            <a:ext cx="7760676"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3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Raised Up</a:t>
            </a:r>
            <a:endParaRPr lang="en-US" sz="138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4032738"/>
            <a:ext cx="3124200" cy="124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6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6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4093030" y="5094515"/>
            <a:ext cx="4354284" cy="96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April 25, 2021</a:t>
            </a:r>
            <a:endParaRPr lang="en-US" altLang="en-US" sz="48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39" presetClass="entr" presetSubtype="0"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8" presetClass="emph" presetSubtype="0" fill="hold" grpId="2" nodeType="withEffect">
                                  <p:stCondLst>
                                    <p:cond delay="0"/>
                                  </p:stCondLst>
                                  <p:childTnLst>
                                    <p:animRot by="-3600000">
                                      <p:cBhvr>
                                        <p:cTn id="32" dur="1000" fill="hold"/>
                                        <p:tgtEl>
                                          <p:spTgt spid="4"/>
                                        </p:tgtEl>
                                        <p:attrNameLst>
                                          <p:attrName>r</p:attrName>
                                        </p:attrNameLst>
                                      </p:cBhvr>
                                    </p:animRot>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0 -3.7037E-6 L 0.01493 -0.0993 " pathEditMode="relative" rAng="0" ptsTypes="AA">
                                      <p:cBhvr>
                                        <p:cTn id="37" dur="1500" fill="hold"/>
                                        <p:tgtEl>
                                          <p:spTgt spid="5"/>
                                        </p:tgtEl>
                                        <p:attrNameLst>
                                          <p:attrName>ppt_x</p:attrName>
                                          <p:attrName>ppt_y</p:attrName>
                                        </p:attrNameLst>
                                      </p:cBhvr>
                                      <p:rCtr x="747" y="-4977"/>
                                    </p:animMotion>
                                  </p:childTnLst>
                                </p:cTn>
                              </p:par>
                              <p:par>
                                <p:cTn id="38" presetID="31" presetClass="exit" presetSubtype="0" fill="hold" grpId="1" nodeType="withEffect">
                                  <p:stCondLst>
                                    <p:cond delay="125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1250"/>
                                  </p:stCondLst>
                                  <p:childTnLst>
                                    <p:animMotion origin="layout" path="M -2.77778E-7 4.07407E-6 L -0.44149 -0.22454 " pathEditMode="relative" rAng="0" ptsTypes="AA">
                                      <p:cBhvr>
                                        <p:cTn id="45" dur="1000" fill="hold"/>
                                        <p:tgtEl>
                                          <p:spTgt spid="6"/>
                                        </p:tgtEl>
                                        <p:attrNameLst>
                                          <p:attrName>ppt_x</p:attrName>
                                          <p:attrName>ppt_y</p:attrName>
                                        </p:attrNameLst>
                                      </p:cBhvr>
                                      <p:rCtr x="-22083" y="-11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A5ADEC-630E-4EEB-A0D4-48FD9020FE68}"/>
              </a:ext>
            </a:extLst>
          </p:cNvPr>
          <p:cNvPicPr>
            <a:picLocks noChangeAspect="1"/>
          </p:cNvPicPr>
          <p:nvPr/>
        </p:nvPicPr>
        <p:blipFill rotWithShape="1">
          <a:blip r:embed="rId4">
            <a:extLst>
              <a:ext uri="{28A0092B-C50C-407E-A947-70E740481C1C}">
                <a14:useLocalDpi xmlns:a14="http://schemas.microsoft.com/office/drawing/2010/main" val="0"/>
              </a:ext>
            </a:extLst>
          </a:blip>
          <a:srcRect l="9285"/>
          <a:stretch/>
        </p:blipFill>
        <p:spPr>
          <a:xfrm>
            <a:off x="0" y="0"/>
            <a:ext cx="9144000" cy="6858000"/>
          </a:xfrm>
          <a:prstGeom prst="rect">
            <a:avLst/>
          </a:prstGeom>
        </p:spPr>
      </p:pic>
      <p:pic>
        <p:nvPicPr>
          <p:cNvPr id="8" name="!!JesusChrist">
            <a:extLst>
              <a:ext uri="{FF2B5EF4-FFF2-40B4-BE49-F238E27FC236}">
                <a16:creationId xmlns:a16="http://schemas.microsoft.com/office/drawing/2014/main" id="{235E25F7-4251-4AFA-911E-9D59384EB20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9224" b="71918" l="11555" r="58631">
                        <a14:foregroundMark x1="25963" y1="53881" x2="25963" y2="53881"/>
                        <a14:foregroundMark x1="23395" y1="52968" x2="23395" y2="52968"/>
                        <a14:foregroundMark x1="21398" y1="53196" x2="21398" y2="53196"/>
                        <a14:foregroundMark x1="19829" y1="71005" x2="19829" y2="71005"/>
                        <a14:foregroundMark x1="22254" y1="71689" x2="22254" y2="71689"/>
                        <a14:foregroundMark x1="23966" y1="71918" x2="23966" y2="71918"/>
                        <a14:foregroundMark x1="25678" y1="71689" x2="25678" y2="71689"/>
                        <a14:foregroundMark x1="26961" y1="71233" x2="26961" y2="71233"/>
                        <a14:foregroundMark x1="27532" y1="70548" x2="27532" y2="70548"/>
                        <a14:foregroundMark x1="27817" y1="69635" x2="27817" y2="69635"/>
                        <a14:foregroundMark x1="27817" y1="69406" x2="27817" y2="69406"/>
                        <a14:foregroundMark x1="26534" y1="71233" x2="26534" y2="71233"/>
                        <a14:foregroundMark x1="25392" y1="71461" x2="25392" y2="71461"/>
                        <a14:foregroundMark x1="24679" y1="71689" x2="24679" y2="71689"/>
                        <a14:foregroundMark x1="23538" y1="71918" x2="23538" y2="71918"/>
                        <a14:foregroundMark x1="22967" y1="72146" x2="22967" y2="72146"/>
                        <a14:foregroundMark x1="29244" y1="54110" x2="29244" y2="54110"/>
                        <a14:foregroundMark x1="34665" y1="62557" x2="34665" y2="62557"/>
                        <a14:foregroundMark x1="34237" y1="63927" x2="34237" y2="63927"/>
                        <a14:foregroundMark x1="34379" y1="65068" x2="34379" y2="65068"/>
                        <a14:foregroundMark x1="34807" y1="65297" x2="34807" y2="65297"/>
                        <a14:foregroundMark x1="29101" y1="63699" x2="29101" y2="63699"/>
                        <a14:foregroundMark x1="29244" y1="64612" x2="29244" y2="64612"/>
                        <a14:foregroundMark x1="37375" y1="63014" x2="37375" y2="63014"/>
                        <a14:foregroundMark x1="37375" y1="64384" x2="37375" y2="64384"/>
                        <a14:foregroundMark x1="37233" y1="65297" x2="37233" y2="65297"/>
                        <a14:foregroundMark x1="33809" y1="65525" x2="33809" y2="65525"/>
                        <a14:foregroundMark x1="28816" y1="65297" x2="28816" y2="65297"/>
                        <a14:foregroundMark x1="28388" y1="65297" x2="28388" y2="65297"/>
                        <a14:foregroundMark x1="29815" y1="65525" x2="29815" y2="65525"/>
                        <a14:foregroundMark x1="33524" y1="65525" x2="33524" y2="65525"/>
                        <a14:foregroundMark x1="35093" y1="65525" x2="35093" y2="65525"/>
                        <a14:foregroundMark x1="36805" y1="65525" x2="36805" y2="65525"/>
                        <a14:foregroundMark x1="38659" y1="52968" x2="38659" y2="52968"/>
                        <a14:foregroundMark x1="36519" y1="52968" x2="36519" y2="52968"/>
                        <a14:foregroundMark x1="43224" y1="65297" x2="43224" y2="65297"/>
                        <a14:foregroundMark x1="43937" y1="65068" x2="43937" y2="65068"/>
                        <a14:foregroundMark x1="45649" y1="55936" x2="45649" y2="55936"/>
                        <a14:foregroundMark x1="48502" y1="57306" x2="48502" y2="57306"/>
                        <a14:foregroundMark x1="46077" y1="64840" x2="46077" y2="64840"/>
                        <a14:foregroundMark x1="45506" y1="65525" x2="45506" y2="65525"/>
                        <a14:foregroundMark x1="47789" y1="64155" x2="47789" y2="64155"/>
                        <a14:foregroundMark x1="51355" y1="53425" x2="51355" y2="53425"/>
                        <a14:foregroundMark x1="50785" y1="52740" x2="50785" y2="52740"/>
                        <a14:foregroundMark x1="50071" y1="52740" x2="50071" y2="52740"/>
                        <a14:foregroundMark x1="45078" y1="52968" x2="45078" y2="52968"/>
                        <a14:foregroundMark x1="58631" y1="53196" x2="58631" y2="53196"/>
                        <a14:foregroundMark x1="56205" y1="64840" x2="56205" y2="64840"/>
                        <a14:foregroundMark x1="55635" y1="65297" x2="55635" y2="65297"/>
                        <a14:foregroundMark x1="55207" y1="65525" x2="55207" y2="65525"/>
                        <a14:foregroundMark x1="56491" y1="65525" x2="56491" y2="65525"/>
                        <a14:foregroundMark x1="57489" y1="53196" x2="57489" y2="53196"/>
                        <a14:foregroundMark x1="58203" y1="53196" x2="58203" y2="53196"/>
                        <a14:foregroundMark x1="56919" y1="53196" x2="56919" y2="53196"/>
                        <a14:foregroundMark x1="56348" y1="52968" x2="56348" y2="52968"/>
                        <a14:foregroundMark x1="55492" y1="52968" x2="55492" y2="52968"/>
                        <a14:foregroundMark x1="54779" y1="52740" x2="54779" y2="52740"/>
                        <a14:foregroundMark x1="54351" y1="52968" x2="54351" y2="52968"/>
                        <a14:foregroundMark x1="52924" y1="53196" x2="52924" y2="53196"/>
                        <a14:foregroundMark x1="53352" y1="53196" x2="53352" y2="53196"/>
                        <a14:foregroundMark x1="53923" y1="53196" x2="53923" y2="53196"/>
                        <a14:foregroundMark x1="51926" y1="62785" x2="51926" y2="62785"/>
                        <a14:foregroundMark x1="51641" y1="63927" x2="51641" y2="63927"/>
                        <a14:foregroundMark x1="51070" y1="65068" x2="51070" y2="65068"/>
                        <a14:foregroundMark x1="46648" y1="65525" x2="46648" y2="65525"/>
                        <a14:foregroundMark x1="47646" y1="63242" x2="47646" y2="63242"/>
                        <a14:foregroundMark x1="50071" y1="65297" x2="50071" y2="65297"/>
                        <a14:foregroundMark x1="50499" y1="65297" x2="50499" y2="65297"/>
                        <a14:foregroundMark x1="49215" y1="65297" x2="49215" y2="65297"/>
                        <a14:foregroundMark x1="49643" y1="65297" x2="49643" y2="65297"/>
                        <a14:foregroundMark x1="48217" y1="65525" x2="48217" y2="65525"/>
                        <a14:foregroundMark x1="47646" y1="62100" x2="47646" y2="62100"/>
                        <a14:foregroundMark x1="15121" y1="38128" x2="15121" y2="38128"/>
                        <a14:foregroundMark x1="15121" y1="30365" x2="15121" y2="30365"/>
                        <a14:foregroundMark x1="15549" y1="29909" x2="15549" y2="29909"/>
                        <a14:foregroundMark x1="15121" y1="30137" x2="15121" y2="30137"/>
                        <a14:foregroundMark x1="15549" y1="30137" x2="15549" y2="30137"/>
                        <a14:foregroundMark x1="15692" y1="30365" x2="15692" y2="30365"/>
                        <a14:foregroundMark x1="15264" y1="43151" x2="15264" y2="43151"/>
                        <a14:foregroundMark x1="15692" y1="47260" x2="15692" y2="47260"/>
                        <a14:foregroundMark x1="15549" y1="45205" x2="15549" y2="45205"/>
                        <a14:foregroundMark x1="15549" y1="42009" x2="15549" y2="42009"/>
                        <a14:foregroundMark x1="18973" y1="39726" x2="18973" y2="48402"/>
                        <a14:foregroundMark x1="14716" y1="48174" x2="14693" y2="48402"/>
                        <a14:foregroundMark x1="15407" y1="41324" x2="14716" y2="48174"/>
                        <a14:foregroundMark x1="14754" y1="49087" x2="15121" y2="53196"/>
                        <a14:foregroundMark x1="14693" y1="48402" x2="14754" y2="49087"/>
                        <a14:foregroundMark x1="15121" y1="54110" x2="14551" y2="56164"/>
                        <a14:foregroundMark x1="15549" y1="40411" x2="15407" y2="41324"/>
                        <a14:foregroundMark x1="15835" y1="38813" x2="15549" y2="40868"/>
                        <a14:foregroundMark x1="14979" y1="30137" x2="15692" y2="30365"/>
                        <a14:foregroundMark x1="13837" y1="56621" x2="13837" y2="56621"/>
                        <a14:foregroundMark x1="13552" y1="56621" x2="13552" y2="56621"/>
                        <a14:foregroundMark x1="12981" y1="57078" x2="12981" y2="57078"/>
                        <a14:foregroundMark x1="12411" y1="57078" x2="12411" y2="57078"/>
                        <a14:foregroundMark x1="12126" y1="57078" x2="12126" y2="57078"/>
                        <a14:foregroundMark x1="11555" y1="56621" x2="11555" y2="56621"/>
                        <a14:foregroundMark x1="14979" y1="30137" x2="14979" y2="30137"/>
                        <a14:foregroundMark x1="22967" y1="37900" x2="22967" y2="37900"/>
                        <a14:foregroundMark x1="24251" y1="40411" x2="24251" y2="40411"/>
                        <a14:foregroundMark x1="26248" y1="44064" x2="26248" y2="44064"/>
                        <a14:foregroundMark x1="24108" y1="49772" x2="24108" y2="49772"/>
                        <a14:foregroundMark x1="23252" y1="49543" x2="23252" y2="49543"/>
                        <a14:foregroundMark x1="23395" y1="49087" x2="23395" y2="49087"/>
                        <a14:foregroundMark x1="23538" y1="48858" x2="23538" y2="48858"/>
                        <a14:foregroundMark x1="23966" y1="48858" x2="23966" y2="48858"/>
                        <a14:foregroundMark x1="24394" y1="49315" x2="24394" y2="49315"/>
                        <a14:foregroundMark x1="24108" y1="49315" x2="24108" y2="49315"/>
                        <a14:foregroundMark x1="24679" y1="49772" x2="24679" y2="49772"/>
                        <a14:foregroundMark x1="27247" y1="49772" x2="27247" y2="49772"/>
                        <a14:foregroundMark x1="30385" y1="44292" x2="30385" y2="44292"/>
                        <a14:foregroundMark x1="35663" y1="41096" x2="35663" y2="41096"/>
                        <a14:foregroundMark x1="37946" y1="41324" x2="37946" y2="41324"/>
                        <a14:foregroundMark x1="35521" y1="46119" x2="35521" y2="46119"/>
                        <a14:foregroundMark x1="35657" y1="48630" x2="35663" y2="49087"/>
                        <a14:foregroundMark x1="35645" y1="47717" x2="35657" y2="48630"/>
                        <a14:foregroundMark x1="35642" y1="47489" x2="35645" y2="47717"/>
                        <a14:foregroundMark x1="35521" y1="38356" x2="35642" y2="47489"/>
                        <a14:foregroundMark x1="32810" y1="50000" x2="32810" y2="50000"/>
                        <a14:foregroundMark x1="33809" y1="49315" x2="33809" y2="49315"/>
                        <a14:foregroundMark x1="31241" y1="48858" x2="31241" y2="48858"/>
                        <a14:foregroundMark x1="31384" y1="50000" x2="31384" y2="50000"/>
                        <a14:foregroundMark x1="31384" y1="49315" x2="31384" y2="49315"/>
                        <a14:foregroundMark x1="31241" y1="49315" x2="31098" y2="49315"/>
                        <a14:foregroundMark x1="31098" y1="49315" x2="31098" y2="49315"/>
                        <a14:foregroundMark x1="31812" y1="49543" x2="31812" y2="49543"/>
                        <a14:foregroundMark x1="30108" y1="39269" x2="30100" y2="39041"/>
                        <a14:foregroundMark x1="30243" y1="43151" x2="30108" y2="39269"/>
                        <a14:foregroundMark x1="29957" y1="42009" x2="29957" y2="42009"/>
                        <a14:foregroundMark x1="48217" y1="55251" x2="48217" y2="55251"/>
                        <a14:foregroundMark x1="50927" y1="65068" x2="50927" y2="65068"/>
                        <a14:foregroundMark x1="46790" y1="52968" x2="46790" y2="52968"/>
                        <a14:foregroundMark x1="33524" y1="52968" x2="33524" y2="52968"/>
                        <a14:foregroundMark x1="37660" y1="49543" x2="37660" y2="49543"/>
                        <a14:foregroundMark x1="41655" y1="46804" x2="41655" y2="46804"/>
                        <a14:foregroundMark x1="40942" y1="49543" x2="40942" y2="49543"/>
                        <a14:foregroundMark x1="40371" y1="49772" x2="40371" y2="49772"/>
                        <a14:foregroundMark x1="39658" y1="50228" x2="39658" y2="50228"/>
                        <a14:foregroundMark x1="41655" y1="48402" x2="41655" y2="48402"/>
                        <a14:foregroundMark x1="41512" y1="47945" x2="41512" y2="47945"/>
                        <a14:foregroundMark x1="41655" y1="48174" x2="41655" y2="48174"/>
                        <a14:foregroundMark x1="41797" y1="48402" x2="41797" y2="48402"/>
                        <a14:foregroundMark x1="41655" y1="48402" x2="41655" y2="48402"/>
                        <a14:foregroundMark x1="41084" y1="38128" x2="41084" y2="38128"/>
                        <a14:foregroundMark x1="38944" y1="37900" x2="38944" y2="37900"/>
                        <a14:foregroundMark x1="38374" y1="38356" x2="38374" y2="38356"/>
                        <a14:foregroundMark x1="39515" y1="37671" x2="39515" y2="37671"/>
                        <a14:foregroundMark x1="39087" y1="37443" x2="39087" y2="37443"/>
                        <a14:foregroundMark x1="40086" y1="37671" x2="40086" y2="37671"/>
                        <a14:foregroundMark x1="35093" y1="38128" x2="35093" y2="38128"/>
                        <a14:foregroundMark x1="31098" y1="49543" x2="31098" y2="49543"/>
                        <a14:foregroundMark x1="30100" y1="42009" x2="30100" y2="42009"/>
                        <a14:foregroundMark x1="27675" y1="38128" x2="27675" y2="38128"/>
                        <a14:foregroundMark x1="27675" y1="38128" x2="27675" y2="38128"/>
                        <a14:foregroundMark x1="48217" y1="64840" x2="48217" y2="64840"/>
                        <a14:foregroundMark x1="54779" y1="65297" x2="54779" y2="65297"/>
                        <a14:foregroundMark x1="31098" y1="49315" x2="31098" y2="49315"/>
                        <a14:foregroundMark x1="31241" y1="49315" x2="31526" y2="49772"/>
                        <a14:foregroundMark x1="30670" y1="49087" x2="31241" y2="49543"/>
                        <a14:foregroundMark x1="30100" y1="41324" x2="30243" y2="42237"/>
                        <a14:foregroundMark x1="31098" y1="37900" x2="31098" y2="37900"/>
                        <a14:foregroundMark x1="14836" y1="30137" x2="15977" y2="29909"/>
                        <a14:foregroundMark x1="18545" y1="37443" x2="18402" y2="37671"/>
                        <a14:foregroundMark x1="18117" y1="37900" x2="18117" y2="37900"/>
                        <a14:foregroundMark x1="37803" y1="39954" x2="37803" y2="39954"/>
                        <a14:foregroundMark x1="38088" y1="38813" x2="38088" y2="38813"/>
                        <a14:foregroundMark x1="38944" y1="37671" x2="38944" y2="37671"/>
                        <a14:foregroundMark x1="39515" y1="37671" x2="39515" y2="37671"/>
                        <a14:foregroundMark x1="39420" y1="37671" x2="38659" y2="38128"/>
                        <a14:foregroundMark x1="39800" y1="37443" x2="39420" y2="37671"/>
                        <a14:foregroundMark x1="38516" y1="38128" x2="38374" y2="38356"/>
                        <a14:foregroundMark x1="39515" y1="37671" x2="39943" y2="37443"/>
                        <a14:foregroundMark x1="38944" y1="37900" x2="38659" y2="38128"/>
                        <a14:foregroundMark x1="39515" y1="37443" x2="40371" y2="37671"/>
                        <a14:foregroundMark x1="38516" y1="38128" x2="38516" y2="38356"/>
                        <a14:foregroundMark x1="38802" y1="37671" x2="38374" y2="37900"/>
                        <a14:foregroundMark x1="41904" y1="46347" x2="41940" y2="46575"/>
                        <a14:foregroundMark x1="41797" y1="45662" x2="41904" y2="46347"/>
                        <a14:foregroundMark x1="41797" y1="47945" x2="41512" y2="48630"/>
                        <a14:foregroundMark x1="41655" y1="48174" x2="41797" y2="47717"/>
                        <a14:foregroundMark x1="41940" y1="47717" x2="41940" y2="48174"/>
                        <a14:foregroundMark x1="37375" y1="47945" x2="37375" y2="47945"/>
                        <a14:foregroundMark x1="36377" y1="50000" x2="36377" y2="50000"/>
                        <a14:foregroundMark x1="31526" y1="50000" x2="31526" y2="50000"/>
                        <a14:foregroundMark x1="31384" y1="50000" x2="31669" y2="50000"/>
                        <a14:foregroundMark x1="30670" y1="49087" x2="30670" y2="49315"/>
                        <a14:foregroundMark x1="30670" y1="49087" x2="30670" y2="49543"/>
                        <a14:foregroundMark x1="29957" y1="41096" x2="29957" y2="41553"/>
                        <a14:foregroundMark x1="30670" y1="43151" x2="30670" y2="43607"/>
                        <a14:foregroundMark x1="30670" y1="43379" x2="30813" y2="43607"/>
                        <a14:foregroundMark x1="30670" y1="43151" x2="30956" y2="43607"/>
                        <a14:foregroundMark x1="30741" y1="43607" x2="30813" y2="44064"/>
                        <a14:foregroundMark x1="30670" y1="43151" x2="30741" y2="43607"/>
                        <a14:foregroundMark x1="29815" y1="41096" x2="29815" y2="41781"/>
                        <a14:foregroundMark x1="39658" y1="37443" x2="39800" y2="37443"/>
                        <a14:foregroundMark x1="38588" y1="38128" x2="38802" y2="37900"/>
                        <a14:foregroundMark x1="38374" y1="38356" x2="38588" y2="38128"/>
                        <a14:foregroundMark x1="38802" y1="37900" x2="38659" y2="38128"/>
                        <a14:foregroundMark x1="27389" y1="37900" x2="27389" y2="37900"/>
                        <a14:foregroundMark x1="27675" y1="37900" x2="27675" y2="37900"/>
                        <a14:foregroundMark x1="27675" y1="38356" x2="27532" y2="38128"/>
                        <a14:foregroundMark x1="27817" y1="38584" x2="27675" y2="38356"/>
                        <a14:foregroundMark x1="27437" y1="38356" x2="27247" y2="38128"/>
                        <a14:foregroundMark x1="27817" y1="38813" x2="27437" y2="38356"/>
                        <a14:foregroundMark x1="27912" y1="38356" x2="27817" y2="38128"/>
                        <a14:foregroundMark x1="28103" y1="38813" x2="27912" y2="38356"/>
                        <a14:foregroundMark x1="27960" y1="39269" x2="27675" y2="38584"/>
                        <a14:foregroundMark x1="28245" y1="39269" x2="27817" y2="38356"/>
                        <a14:foregroundMark x1="27817" y1="38356" x2="28103" y2="38813"/>
                        <a14:foregroundMark x1="27960" y1="38813" x2="28103" y2="39269"/>
                        <a14:foregroundMark x1="29815" y1="37900" x2="29815" y2="37900"/>
                        <a14:foregroundMark x1="35045" y1="38356" x2="35235" y2="38584"/>
                        <a14:foregroundMark x1="34855" y1="38128" x2="35045" y2="38356"/>
                        <a14:foregroundMark x1="34665" y1="37900" x2="34855" y2="38128"/>
                        <a14:foregroundMark x1="34522" y1="37671" x2="35093" y2="37900"/>
                        <a14:foregroundMark x1="34379" y1="37671" x2="34807" y2="37900"/>
                        <a14:foregroundMark x1="34379" y1="37671" x2="35093" y2="37671"/>
                        <a14:foregroundMark x1="34807" y1="37671" x2="34665" y2="37443"/>
                        <a14:foregroundMark x1="34522" y1="37671" x2="34665" y2="37443"/>
                        <a14:foregroundMark x1="34522" y1="37671" x2="34950" y2="37671"/>
                        <a14:foregroundMark x1="36519" y1="37671" x2="36519" y2="37671"/>
                        <a14:foregroundMark x1="34522" y1="37443" x2="34665" y2="37443"/>
                        <a14:foregroundMark x1="34665" y1="37671" x2="34665" y2="37900"/>
                        <a14:foregroundMark x1="34665" y1="37443" x2="34950" y2="37671"/>
                        <a14:foregroundMark x1="34379" y1="37671" x2="35093" y2="37900"/>
                        <a14:foregroundMark x1="34580" y1="37443" x2="34665" y2="37215"/>
                        <a14:foregroundMark x1="34494" y1="37671" x2="34580" y2="37443"/>
                        <a14:foregroundMark x1="34323" y1="38128" x2="34494" y2="37671"/>
                        <a14:foregroundMark x1="34237" y1="38356" x2="34323" y2="38128"/>
                        <a14:foregroundMark x1="34379" y1="37900" x2="34522" y2="37671"/>
                        <a14:foregroundMark x1="36377" y1="37671" x2="36377" y2="37671"/>
                        <a14:foregroundMark x1="36377" y1="37900" x2="36377" y2="37900"/>
                        <a14:foregroundMark x1="36377" y1="37671" x2="36519" y2="37671"/>
                        <a14:foregroundMark x1="31241" y1="50000" x2="31669" y2="50228"/>
                        <a14:foregroundMark x1="27746" y1="49087" x2="27389" y2="49543"/>
                        <a14:foregroundMark x1="27925" y1="48858" x2="27746" y2="49087"/>
                        <a14:foregroundMark x1="28103" y1="48630" x2="27925" y2="48858"/>
                        <a14:foregroundMark x1="27817" y1="49315" x2="26534" y2="50000"/>
                        <a14:foregroundMark x1="24394" y1="49315" x2="24536" y2="49543"/>
                        <a14:foregroundMark x1="24251" y1="49087" x2="24394" y2="49315"/>
                        <a14:foregroundMark x1="24108" y1="48858" x2="24251" y2="49087"/>
                        <a14:foregroundMark x1="23966" y1="48630" x2="24108" y2="48858"/>
                        <a14:foregroundMark x1="25535" y1="42922" x2="24251" y2="41324"/>
                        <a14:foregroundMark x1="25250" y1="37900" x2="26248" y2="37671"/>
                        <a14:foregroundMark x1="25535" y1="37900" x2="25107" y2="38128"/>
                        <a14:foregroundMark x1="18260" y1="37671" x2="18260" y2="37671"/>
                        <a14:foregroundMark x1="18402" y1="37671" x2="18545" y2="37671"/>
                        <a14:foregroundMark x1="18545" y1="37671" x2="17832" y2="37900"/>
                        <a14:foregroundMark x1="27389" y1="49543" x2="27389" y2="49543"/>
                        <a14:foregroundMark x1="27247" y1="49543" x2="27389" y2="49543"/>
                        <a14:foregroundMark x1="27389" y1="49315" x2="27532" y2="49087"/>
                        <a14:foregroundMark x1="27104" y1="49543" x2="27389" y2="49315"/>
                        <a14:foregroundMark x1="23966" y1="46804" x2="23966" y2="46804"/>
                        <a14:foregroundMark x1="23395" y1="49087" x2="23395" y2="49087"/>
                        <a14:foregroundMark x1="23395" y1="49087" x2="23538" y2="48630"/>
                        <a14:foregroundMark x1="23395" y1="49087" x2="23395" y2="48630"/>
                        <a14:foregroundMark x1="23395" y1="49315" x2="23395" y2="49087"/>
                        <a14:foregroundMark x1="23395" y1="49543" x2="23395" y2="49315"/>
                        <a14:foregroundMark x1="23395" y1="49772" x2="23395" y2="49543"/>
                        <a14:foregroundMark x1="23585" y1="48402" x2="23680" y2="48174"/>
                        <a14:foregroundMark x1="23490" y1="48630" x2="23585" y2="48402"/>
                        <a14:foregroundMark x1="23300" y1="49087" x2="23490" y2="48630"/>
                        <a14:foregroundMark x1="23205" y1="49315" x2="23300" y2="49087"/>
                        <a14:foregroundMark x1="23110" y1="49543" x2="23205" y2="49315"/>
                        <a14:foregroundMark x1="23110" y1="49087" x2="23680" y2="48630"/>
                        <a14:foregroundMark x1="23252" y1="49087" x2="23538" y2="48630"/>
                        <a14:foregroundMark x1="23110" y1="49315" x2="23252" y2="49087"/>
                        <a14:foregroundMark x1="22967" y1="49543" x2="23110" y2="49315"/>
                        <a14:foregroundMark x1="23109" y1="49087" x2="23395" y2="48858"/>
                        <a14:foregroundMark x1="22825" y1="49315" x2="23109" y2="49087"/>
                        <a14:foregroundMark x1="22967" y1="48630" x2="23110" y2="48402"/>
                        <a14:foregroundMark x1="22681" y1="49087" x2="22967" y2="48630"/>
                        <a14:foregroundMark x1="22539" y1="49315" x2="22681" y2="49087"/>
                        <a14:foregroundMark x1="22397" y1="49543" x2="22539" y2="49315"/>
                        <a14:foregroundMark x1="14693" y1="49315" x2="14836" y2="47945"/>
                        <a14:foregroundMark x1="14551" y1="49772" x2="14693" y2="47717"/>
                        <a14:foregroundMark x1="14693" y1="47717" x2="14693" y2="49543"/>
                        <a14:foregroundMark x1="24251" y1="40411" x2="24251" y2="41553"/>
                        <a14:foregroundMark x1="25250" y1="38128" x2="25392" y2="37900"/>
                        <a14:backgroundMark x1="37375" y1="51370" x2="37375" y2="51370"/>
                        <a14:backgroundMark x1="42511" y1="52740" x2="42511" y2="52740"/>
                        <a14:backgroundMark x1="42939" y1="59817" x2="42939" y2="59817"/>
                        <a14:backgroundMark x1="39087" y1="56393" x2="39087" y2="56393"/>
                        <a14:backgroundMark x1="43795" y1="57078" x2="43795" y2="57078"/>
                        <a14:backgroundMark x1="50214" y1="61644" x2="50214" y2="61644"/>
                        <a14:backgroundMark x1="52924" y1="56393" x2="52924" y2="56393"/>
                        <a14:backgroundMark x1="54922" y1="54566" x2="54922" y2="54566"/>
                        <a14:backgroundMark x1="48645" y1="63470" x2="48645" y2="63470"/>
                        <a14:backgroundMark x1="32097" y1="58447" x2="31954" y2="58447"/>
                        <a14:backgroundMark x1="27675" y1="69178" x2="27675" y2="69178"/>
                        <a14:backgroundMark x1="21683" y1="37215" x2="21683" y2="37215"/>
                        <a14:backgroundMark x1="22397" y1="38356" x2="22397" y2="38356"/>
                        <a14:backgroundMark x1="42939" y1="52283" x2="42939" y2="52283"/>
                        <a14:backgroundMark x1="47646" y1="60731" x2="47646" y2="60731"/>
                        <a14:backgroundMark x1="46933" y1="63014" x2="46933" y2="63014"/>
                        <a14:backgroundMark x1="46790" y1="64840" x2="46790" y2="64840"/>
                        <a14:backgroundMark x1="47218" y1="64612" x2="47218" y2="64612"/>
                        <a14:backgroundMark x1="48645" y1="61872" x2="48645" y2="61872"/>
                        <a14:backgroundMark x1="50071" y1="63699" x2="50071" y2="63699"/>
                        <a14:backgroundMark x1="49786" y1="64612" x2="49786" y2="64612"/>
                        <a14:backgroundMark x1="47646" y1="65525" x2="47646" y2="65525"/>
                        <a14:backgroundMark x1="24536" y1="71233" x2="24536" y2="71233"/>
                        <a14:backgroundMark x1="25250" y1="71005" x2="25250" y2="71005"/>
                        <a14:backgroundMark x1="24822" y1="71233" x2="24822" y2="71233"/>
                        <a14:backgroundMark x1="22254" y1="71461" x2="22254" y2="71461"/>
                        <a14:backgroundMark x1="27532" y1="69406" x2="27532" y2="69406"/>
                        <a14:backgroundMark x1="28388" y1="64612" x2="28388" y2="64612"/>
                        <a14:backgroundMark x1="29815" y1="64840" x2="29815" y2="64840"/>
                        <a14:backgroundMark x1="39372" y1="48630" x2="39372" y2="48630"/>
                        <a14:backgroundMark x1="12981" y1="27626" x2="10414" y2="36073"/>
                        <a14:backgroundMark x1="10414" y1="36073" x2="11983" y2="42922"/>
                        <a14:backgroundMark x1="21460" y1="48858" x2="21826" y2="49087"/>
                        <a14:backgroundMark x1="20732" y1="48402" x2="21460" y2="48858"/>
                        <a14:backgroundMark x1="11983" y1="42922" x2="12740" y2="43396"/>
                        <a14:backgroundMark x1="25249" y1="49315" x2="26223" y2="49380"/>
                        <a14:backgroundMark x1="24745" y1="49281" x2="25249" y2="49315"/>
                        <a14:backgroundMark x1="21826" y1="49087" x2="22505" y2="49132"/>
                        <a14:backgroundMark x1="38082" y1="48505" x2="41081" y2="48174"/>
                        <a14:backgroundMark x1="45221" y1="47717" x2="48787" y2="41096"/>
                        <a14:backgroundMark x1="48787" y1="41096" x2="43509" y2="34475"/>
                        <a14:backgroundMark x1="13625" y1="29909" x2="12126" y2="29680"/>
                        <a14:backgroundMark x1="14851" y1="30096" x2="13625" y2="29909"/>
                        <a14:backgroundMark x1="16609" y1="30365" x2="15752" y2="30234"/>
                        <a14:backgroundMark x1="40940" y1="34082" x2="16609" y2="30365"/>
                        <a14:backgroundMark x1="43509" y1="34475" x2="41047" y2="34099"/>
                        <a14:backgroundMark x1="13552" y1="30365" x2="11698" y2="36301"/>
                        <a14:backgroundMark x1="13623" y1="30137" x2="13552" y2="30365"/>
                        <a14:backgroundMark x1="13694" y1="29909" x2="13623" y2="30137"/>
                        <a14:backgroundMark x1="13980" y1="28995" x2="13694" y2="29909"/>
                        <a14:backgroundMark x1="11698" y1="36301" x2="12906" y2="41753"/>
                        <a14:backgroundMark x1="18249" y1="37070" x2="18402" y2="32877"/>
                        <a14:backgroundMark x1="18155" y1="39624" x2="18194" y2="38554"/>
                        <a14:backgroundMark x1="15663" y1="27894" x2="15264" y2="27169"/>
                        <a14:backgroundMark x1="16770" y1="29909" x2="16294" y2="29042"/>
                        <a14:backgroundMark x1="16896" y1="30137" x2="16770" y2="29909"/>
                        <a14:backgroundMark x1="17021" y1="30365" x2="16896" y2="30137"/>
                        <a14:backgroundMark x1="18402" y1="32877" x2="17021" y2="30365"/>
                        <a14:backgroundMark x1="12768" y1="30365" x2="11698" y2="31735"/>
                        <a14:backgroundMark x1="12946" y1="30137" x2="12768" y2="30365"/>
                        <a14:backgroundMark x1="13124" y1="29909" x2="12946" y2="30137"/>
                        <a14:backgroundMark x1="15264" y1="27169" x2="13124" y2="29909"/>
                        <a14:backgroundMark x1="17953" y1="38165" x2="17290" y2="39322"/>
                        <a14:backgroundMark x1="21399" y1="46562" x2="23327" y2="46033"/>
                        <a14:backgroundMark x1="24721" y1="37356" x2="21255" y2="35388"/>
                        <a14:backgroundMark x1="18942" y1="36314" x2="18402" y2="36530"/>
                        <a14:backgroundMark x1="21255" y1="35388" x2="19112" y2="36246"/>
                        <a14:backgroundMark x1="31348" y1="44292" x2="32381" y2="46056"/>
                        <a14:backgroundMark x1="31140" y1="43936" x2="31348" y2="44292"/>
                        <a14:backgroundMark x1="28314" y1="39113" x2="29476" y2="41096"/>
                        <a14:backgroundMark x1="34467" y1="37399" x2="33524" y2="35616"/>
                        <a14:backgroundMark x1="27420" y1="38742" x2="26391" y2="39269"/>
                        <a14:backgroundMark x1="33524" y1="35616" x2="30204" y2="37316"/>
                        <a14:backgroundMark x1="36748" y1="37900" x2="36643" y2="38318"/>
                        <a14:backgroundMark x1="38060" y1="46818" x2="39156" y2="47667"/>
                        <a14:backgroundMark x1="42402" y1="45425" x2="44223" y2="43836"/>
                        <a14:backgroundMark x1="43594" y1="38128" x2="43367" y2="36073"/>
                        <a14:backgroundMark x1="44223" y1="43836" x2="43594" y2="38128"/>
                        <a14:backgroundMark x1="38010" y1="37900" x2="36799" y2="38313"/>
                        <a14:backgroundMark x1="43367" y1="36073" x2="40672" y2="36992"/>
                        <a14:backgroundMark x1="12725" y1="43546" x2="12411" y2="43607"/>
                        <a14:backgroundMark x1="12411" y1="43607" x2="9843" y2="37443"/>
                        <a14:backgroundMark x1="9843" y1="37443" x2="12411" y2="31279"/>
                        <a14:backgroundMark x1="13971" y1="29909" x2="15374" y2="28678"/>
                        <a14:backgroundMark x1="13712" y1="30137" x2="13971" y2="29909"/>
                        <a14:backgroundMark x1="13452" y1="30365" x2="13712" y2="30137"/>
                        <a14:backgroundMark x1="12411" y1="31279" x2="13452" y2="30365"/>
                        <a14:backgroundMark x1="17513" y1="30365" x2="18402" y2="34247"/>
                        <a14:backgroundMark x1="17461" y1="30137" x2="17513" y2="30365"/>
                        <a14:backgroundMark x1="17409" y1="29909" x2="17461" y2="30137"/>
                        <a14:backgroundMark x1="16903" y1="27703" x2="17409" y2="29909"/>
                        <a14:backgroundMark x1="16730" y1="38128" x2="16356" y2="38995"/>
                        <a14:backgroundMark x1="16828" y1="37900" x2="16730" y2="38128"/>
                        <a14:backgroundMark x1="16927" y1="37671" x2="16828" y2="37900"/>
                        <a14:backgroundMark x1="17317" y1="36766" x2="16927" y2="37671"/>
                        <a14:backgroundMark x1="18402" y1="34247" x2="17714" y2="35844"/>
                        <a14:backgroundMark x1="12308" y1="49140" x2="11127" y2="51598"/>
                        <a14:backgroundMark x1="10712" y1="57078" x2="10556" y2="59132"/>
                        <a14:backgroundMark x1="10747" y1="56621" x2="10712" y2="57078"/>
                        <a14:backgroundMark x1="11127" y1="51598" x2="10747" y2="56621"/>
                        <a14:backgroundMark x1="14300" y1="57078" x2="15188" y2="56591"/>
                        <a14:backgroundMark x1="10556" y1="59132" x2="14300" y2="57078"/>
                        <a14:backgroundMark x1="16002" y1="54699" x2="16488" y2="52886"/>
                        <a14:backgroundMark x1="42511" y1="51598" x2="42511" y2="51598"/>
                        <a14:backgroundMark x1="33666" y1="47489" x2="33666" y2="47489"/>
                        <a14:backgroundMark x1="38231" y1="40868" x2="38231" y2="40868"/>
                        <a14:backgroundMark x1="41369" y1="52055" x2="41369" y2="52055"/>
                        <a14:backgroundMark x1="43509" y1="49315" x2="43509" y2="49315"/>
                        <a14:backgroundMark x1="39943" y1="46347" x2="39943" y2="46347"/>
                        <a14:backgroundMark x1="34237" y1="47489" x2="34237" y2="47489"/>
                        <a14:backgroundMark x1="36805" y1="47489" x2="36805" y2="47489"/>
                        <a14:backgroundMark x1="36519" y1="49087" x2="36519" y2="49087"/>
                        <a14:backgroundMark x1="37090" y1="47717" x2="37090" y2="47717"/>
                        <a14:backgroundMark x1="30956" y1="43607" x2="30956" y2="43607"/>
                        <a14:backgroundMark x1="30956" y1="44064" x2="30956" y2="44064"/>
                        <a14:backgroundMark x1="32810" y1="48858" x2="32810" y2="48858"/>
                        <a14:backgroundMark x1="33666" y1="48630" x2="33666" y2="48630"/>
                        <a14:backgroundMark x1="33381" y1="49087" x2="33381" y2="49087"/>
                        <a14:backgroundMark x1="31812" y1="50457" x2="31812" y2="50457"/>
                        <a14:backgroundMark x1="39230" y1="38128" x2="39230" y2="38128"/>
                        <a14:backgroundMark x1="34379" y1="38356" x2="34379" y2="38356"/>
                        <a14:backgroundMark x1="34237" y1="37671" x2="34237" y2="37671"/>
                        <a14:backgroundMark x1="34807" y1="38356" x2="34807" y2="38356"/>
                        <a14:backgroundMark x1="34950" y1="37215" x2="34950" y2="37215"/>
                        <a14:backgroundMark x1="35235" y1="37215" x2="35235" y2="37215"/>
                        <a14:backgroundMark x1="36234" y1="38128" x2="36234" y2="38128"/>
                        <a14:backgroundMark x1="36519" y1="37443" x2="36519" y2="37443"/>
                        <a14:backgroundMark x1="38802" y1="37215" x2="38802" y2="37215"/>
                        <a14:backgroundMark x1="38516" y1="37443" x2="38516" y2="37443"/>
                        <a14:backgroundMark x1="17832" y1="37671" x2="17832" y2="37671"/>
                        <a14:backgroundMark x1="18260" y1="38128" x2="18260" y2="38128"/>
                        <a14:backgroundMark x1="18688" y1="37215" x2="18688" y2="37215"/>
                        <a14:backgroundMark x1="18402" y1="37215" x2="18402" y2="37215"/>
                        <a14:backgroundMark x1="25678" y1="38356" x2="25678" y2="38356"/>
                        <a14:backgroundMark x1="27675" y1="39269" x2="27675" y2="39269"/>
                        <a14:backgroundMark x1="23680" y1="49315" x2="23680" y2="49315"/>
                        <a14:backgroundMark x1="22967" y1="48630" x2="22967" y2="48630"/>
                        <a14:backgroundMark x1="22967" y1="49087" x2="22967" y2="49087"/>
                        <a14:backgroundMark x1="22539" y1="48630" x2="22539" y2="48630"/>
                        <a14:backgroundMark x1="22539" y1="49543" x2="22539" y2="49543"/>
                        <a14:backgroundMark x1="23252" y1="48402" x2="23252" y2="48402"/>
                        <a14:backgroundMark x1="23538" y1="48174" x2="23538" y2="48174"/>
                        <a14:backgroundMark x1="23680" y1="48630" x2="23680" y2="48630"/>
                        <a14:backgroundMark x1="27104" y1="49087" x2="27104" y2="49087"/>
                        <a14:backgroundMark x1="27389" y1="48858" x2="27389" y2="48858"/>
                        <a14:backgroundMark x1="41227" y1="47489" x2="41227" y2="47717"/>
                        <a14:backgroundMark x1="31241" y1="50228" x2="31241" y2="50228"/>
                        <a14:backgroundMark x1="30670" y1="49772" x2="30670" y2="49772"/>
                        <a14:backgroundMark x1="31526" y1="50457" x2="31526" y2="50457"/>
                        <a14:backgroundMark x1="53210" y1="57078" x2="53210" y2="57078"/>
                        <a14:backgroundMark x1="48787" y1="64155" x2="48787" y2="64155"/>
                        <a14:backgroundMark x1="49073" y1="64612" x2="49073" y2="64612"/>
                        <a14:backgroundMark x1="50927" y1="63699" x2="50927" y2="63699"/>
                      </a14:backgroundRemoval>
                    </a14:imgEffect>
                  </a14:imgLayer>
                </a14:imgProps>
              </a:ext>
              <a:ext uri="{28A0092B-C50C-407E-A947-70E740481C1C}">
                <a14:useLocalDpi xmlns:a14="http://schemas.microsoft.com/office/drawing/2010/main" val="0"/>
              </a:ext>
            </a:extLst>
          </a:blip>
          <a:srcRect l="10913" t="29060" r="40589" b="26667"/>
          <a:stretch/>
        </p:blipFill>
        <p:spPr>
          <a:xfrm>
            <a:off x="162409" y="1991209"/>
            <a:ext cx="4888523" cy="3036277"/>
          </a:xfrm>
          <a:prstGeom prst="rect">
            <a:avLst/>
          </a:prstGeom>
        </p:spPr>
      </p:pic>
      <p:pic>
        <p:nvPicPr>
          <p:cNvPr id="5" name="!!Christ">
            <a:extLst>
              <a:ext uri="{FF2B5EF4-FFF2-40B4-BE49-F238E27FC236}">
                <a16:creationId xmlns:a16="http://schemas.microsoft.com/office/drawing/2014/main" id="{05BC91ED-A60E-4C4F-A3BE-EAADFDFCF10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9224" b="71918" l="11555" r="58631">
                        <a14:foregroundMark x1="25963" y1="53881" x2="25963" y2="53881"/>
                        <a14:foregroundMark x1="23395" y1="52968" x2="23395" y2="52968"/>
                        <a14:foregroundMark x1="21398" y1="53196" x2="21398" y2="53196"/>
                        <a14:foregroundMark x1="19829" y1="71005" x2="19829" y2="71005"/>
                        <a14:foregroundMark x1="22254" y1="71689" x2="22254" y2="71689"/>
                        <a14:foregroundMark x1="23966" y1="71918" x2="23966" y2="71918"/>
                        <a14:foregroundMark x1="25678" y1="71689" x2="25678" y2="71689"/>
                        <a14:foregroundMark x1="26961" y1="71233" x2="26961" y2="71233"/>
                        <a14:foregroundMark x1="27532" y1="70548" x2="27532" y2="70548"/>
                        <a14:foregroundMark x1="27817" y1="69635" x2="27817" y2="69635"/>
                        <a14:foregroundMark x1="27817" y1="69406" x2="27817" y2="69406"/>
                        <a14:foregroundMark x1="26534" y1="71233" x2="26534" y2="71233"/>
                        <a14:foregroundMark x1="25392" y1="71461" x2="25392" y2="71461"/>
                        <a14:foregroundMark x1="24679" y1="71689" x2="24679" y2="71689"/>
                        <a14:foregroundMark x1="23538" y1="71918" x2="23538" y2="71918"/>
                        <a14:foregroundMark x1="22967" y1="72146" x2="22967" y2="72146"/>
                        <a14:foregroundMark x1="29244" y1="54110" x2="29244" y2="54110"/>
                        <a14:foregroundMark x1="34665" y1="62557" x2="34665" y2="62557"/>
                        <a14:foregroundMark x1="34237" y1="63927" x2="34237" y2="63927"/>
                        <a14:foregroundMark x1="34379" y1="65068" x2="34379" y2="65068"/>
                        <a14:foregroundMark x1="34807" y1="65297" x2="34807" y2="65297"/>
                        <a14:foregroundMark x1="29101" y1="63699" x2="29101" y2="63699"/>
                        <a14:foregroundMark x1="29244" y1="64612" x2="29244" y2="64612"/>
                        <a14:foregroundMark x1="37375" y1="63014" x2="37375" y2="63014"/>
                        <a14:foregroundMark x1="37375" y1="64384" x2="37375" y2="64384"/>
                        <a14:foregroundMark x1="37233" y1="65297" x2="37233" y2="65297"/>
                        <a14:foregroundMark x1="33809" y1="65525" x2="33809" y2="65525"/>
                        <a14:foregroundMark x1="28816" y1="65297" x2="28816" y2="65297"/>
                        <a14:foregroundMark x1="28388" y1="65297" x2="28388" y2="65297"/>
                        <a14:foregroundMark x1="29815" y1="65525" x2="29815" y2="65525"/>
                        <a14:foregroundMark x1="33524" y1="65525" x2="33524" y2="65525"/>
                        <a14:foregroundMark x1="35093" y1="65525" x2="35093" y2="65525"/>
                        <a14:foregroundMark x1="36805" y1="65525" x2="36805" y2="65525"/>
                        <a14:foregroundMark x1="38659" y1="52968" x2="38659" y2="52968"/>
                        <a14:foregroundMark x1="36519" y1="52968" x2="36519" y2="52968"/>
                        <a14:foregroundMark x1="43224" y1="65297" x2="43224" y2="65297"/>
                        <a14:foregroundMark x1="43937" y1="65068" x2="43937" y2="65068"/>
                        <a14:foregroundMark x1="45649" y1="55936" x2="45649" y2="55936"/>
                        <a14:foregroundMark x1="48502" y1="57306" x2="48502" y2="57306"/>
                        <a14:foregroundMark x1="46077" y1="64840" x2="46077" y2="64840"/>
                        <a14:foregroundMark x1="45506" y1="65525" x2="45506" y2="65525"/>
                        <a14:foregroundMark x1="47789" y1="64155" x2="47789" y2="64155"/>
                        <a14:foregroundMark x1="51355" y1="53425" x2="51355" y2="53425"/>
                        <a14:foregroundMark x1="50785" y1="52740" x2="50785" y2="52740"/>
                        <a14:foregroundMark x1="50071" y1="52740" x2="50071" y2="52740"/>
                        <a14:foregroundMark x1="45078" y1="52968" x2="45078" y2="52968"/>
                        <a14:foregroundMark x1="58631" y1="53196" x2="58631" y2="53196"/>
                        <a14:foregroundMark x1="56205" y1="64840" x2="56205" y2="64840"/>
                        <a14:foregroundMark x1="55635" y1="65297" x2="55635" y2="65297"/>
                        <a14:foregroundMark x1="55207" y1="65525" x2="55207" y2="65525"/>
                        <a14:foregroundMark x1="56491" y1="65525" x2="56491" y2="65525"/>
                        <a14:foregroundMark x1="57489" y1="53196" x2="57489" y2="53196"/>
                        <a14:foregroundMark x1="58203" y1="53196" x2="58203" y2="53196"/>
                        <a14:foregroundMark x1="56919" y1="53196" x2="56919" y2="53196"/>
                        <a14:foregroundMark x1="56348" y1="52968" x2="56348" y2="52968"/>
                        <a14:foregroundMark x1="55492" y1="52968" x2="55492" y2="52968"/>
                        <a14:foregroundMark x1="54779" y1="52740" x2="54779" y2="52740"/>
                        <a14:foregroundMark x1="54351" y1="52968" x2="54351" y2="52968"/>
                        <a14:foregroundMark x1="52924" y1="53196" x2="52924" y2="53196"/>
                        <a14:foregroundMark x1="53352" y1="53196" x2="53352" y2="53196"/>
                        <a14:foregroundMark x1="53923" y1="53196" x2="53923" y2="53196"/>
                        <a14:foregroundMark x1="51926" y1="62785" x2="51926" y2="62785"/>
                        <a14:foregroundMark x1="51641" y1="63927" x2="51641" y2="63927"/>
                        <a14:foregroundMark x1="51070" y1="65068" x2="51070" y2="65068"/>
                        <a14:foregroundMark x1="46648" y1="65525" x2="46648" y2="65525"/>
                        <a14:foregroundMark x1="47646" y1="63242" x2="47646" y2="63242"/>
                        <a14:foregroundMark x1="50071" y1="65297" x2="50071" y2="65297"/>
                        <a14:foregroundMark x1="50499" y1="65297" x2="50499" y2="65297"/>
                        <a14:foregroundMark x1="49215" y1="65297" x2="49215" y2="65297"/>
                        <a14:foregroundMark x1="49643" y1="65297" x2="49643" y2="65297"/>
                        <a14:foregroundMark x1="48217" y1="65525" x2="48217" y2="65525"/>
                        <a14:foregroundMark x1="47646" y1="62100" x2="47646" y2="62100"/>
                        <a14:backgroundMark x1="33096" y1="44064" x2="33096" y2="44064"/>
                        <a14:backgroundMark x1="33096" y1="43836" x2="33096" y2="43836"/>
                        <a14:backgroundMark x1="28388" y1="40183" x2="28388" y2="40183"/>
                        <a14:backgroundMark x1="37660" y1="44749" x2="37660" y2="44749"/>
                        <a14:backgroundMark x1="39658" y1="47032" x2="39658" y2="47032"/>
                        <a14:backgroundMark x1="37375" y1="51370" x2="37375" y2="51370"/>
                        <a14:backgroundMark x1="42511" y1="52740" x2="42511" y2="52740"/>
                        <a14:backgroundMark x1="42939" y1="59817" x2="42939" y2="59817"/>
                        <a14:backgroundMark x1="39087" y1="56393" x2="39087" y2="56393"/>
                        <a14:backgroundMark x1="43795" y1="57078" x2="43795" y2="57078"/>
                        <a14:backgroundMark x1="33096" y1="47489" x2="33096" y2="47489"/>
                        <a14:backgroundMark x1="50214" y1="61644" x2="50214" y2="61644"/>
                        <a14:backgroundMark x1="52924" y1="56393" x2="52924" y2="56393"/>
                        <a14:backgroundMark x1="54922" y1="54566" x2="54922" y2="54566"/>
                        <a14:backgroundMark x1="48645" y1="63470" x2="48645" y2="63470"/>
                        <a14:backgroundMark x1="36947" y1="48174" x2="36947" y2="48174"/>
                        <a14:backgroundMark x1="33666" y1="48630" x2="33666" y2="48630"/>
                        <a14:backgroundMark x1="33238" y1="48858" x2="33238" y2="48858"/>
                        <a14:backgroundMark x1="34379" y1="48174" x2="34379" y2="48174"/>
                        <a14:backgroundMark x1="32097" y1="58447" x2="31954" y2="58447"/>
                        <a14:backgroundMark x1="27675" y1="69178" x2="27675" y2="69178"/>
                        <a14:backgroundMark x1="18260" y1="37215" x2="18260" y2="37215"/>
                        <a14:backgroundMark x1="21683" y1="37215" x2="21683" y2="37215"/>
                        <a14:backgroundMark x1="23680" y1="47032" x2="23680" y2="47032"/>
                        <a14:backgroundMark x1="22967" y1="50457" x2="22967" y2="50457"/>
                        <a14:backgroundMark x1="22397" y1="38356" x2="22397" y2="38356"/>
                        <a14:backgroundMark x1="42939" y1="52283" x2="42939" y2="52283"/>
                        <a14:backgroundMark x1="47646" y1="60731" x2="47646" y2="60731"/>
                        <a14:backgroundMark x1="46933" y1="63014" x2="46933" y2="63014"/>
                        <a14:backgroundMark x1="46790" y1="64840" x2="46790" y2="64840"/>
                        <a14:backgroundMark x1="47218" y1="64612" x2="47218" y2="64612"/>
                        <a14:backgroundMark x1="48645" y1="61872" x2="48645" y2="61872"/>
                        <a14:backgroundMark x1="50071" y1="63699" x2="50071" y2="63699"/>
                        <a14:backgroundMark x1="49786" y1="64612" x2="49786" y2="64612"/>
                        <a14:backgroundMark x1="47646" y1="65525" x2="47646" y2="65525"/>
                        <a14:backgroundMark x1="24536" y1="71233" x2="24536" y2="71233"/>
                        <a14:backgroundMark x1="25250" y1="71005" x2="25250" y2="71005"/>
                        <a14:backgroundMark x1="24822" y1="71233" x2="24822" y2="71233"/>
                        <a14:backgroundMark x1="22254" y1="71461" x2="22254" y2="71461"/>
                        <a14:backgroundMark x1="27532" y1="69406" x2="27532" y2="69406"/>
                        <a14:backgroundMark x1="28388" y1="64612" x2="28388" y2="64612"/>
                        <a14:backgroundMark x1="29815" y1="64840" x2="29815" y2="64840"/>
                        <a14:backgroundMark x1="39372" y1="48630" x2="39372" y2="48630"/>
                        <a14:backgroundMark x1="12981" y1="27626" x2="10414" y2="36073"/>
                        <a14:backgroundMark x1="10414" y1="36073" x2="11983" y2="42922"/>
                        <a14:backgroundMark x1="11983" y1="42922" x2="21826" y2="49087"/>
                        <a14:backgroundMark x1="21826" y1="49087" x2="28673" y2="49543"/>
                        <a14:backgroundMark x1="28673" y1="49543" x2="45221" y2="47717"/>
                        <a14:backgroundMark x1="45221" y1="47717" x2="48787" y2="41096"/>
                        <a14:backgroundMark x1="48787" y1="41096" x2="43509" y2="34475"/>
                        <a14:backgroundMark x1="43509" y1="34475" x2="12126" y2="29680"/>
                        <a14:backgroundMark x1="13980" y1="28995" x2="11698" y2="36301"/>
                        <a14:backgroundMark x1="11698" y1="36301" x2="13267" y2="43379"/>
                        <a14:backgroundMark x1="13267" y1="43379" x2="18117" y2="40639"/>
                        <a14:backgroundMark x1="18117" y1="40639" x2="18402" y2="32877"/>
                        <a14:backgroundMark x1="18402" y1="32877" x2="15264" y2="27169"/>
                        <a14:backgroundMark x1="15264" y1="27169" x2="11698" y2="31735"/>
                        <a14:backgroundMark x1="19544" y1="35388" x2="16405" y2="40868"/>
                        <a14:backgroundMark x1="16405" y1="40868" x2="19686" y2="47032"/>
                        <a14:backgroundMark x1="19686" y1="47032" x2="24679" y2="45662"/>
                        <a14:backgroundMark x1="24679" y1="45662" x2="25678" y2="37900"/>
                        <a14:backgroundMark x1="25678" y1="37900" x2="21255" y2="35388"/>
                        <a14:backgroundMark x1="21255" y1="35388" x2="18402" y2="36530"/>
                        <a14:backgroundMark x1="26534" y1="36073" x2="32953" y2="47032"/>
                        <a14:backgroundMark x1="32953" y1="47032" x2="36662" y2="41553"/>
                        <a14:backgroundMark x1="36662" y1="41553" x2="33524" y2="35616"/>
                        <a14:backgroundMark x1="33524" y1="35616" x2="26391" y2="39269"/>
                        <a14:backgroundMark x1="36805" y1="37671" x2="35093" y2="44521"/>
                        <a14:backgroundMark x1="35093" y1="44521" x2="39515" y2="47945"/>
                        <a14:backgroundMark x1="39515" y1="47945" x2="44223" y2="43836"/>
                        <a14:backgroundMark x1="44223" y1="43836" x2="43367" y2="36073"/>
                        <a14:backgroundMark x1="43367" y1="36073" x2="34665" y2="39041"/>
                        <a14:backgroundMark x1="17118" y1="42694" x2="12411" y2="43607"/>
                        <a14:backgroundMark x1="12411" y1="43607" x2="9843" y2="37443"/>
                        <a14:backgroundMark x1="9843" y1="37443" x2="12411" y2="31279"/>
                        <a14:backgroundMark x1="12411" y1="31279" x2="16833" y2="27397"/>
                        <a14:backgroundMark x1="16833" y1="27397" x2="18402" y2="34247"/>
                        <a14:backgroundMark x1="18402" y1="34247" x2="15549" y2="40868"/>
                        <a14:backgroundMark x1="15549" y1="40868" x2="14836" y2="45890"/>
                        <a14:backgroundMark x1="13980" y1="45662" x2="11127" y2="51598"/>
                        <a14:backgroundMark x1="11127" y1="51598" x2="10556" y2="59132"/>
                        <a14:backgroundMark x1="10556" y1="59132" x2="15549" y2="56393"/>
                        <a14:backgroundMark x1="15549" y1="56393" x2="17261" y2="50000"/>
                        <a14:backgroundMark x1="17261" y1="50000" x2="13409" y2="45662"/>
                        <a14:backgroundMark x1="13409" y1="45662" x2="13124" y2="47489"/>
                        <a14:backgroundMark x1="42511" y1="51598" x2="42511" y2="51598"/>
                      </a14:backgroundRemoval>
                    </a14:imgEffect>
                  </a14:imgLayer>
                </a14:imgProps>
              </a:ext>
              <a:ext uri="{28A0092B-C50C-407E-A947-70E740481C1C}">
                <a14:useLocalDpi xmlns:a14="http://schemas.microsoft.com/office/drawing/2010/main" val="0"/>
              </a:ext>
            </a:extLst>
          </a:blip>
          <a:srcRect l="10913" t="29060" r="40589" b="26667"/>
          <a:stretch/>
        </p:blipFill>
        <p:spPr>
          <a:xfrm>
            <a:off x="162409" y="1991209"/>
            <a:ext cx="4888523" cy="3036277"/>
          </a:xfrm>
          <a:prstGeom prst="rect">
            <a:avLst/>
          </a:prstGeom>
        </p:spPr>
      </p:pic>
      <p:pic>
        <p:nvPicPr>
          <p:cNvPr id="4" name="!!Jesus">
            <a:extLst>
              <a:ext uri="{FF2B5EF4-FFF2-40B4-BE49-F238E27FC236}">
                <a16:creationId xmlns:a16="http://schemas.microsoft.com/office/drawing/2014/main" id="{3B1AD7A8-D4F3-4FC0-9346-8583727BEDB1}"/>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29224" b="71918" l="11555" r="58631">
                        <a14:foregroundMark x1="15264" y1="35845" x2="15264" y2="35845"/>
                        <a14:foregroundMark x1="15407" y1="35845" x2="15407" y2="35845"/>
                        <a14:foregroundMark x1="15549" y1="30137" x2="15549" y2="30137"/>
                        <a14:foregroundMark x1="14836" y1="54566" x2="14836" y2="54566"/>
                        <a14:foregroundMark x1="14265" y1="55936" x2="14265" y2="55936"/>
                        <a14:foregroundMark x1="13124" y1="56849" x2="13267" y2="56849"/>
                        <a14:foregroundMark x1="12411" y1="56849" x2="12411" y2="56849"/>
                        <a14:foregroundMark x1="11983" y1="56849" x2="11983" y2="56849"/>
                        <a14:foregroundMark x1="11555" y1="56393" x2="11555" y2="56393"/>
                        <a14:foregroundMark x1="16405" y1="29680" x2="16405" y2="29680"/>
                        <a14:foregroundMark x1="15549" y1="29452" x2="15549" y2="29452"/>
                        <a14:foregroundMark x1="14693" y1="29680" x2="14693" y2="29680"/>
                        <a14:foregroundMark x1="14123" y1="29452" x2="14123" y2="29452"/>
                        <a14:foregroundMark x1="16548" y1="29452" x2="16548" y2="29452"/>
                        <a14:foregroundMark x1="19258" y1="40868" x2="19258" y2="40868"/>
                        <a14:foregroundMark x1="24822" y1="42694" x2="24822" y2="42694"/>
                        <a14:foregroundMark x1="22967" y1="50000" x2="22967" y2="50000"/>
                        <a14:foregroundMark x1="22682" y1="38128" x2="22682" y2="38128"/>
                        <a14:foregroundMark x1="21683" y1="37671" x2="21683" y2="37671"/>
                        <a14:foregroundMark x1="18260" y1="37671" x2="18260" y2="37671"/>
                        <a14:foregroundMark x1="23823" y1="46804" x2="23823" y2="46804"/>
                        <a14:foregroundMark x1="27532" y1="49543" x2="27532" y2="49543"/>
                        <a14:foregroundMark x1="27104" y1="50000" x2="27104" y2="50000"/>
                        <a14:foregroundMark x1="41369" y1="37900" x2="41369" y2="37900"/>
                        <a14:foregroundMark x1="39515" y1="37443" x2="39515" y2="37443"/>
                        <a14:foregroundMark x1="30385" y1="40183" x2="30385" y2="40183"/>
                        <a14:foregroundMark x1="41655" y1="48402" x2="41655" y2="48402"/>
                        <a14:foregroundMark x1="41797" y1="47717" x2="41797" y2="47717"/>
                        <a14:foregroundMark x1="39658" y1="50000" x2="39658" y2="50000"/>
                        <a14:foregroundMark x1="35521" y1="44749" x2="35663" y2="44521"/>
                        <a14:foregroundMark x1="37518" y1="47945" x2="37518" y2="47945"/>
                        <a14:foregroundMark x1="34379" y1="48858" x2="34379" y2="48858"/>
                        <a14:foregroundMark x1="29815" y1="37671" x2="29815" y2="37671"/>
                        <a14:foregroundMark x1="31241" y1="37671" x2="31241" y2="37671"/>
                        <a14:foregroundMark x1="27675" y1="38128" x2="27675" y2="38128"/>
                        <a14:foregroundMark x1="22967" y1="38128" x2="22967" y2="38128"/>
                        <a14:foregroundMark x1="22825" y1="37900" x2="22825" y2="37900"/>
                        <a14:foregroundMark x1="22825" y1="38356" x2="22825" y2="38356"/>
                        <a14:foregroundMark x1="22825" y1="38128" x2="22825" y2="38128"/>
                        <a14:foregroundMark x1="22825" y1="38128" x2="22825" y2="38128"/>
                        <a14:foregroundMark x1="22825" y1="38356" x2="22825" y2="38356"/>
                        <a14:foregroundMark x1="22825" y1="38356" x2="22825" y2="38356"/>
                        <a14:foregroundMark x1="22825" y1="38128" x2="22825" y2="38128"/>
                        <a14:foregroundMark x1="22682" y1="38356" x2="22682" y2="38356"/>
                        <a14:foregroundMark x1="22825" y1="38128" x2="22825" y2="38128"/>
                        <a14:foregroundMark x1="22967" y1="38356" x2="22967" y2="38356"/>
                        <a14:foregroundMark x1="33951" y1="49543" x2="33951" y2="49543"/>
                        <a14:foregroundMark x1="22967" y1="38128" x2="22967" y2="38128"/>
                        <a14:foregroundMark x1="22825" y1="38128" x2="22825" y2="38128"/>
                        <a14:foregroundMark x1="22825" y1="38128" x2="22825" y2="38128"/>
                        <a14:foregroundMark x1="22825" y1="38584" x2="22825" y2="38584"/>
                        <a14:foregroundMark x1="22967" y1="38128" x2="22967" y2="38128"/>
                        <a14:foregroundMark x1="22825" y1="38356" x2="22825" y2="38356"/>
                        <a14:foregroundMark x1="22539" y1="38356" x2="22539" y2="38356"/>
                        <a14:foregroundMark x1="22825" y1="38128" x2="22825" y2="38128"/>
                        <a14:foregroundMark x1="22825" y1="38356" x2="22825" y2="38356"/>
                        <a14:foregroundMark x1="22825" y1="38356" x2="22825" y2="38356"/>
                        <a14:foregroundMark x1="22825" y1="38128" x2="22825" y2="38128"/>
                        <a14:foregroundMark x1="22825" y1="38356" x2="22825" y2="38356"/>
                        <a14:foregroundMark x1="22682" y1="38356" x2="22539" y2="38356"/>
                        <a14:foregroundMark x1="40942" y1="49543" x2="40942" y2="49543"/>
                        <a14:foregroundMark x1="38088" y1="38813" x2="38088" y2="38813"/>
                        <a14:foregroundMark x1="40371" y1="49772" x2="40371" y2="49772"/>
                        <a14:foregroundMark x1="26106" y1="50000" x2="26106" y2="50000"/>
                        <a14:foregroundMark x1="34665" y1="37671" x2="34665" y2="37671"/>
                        <a14:foregroundMark x1="36377" y1="37671" x2="36377" y2="37671"/>
                        <a14:foregroundMark x1="35806" y1="37443" x2="35806" y2="37443"/>
                        <a14:foregroundMark x1="35378" y1="37443" x2="35378" y2="37443"/>
                        <a14:backgroundMark x1="33096" y1="44064" x2="33096" y2="44064"/>
                        <a14:backgroundMark x1="33096" y1="43836" x2="33096" y2="43836"/>
                        <a14:backgroundMark x1="28388" y1="40183" x2="28388" y2="40183"/>
                        <a14:backgroundMark x1="37660" y1="44749" x2="37660" y2="44749"/>
                        <a14:backgroundMark x1="39658" y1="47032" x2="39658" y2="47032"/>
                        <a14:backgroundMark x1="37375" y1="51370" x2="37375" y2="51370"/>
                        <a14:backgroundMark x1="42511" y1="52740" x2="42511" y2="52740"/>
                        <a14:backgroundMark x1="42939" y1="59817" x2="42939" y2="59817"/>
                        <a14:backgroundMark x1="39087" y1="56393" x2="39087" y2="56393"/>
                        <a14:backgroundMark x1="43795" y1="57078" x2="43795" y2="57078"/>
                        <a14:backgroundMark x1="33096" y1="47489" x2="33096" y2="47489"/>
                        <a14:backgroundMark x1="50214" y1="61644" x2="50214" y2="61644"/>
                        <a14:backgroundMark x1="52924" y1="56393" x2="52924" y2="56393"/>
                        <a14:backgroundMark x1="54922" y1="54566" x2="54922" y2="54566"/>
                        <a14:backgroundMark x1="48645" y1="63470" x2="48645" y2="63470"/>
                        <a14:backgroundMark x1="36947" y1="48174" x2="36947" y2="48174"/>
                        <a14:backgroundMark x1="33666" y1="48630" x2="33666" y2="48630"/>
                        <a14:backgroundMark x1="33238" y1="48858" x2="33238" y2="48858"/>
                        <a14:backgroundMark x1="34379" y1="48174" x2="34379" y2="48174"/>
                        <a14:backgroundMark x1="32097" y1="58447" x2="31954" y2="58447"/>
                        <a14:backgroundMark x1="27675" y1="69178" x2="27675" y2="69178"/>
                        <a14:backgroundMark x1="18260" y1="37215" x2="18260" y2="37215"/>
                        <a14:backgroundMark x1="21683" y1="37215" x2="21683" y2="37215"/>
                        <a14:backgroundMark x1="23680" y1="47032" x2="23680" y2="47032"/>
                        <a14:backgroundMark x1="22967" y1="50457" x2="22967" y2="50457"/>
                        <a14:backgroundMark x1="22397" y1="38356" x2="22397" y2="38356"/>
                        <a14:backgroundMark x1="42939" y1="52283" x2="42939" y2="52283"/>
                        <a14:backgroundMark x1="47646" y1="60731" x2="47646" y2="60731"/>
                        <a14:backgroundMark x1="46933" y1="63014" x2="46933" y2="63014"/>
                        <a14:backgroundMark x1="46790" y1="64840" x2="46790" y2="64840"/>
                        <a14:backgroundMark x1="47218" y1="64612" x2="47218" y2="64612"/>
                        <a14:backgroundMark x1="48645" y1="61872" x2="48645" y2="61872"/>
                        <a14:backgroundMark x1="50071" y1="63699" x2="50071" y2="63699"/>
                        <a14:backgroundMark x1="49786" y1="64612" x2="49786" y2="64612"/>
                        <a14:backgroundMark x1="47646" y1="65525" x2="47646" y2="65525"/>
                        <a14:backgroundMark x1="24536" y1="71233" x2="24536" y2="71233"/>
                        <a14:backgroundMark x1="25250" y1="71005" x2="25250" y2="71005"/>
                        <a14:backgroundMark x1="24822" y1="71233" x2="24822" y2="71233"/>
                        <a14:backgroundMark x1="22254" y1="71461" x2="22254" y2="71461"/>
                        <a14:backgroundMark x1="27532" y1="69406" x2="27532" y2="69406"/>
                        <a14:backgroundMark x1="28388" y1="64612" x2="28388" y2="64612"/>
                        <a14:backgroundMark x1="29815" y1="64840" x2="29815" y2="64840"/>
                        <a14:backgroundMark x1="39372" y1="48630" x2="39372" y2="48630"/>
                        <a14:backgroundMark x1="28959" y1="58676" x2="28959" y2="58676"/>
                        <a14:backgroundMark x1="28816" y1="57306" x2="28816" y2="57306"/>
                        <a14:backgroundMark x1="29815" y1="55936" x2="29815" y2="55936"/>
                        <a14:backgroundMark x1="29387" y1="55251" x2="29387" y2="55251"/>
                        <a14:backgroundMark x1="28245" y1="52511" x2="29957" y2="59589"/>
                        <a14:backgroundMark x1="29957" y1="59589" x2="28816" y2="52511"/>
                        <a14:backgroundMark x1="28816" y1="52511" x2="28959" y2="52055"/>
                        <a14:backgroundMark x1="28245" y1="57763" x2="27960" y2="65068"/>
                        <a14:backgroundMark x1="27960" y1="65068" x2="37803" y2="63927"/>
                        <a14:backgroundMark x1="37803" y1="63927" x2="42083" y2="58904"/>
                        <a14:backgroundMark x1="42083" y1="58904" x2="36947" y2="57991"/>
                        <a14:backgroundMark x1="36947" y1="57991" x2="27675" y2="61187"/>
                        <a14:backgroundMark x1="19401" y1="53881" x2="16405" y2="59589"/>
                        <a14:backgroundMark x1="16405" y1="59589" x2="20970" y2="57306"/>
                        <a14:backgroundMark x1="20970" y1="57306" x2="19401" y2="53881"/>
                        <a14:backgroundMark x1="16405" y1="59361" x2="16976" y2="66438"/>
                        <a14:backgroundMark x1="16976" y1="66438" x2="18545" y2="59817"/>
                        <a14:backgroundMark x1="18545" y1="59817" x2="16120" y2="59361"/>
                        <a14:backgroundMark x1="50071" y1="48630" x2="42083" y2="56621"/>
                        <a14:backgroundMark x1="42083" y1="56621" x2="42225" y2="65982"/>
                        <a14:backgroundMark x1="42225" y1="65982" x2="44508" y2="72146"/>
                        <a14:backgroundMark x1="44508" y1="72146" x2="50642" y2="72831"/>
                        <a14:backgroundMark x1="50642" y1="72831" x2="56776" y2="69635"/>
                        <a14:backgroundMark x1="56776" y1="69635" x2="59058" y2="63014"/>
                        <a14:backgroundMark x1="59058" y1="63014" x2="57347" y2="56393"/>
                        <a14:backgroundMark x1="57347" y1="56393" x2="53780" y2="51370"/>
                        <a14:backgroundMark x1="53780" y1="51370" x2="49358" y2="48402"/>
                        <a14:backgroundMark x1="49358" y1="48402" x2="49215" y2="48630"/>
                        <a14:backgroundMark x1="49786" y1="50228" x2="45364" y2="53425"/>
                        <a14:backgroundMark x1="45364" y1="53425" x2="47932" y2="59589"/>
                        <a14:backgroundMark x1="47932" y1="59589" x2="53780" y2="59361"/>
                        <a14:backgroundMark x1="53780" y1="59361" x2="57347" y2="54566"/>
                        <a14:backgroundMark x1="57347" y1="54566" x2="52782" y2="51370"/>
                        <a14:backgroundMark x1="52782" y1="51370" x2="48787" y2="50913"/>
                        <a14:backgroundMark x1="44650" y1="55708" x2="42511" y2="62329"/>
                        <a14:backgroundMark x1="42511" y1="62329" x2="43937" y2="69863"/>
                        <a14:backgroundMark x1="43937" y1="69863" x2="54208" y2="64384"/>
                        <a14:backgroundMark x1="54208" y1="64384" x2="51641" y2="57534"/>
                        <a14:backgroundMark x1="51641" y1="57534" x2="46933" y2="55023"/>
                        <a14:backgroundMark x1="46933" y1="55023" x2="44365" y2="56393"/>
                        <a14:backgroundMark x1="44508" y1="56164" x2="44223" y2="63699"/>
                        <a14:backgroundMark x1="44223" y1="63699" x2="47789" y2="59132"/>
                        <a14:backgroundMark x1="47789" y1="59132" x2="44365" y2="56849"/>
                        <a14:backgroundMark x1="47218" y1="59589" x2="44793" y2="65982"/>
                        <a14:backgroundMark x1="44793" y1="65982" x2="49501" y2="63699"/>
                        <a14:backgroundMark x1="49501" y1="63699" x2="47504" y2="60274"/>
                        <a14:backgroundMark x1="58060" y1="52283" x2="58631" y2="50913"/>
                        <a14:backgroundMark x1="58203" y1="51598" x2="57347" y2="52055"/>
                        <a14:backgroundMark x1="55920" y1="56164" x2="53352" y2="62329"/>
                        <a14:backgroundMark x1="53352" y1="62329" x2="56205" y2="68265"/>
                        <a14:backgroundMark x1="56205" y1="68265" x2="58488" y2="61644"/>
                        <a14:backgroundMark x1="58488" y1="61644" x2="55635" y2="56849"/>
                        <a14:backgroundMark x1="16262" y1="64612" x2="17546" y2="71918"/>
                        <a14:backgroundMark x1="17546" y1="71918" x2="21683" y2="75799"/>
                        <a14:backgroundMark x1="21683" y1="75799" x2="26961" y2="74658"/>
                        <a14:backgroundMark x1="26961" y1="74658" x2="29957" y2="68950"/>
                        <a14:backgroundMark x1="29957" y1="68950" x2="25535" y2="65982"/>
                        <a14:backgroundMark x1="25535" y1="65982" x2="15977" y2="65068"/>
                        <a14:backgroundMark x1="21255" y1="69863" x2="26676" y2="73516"/>
                        <a14:backgroundMark x1="26676" y1="73516" x2="22539" y2="69406"/>
                        <a14:backgroundMark x1="22539" y1="69406" x2="21113" y2="70320"/>
                        <a14:backgroundMark x1="21113" y1="52511" x2="20970" y2="52055"/>
                        <a14:backgroundMark x1="22825" y1="52740" x2="22254" y2="52055"/>
                        <a14:backgroundMark x1="23110" y1="52511" x2="22682" y2="52968"/>
                        <a14:backgroundMark x1="35521" y1="53425" x2="35093" y2="55479"/>
                        <a14:backgroundMark x1="36091" y1="52055" x2="35235" y2="53881"/>
                        <a14:backgroundMark x1="39515" y1="53425" x2="42225" y2="52511"/>
                        <a14:backgroundMark x1="39087" y1="51826" x2="34094" y2="53425"/>
                        <a14:backgroundMark x1="34094" y1="53425" x2="37375" y2="58447"/>
                        <a14:backgroundMark x1="37375" y1="58447" x2="38944" y2="52055"/>
                        <a14:backgroundMark x1="38944" y1="52055" x2="38802" y2="52055"/>
                        <a14:backgroundMark x1="23823" y1="51826" x2="28103" y2="55479"/>
                        <a14:backgroundMark x1="28103" y1="55479" x2="23395" y2="53653"/>
                        <a14:backgroundMark x1="23395" y1="53653" x2="24108" y2="52055"/>
                        <a14:backgroundMark x1="36805" y1="47032" x2="36805" y2="47032"/>
                      </a14:backgroundRemoval>
                    </a14:imgEffect>
                  </a14:imgLayer>
                </a14:imgProps>
              </a:ext>
              <a:ext uri="{28A0092B-C50C-407E-A947-70E740481C1C}">
                <a14:useLocalDpi xmlns:a14="http://schemas.microsoft.com/office/drawing/2010/main" val="0"/>
              </a:ext>
            </a:extLst>
          </a:blip>
          <a:srcRect l="10913" t="29060" r="40589" b="26667"/>
          <a:stretch/>
        </p:blipFill>
        <p:spPr>
          <a:xfrm>
            <a:off x="162409" y="1991209"/>
            <a:ext cx="4888523" cy="3036277"/>
          </a:xfrm>
          <a:prstGeom prst="rect">
            <a:avLst/>
          </a:prstGeom>
        </p:spPr>
      </p:pic>
      <p:sp>
        <p:nvSpPr>
          <p:cNvPr id="6" name="Title 1">
            <a:extLst>
              <a:ext uri="{FF2B5EF4-FFF2-40B4-BE49-F238E27FC236}">
                <a16:creationId xmlns:a16="http://schemas.microsoft.com/office/drawing/2014/main" id="{E1EF6E5A-1200-455B-8EF8-07F50A50667A}"/>
              </a:ext>
            </a:extLst>
          </p:cNvPr>
          <p:cNvSpPr txBox="1">
            <a:spLocks/>
          </p:cNvSpPr>
          <p:nvPr/>
        </p:nvSpPr>
        <p:spPr>
          <a:xfrm>
            <a:off x="4773339" y="2333557"/>
            <a:ext cx="384216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7" name="Title 1">
            <a:extLst>
              <a:ext uri="{FF2B5EF4-FFF2-40B4-BE49-F238E27FC236}">
                <a16:creationId xmlns:a16="http://schemas.microsoft.com/office/drawing/2014/main" id="{EBDA33E4-172E-42F8-ADE3-60AE11A92656}"/>
              </a:ext>
            </a:extLst>
          </p:cNvPr>
          <p:cNvSpPr txBox="1">
            <a:spLocks/>
          </p:cNvSpPr>
          <p:nvPr/>
        </p:nvSpPr>
        <p:spPr>
          <a:xfrm>
            <a:off x="4617810" y="5013824"/>
            <a:ext cx="375072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50485" y="376518"/>
            <a:ext cx="4286922" cy="607807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"Nor is there salvation in any other, for there is no other name under heaven given among men by which we must be saved."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4:12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B719A059-4406-4560-A920-824EA4EBC0D3}"/>
              </a:ext>
            </a:extLst>
          </p:cNvPr>
          <p:cNvSpPr txBox="1">
            <a:spLocks noChangeArrowheads="1"/>
          </p:cNvSpPr>
          <p:nvPr/>
        </p:nvSpPr>
        <p:spPr bwMode="auto">
          <a:xfrm>
            <a:off x="4793739" y="2394610"/>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 other name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05E43B5-2191-42BF-AFC8-56EB959D02D1}"/>
              </a:ext>
            </a:extLst>
          </p:cNvPr>
          <p:cNvSpPr txBox="1">
            <a:spLocks noChangeArrowheads="1"/>
          </p:cNvSpPr>
          <p:nvPr/>
        </p:nvSpPr>
        <p:spPr bwMode="auto">
          <a:xfrm>
            <a:off x="4595527" y="5079483"/>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must be saved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6">
            <a:extLst>
              <a:ext uri="{FF2B5EF4-FFF2-40B4-BE49-F238E27FC236}">
                <a16:creationId xmlns:a16="http://schemas.microsoft.com/office/drawing/2014/main" id="{39F4532A-B04A-41E2-A75A-E3163B7B9812}"/>
              </a:ext>
            </a:extLst>
          </p:cNvPr>
          <p:cNvSpPr>
            <a:spLocks noChangeArrowheads="1"/>
          </p:cNvSpPr>
          <p:nvPr/>
        </p:nvSpPr>
        <p:spPr bwMode="auto">
          <a:xfrm>
            <a:off x="4624388" y="5098993"/>
            <a:ext cx="1565397"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must</a:t>
            </a:r>
          </a:p>
        </p:txBody>
      </p:sp>
    </p:spTree>
    <p:extLst>
      <p:ext uri="{BB962C8B-B14F-4D97-AF65-F5344CB8AC3E}">
        <p14:creationId xmlns:p14="http://schemas.microsoft.com/office/powerpoint/2010/main" val="571997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par>
                                <p:cTn id="8" presetID="10" presetClass="exit" presetSubtype="0" fill="hold" nodeType="withEffect">
                                  <p:stCondLst>
                                    <p:cond delay="0"/>
                                  </p:stCondLst>
                                  <p:childTnLst>
                                    <p:animEffect transition="out" filter="fade">
                                      <p:cBhvr>
                                        <p:cTn id="9" dur="250"/>
                                        <p:tgtEl>
                                          <p:spTgt spid="5"/>
                                        </p:tgtEl>
                                      </p:cBhvr>
                                    </p:animEffect>
                                    <p:set>
                                      <p:cBhvr>
                                        <p:cTn id="10" dur="1" fill="hold">
                                          <p:stCondLst>
                                            <p:cond delay="24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45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45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45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stCondLst>
                                            <p:cond delay="0"/>
                                          </p:stCondLst>
                                        </p:cTn>
                                        <p:tgtEl>
                                          <p:spTgt spid="11"/>
                                        </p:tgtEl>
                                      </p:cBhvr>
                                    </p:animEffect>
                                    <p:anim to="" calcmode="lin" valueType="num">
                                      <p:cBhvr>
                                        <p:cTn id="34"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3074"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E293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3D01CE-8DA9-410F-883D-01719FD81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0" name="!!JesusChrist">
            <a:extLst>
              <a:ext uri="{FF2B5EF4-FFF2-40B4-BE49-F238E27FC236}">
                <a16:creationId xmlns:a16="http://schemas.microsoft.com/office/drawing/2014/main" id="{EBB89A8C-19FE-459B-A423-41E2313DF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349" y="767218"/>
            <a:ext cx="1920406" cy="4993057"/>
          </a:xfrm>
          <a:prstGeom prst="rect">
            <a:avLst/>
          </a:prstGeom>
        </p:spPr>
      </p:pic>
      <p:sp>
        <p:nvSpPr>
          <p:cNvPr id="12" name="Title 1">
            <a:extLst>
              <a:ext uri="{FF2B5EF4-FFF2-40B4-BE49-F238E27FC236}">
                <a16:creationId xmlns:a16="http://schemas.microsoft.com/office/drawing/2014/main" id="{9E0A5000-4674-4BF1-954C-ACB6FC6FA957}"/>
              </a:ext>
            </a:extLst>
          </p:cNvPr>
          <p:cNvSpPr txBox="1">
            <a:spLocks/>
          </p:cNvSpPr>
          <p:nvPr/>
        </p:nvSpPr>
        <p:spPr>
          <a:xfrm>
            <a:off x="643826" y="4360780"/>
            <a:ext cx="771098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3" name="Title 1">
            <a:extLst>
              <a:ext uri="{FF2B5EF4-FFF2-40B4-BE49-F238E27FC236}">
                <a16:creationId xmlns:a16="http://schemas.microsoft.com/office/drawing/2014/main" id="{B5121B63-6491-488B-B96F-46DC41404A45}"/>
              </a:ext>
            </a:extLst>
          </p:cNvPr>
          <p:cNvSpPr txBox="1">
            <a:spLocks/>
          </p:cNvSpPr>
          <p:nvPr/>
        </p:nvSpPr>
        <p:spPr>
          <a:xfrm>
            <a:off x="1135868" y="1104272"/>
            <a:ext cx="4712676" cy="7234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983540"/>
            <a:ext cx="8229600" cy="48909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looking unto Jesus, the author and finisher of our faith, who for the joy that was set before Him endured the cross, despising the shame, and has sat down at the right hand of the throne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5FD23B26-F172-4099-8C37-D249EFE5DC2F}"/>
              </a:ext>
            </a:extLst>
          </p:cNvPr>
          <p:cNvSpPr txBox="1">
            <a:spLocks noChangeArrowheads="1"/>
          </p:cNvSpPr>
          <p:nvPr/>
        </p:nvSpPr>
        <p:spPr bwMode="auto">
          <a:xfrm>
            <a:off x="1143745" y="1065552"/>
            <a:ext cx="463512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looking unto Jesus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35BB759E-7A88-4FC2-B74C-02C240B9AEA5}"/>
              </a:ext>
            </a:extLst>
          </p:cNvPr>
          <p:cNvSpPr txBox="1">
            <a:spLocks noChangeArrowheads="1"/>
          </p:cNvSpPr>
          <p:nvPr/>
        </p:nvSpPr>
        <p:spPr bwMode="auto">
          <a:xfrm>
            <a:off x="593994" y="4424003"/>
            <a:ext cx="780651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right hand of the throne of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7A33D06C-23E1-4471-9ECC-A4A9394CF09E}"/>
              </a:ext>
            </a:extLst>
          </p:cNvPr>
          <p:cNvSpPr txBox="1">
            <a:spLocks noChangeArrowheads="1"/>
          </p:cNvSpPr>
          <p:nvPr/>
        </p:nvSpPr>
        <p:spPr bwMode="auto">
          <a:xfrm>
            <a:off x="4077729" y="1736936"/>
            <a:ext cx="238022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our faith</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848B26E8-008D-4CE4-9753-70060F636F31}"/>
              </a:ext>
            </a:extLst>
          </p:cNvPr>
          <p:cNvSpPr txBox="1">
            <a:spLocks noChangeArrowheads="1"/>
          </p:cNvSpPr>
          <p:nvPr/>
        </p:nvSpPr>
        <p:spPr bwMode="auto">
          <a:xfrm>
            <a:off x="3166679" y="3651877"/>
            <a:ext cx="1628346"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Risen</a:t>
            </a:r>
            <a:endParaRPr lang="en-US" altLang="en-US" sz="48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4CB990A8-6B49-4C0E-92C2-9F3FABB125A7}"/>
              </a:ext>
            </a:extLst>
          </p:cNvPr>
          <p:cNvSpPr txBox="1">
            <a:spLocks noChangeArrowheads="1"/>
          </p:cNvSpPr>
          <p:nvPr/>
        </p:nvSpPr>
        <p:spPr bwMode="auto">
          <a:xfrm>
            <a:off x="7022144" y="4424747"/>
            <a:ext cx="128753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hidden="1">
            <a:extLst>
              <a:ext uri="{FF2B5EF4-FFF2-40B4-BE49-F238E27FC236}">
                <a16:creationId xmlns:a16="http://schemas.microsoft.com/office/drawing/2014/main" id="{4CD0536C-C43A-4250-868B-A4259D3002AF}"/>
              </a:ext>
            </a:extLst>
          </p:cNvPr>
          <p:cNvSpPr txBox="1">
            <a:spLocks noChangeArrowheads="1"/>
          </p:cNvSpPr>
          <p:nvPr/>
        </p:nvSpPr>
        <p:spPr bwMode="auto">
          <a:xfrm>
            <a:off x="4679507" y="2938298"/>
            <a:ext cx="1116383"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7020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10" presetClass="exit" presetSubtype="0" fill="hold" nodeType="with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18" presetClass="emph" presetSubtype="0" fill="hold" grpId="1" nodeType="withEffect">
                                  <p:stCondLst>
                                    <p:cond delay="0"/>
                                  </p:stCondLst>
                                  <p:childTnLst>
                                    <p:set>
                                      <p:cBhvr override="childStyle">
                                        <p:cTn id="19" dur="500" fill="hold"/>
                                        <p:tgtEl>
                                          <p:spTgt spid="13"/>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1000"/>
                                        <p:tgtEl>
                                          <p:spTgt spid="12"/>
                                        </p:tgtEl>
                                      </p:cBhvr>
                                    </p:animEffect>
                                  </p:childTnLst>
                                </p:cTn>
                              </p:par>
                              <p:par>
                                <p:cTn id="28" presetID="18" presetClass="emph" presetSubtype="0" fill="hold" grpId="1" nodeType="withEffect">
                                  <p:stCondLst>
                                    <p:cond delay="0"/>
                                  </p:stCondLst>
                                  <p:childTnLst>
                                    <p:set>
                                      <p:cBhvr override="childStyle">
                                        <p:cTn id="29" dur="1000" fill="hold"/>
                                        <p:tgtEl>
                                          <p:spTgt spid="12"/>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500" fill="hold"/>
                                        <p:tgtEl>
                                          <p:spTgt spid="18"/>
                                        </p:tgtEl>
                                        <p:attrNameLst>
                                          <p:attrName>ppt_w</p:attrName>
                                        </p:attrNameLst>
                                      </p:cBhvr>
                                      <p:tavLst>
                                        <p:tav tm="0">
                                          <p:val>
                                            <p:fltVal val="0"/>
                                          </p:val>
                                        </p:tav>
                                        <p:tav tm="100000">
                                          <p:val>
                                            <p:strVal val="#ppt_w"/>
                                          </p:val>
                                        </p:tav>
                                      </p:tavLst>
                                    </p:anim>
                                    <p:anim calcmode="lin" valueType="num">
                                      <p:cBhvr>
                                        <p:cTn id="45" dur="1500" fill="hold"/>
                                        <p:tgtEl>
                                          <p:spTgt spid="18"/>
                                        </p:tgtEl>
                                        <p:attrNameLst>
                                          <p:attrName>ppt_h</p:attrName>
                                        </p:attrNameLst>
                                      </p:cBhvr>
                                      <p:tavLst>
                                        <p:tav tm="0">
                                          <p:val>
                                            <p:fltVal val="0"/>
                                          </p:val>
                                        </p:tav>
                                        <p:tav tm="100000">
                                          <p:val>
                                            <p:strVal val="#ppt_h"/>
                                          </p:val>
                                        </p:tav>
                                      </p:tavLst>
                                    </p:anim>
                                  </p:childTnLst>
                                </p:cTn>
                              </p:par>
                              <p:par>
                                <p:cTn id="46" presetID="42" presetClass="path" presetSubtype="0" accel="50000" decel="50000" fill="hold" grpId="2" nodeType="withEffect">
                                  <p:stCondLst>
                                    <p:cond delay="0"/>
                                  </p:stCondLst>
                                  <p:childTnLst>
                                    <p:animMotion origin="layout" path="M -1.66667E-6 -4.81481E-6 L -0.14271 0.35371 " pathEditMode="relative" rAng="0" ptsTypes="AA">
                                      <p:cBhvr>
                                        <p:cTn id="47" dur="1500" spd="-100000" fill="hold"/>
                                        <p:tgtEl>
                                          <p:spTgt spid="18"/>
                                        </p:tgtEl>
                                        <p:attrNameLst>
                                          <p:attrName>ppt_x</p:attrName>
                                          <p:attrName>ppt_y</p:attrName>
                                        </p:attrNameLst>
                                      </p:cBhvr>
                                      <p:rCtr x="-7135" y="17685"/>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par>
                                <p:cTn id="53" presetID="6" presetClass="emph" presetSubtype="0" fill="hold" grpId="2" nodeType="withEffect">
                                  <p:stCondLst>
                                    <p:cond delay="0"/>
                                  </p:stCondLst>
                                  <p:childTnLst>
                                    <p:animScale>
                                      <p:cBhvr>
                                        <p:cTn id="54" dur="2000" fill="hold"/>
                                        <p:tgtEl>
                                          <p:spTgt spid="16"/>
                                        </p:tgtEl>
                                      </p:cBhvr>
                                      <p:by x="87000" y="87000"/>
                                    </p:animScale>
                                  </p:childTnLst>
                                </p:cTn>
                              </p:par>
                              <p:par>
                                <p:cTn id="55" presetID="42" presetClass="path" presetSubtype="0" accel="50000" decel="50000" fill="hold" grpId="1" nodeType="withEffect">
                                  <p:stCondLst>
                                    <p:cond delay="0"/>
                                  </p:stCondLst>
                                  <p:childTnLst>
                                    <p:animMotion origin="layout" path="M -4.44444E-6 -4.44444E-6 L -0.26579 -0.21713 " pathEditMode="relative" rAng="0" ptsTypes="AA">
                                      <p:cBhvr>
                                        <p:cTn id="56" dur="2000" fill="hold"/>
                                        <p:tgtEl>
                                          <p:spTgt spid="16"/>
                                        </p:tgtEl>
                                        <p:attrNameLst>
                                          <p:attrName>ppt_x</p:attrName>
                                          <p:attrName>ppt_y</p:attrName>
                                        </p:attrNameLst>
                                      </p:cBhvr>
                                      <p:rCtr x="-13299" y="-10856"/>
                                    </p:animMotion>
                                  </p:childTnLst>
                                </p:cTn>
                              </p:par>
                              <p:par>
                                <p:cTn id="57" presetID="2" presetClass="exit" presetSubtype="1" accel="53000" fill="hold" grpId="1" nodeType="withEffect">
                                  <p:stCondLst>
                                    <p:cond delay="0"/>
                                  </p:stCondLst>
                                  <p:childTnLst>
                                    <p:anim calcmode="lin" valueType="num">
                                      <p:cBhvr additive="base">
                                        <p:cTn id="58" dur="2000"/>
                                        <p:tgtEl>
                                          <p:spTgt spid="14"/>
                                        </p:tgtEl>
                                        <p:attrNameLst>
                                          <p:attrName>ppt_x</p:attrName>
                                        </p:attrNameLst>
                                      </p:cBhvr>
                                      <p:tavLst>
                                        <p:tav tm="0">
                                          <p:val>
                                            <p:strVal val="ppt_x"/>
                                          </p:val>
                                        </p:tav>
                                        <p:tav tm="100000">
                                          <p:val>
                                            <p:strVal val="ppt_x"/>
                                          </p:val>
                                        </p:tav>
                                      </p:tavLst>
                                    </p:anim>
                                    <p:anim calcmode="lin" valueType="num">
                                      <p:cBhvr additive="base">
                                        <p:cTn id="59" dur="2000"/>
                                        <p:tgtEl>
                                          <p:spTgt spid="14"/>
                                        </p:tgtEl>
                                        <p:attrNameLst>
                                          <p:attrName>ppt_y</p:attrName>
                                        </p:attrNameLst>
                                      </p:cBhvr>
                                      <p:tavLst>
                                        <p:tav tm="0">
                                          <p:val>
                                            <p:strVal val="ppt_y"/>
                                          </p:val>
                                        </p:tav>
                                        <p:tav tm="100000">
                                          <p:val>
                                            <p:strVal val="0-ppt_h/2"/>
                                          </p:val>
                                        </p:tav>
                                      </p:tavLst>
                                    </p:anim>
                                    <p:set>
                                      <p:cBhvr>
                                        <p:cTn id="60" dur="1" fill="hold">
                                          <p:stCondLst>
                                            <p:cond delay="1999"/>
                                          </p:stCondLst>
                                        </p:cTn>
                                        <p:tgtEl>
                                          <p:spTgt spid="1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3" grpId="0"/>
      <p:bldP spid="13" grpId="1"/>
      <p:bldP spid="13" grpId="2"/>
      <p:bldP spid="3074" grpId="0"/>
      <p:bldP spid="3074" grpId="1"/>
      <p:bldP spid="11" grpId="0"/>
      <p:bldP spid="11" grpId="1"/>
      <p:bldP spid="17" grpId="0"/>
      <p:bldP spid="17" grpId="1"/>
      <p:bldP spid="18" grpId="0"/>
      <p:bldP spid="18" grpId="1"/>
      <p:bldP spid="18" grpId="2"/>
      <p:bldP spid="14" grpId="0"/>
      <p:bldP spid="14" grpId="1"/>
      <p:bldP spid="16" grpId="0"/>
      <p:bldP spid="16" grpId="1"/>
      <p:bldP spid="16"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457DBC-23BE-4857-89A8-28B2CB194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7362347A-07D4-4D40-B570-48391630A2B0}"/>
              </a:ext>
            </a:extLst>
          </p:cNvPr>
          <p:cNvSpPr txBox="1">
            <a:spLocks/>
          </p:cNvSpPr>
          <p:nvPr/>
        </p:nvSpPr>
        <p:spPr>
          <a:xfrm>
            <a:off x="4119563" y="166687"/>
            <a:ext cx="1441540" cy="7556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Christ</a:t>
            </a:r>
          </a:p>
        </p:txBody>
      </p:sp>
      <p:sp>
        <p:nvSpPr>
          <p:cNvPr id="6" name="Title 1">
            <a:extLst>
              <a:ext uri="{FF2B5EF4-FFF2-40B4-BE49-F238E27FC236}">
                <a16:creationId xmlns:a16="http://schemas.microsoft.com/office/drawing/2014/main" id="{6E05ACF5-F51B-445E-8EC8-75797BD0B20D}"/>
              </a:ext>
            </a:extLst>
          </p:cNvPr>
          <p:cNvSpPr txBox="1">
            <a:spLocks/>
          </p:cNvSpPr>
          <p:nvPr/>
        </p:nvSpPr>
        <p:spPr>
          <a:xfrm>
            <a:off x="748146" y="720436"/>
            <a:ext cx="7523018" cy="811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raised from the dead, dies no more</a:t>
            </a:r>
          </a:p>
        </p:txBody>
      </p:sp>
      <p:sp>
        <p:nvSpPr>
          <p:cNvPr id="12" name="Title 1">
            <a:extLst>
              <a:ext uri="{FF2B5EF4-FFF2-40B4-BE49-F238E27FC236}">
                <a16:creationId xmlns:a16="http://schemas.microsoft.com/office/drawing/2014/main" id="{019F447E-49B7-4155-BD02-AC5D571B5052}"/>
              </a:ext>
            </a:extLst>
          </p:cNvPr>
          <p:cNvSpPr txBox="1">
            <a:spLocks/>
          </p:cNvSpPr>
          <p:nvPr/>
        </p:nvSpPr>
        <p:spPr>
          <a:xfrm>
            <a:off x="5015346" y="3615586"/>
            <a:ext cx="767616" cy="811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a:t>
            </a:r>
          </a:p>
        </p:txBody>
      </p:sp>
      <p:sp>
        <p:nvSpPr>
          <p:cNvPr id="13" name="Title 1">
            <a:extLst>
              <a:ext uri="{FF2B5EF4-FFF2-40B4-BE49-F238E27FC236}">
                <a16:creationId xmlns:a16="http://schemas.microsoft.com/office/drawing/2014/main" id="{34DC2D74-B59D-4910-A9CC-BFB25158B646}"/>
              </a:ext>
            </a:extLst>
          </p:cNvPr>
          <p:cNvSpPr txBox="1">
            <a:spLocks/>
          </p:cNvSpPr>
          <p:nvPr/>
        </p:nvSpPr>
        <p:spPr>
          <a:xfrm>
            <a:off x="2718487" y="4196355"/>
            <a:ext cx="5841002" cy="811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alive to God in Christ Jesus</a:t>
            </a:r>
          </a:p>
        </p:txBody>
      </p:sp>
      <p:sp>
        <p:nvSpPr>
          <p:cNvPr id="3074" name="Rectangle 2"/>
          <p:cNvSpPr>
            <a:spLocks noGrp="1" noChangeArrowheads="1"/>
          </p:cNvSpPr>
          <p:nvPr>
            <p:ph type="title"/>
          </p:nvPr>
        </p:nvSpPr>
        <p:spPr>
          <a:xfrm>
            <a:off x="397042" y="289719"/>
            <a:ext cx="8349916"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knowing that Christ, having been raised from the dead, dies no more. Death no longer has dominion over Him. For the death that He died, He died to sin once for all; but the life that He lives, He lives to God. Likewise you also, reckon yourselves to be dead indeed      to sin, but alive to God in Christ Jesus our Lord. Therefore do not let sin reign in your mortal body, that you should obey it in its lusts.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6:9-12 </a:t>
            </a:r>
          </a:p>
        </p:txBody>
      </p:sp>
      <p:sp>
        <p:nvSpPr>
          <p:cNvPr id="16" name="Rectangle 2">
            <a:extLst>
              <a:ext uri="{FF2B5EF4-FFF2-40B4-BE49-F238E27FC236}">
                <a16:creationId xmlns:a16="http://schemas.microsoft.com/office/drawing/2014/main" id="{D47BECDE-B854-4127-B7FC-F0E983D1E68B}"/>
              </a:ext>
            </a:extLst>
          </p:cNvPr>
          <p:cNvSpPr txBox="1">
            <a:spLocks noChangeArrowheads="1"/>
          </p:cNvSpPr>
          <p:nvPr/>
        </p:nvSpPr>
        <p:spPr bwMode="auto">
          <a:xfrm>
            <a:off x="771419" y="727201"/>
            <a:ext cx="746532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raised from the dead, dies no more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987CABEF-D765-4762-ADE5-F88C9745FA44}"/>
              </a:ext>
            </a:extLst>
          </p:cNvPr>
          <p:cNvSpPr txBox="1">
            <a:spLocks noChangeArrowheads="1"/>
          </p:cNvSpPr>
          <p:nvPr/>
        </p:nvSpPr>
        <p:spPr bwMode="auto">
          <a:xfrm>
            <a:off x="5016226" y="3630692"/>
            <a:ext cx="77280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F98C973C-13F3-44EE-8823-229423CF6055}"/>
              </a:ext>
            </a:extLst>
          </p:cNvPr>
          <p:cNvSpPr txBox="1">
            <a:spLocks noChangeArrowheads="1"/>
          </p:cNvSpPr>
          <p:nvPr/>
        </p:nvSpPr>
        <p:spPr bwMode="auto">
          <a:xfrm>
            <a:off x="2746683" y="4205638"/>
            <a:ext cx="578340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alive to God in Christ Jesus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AFA9FE0-E1CF-4302-ADC2-0FE19C449D13}"/>
              </a:ext>
            </a:extLst>
          </p:cNvPr>
          <p:cNvSpPr txBox="1">
            <a:spLocks noChangeArrowheads="1"/>
          </p:cNvSpPr>
          <p:nvPr/>
        </p:nvSpPr>
        <p:spPr bwMode="auto">
          <a:xfrm>
            <a:off x="4679507" y="2938298"/>
            <a:ext cx="1116383"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F2E7BF8-1822-4984-8F0A-0369F2D526A8}"/>
              </a:ext>
            </a:extLst>
          </p:cNvPr>
          <p:cNvSpPr txBox="1">
            <a:spLocks noChangeArrowheads="1"/>
          </p:cNvSpPr>
          <p:nvPr/>
        </p:nvSpPr>
        <p:spPr bwMode="auto">
          <a:xfrm>
            <a:off x="4679507" y="2938298"/>
            <a:ext cx="1116383"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aised">
            <a:extLst>
              <a:ext uri="{FF2B5EF4-FFF2-40B4-BE49-F238E27FC236}">
                <a16:creationId xmlns:a16="http://schemas.microsoft.com/office/drawing/2014/main" id="{14C1C899-75AE-4F40-ACA2-52B3FDC34267}"/>
              </a:ext>
            </a:extLst>
          </p:cNvPr>
          <p:cNvSpPr txBox="1">
            <a:spLocks noChangeArrowheads="1"/>
          </p:cNvSpPr>
          <p:nvPr/>
        </p:nvSpPr>
        <p:spPr bwMode="auto">
          <a:xfrm>
            <a:off x="630856" y="728277"/>
            <a:ext cx="1931370"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raised</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14" name="Rectangle 6">
            <a:extLst>
              <a:ext uri="{FF2B5EF4-FFF2-40B4-BE49-F238E27FC236}">
                <a16:creationId xmlns:a16="http://schemas.microsoft.com/office/drawing/2014/main" id="{E86C562B-7605-47C2-A703-1554E2C59EA2}"/>
              </a:ext>
            </a:extLst>
          </p:cNvPr>
          <p:cNvSpPr>
            <a:spLocks noChangeArrowheads="1"/>
          </p:cNvSpPr>
          <p:nvPr/>
        </p:nvSpPr>
        <p:spPr bwMode="auto">
          <a:xfrm>
            <a:off x="5286385" y="411315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5" name="Rectangle 9">
            <a:extLst>
              <a:ext uri="{FF2B5EF4-FFF2-40B4-BE49-F238E27FC236}">
                <a16:creationId xmlns:a16="http://schemas.microsoft.com/office/drawing/2014/main" id="{12CC9B85-D396-4333-BFEB-4E8AD6BDA65C}"/>
              </a:ext>
            </a:extLst>
          </p:cNvPr>
          <p:cNvSpPr>
            <a:spLocks noChangeArrowheads="1"/>
          </p:cNvSpPr>
          <p:nvPr/>
        </p:nvSpPr>
        <p:spPr bwMode="auto">
          <a:xfrm>
            <a:off x="5760847" y="4230299"/>
            <a:ext cx="277668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latin typeface="Calibri" panose="020F0502020204030204" pitchFamily="34" charset="0"/>
                <a:cs typeface="Calibri" panose="020F0502020204030204" pitchFamily="34" charset="0"/>
              </a:rPr>
              <a:t>Christ Jesus</a:t>
            </a:r>
            <a:endParaRPr lang="en-US" sz="3810" b="1" i="1" dirty="0">
              <a:solidFill>
                <a:srgbClr val="CC9900"/>
              </a:solidFill>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id="{B558A7A5-7708-467E-8B1E-9EF4E28ACE40}"/>
              </a:ext>
            </a:extLst>
          </p:cNvPr>
          <p:cNvSpPr>
            <a:spLocks noChangeArrowheads="1"/>
          </p:cNvSpPr>
          <p:nvPr/>
        </p:nvSpPr>
        <p:spPr bwMode="auto">
          <a:xfrm>
            <a:off x="4112382" y="174949"/>
            <a:ext cx="147019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latin typeface="Calibri" panose="020F0502020204030204" pitchFamily="34" charset="0"/>
                <a:cs typeface="Calibri" panose="020F0502020204030204" pitchFamily="34" charset="0"/>
              </a:rPr>
              <a:t>Christ</a:t>
            </a:r>
            <a:endParaRPr lang="en-US" sz="3810" b="1" i="1" dirty="0">
              <a:solidFill>
                <a:srgbClr val="CC9900"/>
              </a:solidFill>
              <a:latin typeface="Calibri" panose="020F0502020204030204" pitchFamily="34" charset="0"/>
              <a:cs typeface="Calibri" panose="020F0502020204030204" pitchFamily="34" charset="0"/>
            </a:endParaRPr>
          </a:p>
        </p:txBody>
      </p:sp>
      <p:sp>
        <p:nvSpPr>
          <p:cNvPr id="11" name="Raised" hidden="1">
            <a:extLst>
              <a:ext uri="{FF2B5EF4-FFF2-40B4-BE49-F238E27FC236}">
                <a16:creationId xmlns:a16="http://schemas.microsoft.com/office/drawing/2014/main" id="{4D8C1B38-93C6-4011-B823-469DC0C096C5}"/>
              </a:ext>
            </a:extLst>
          </p:cNvPr>
          <p:cNvSpPr txBox="1">
            <a:spLocks noChangeArrowheads="1"/>
          </p:cNvSpPr>
          <p:nvPr/>
        </p:nvSpPr>
        <p:spPr bwMode="auto">
          <a:xfrm>
            <a:off x="4998067" y="694146"/>
            <a:ext cx="1931370"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raised</a:t>
            </a:r>
            <a:endParaRPr kumimoji="0" lang="en-US" altLang="en-US"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ndParaRPr>
          </a:p>
        </p:txBody>
      </p:sp>
    </p:spTree>
    <p:extLst>
      <p:ext uri="{BB962C8B-B14F-4D97-AF65-F5344CB8AC3E}">
        <p14:creationId xmlns:p14="http://schemas.microsoft.com/office/powerpoint/2010/main" val="13580763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2" nodeType="withEffect">
                                  <p:stCondLst>
                                    <p:cond delay="0"/>
                                  </p:stCondLst>
                                  <p:childTnLst>
                                    <p:animMotion origin="layout" path="M -3.05556E-6 3.7037E-6 L -0.1625 0.01597 " pathEditMode="relative" rAng="0" ptsTypes="AA">
                                      <p:cBhvr>
                                        <p:cTn id="6" dur="1500" fill="hold"/>
                                        <p:tgtEl>
                                          <p:spTgt spid="8"/>
                                        </p:tgtEl>
                                        <p:attrNameLst>
                                          <p:attrName>ppt_x</p:attrName>
                                          <p:attrName>ppt_y</p:attrName>
                                        </p:attrNameLst>
                                      </p:cBhvr>
                                      <p:rCtr x="-8125" y="787"/>
                                    </p:animMotion>
                                  </p:childTnLst>
                                </p:cTn>
                              </p:par>
                              <p:par>
                                <p:cTn id="7" presetID="42" presetClass="path" presetSubtype="0" accel="50000" decel="50000" fill="hold" grpId="2" nodeType="withEffect">
                                  <p:stCondLst>
                                    <p:cond delay="0"/>
                                  </p:stCondLst>
                                  <p:childTnLst>
                                    <p:animMotion origin="layout" path="M -3.05556E-6 3.7037E-6 L -0.02847 0.18495 " pathEditMode="relative" rAng="0" ptsTypes="AA">
                                      <p:cBhvr>
                                        <p:cTn id="8" dur="1500" fill="hold"/>
                                        <p:tgtEl>
                                          <p:spTgt spid="9"/>
                                        </p:tgtEl>
                                        <p:attrNameLst>
                                          <p:attrName>ppt_x</p:attrName>
                                          <p:attrName>ppt_y</p:attrName>
                                        </p:attrNameLst>
                                      </p:cBhvr>
                                      <p:rCtr x="-1424" y="9236"/>
                                    </p:animMotion>
                                  </p:childTnLst>
                                </p:cTn>
                              </p:par>
                              <p:par>
                                <p:cTn id="9" presetID="21" presetClass="entr" presetSubtype="2" fill="hold" grpId="0" nodeType="withEffect">
                                  <p:stCondLst>
                                    <p:cond delay="1000"/>
                                  </p:stCondLst>
                                  <p:childTnLst>
                                    <p:set>
                                      <p:cBhvr>
                                        <p:cTn id="10" dur="1" fill="hold">
                                          <p:stCondLst>
                                            <p:cond delay="0"/>
                                          </p:stCondLst>
                                        </p:cTn>
                                        <p:tgtEl>
                                          <p:spTgt spid="3074"/>
                                        </p:tgtEl>
                                        <p:attrNameLst>
                                          <p:attrName>style.visibility</p:attrName>
                                        </p:attrNameLst>
                                      </p:cBhvr>
                                      <p:to>
                                        <p:strVal val="visible"/>
                                      </p:to>
                                    </p:set>
                                    <p:animEffect transition="in" filter="wheel(2)">
                                      <p:cBhvr>
                                        <p:cTn id="11" dur="1000"/>
                                        <p:tgtEl>
                                          <p:spTgt spid="3074"/>
                                        </p:tgtEl>
                                      </p:cBhvr>
                                    </p:animEffect>
                                  </p:childTnLst>
                                </p:cTn>
                              </p:par>
                            </p:childTnLst>
                          </p:cTn>
                        </p:par>
                        <p:par>
                          <p:cTn id="12" fill="hold">
                            <p:stCondLst>
                              <p:cond delay="2000"/>
                            </p:stCondLst>
                            <p:childTnLst>
                              <p:par>
                                <p:cTn id="13" presetID="10" presetClass="exit" presetSubtype="0" fill="hold" grpId="1" nodeType="afterEffect">
                                  <p:stCondLst>
                                    <p:cond delay="0"/>
                                  </p:stCondLst>
                                  <p:childTnLst>
                                    <p:animEffect transition="out" filter="fade">
                                      <p:cBhvr>
                                        <p:cTn id="14" dur="250"/>
                                        <p:tgtEl>
                                          <p:spTgt spid="8"/>
                                        </p:tgtEl>
                                      </p:cBhvr>
                                    </p:animEffect>
                                    <p:set>
                                      <p:cBhvr>
                                        <p:cTn id="15" dur="1" fill="hold">
                                          <p:stCondLst>
                                            <p:cond delay="24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50"/>
                                        <p:tgtEl>
                                          <p:spTgt spid="9"/>
                                        </p:tgtEl>
                                      </p:cBhvr>
                                    </p:animEffect>
                                    <p:set>
                                      <p:cBhvr>
                                        <p:cTn id="18" dur="1" fill="hold">
                                          <p:stCondLst>
                                            <p:cond delay="24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par>
                                <p:cTn id="26" presetID="0" presetClass="entr" presetSubtype="0" fill="hold" grpId="0" nodeType="withEffect">
                                  <p:stCondLst>
                                    <p:cond delay="0"/>
                                  </p:stCondLst>
                                  <p:iterate type="lt">
                                    <p:tmPct val="10000"/>
                                  </p:iterate>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stCondLst>
                                            <p:cond delay="0"/>
                                          </p:stCondLst>
                                        </p:cTn>
                                        <p:tgtEl>
                                          <p:spTgt spid="19"/>
                                        </p:tgtEl>
                                      </p:cBhvr>
                                    </p:animEffect>
                                    <p:anim to="" calcmode="lin" valueType="num">
                                      <p:cBhvr>
                                        <p:cTn id="29"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par>
                          <p:cTn id="31" fill="hold">
                            <p:stCondLst>
                              <p:cond delay="750"/>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19"/>
                                        </p:tgtEl>
                                      </p:cBhvr>
                                    </p:animEffect>
                                    <p:animScale>
                                      <p:cBhvr>
                                        <p:cTn id="34" dur="250" autoRev="1" fill="hold"/>
                                        <p:tgtEl>
                                          <p:spTgt spid="19"/>
                                        </p:tgtEl>
                                      </p:cBhvr>
                                      <p:by x="105000" y="105000"/>
                                    </p:animScale>
                                  </p:childTnLst>
                                </p:cTn>
                              </p:par>
                              <p:par>
                                <p:cTn id="35" presetID="22" presetClass="entr" presetSubtype="8"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1000"/>
                                        <p:tgtEl>
                                          <p:spTgt spid="6"/>
                                        </p:tgtEl>
                                      </p:cBhvr>
                                    </p:animEffect>
                                  </p:childTnLst>
                                </p:cTn>
                              </p:par>
                              <p:par>
                                <p:cTn id="38" presetID="18" presetClass="emph" presetSubtype="0" fill="hold" grpId="1" nodeType="withEffect">
                                  <p:stCondLst>
                                    <p:cond delay="0"/>
                                  </p:stCondLst>
                                  <p:childTnLst>
                                    <p:set>
                                      <p:cBhvr override="childStyle">
                                        <p:cTn id="39" dur="1000" fill="hold"/>
                                        <p:tgtEl>
                                          <p:spTgt spid="6"/>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par>
                                <p:cTn id="48" presetID="18" presetClass="emph" presetSubtype="0" fill="hold" grpId="1" nodeType="withEffect">
                                  <p:stCondLst>
                                    <p:cond delay="250"/>
                                  </p:stCondLst>
                                  <p:childTnLst>
                                    <p:set>
                                      <p:cBhvr override="childStyle">
                                        <p:cTn id="49" dur="500" fill="hold"/>
                                        <p:tgtEl>
                                          <p:spTgt spid="12"/>
                                        </p:tgtEl>
                                        <p:attrNameLst>
                                          <p:attrName>style.textDecorationUnderline</p:attrName>
                                        </p:attrNameLst>
                                      </p:cBhvr>
                                      <p:to>
                                        <p:strVal val="true"/>
                                      </p:to>
                                    </p:set>
                                  </p:childTnLst>
                                </p:cTn>
                              </p:par>
                              <p:par>
                                <p:cTn id="50" presetID="22" presetClass="entr" presetSubtype="8" fill="hold" grpId="0" nodeType="withEffect">
                                  <p:stCondLst>
                                    <p:cond delay="25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par>
                                <p:cTn id="53" presetID="16" presetClass="exit" presetSubtype="21" fill="hold" grpId="2" nodeType="withEffect">
                                  <p:stCondLst>
                                    <p:cond delay="0"/>
                                  </p:stCondLst>
                                  <p:childTnLst>
                                    <p:animEffect transition="out" filter="barn(inVertical)">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grpId="2" nodeType="withEffect">
                                  <p:stCondLst>
                                    <p:cond delay="0"/>
                                  </p:stCondLst>
                                  <p:iterate type="lt">
                                    <p:tmPct val="0"/>
                                  </p:iterate>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16" presetClass="exit" presetSubtype="21" fill="hold" grpId="2" nodeType="withEffect">
                                  <p:stCondLst>
                                    <p:cond delay="0"/>
                                  </p:stCondLst>
                                  <p:childTnLst>
                                    <p:animEffect transition="out" filter="barn(inVertical)">
                                      <p:cBhvr>
                                        <p:cTn id="60" dur="750"/>
                                        <p:tgtEl>
                                          <p:spTgt spid="6"/>
                                        </p:tgtEl>
                                      </p:cBhvr>
                                    </p:animEffect>
                                    <p:set>
                                      <p:cBhvr>
                                        <p:cTn id="61" dur="1" fill="hold">
                                          <p:stCondLst>
                                            <p:cond delay="749"/>
                                          </p:stCondLst>
                                        </p:cTn>
                                        <p:tgtEl>
                                          <p:spTgt spid="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750"/>
                                        <p:tgtEl>
                                          <p:spTgt spid="16"/>
                                        </p:tgtEl>
                                      </p:cBhvr>
                                    </p:animEffect>
                                    <p:set>
                                      <p:cBhvr>
                                        <p:cTn id="64" dur="1" fill="hold">
                                          <p:stCondLst>
                                            <p:cond delay="749"/>
                                          </p:stCondLst>
                                        </p:cTn>
                                        <p:tgtEl>
                                          <p:spTgt spid="16"/>
                                        </p:tgtEl>
                                        <p:attrNameLst>
                                          <p:attrName>style.visibility</p:attrName>
                                        </p:attrNameLst>
                                      </p:cBhvr>
                                      <p:to>
                                        <p:strVal val="hidden"/>
                                      </p:to>
                                    </p:set>
                                  </p:childTnLst>
                                </p:cTn>
                              </p:par>
                              <p:par>
                                <p:cTn id="65" presetID="22" presetClass="entr" presetSubtype="8" fill="hold" grpId="0" nodeType="withEffect">
                                  <p:stCondLst>
                                    <p:cond delay="65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850"/>
                                        <p:tgtEl>
                                          <p:spTgt spid="13"/>
                                        </p:tgtEl>
                                      </p:cBhvr>
                                    </p:animEffect>
                                  </p:childTnLst>
                                </p:cTn>
                              </p:par>
                              <p:par>
                                <p:cTn id="68" presetID="18" presetClass="emph" presetSubtype="0" fill="hold" grpId="1" nodeType="withEffect">
                                  <p:stCondLst>
                                    <p:cond delay="650"/>
                                  </p:stCondLst>
                                  <p:childTnLst>
                                    <p:set>
                                      <p:cBhvr override="childStyle">
                                        <p:cTn id="69" dur="850" fill="hold"/>
                                        <p:tgtEl>
                                          <p:spTgt spid="13"/>
                                        </p:tgtEl>
                                        <p:attrNameLst>
                                          <p:attrName>style.textDecorationUnderline</p:attrName>
                                        </p:attrNameLst>
                                      </p:cBhvr>
                                      <p:to>
                                        <p:strVal val="true"/>
                                      </p:to>
                                    </p:set>
                                  </p:childTnLst>
                                </p:cTn>
                              </p:par>
                              <p:par>
                                <p:cTn id="70" presetID="22" presetClass="entr" presetSubtype="8" fill="hold" grpId="0" nodeType="withEffect">
                                  <p:stCondLst>
                                    <p:cond delay="650"/>
                                  </p:stCondLst>
                                  <p:childTnLst>
                                    <p:set>
                                      <p:cBhvr>
                                        <p:cTn id="71" dur="1" fill="hold">
                                          <p:stCondLst>
                                            <p:cond delay="0"/>
                                          </p:stCondLst>
                                        </p:cTn>
                                        <p:tgtEl>
                                          <p:spTgt spid="18"/>
                                        </p:tgtEl>
                                        <p:attrNameLst>
                                          <p:attrName>style.visibility</p:attrName>
                                        </p:attrNameLst>
                                      </p:cBhvr>
                                      <p:to>
                                        <p:strVal val="visible"/>
                                      </p:to>
                                    </p:set>
                                    <p:animEffect transition="in" filter="wipe(left)">
                                      <p:cBhvr>
                                        <p:cTn id="72" dur="750"/>
                                        <p:tgtEl>
                                          <p:spTgt spid="18"/>
                                        </p:tgtEl>
                                      </p:cBhvr>
                                    </p:animEffect>
                                  </p:childTnLst>
                                </p:cTn>
                              </p:par>
                              <p:par>
                                <p:cTn id="73" presetID="0" presetClass="entr" presetSubtype="0" fill="hold" grpId="0" nodeType="withEffect">
                                  <p:stCondLst>
                                    <p:cond delay="650"/>
                                  </p:stCondLst>
                                  <p:childTnLst>
                                    <p:set>
                                      <p:cBhvr>
                                        <p:cTn id="74" dur="1" fill="hold">
                                          <p:stCondLst>
                                            <p:cond delay="0"/>
                                          </p:stCondLst>
                                        </p:cTn>
                                        <p:tgtEl>
                                          <p:spTgt spid="14"/>
                                        </p:tgtEl>
                                        <p:attrNameLst>
                                          <p:attrName>style.visibility</p:attrName>
                                        </p:attrNameLst>
                                      </p:cBhvr>
                                      <p:to>
                                        <p:strVal val="visible"/>
                                      </p:to>
                                    </p:set>
                                    <p:animEffect transition="in" filter="dissolve">
                                      <p:cBhvr>
                                        <p:cTn id="75" dur="500">
                                          <p:stCondLst>
                                            <p:cond delay="0"/>
                                          </p:stCondLst>
                                        </p:cTn>
                                        <p:tgtEl>
                                          <p:spTgt spid="14"/>
                                        </p:tgtEl>
                                      </p:cBhvr>
                                    </p:animEffect>
                                    <p:anim to="" calcmode="lin" valueType="num">
                                      <p:cBhvr>
                                        <p:cTn id="76"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77"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78" presetID="0" presetClass="entr" presetSubtype="0" fill="hold" grpId="0" nodeType="withEffect">
                                  <p:stCondLst>
                                    <p:cond delay="1000"/>
                                  </p:stCondLst>
                                  <p:iterate type="lt">
                                    <p:tmPct val="10000"/>
                                  </p:iterate>
                                  <p:childTnLst>
                                    <p:set>
                                      <p:cBhvr>
                                        <p:cTn id="79" dur="1" fill="hold">
                                          <p:stCondLst>
                                            <p:cond delay="0"/>
                                          </p:stCondLst>
                                        </p:cTn>
                                        <p:tgtEl>
                                          <p:spTgt spid="15"/>
                                        </p:tgtEl>
                                        <p:attrNameLst>
                                          <p:attrName>style.visibility</p:attrName>
                                        </p:attrNameLst>
                                      </p:cBhvr>
                                      <p:to>
                                        <p:strVal val="visible"/>
                                      </p:to>
                                    </p:set>
                                    <p:animEffect transition="in" filter="dissolve">
                                      <p:cBhvr>
                                        <p:cTn id="80" dur="500">
                                          <p:stCondLst>
                                            <p:cond delay="0"/>
                                          </p:stCondLst>
                                        </p:cTn>
                                        <p:tgtEl>
                                          <p:spTgt spid="15"/>
                                        </p:tgtEl>
                                      </p:cBhvr>
                                    </p:animEffect>
                                    <p:anim to="" calcmode="lin" valueType="num">
                                      <p:cBhvr>
                                        <p:cTn id="81"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83" fill="hold">
                            <p:stCondLst>
                              <p:cond delay="2000"/>
                            </p:stCondLst>
                            <p:childTnLst>
                              <p:par>
                                <p:cTn id="84" presetID="26" presetClass="emph" presetSubtype="0" fill="hold" grpId="1" nodeType="afterEffect">
                                  <p:stCondLst>
                                    <p:cond delay="0"/>
                                  </p:stCondLst>
                                  <p:iterate type="lt">
                                    <p:tmPct val="0"/>
                                  </p:iterate>
                                  <p:childTnLst>
                                    <p:animEffect transition="out" filter="fade">
                                      <p:cBhvr>
                                        <p:cTn id="85" dur="500" tmFilter="0, 0; .2, .5; .8, .5; 1, 0"/>
                                        <p:tgtEl>
                                          <p:spTgt spid="15"/>
                                        </p:tgtEl>
                                      </p:cBhvr>
                                    </p:animEffect>
                                    <p:animScale>
                                      <p:cBhvr>
                                        <p:cTn id="86" dur="250" autoRev="1" fill="hold"/>
                                        <p:tgtEl>
                                          <p:spTgt spid="15"/>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500"/>
                                        <p:tgtEl>
                                          <p:spTgt spid="10"/>
                                        </p:tgtEl>
                                      </p:cBhvr>
                                    </p:animEffect>
                                  </p:childTnLst>
                                </p:cTn>
                              </p:par>
                              <p:par>
                                <p:cTn id="92" presetID="6" presetClass="emph" presetSubtype="0" fill="hold" grpId="2" nodeType="withEffect">
                                  <p:stCondLst>
                                    <p:cond delay="0"/>
                                  </p:stCondLst>
                                  <p:childTnLst>
                                    <p:animScale>
                                      <p:cBhvr>
                                        <p:cTn id="93" dur="2000" fill="hold"/>
                                        <p:tgtEl>
                                          <p:spTgt spid="10"/>
                                        </p:tgtEl>
                                      </p:cBhvr>
                                      <p:by x="113500" y="113500"/>
                                    </p:animScale>
                                  </p:childTnLst>
                                </p:cTn>
                              </p:par>
                              <p:par>
                                <p:cTn id="94" presetID="42" presetClass="path" presetSubtype="0" accel="50000" decel="50000" fill="hold" grpId="1" nodeType="withEffect">
                                  <p:stCondLst>
                                    <p:cond delay="0"/>
                                  </p:stCondLst>
                                  <p:childTnLst>
                                    <p:animMotion origin="layout" path="M 8.33333E-7 -4.07407E-6 L 0.47778 -0.00463 " pathEditMode="relative" rAng="0" ptsTypes="AA">
                                      <p:cBhvr>
                                        <p:cTn id="95" dur="2000" fill="hold"/>
                                        <p:tgtEl>
                                          <p:spTgt spid="10"/>
                                        </p:tgtEl>
                                        <p:attrNameLst>
                                          <p:attrName>ppt_x</p:attrName>
                                          <p:attrName>ppt_y</p:attrName>
                                        </p:attrNameLst>
                                      </p:cBhvr>
                                      <p:rCtr x="23889" y="-231"/>
                                    </p:animMotion>
                                  </p:childTnLst>
                                </p:cTn>
                              </p:par>
                              <p:par>
                                <p:cTn id="96" presetID="10" presetClass="exit" presetSubtype="0" fill="hold" grpId="1" nodeType="withEffect">
                                  <p:stCondLst>
                                    <p:cond delay="0"/>
                                  </p:stCondLst>
                                  <p:childTnLst>
                                    <p:animEffect transition="out" filter="fade">
                                      <p:cBhvr>
                                        <p:cTn id="97" dur="1250"/>
                                        <p:tgtEl>
                                          <p:spTgt spid="3074"/>
                                        </p:tgtEl>
                                      </p:cBhvr>
                                    </p:animEffect>
                                    <p:set>
                                      <p:cBhvr>
                                        <p:cTn id="98" dur="1" fill="hold">
                                          <p:stCondLst>
                                            <p:cond delay="1249"/>
                                          </p:stCondLst>
                                        </p:cTn>
                                        <p:tgtEl>
                                          <p:spTgt spid="3074"/>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12"/>
                                        </p:tgtEl>
                                      </p:cBhvr>
                                    </p:animEffect>
                                    <p:set>
                                      <p:cBhvr>
                                        <p:cTn id="101" dur="1" fill="hold">
                                          <p:stCondLst>
                                            <p:cond delay="499"/>
                                          </p:stCondLst>
                                        </p:cTn>
                                        <p:tgtEl>
                                          <p:spTgt spid="12"/>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par>
                                <p:cTn id="108" presetID="10" presetClass="exit" presetSubtype="0" fill="hold" grpId="2" nodeType="withEffect">
                                  <p:stCondLst>
                                    <p:cond delay="0"/>
                                  </p:stCondLst>
                                  <p:iterate type="lt">
                                    <p:tmPct val="0"/>
                                  </p:iterate>
                                  <p:childTnLst>
                                    <p:animEffect transition="out" filter="fade">
                                      <p:cBhvr>
                                        <p:cTn id="109" dur="500"/>
                                        <p:tgtEl>
                                          <p:spTgt spid="15"/>
                                        </p:tgtEl>
                                      </p:cBhvr>
                                    </p:animEffect>
                                    <p:set>
                                      <p:cBhvr>
                                        <p:cTn id="110" dur="1" fill="hold">
                                          <p:stCondLst>
                                            <p:cond delay="499"/>
                                          </p:stCondLst>
                                        </p:cTn>
                                        <p:tgtEl>
                                          <p:spTgt spid="15"/>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12" grpId="0"/>
      <p:bldP spid="12" grpId="1"/>
      <p:bldP spid="12" grpId="2"/>
      <p:bldP spid="13" grpId="0"/>
      <p:bldP spid="13" grpId="1"/>
      <p:bldP spid="13" grpId="2"/>
      <p:bldP spid="3074" grpId="0"/>
      <p:bldP spid="3074" grpId="1"/>
      <p:bldP spid="16" grpId="0"/>
      <p:bldP spid="16" grpId="1"/>
      <p:bldP spid="17" grpId="0"/>
      <p:bldP spid="17" grpId="1"/>
      <p:bldP spid="18" grpId="0"/>
      <p:bldP spid="18" grpId="1"/>
      <p:bldP spid="8" grpId="1"/>
      <p:bldP spid="8" grpId="2"/>
      <p:bldP spid="9" grpId="1"/>
      <p:bldP spid="9" grpId="2"/>
      <p:bldP spid="10" grpId="0"/>
      <p:bldP spid="10" grpId="1"/>
      <p:bldP spid="10" grpId="2"/>
      <p:bldP spid="14" grpId="0"/>
      <p:bldP spid="14" grpId="1"/>
      <p:bldP spid="15" grpId="0"/>
      <p:bldP spid="15" grpId="1"/>
      <p:bldP spid="15" grpId="2"/>
      <p:bldP spid="19" grpId="0"/>
      <p:bldP spid="19" grpId="1"/>
      <p:bldP spid="19"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5BBCB4-8A6D-48D5-BCCC-A23C0CE08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C33F666-E8EB-4794-A5BB-799E95E9F217}"/>
              </a:ext>
            </a:extLst>
          </p:cNvPr>
          <p:cNvSpPr txBox="1">
            <a:spLocks/>
          </p:cNvSpPr>
          <p:nvPr/>
        </p:nvSpPr>
        <p:spPr>
          <a:xfrm>
            <a:off x="1922098" y="3421797"/>
            <a:ext cx="5394728" cy="7100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mind on things above</a:t>
            </a:r>
          </a:p>
        </p:txBody>
      </p:sp>
      <p:sp>
        <p:nvSpPr>
          <p:cNvPr id="11" name="Title 1">
            <a:extLst>
              <a:ext uri="{FF2B5EF4-FFF2-40B4-BE49-F238E27FC236}">
                <a16:creationId xmlns:a16="http://schemas.microsoft.com/office/drawing/2014/main" id="{511CD991-772D-4945-80DC-2C9CFEC3891C}"/>
              </a:ext>
            </a:extLst>
          </p:cNvPr>
          <p:cNvSpPr txBox="1">
            <a:spLocks/>
          </p:cNvSpPr>
          <p:nvPr/>
        </p:nvSpPr>
        <p:spPr>
          <a:xfrm>
            <a:off x="4075798" y="4783996"/>
            <a:ext cx="15604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life is</a:t>
            </a:r>
          </a:p>
        </p:txBody>
      </p:sp>
      <p:sp>
        <p:nvSpPr>
          <p:cNvPr id="15" name="Title 1">
            <a:extLst>
              <a:ext uri="{FF2B5EF4-FFF2-40B4-BE49-F238E27FC236}">
                <a16:creationId xmlns:a16="http://schemas.microsoft.com/office/drawing/2014/main" id="{3C105D97-1278-488B-9FC4-0D7B81F7B818}"/>
              </a:ext>
            </a:extLst>
          </p:cNvPr>
          <p:cNvSpPr txBox="1">
            <a:spLocks/>
          </p:cNvSpPr>
          <p:nvPr/>
        </p:nvSpPr>
        <p:spPr>
          <a:xfrm>
            <a:off x="2624202" y="5455379"/>
            <a:ext cx="193589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God</a:t>
            </a:r>
          </a:p>
        </p:txBody>
      </p:sp>
      <p:sp>
        <p:nvSpPr>
          <p:cNvPr id="18" name="Title 1">
            <a:extLst>
              <a:ext uri="{FF2B5EF4-FFF2-40B4-BE49-F238E27FC236}">
                <a16:creationId xmlns:a16="http://schemas.microsoft.com/office/drawing/2014/main" id="{2F37B21A-3BFB-45D4-80AB-8CA6A5015386}"/>
              </a:ext>
            </a:extLst>
          </p:cNvPr>
          <p:cNvSpPr txBox="1">
            <a:spLocks/>
          </p:cNvSpPr>
          <p:nvPr/>
        </p:nvSpPr>
        <p:spPr>
          <a:xfrm>
            <a:off x="2880987" y="2106135"/>
            <a:ext cx="423379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where Christ is</a:t>
            </a:r>
          </a:p>
        </p:txBody>
      </p:sp>
      <p:sp>
        <p:nvSpPr>
          <p:cNvPr id="3074" name="Rectangle 2"/>
          <p:cNvSpPr>
            <a:spLocks noGrp="1" noChangeArrowheads="1"/>
          </p:cNvSpPr>
          <p:nvPr>
            <p:ph type="title"/>
          </p:nvPr>
        </p:nvSpPr>
        <p:spPr>
          <a:xfrm>
            <a:off x="605589" y="646656"/>
            <a:ext cx="7932821" cy="55646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then you were raised with Christ, seek those things which are above, where Christ is, sitting at the right hand of God. Set your mind on things above, not on things on the earth. For you died, and your life is hidden with Christ in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3:1-3 </a:t>
            </a:r>
          </a:p>
        </p:txBody>
      </p:sp>
      <p:sp>
        <p:nvSpPr>
          <p:cNvPr id="5" name="Raised">
            <a:extLst>
              <a:ext uri="{FF2B5EF4-FFF2-40B4-BE49-F238E27FC236}">
                <a16:creationId xmlns:a16="http://schemas.microsoft.com/office/drawing/2014/main" id="{7B46B784-D0BE-41C0-9AB4-885D11BD0797}"/>
              </a:ext>
            </a:extLst>
          </p:cNvPr>
          <p:cNvSpPr txBox="1">
            <a:spLocks noChangeArrowheads="1"/>
          </p:cNvSpPr>
          <p:nvPr/>
        </p:nvSpPr>
        <p:spPr bwMode="auto">
          <a:xfrm>
            <a:off x="4998067" y="694146"/>
            <a:ext cx="1931370"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raised</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F3DAB94B-6ED8-457A-9913-1F364A6D4F90}"/>
              </a:ext>
            </a:extLst>
          </p:cNvPr>
          <p:cNvSpPr txBox="1">
            <a:spLocks noChangeArrowheads="1"/>
          </p:cNvSpPr>
          <p:nvPr/>
        </p:nvSpPr>
        <p:spPr bwMode="auto">
          <a:xfrm>
            <a:off x="4687643" y="2040315"/>
            <a:ext cx="1747783"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3D92A86-2205-4BAB-B990-F1EF115A03A9}"/>
              </a:ext>
            </a:extLst>
          </p:cNvPr>
          <p:cNvSpPr txBox="1">
            <a:spLocks noChangeArrowheads="1"/>
          </p:cNvSpPr>
          <p:nvPr/>
        </p:nvSpPr>
        <p:spPr bwMode="auto">
          <a:xfrm>
            <a:off x="1152707" y="5396831"/>
            <a:ext cx="1747783"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02A0076-FD1E-4475-AE4B-4D4C1F9389DA}"/>
              </a:ext>
            </a:extLst>
          </p:cNvPr>
          <p:cNvSpPr txBox="1">
            <a:spLocks noChangeArrowheads="1"/>
          </p:cNvSpPr>
          <p:nvPr/>
        </p:nvSpPr>
        <p:spPr bwMode="auto">
          <a:xfrm>
            <a:off x="789479" y="1368860"/>
            <a:ext cx="1747783"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18E49AC-487C-4A4B-AC14-5EB18630DF58}"/>
              </a:ext>
            </a:extLst>
          </p:cNvPr>
          <p:cNvSpPr txBox="1">
            <a:spLocks noChangeArrowheads="1"/>
          </p:cNvSpPr>
          <p:nvPr/>
        </p:nvSpPr>
        <p:spPr bwMode="auto">
          <a:xfrm>
            <a:off x="1842448" y="3387412"/>
            <a:ext cx="558193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mind on things above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7294D743-5D0F-4711-A844-D68B36AA133F}"/>
              </a:ext>
            </a:extLst>
          </p:cNvPr>
          <p:cNvSpPr txBox="1">
            <a:spLocks noChangeArrowheads="1"/>
          </p:cNvSpPr>
          <p:nvPr/>
        </p:nvSpPr>
        <p:spPr bwMode="auto">
          <a:xfrm>
            <a:off x="4055848" y="4726781"/>
            <a:ext cx="1602002" cy="755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 is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B5B3B854-AC2F-42ED-82D8-67C0CC061794}"/>
              </a:ext>
            </a:extLst>
          </p:cNvPr>
          <p:cNvSpPr txBox="1">
            <a:spLocks noChangeArrowheads="1"/>
          </p:cNvSpPr>
          <p:nvPr/>
        </p:nvSpPr>
        <p:spPr bwMode="auto">
          <a:xfrm>
            <a:off x="2645570" y="5395913"/>
            <a:ext cx="1893094" cy="76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God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6">
            <a:extLst>
              <a:ext uri="{FF2B5EF4-FFF2-40B4-BE49-F238E27FC236}">
                <a16:creationId xmlns:a16="http://schemas.microsoft.com/office/drawing/2014/main" id="{1ECFD06A-4C60-4E40-9CE6-1EC84795C676}"/>
              </a:ext>
            </a:extLst>
          </p:cNvPr>
          <p:cNvSpPr>
            <a:spLocks noChangeArrowheads="1"/>
          </p:cNvSpPr>
          <p:nvPr/>
        </p:nvSpPr>
        <p:spPr bwMode="auto">
          <a:xfrm>
            <a:off x="2654585" y="5425230"/>
            <a:ext cx="788703" cy="70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3" name="Rectangle 9">
            <a:extLst>
              <a:ext uri="{FF2B5EF4-FFF2-40B4-BE49-F238E27FC236}">
                <a16:creationId xmlns:a16="http://schemas.microsoft.com/office/drawing/2014/main" id="{FDBCFCEB-1085-40BE-887B-24DCE28348B6}"/>
              </a:ext>
            </a:extLst>
          </p:cNvPr>
          <p:cNvSpPr>
            <a:spLocks noChangeArrowheads="1"/>
          </p:cNvSpPr>
          <p:nvPr/>
        </p:nvSpPr>
        <p:spPr bwMode="auto">
          <a:xfrm>
            <a:off x="3157538" y="5419124"/>
            <a:ext cx="143769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7" name="Oval 44">
            <a:extLst>
              <a:ext uri="{FF2B5EF4-FFF2-40B4-BE49-F238E27FC236}">
                <a16:creationId xmlns:a16="http://schemas.microsoft.com/office/drawing/2014/main" id="{7E7D477D-0A6E-49A5-93CF-507E262AE0A2}"/>
              </a:ext>
            </a:extLst>
          </p:cNvPr>
          <p:cNvSpPr/>
          <p:nvPr/>
        </p:nvSpPr>
        <p:spPr>
          <a:xfrm>
            <a:off x="4986338" y="4800600"/>
            <a:ext cx="607218" cy="623987"/>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9" name="Rectangle 2">
            <a:extLst>
              <a:ext uri="{FF2B5EF4-FFF2-40B4-BE49-F238E27FC236}">
                <a16:creationId xmlns:a16="http://schemas.microsoft.com/office/drawing/2014/main" id="{0278EF7E-52B5-4F5E-AB8D-6DD119BA0115}"/>
              </a:ext>
            </a:extLst>
          </p:cNvPr>
          <p:cNvSpPr txBox="1">
            <a:spLocks noChangeArrowheads="1"/>
          </p:cNvSpPr>
          <p:nvPr/>
        </p:nvSpPr>
        <p:spPr bwMode="auto">
          <a:xfrm>
            <a:off x="2942475" y="2043145"/>
            <a:ext cx="412106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where </a:t>
            </a: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a:t>
            </a: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34293BB4-7467-469C-A45F-3C4A0E85BCD6}"/>
              </a:ext>
            </a:extLst>
          </p:cNvPr>
          <p:cNvSpPr txBox="1">
            <a:spLocks noChangeArrowheads="1"/>
          </p:cNvSpPr>
          <p:nvPr/>
        </p:nvSpPr>
        <p:spPr bwMode="auto">
          <a:xfrm>
            <a:off x="2751048" y="698741"/>
            <a:ext cx="1747783"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20" name="Oval 44">
            <a:extLst>
              <a:ext uri="{FF2B5EF4-FFF2-40B4-BE49-F238E27FC236}">
                <a16:creationId xmlns:a16="http://schemas.microsoft.com/office/drawing/2014/main" id="{B2194911-73D0-4915-9719-C9AA96301992}"/>
              </a:ext>
            </a:extLst>
          </p:cNvPr>
          <p:cNvSpPr/>
          <p:nvPr/>
        </p:nvSpPr>
        <p:spPr>
          <a:xfrm>
            <a:off x="2472534" y="1398530"/>
            <a:ext cx="1323846" cy="766118"/>
          </a:xfrm>
          <a:prstGeom prst="ellipse">
            <a:avLst/>
          </a:prstGeom>
          <a:noFill/>
          <a:ln w="57150" cap="flat" cmpd="sng" algn="ctr">
            <a:solidFill>
              <a:srgbClr val="66FF33"/>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23" name="Rectangle 2">
            <a:extLst>
              <a:ext uri="{FF2B5EF4-FFF2-40B4-BE49-F238E27FC236}">
                <a16:creationId xmlns:a16="http://schemas.microsoft.com/office/drawing/2014/main" id="{B86185CB-E620-450F-A6B5-D82643045CA6}"/>
              </a:ext>
            </a:extLst>
          </p:cNvPr>
          <p:cNvSpPr txBox="1">
            <a:spLocks noChangeArrowheads="1"/>
          </p:cNvSpPr>
          <p:nvPr/>
        </p:nvSpPr>
        <p:spPr bwMode="auto">
          <a:xfrm>
            <a:off x="1426811" y="3403589"/>
            <a:ext cx="2597502" cy="72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care</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CD372833-763F-4C3F-8905-A812BBB425B0}"/>
              </a:ext>
            </a:extLst>
          </p:cNvPr>
          <p:cNvSpPr txBox="1">
            <a:spLocks noChangeArrowheads="1"/>
          </p:cNvSpPr>
          <p:nvPr/>
        </p:nvSpPr>
        <p:spPr bwMode="auto">
          <a:xfrm>
            <a:off x="1426811" y="3401267"/>
            <a:ext cx="2597502" cy="72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brain</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8E060B4A-BDE3-41F9-A9B8-C1A96B968969}"/>
              </a:ext>
            </a:extLst>
          </p:cNvPr>
          <p:cNvSpPr txBox="1">
            <a:spLocks noChangeArrowheads="1"/>
          </p:cNvSpPr>
          <p:nvPr/>
        </p:nvSpPr>
        <p:spPr bwMode="auto">
          <a:xfrm>
            <a:off x="1426811" y="3401267"/>
            <a:ext cx="2597502" cy="72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watch</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0CA7745F-2BA1-48D2-BAA5-3DAC505C7C15}"/>
              </a:ext>
            </a:extLst>
          </p:cNvPr>
          <p:cNvSpPr txBox="1">
            <a:spLocks noChangeArrowheads="1"/>
          </p:cNvSpPr>
          <p:nvPr/>
        </p:nvSpPr>
        <p:spPr bwMode="auto">
          <a:xfrm>
            <a:off x="1426811" y="3403589"/>
            <a:ext cx="2597502" cy="72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psyche</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DD377653-109B-4375-9F87-230F8455BE07}"/>
              </a:ext>
            </a:extLst>
          </p:cNvPr>
          <p:cNvSpPr txBox="1">
            <a:spLocks noChangeArrowheads="1"/>
          </p:cNvSpPr>
          <p:nvPr/>
        </p:nvSpPr>
        <p:spPr bwMode="auto">
          <a:xfrm>
            <a:off x="1426811" y="3403589"/>
            <a:ext cx="2597502" cy="72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thinking</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BC8642DD-BA00-47D9-9384-E4DD3F746EF4}"/>
              </a:ext>
            </a:extLst>
          </p:cNvPr>
          <p:cNvSpPr txBox="1">
            <a:spLocks noChangeArrowheads="1"/>
          </p:cNvSpPr>
          <p:nvPr/>
        </p:nvSpPr>
        <p:spPr bwMode="auto">
          <a:xfrm>
            <a:off x="1426811" y="3403589"/>
            <a:ext cx="2597502" cy="72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attention</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99685CD9-8C0F-43A4-85C0-E9E5ECFA45D6}"/>
              </a:ext>
            </a:extLst>
          </p:cNvPr>
          <p:cNvSpPr txBox="1">
            <a:spLocks noChangeArrowheads="1"/>
          </p:cNvSpPr>
          <p:nvPr/>
        </p:nvSpPr>
        <p:spPr bwMode="auto">
          <a:xfrm>
            <a:off x="1426811" y="3403589"/>
            <a:ext cx="2597502" cy="72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spirit</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925143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750"/>
                            </p:stCondLst>
                            <p:childTnLst>
                              <p:par>
                                <p:cTn id="14" presetID="10" presetClass="exit" presetSubtype="0" fill="hold" grpId="0"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18" presetClass="emph" presetSubtype="0" fill="hold" grpId="1" nodeType="withEffect">
                                  <p:stCondLst>
                                    <p:cond delay="0"/>
                                  </p:stCondLst>
                                  <p:childTnLst>
                                    <p:set>
                                      <p:cBhvr override="childStyle">
                                        <p:cTn id="33" dur="500" fill="hold"/>
                                        <p:tgtEl>
                                          <p:spTgt spid="18"/>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25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childTnLst>
                                </p:cTn>
                              </p:par>
                              <p:par>
                                <p:cTn id="49" presetID="23" presetClass="exit" presetSubtype="32" fill="hold" grpId="1" nodeType="withEffect">
                                  <p:stCondLst>
                                    <p:cond delay="0"/>
                                  </p:stCondLst>
                                  <p:childTnLst>
                                    <p:anim calcmode="lin" valueType="num">
                                      <p:cBhvr>
                                        <p:cTn id="50" dur="500"/>
                                        <p:tgtEl>
                                          <p:spTgt spid="23"/>
                                        </p:tgtEl>
                                        <p:attrNameLst>
                                          <p:attrName>ppt_w</p:attrName>
                                        </p:attrNameLst>
                                      </p:cBhvr>
                                      <p:tavLst>
                                        <p:tav tm="0">
                                          <p:val>
                                            <p:strVal val="ppt_w"/>
                                          </p:val>
                                        </p:tav>
                                        <p:tav tm="100000">
                                          <p:val>
                                            <p:fltVal val="0"/>
                                          </p:val>
                                        </p:tav>
                                      </p:tavLst>
                                    </p:anim>
                                    <p:anim calcmode="lin" valueType="num">
                                      <p:cBhvr>
                                        <p:cTn id="51" dur="500"/>
                                        <p:tgtEl>
                                          <p:spTgt spid="23"/>
                                        </p:tgtEl>
                                        <p:attrNameLst>
                                          <p:attrName>ppt_h</p:attrName>
                                        </p:attrNameLst>
                                      </p:cBhvr>
                                      <p:tavLst>
                                        <p:tav tm="0">
                                          <p:val>
                                            <p:strVal val="ppt_h"/>
                                          </p:val>
                                        </p:tav>
                                        <p:tav tm="100000">
                                          <p:val>
                                            <p:fltVal val="0"/>
                                          </p:val>
                                        </p:tav>
                                      </p:tavLst>
                                    </p:anim>
                                    <p:set>
                                      <p:cBhvr>
                                        <p:cTn id="52" dur="1" fill="hold">
                                          <p:stCondLst>
                                            <p:cond delay="499"/>
                                          </p:stCondLst>
                                        </p:cTn>
                                        <p:tgtEl>
                                          <p:spTgt spid="2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25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childTnLst>
                                </p:cTn>
                              </p:par>
                              <p:par>
                                <p:cTn id="59" presetID="23" presetClass="exit" presetSubtype="32" fill="hold" grpId="1" nodeType="withEffect">
                                  <p:stCondLst>
                                    <p:cond delay="0"/>
                                  </p:stCondLst>
                                  <p:childTnLst>
                                    <p:anim calcmode="lin" valueType="num">
                                      <p:cBhvr>
                                        <p:cTn id="60" dur="500"/>
                                        <p:tgtEl>
                                          <p:spTgt spid="21"/>
                                        </p:tgtEl>
                                        <p:attrNameLst>
                                          <p:attrName>ppt_w</p:attrName>
                                        </p:attrNameLst>
                                      </p:cBhvr>
                                      <p:tavLst>
                                        <p:tav tm="0">
                                          <p:val>
                                            <p:strVal val="ppt_w"/>
                                          </p:val>
                                        </p:tav>
                                        <p:tav tm="100000">
                                          <p:val>
                                            <p:fltVal val="0"/>
                                          </p:val>
                                        </p:tav>
                                      </p:tavLst>
                                    </p:anim>
                                    <p:anim calcmode="lin" valueType="num">
                                      <p:cBhvr>
                                        <p:cTn id="61" dur="500"/>
                                        <p:tgtEl>
                                          <p:spTgt spid="21"/>
                                        </p:tgtEl>
                                        <p:attrNameLst>
                                          <p:attrName>ppt_h</p:attrName>
                                        </p:attrNameLst>
                                      </p:cBhvr>
                                      <p:tavLst>
                                        <p:tav tm="0">
                                          <p:val>
                                            <p:strVal val="ppt_h"/>
                                          </p:val>
                                        </p:tav>
                                        <p:tav tm="100000">
                                          <p:val>
                                            <p:fltVal val="0"/>
                                          </p:val>
                                        </p:tav>
                                      </p:tavLst>
                                    </p:anim>
                                    <p:set>
                                      <p:cBhvr>
                                        <p:cTn id="62" dur="1" fill="hold">
                                          <p:stCondLst>
                                            <p:cond delay="499"/>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25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par>
                                <p:cTn id="69" presetID="23" presetClass="exit" presetSubtype="32" fill="hold" grpId="1" nodeType="withEffect">
                                  <p:stCondLst>
                                    <p:cond delay="0"/>
                                  </p:stCondLst>
                                  <p:childTnLst>
                                    <p:anim calcmode="lin" valueType="num">
                                      <p:cBhvr>
                                        <p:cTn id="70" dur="500"/>
                                        <p:tgtEl>
                                          <p:spTgt spid="22"/>
                                        </p:tgtEl>
                                        <p:attrNameLst>
                                          <p:attrName>ppt_w</p:attrName>
                                        </p:attrNameLst>
                                      </p:cBhvr>
                                      <p:tavLst>
                                        <p:tav tm="0">
                                          <p:val>
                                            <p:strVal val="ppt_w"/>
                                          </p:val>
                                        </p:tav>
                                        <p:tav tm="100000">
                                          <p:val>
                                            <p:fltVal val="0"/>
                                          </p:val>
                                        </p:tav>
                                      </p:tavLst>
                                    </p:anim>
                                    <p:anim calcmode="lin" valueType="num">
                                      <p:cBhvr>
                                        <p:cTn id="71" dur="500"/>
                                        <p:tgtEl>
                                          <p:spTgt spid="22"/>
                                        </p:tgtEl>
                                        <p:attrNameLst>
                                          <p:attrName>ppt_h</p:attrName>
                                        </p:attrNameLst>
                                      </p:cBhvr>
                                      <p:tavLst>
                                        <p:tav tm="0">
                                          <p:val>
                                            <p:strVal val="ppt_h"/>
                                          </p:val>
                                        </p:tav>
                                        <p:tav tm="100000">
                                          <p:val>
                                            <p:fltVal val="0"/>
                                          </p:val>
                                        </p:tav>
                                      </p:tavLst>
                                    </p:anim>
                                    <p:set>
                                      <p:cBhvr>
                                        <p:cTn id="72" dur="1" fill="hold">
                                          <p:stCondLst>
                                            <p:cond delay="499"/>
                                          </p:stCondLst>
                                        </p:cTn>
                                        <p:tgtEl>
                                          <p:spTgt spid="2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25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childTnLst>
                                </p:cTn>
                              </p:par>
                              <p:par>
                                <p:cTn id="79" presetID="23" presetClass="exit" presetSubtype="32" fill="hold" grpId="1" nodeType="withEffect">
                                  <p:stCondLst>
                                    <p:cond delay="0"/>
                                  </p:stCondLst>
                                  <p:childTnLst>
                                    <p:anim calcmode="lin" valueType="num">
                                      <p:cBhvr>
                                        <p:cTn id="80" dur="500"/>
                                        <p:tgtEl>
                                          <p:spTgt spid="24"/>
                                        </p:tgtEl>
                                        <p:attrNameLst>
                                          <p:attrName>ppt_w</p:attrName>
                                        </p:attrNameLst>
                                      </p:cBhvr>
                                      <p:tavLst>
                                        <p:tav tm="0">
                                          <p:val>
                                            <p:strVal val="ppt_w"/>
                                          </p:val>
                                        </p:tav>
                                        <p:tav tm="100000">
                                          <p:val>
                                            <p:fltVal val="0"/>
                                          </p:val>
                                        </p:tav>
                                      </p:tavLst>
                                    </p:anim>
                                    <p:anim calcmode="lin" valueType="num">
                                      <p:cBhvr>
                                        <p:cTn id="81" dur="500"/>
                                        <p:tgtEl>
                                          <p:spTgt spid="24"/>
                                        </p:tgtEl>
                                        <p:attrNameLst>
                                          <p:attrName>ppt_h</p:attrName>
                                        </p:attrNameLst>
                                      </p:cBhvr>
                                      <p:tavLst>
                                        <p:tav tm="0">
                                          <p:val>
                                            <p:strVal val="ppt_h"/>
                                          </p:val>
                                        </p:tav>
                                        <p:tav tm="100000">
                                          <p:val>
                                            <p:fltVal val="0"/>
                                          </p:val>
                                        </p:tav>
                                      </p:tavLst>
                                    </p:anim>
                                    <p:set>
                                      <p:cBhvr>
                                        <p:cTn id="82" dur="1" fill="hold">
                                          <p:stCondLst>
                                            <p:cond delay="499"/>
                                          </p:stCondLst>
                                        </p:cTn>
                                        <p:tgtEl>
                                          <p:spTgt spid="2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250"/>
                                  </p:stCondLst>
                                  <p:childTnLst>
                                    <p:set>
                                      <p:cBhvr>
                                        <p:cTn id="86" dur="1" fill="hold">
                                          <p:stCondLst>
                                            <p:cond delay="0"/>
                                          </p:stCondLst>
                                        </p:cTn>
                                        <p:tgtEl>
                                          <p:spTgt spid="26"/>
                                        </p:tgtEl>
                                        <p:attrNameLst>
                                          <p:attrName>style.visibility</p:attrName>
                                        </p:attrNameLst>
                                      </p:cBhvr>
                                      <p:to>
                                        <p:strVal val="visible"/>
                                      </p:to>
                                    </p:set>
                                    <p:anim calcmode="lin" valueType="num">
                                      <p:cBhvr>
                                        <p:cTn id="87" dur="500" fill="hold"/>
                                        <p:tgtEl>
                                          <p:spTgt spid="26"/>
                                        </p:tgtEl>
                                        <p:attrNameLst>
                                          <p:attrName>ppt_w</p:attrName>
                                        </p:attrNameLst>
                                      </p:cBhvr>
                                      <p:tavLst>
                                        <p:tav tm="0">
                                          <p:val>
                                            <p:fltVal val="0"/>
                                          </p:val>
                                        </p:tav>
                                        <p:tav tm="100000">
                                          <p:val>
                                            <p:strVal val="#ppt_w"/>
                                          </p:val>
                                        </p:tav>
                                      </p:tavLst>
                                    </p:anim>
                                    <p:anim calcmode="lin" valueType="num">
                                      <p:cBhvr>
                                        <p:cTn id="88" dur="500" fill="hold"/>
                                        <p:tgtEl>
                                          <p:spTgt spid="26"/>
                                        </p:tgtEl>
                                        <p:attrNameLst>
                                          <p:attrName>ppt_h</p:attrName>
                                        </p:attrNameLst>
                                      </p:cBhvr>
                                      <p:tavLst>
                                        <p:tav tm="0">
                                          <p:val>
                                            <p:fltVal val="0"/>
                                          </p:val>
                                        </p:tav>
                                        <p:tav tm="100000">
                                          <p:val>
                                            <p:strVal val="#ppt_h"/>
                                          </p:val>
                                        </p:tav>
                                      </p:tavLst>
                                    </p:anim>
                                  </p:childTnLst>
                                </p:cTn>
                              </p:par>
                              <p:par>
                                <p:cTn id="89" presetID="23" presetClass="exit" presetSubtype="32" fill="hold" grpId="1" nodeType="withEffect">
                                  <p:stCondLst>
                                    <p:cond delay="0"/>
                                  </p:stCondLst>
                                  <p:childTnLst>
                                    <p:anim calcmode="lin" valueType="num">
                                      <p:cBhvr>
                                        <p:cTn id="90" dur="500"/>
                                        <p:tgtEl>
                                          <p:spTgt spid="25"/>
                                        </p:tgtEl>
                                        <p:attrNameLst>
                                          <p:attrName>ppt_w</p:attrName>
                                        </p:attrNameLst>
                                      </p:cBhvr>
                                      <p:tavLst>
                                        <p:tav tm="0">
                                          <p:val>
                                            <p:strVal val="ppt_w"/>
                                          </p:val>
                                        </p:tav>
                                        <p:tav tm="100000">
                                          <p:val>
                                            <p:fltVal val="0"/>
                                          </p:val>
                                        </p:tav>
                                      </p:tavLst>
                                    </p:anim>
                                    <p:anim calcmode="lin" valueType="num">
                                      <p:cBhvr>
                                        <p:cTn id="91" dur="500"/>
                                        <p:tgtEl>
                                          <p:spTgt spid="25"/>
                                        </p:tgtEl>
                                        <p:attrNameLst>
                                          <p:attrName>ppt_h</p:attrName>
                                        </p:attrNameLst>
                                      </p:cBhvr>
                                      <p:tavLst>
                                        <p:tav tm="0">
                                          <p:val>
                                            <p:strVal val="ppt_h"/>
                                          </p:val>
                                        </p:tav>
                                        <p:tav tm="100000">
                                          <p:val>
                                            <p:fltVal val="0"/>
                                          </p:val>
                                        </p:tav>
                                      </p:tavLst>
                                    </p:anim>
                                    <p:set>
                                      <p:cBhvr>
                                        <p:cTn id="92" dur="1" fill="hold">
                                          <p:stCondLst>
                                            <p:cond delay="499"/>
                                          </p:stCondLst>
                                        </p:cTn>
                                        <p:tgtEl>
                                          <p:spTgt spid="2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grpId="0" nodeType="clickEffect">
                                  <p:stCondLst>
                                    <p:cond delay="25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childTnLst>
                                </p:cTn>
                              </p:par>
                              <p:par>
                                <p:cTn id="99" presetID="23" presetClass="exit" presetSubtype="32" fill="hold" grpId="1" nodeType="withEffect">
                                  <p:stCondLst>
                                    <p:cond delay="0"/>
                                  </p:stCondLst>
                                  <p:childTnLst>
                                    <p:anim calcmode="lin" valueType="num">
                                      <p:cBhvr>
                                        <p:cTn id="100" dur="500"/>
                                        <p:tgtEl>
                                          <p:spTgt spid="26"/>
                                        </p:tgtEl>
                                        <p:attrNameLst>
                                          <p:attrName>ppt_w</p:attrName>
                                        </p:attrNameLst>
                                      </p:cBhvr>
                                      <p:tavLst>
                                        <p:tav tm="0">
                                          <p:val>
                                            <p:strVal val="ppt_w"/>
                                          </p:val>
                                        </p:tav>
                                        <p:tav tm="100000">
                                          <p:val>
                                            <p:fltVal val="0"/>
                                          </p:val>
                                        </p:tav>
                                      </p:tavLst>
                                    </p:anim>
                                    <p:anim calcmode="lin" valueType="num">
                                      <p:cBhvr>
                                        <p:cTn id="101" dur="500"/>
                                        <p:tgtEl>
                                          <p:spTgt spid="26"/>
                                        </p:tgtEl>
                                        <p:attrNameLst>
                                          <p:attrName>ppt_h</p:attrName>
                                        </p:attrNameLst>
                                      </p:cBhvr>
                                      <p:tavLst>
                                        <p:tav tm="0">
                                          <p:val>
                                            <p:strVal val="ppt_h"/>
                                          </p:val>
                                        </p:tav>
                                        <p:tav tm="100000">
                                          <p:val>
                                            <p:fltVal val="0"/>
                                          </p:val>
                                        </p:tav>
                                      </p:tavLst>
                                    </p:anim>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1"/>
                                        </p:tgtEl>
                                        <p:attrNameLst>
                                          <p:attrName>style.visibility</p:attrName>
                                        </p:attrNameLst>
                                      </p:cBhvr>
                                      <p:to>
                                        <p:strVal val="visible"/>
                                      </p:to>
                                    </p:set>
                                    <p:animEffect transition="in" filter="wipe(left)">
                                      <p:cBhvr>
                                        <p:cTn id="107" dur="500"/>
                                        <p:tgtEl>
                                          <p:spTgt spid="11"/>
                                        </p:tgtEl>
                                      </p:cBhvr>
                                    </p:animEffect>
                                  </p:childTnLst>
                                </p:cTn>
                              </p:par>
                              <p:par>
                                <p:cTn id="108" presetID="18" presetClass="emph" presetSubtype="0" fill="hold" grpId="1" nodeType="withEffect">
                                  <p:stCondLst>
                                    <p:cond delay="0"/>
                                  </p:stCondLst>
                                  <p:childTnLst>
                                    <p:set>
                                      <p:cBhvr override="childStyle">
                                        <p:cTn id="109" dur="500" fill="hold"/>
                                        <p:tgtEl>
                                          <p:spTgt spid="11"/>
                                        </p:tgtEl>
                                        <p:attrNameLst>
                                          <p:attrName>style.textDecorationUnderline</p:attrName>
                                        </p:attrNameLst>
                                      </p:cBhvr>
                                      <p:to>
                                        <p:strVal val="true"/>
                                      </p:to>
                                    </p:set>
                                  </p:childTnLst>
                                </p:cTn>
                              </p:par>
                              <p:par>
                                <p:cTn id="110" presetID="22" presetClass="entr" presetSubtype="8" fill="hold" grpId="0" nodeType="with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wipe(left)">
                                      <p:cBhvr>
                                        <p:cTn id="112" dur="500"/>
                                        <p:tgtEl>
                                          <p:spTgt spid="14"/>
                                        </p:tgtEl>
                                      </p:cBhvr>
                                    </p:animEffect>
                                  </p:childTnLst>
                                </p:cTn>
                              </p:par>
                              <p:par>
                                <p:cTn id="113" presetID="23" presetClass="exit" presetSubtype="32" fill="hold" grpId="1" nodeType="withEffect">
                                  <p:stCondLst>
                                    <p:cond delay="0"/>
                                  </p:stCondLst>
                                  <p:childTnLst>
                                    <p:anim calcmode="lin" valueType="num">
                                      <p:cBhvr>
                                        <p:cTn id="114" dur="500"/>
                                        <p:tgtEl>
                                          <p:spTgt spid="27"/>
                                        </p:tgtEl>
                                        <p:attrNameLst>
                                          <p:attrName>ppt_w</p:attrName>
                                        </p:attrNameLst>
                                      </p:cBhvr>
                                      <p:tavLst>
                                        <p:tav tm="0">
                                          <p:val>
                                            <p:strVal val="ppt_w"/>
                                          </p:val>
                                        </p:tav>
                                        <p:tav tm="100000">
                                          <p:val>
                                            <p:fltVal val="0"/>
                                          </p:val>
                                        </p:tav>
                                      </p:tavLst>
                                    </p:anim>
                                    <p:anim calcmode="lin" valueType="num">
                                      <p:cBhvr>
                                        <p:cTn id="115" dur="500"/>
                                        <p:tgtEl>
                                          <p:spTgt spid="27"/>
                                        </p:tgtEl>
                                        <p:attrNameLst>
                                          <p:attrName>ppt_h</p:attrName>
                                        </p:attrNameLst>
                                      </p:cBhvr>
                                      <p:tavLst>
                                        <p:tav tm="0">
                                          <p:val>
                                            <p:strVal val="ppt_h"/>
                                          </p:val>
                                        </p:tav>
                                        <p:tav tm="100000">
                                          <p:val>
                                            <p:fltVal val="0"/>
                                          </p:val>
                                        </p:tav>
                                      </p:tavLst>
                                    </p:anim>
                                    <p:set>
                                      <p:cBhvr>
                                        <p:cTn id="116" dur="1" fill="hold">
                                          <p:stCondLst>
                                            <p:cond delay="499"/>
                                          </p:stCondLst>
                                        </p:cTn>
                                        <p:tgtEl>
                                          <p:spTgt spid="27"/>
                                        </p:tgtEl>
                                        <p:attrNameLst>
                                          <p:attrName>style.visibility</p:attrName>
                                        </p:attrNameLst>
                                      </p:cBhvr>
                                      <p:to>
                                        <p:strVal val="hidden"/>
                                      </p:to>
                                    </p:set>
                                  </p:childTnLst>
                                </p:cTn>
                              </p:par>
                              <p:par>
                                <p:cTn id="117" presetID="22" presetClass="entr" presetSubtype="8" fill="hold" grpId="0" nodeType="withEffect">
                                  <p:stCondLst>
                                    <p:cond delay="400"/>
                                  </p:stCondLst>
                                  <p:childTnLst>
                                    <p:set>
                                      <p:cBhvr>
                                        <p:cTn id="118" dur="1" fill="hold">
                                          <p:stCondLst>
                                            <p:cond delay="0"/>
                                          </p:stCondLst>
                                        </p:cTn>
                                        <p:tgtEl>
                                          <p:spTgt spid="15"/>
                                        </p:tgtEl>
                                        <p:attrNameLst>
                                          <p:attrName>style.visibility</p:attrName>
                                        </p:attrNameLst>
                                      </p:cBhvr>
                                      <p:to>
                                        <p:strVal val="visible"/>
                                      </p:to>
                                    </p:set>
                                    <p:animEffect transition="in" filter="wipe(left)">
                                      <p:cBhvr>
                                        <p:cTn id="119" dur="500"/>
                                        <p:tgtEl>
                                          <p:spTgt spid="15"/>
                                        </p:tgtEl>
                                      </p:cBhvr>
                                    </p:animEffect>
                                  </p:childTnLst>
                                </p:cTn>
                              </p:par>
                              <p:par>
                                <p:cTn id="120" presetID="18" presetClass="emph" presetSubtype="0" fill="hold" grpId="1" nodeType="withEffect">
                                  <p:stCondLst>
                                    <p:cond delay="400"/>
                                  </p:stCondLst>
                                  <p:childTnLst>
                                    <p:set>
                                      <p:cBhvr override="childStyle">
                                        <p:cTn id="121" dur="500" fill="hold"/>
                                        <p:tgtEl>
                                          <p:spTgt spid="15"/>
                                        </p:tgtEl>
                                        <p:attrNameLst>
                                          <p:attrName>style.textDecorationUnderline</p:attrName>
                                        </p:attrNameLst>
                                      </p:cBhvr>
                                      <p:to>
                                        <p:strVal val="true"/>
                                      </p:to>
                                    </p:set>
                                  </p:childTnLst>
                                </p:cTn>
                              </p:par>
                              <p:par>
                                <p:cTn id="122" presetID="22" presetClass="entr" presetSubtype="8" fill="hold" grpId="0" nodeType="withEffect">
                                  <p:stCondLst>
                                    <p:cond delay="400"/>
                                  </p:stCondLst>
                                  <p:childTnLst>
                                    <p:set>
                                      <p:cBhvr>
                                        <p:cTn id="123" dur="1" fill="hold">
                                          <p:stCondLst>
                                            <p:cond delay="0"/>
                                          </p:stCondLst>
                                        </p:cTn>
                                        <p:tgtEl>
                                          <p:spTgt spid="16"/>
                                        </p:tgtEl>
                                        <p:attrNameLst>
                                          <p:attrName>style.visibility</p:attrName>
                                        </p:attrNameLst>
                                      </p:cBhvr>
                                      <p:to>
                                        <p:strVal val="visible"/>
                                      </p:to>
                                    </p:set>
                                    <p:animEffect transition="in" filter="wipe(left)">
                                      <p:cBhvr>
                                        <p:cTn id="124" dur="500"/>
                                        <p:tgtEl>
                                          <p:spTgt spid="16"/>
                                        </p:tgtEl>
                                      </p:cBhvr>
                                    </p:animEffect>
                                  </p:childTnLst>
                                </p:cTn>
                              </p:par>
                              <p:par>
                                <p:cTn id="125" presetID="0" presetClass="entr" presetSubtype="0" fill="hold" grpId="0" nodeType="withEffect">
                                  <p:stCondLst>
                                    <p:cond delay="750"/>
                                  </p:stCondLst>
                                  <p:childTnLst>
                                    <p:set>
                                      <p:cBhvr>
                                        <p:cTn id="126" dur="1" fill="hold">
                                          <p:stCondLst>
                                            <p:cond delay="0"/>
                                          </p:stCondLst>
                                        </p:cTn>
                                        <p:tgtEl>
                                          <p:spTgt spid="12"/>
                                        </p:tgtEl>
                                        <p:attrNameLst>
                                          <p:attrName>style.visibility</p:attrName>
                                        </p:attrNameLst>
                                      </p:cBhvr>
                                      <p:to>
                                        <p:strVal val="visible"/>
                                      </p:to>
                                    </p:set>
                                    <p:animEffect transition="in" filter="dissolve">
                                      <p:cBhvr>
                                        <p:cTn id="127" dur="500">
                                          <p:stCondLst>
                                            <p:cond delay="0"/>
                                          </p:stCondLst>
                                        </p:cTn>
                                        <p:tgtEl>
                                          <p:spTgt spid="12"/>
                                        </p:tgtEl>
                                      </p:cBhvr>
                                    </p:animEffect>
                                    <p:anim to="" calcmode="lin" valueType="num">
                                      <p:cBhvr>
                                        <p:cTn id="128"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129"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130" presetID="0" presetClass="entr" presetSubtype="0" fill="hold" grpId="0" nodeType="withEffect">
                                  <p:stCondLst>
                                    <p:cond delay="1000"/>
                                  </p:stCondLst>
                                  <p:iterate type="lt">
                                    <p:tmPct val="10000"/>
                                  </p:iterate>
                                  <p:childTnLst>
                                    <p:set>
                                      <p:cBhvr>
                                        <p:cTn id="131" dur="1" fill="hold">
                                          <p:stCondLst>
                                            <p:cond delay="0"/>
                                          </p:stCondLst>
                                        </p:cTn>
                                        <p:tgtEl>
                                          <p:spTgt spid="13"/>
                                        </p:tgtEl>
                                        <p:attrNameLst>
                                          <p:attrName>style.visibility</p:attrName>
                                        </p:attrNameLst>
                                      </p:cBhvr>
                                      <p:to>
                                        <p:strVal val="visible"/>
                                      </p:to>
                                    </p:set>
                                    <p:animEffect transition="in" filter="dissolve">
                                      <p:cBhvr>
                                        <p:cTn id="132" dur="500">
                                          <p:stCondLst>
                                            <p:cond delay="0"/>
                                          </p:stCondLst>
                                        </p:cTn>
                                        <p:tgtEl>
                                          <p:spTgt spid="13"/>
                                        </p:tgtEl>
                                      </p:cBhvr>
                                    </p:animEffect>
                                    <p:anim to="" calcmode="lin" valueType="num">
                                      <p:cBhvr>
                                        <p:cTn id="133"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134"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135" fill="hold">
                            <p:stCondLst>
                              <p:cond delay="1600"/>
                            </p:stCondLst>
                            <p:childTnLst>
                              <p:par>
                                <p:cTn id="136" presetID="26" presetClass="emph" presetSubtype="0" fill="hold" grpId="1" nodeType="afterEffect">
                                  <p:stCondLst>
                                    <p:cond delay="0"/>
                                  </p:stCondLst>
                                  <p:iterate type="lt">
                                    <p:tmPct val="0"/>
                                  </p:iterate>
                                  <p:childTnLst>
                                    <p:animEffect transition="out" filter="fade">
                                      <p:cBhvr>
                                        <p:cTn id="137" dur="500" tmFilter="0, 0; .2, .5; .8, .5; 1, 0"/>
                                        <p:tgtEl>
                                          <p:spTgt spid="13"/>
                                        </p:tgtEl>
                                      </p:cBhvr>
                                    </p:animEffect>
                                    <p:animScale>
                                      <p:cBhvr>
                                        <p:cTn id="138" dur="250" autoRev="1" fill="hold"/>
                                        <p:tgtEl>
                                          <p:spTgt spid="13"/>
                                        </p:tgtEl>
                                      </p:cBhvr>
                                      <p:by x="105000" y="105000"/>
                                    </p:animScale>
                                  </p:childTnLst>
                                </p:cTn>
                              </p:par>
                            </p:childTnLst>
                          </p:cTn>
                        </p:par>
                      </p:childTnLst>
                    </p:cTn>
                  </p:par>
                  <p:par>
                    <p:cTn id="139" fill="hold">
                      <p:stCondLst>
                        <p:cond delay="indefinite"/>
                      </p:stCondLst>
                      <p:childTnLst>
                        <p:par>
                          <p:cTn id="140" fill="hold">
                            <p:stCondLst>
                              <p:cond delay="0"/>
                            </p:stCondLst>
                            <p:childTnLst>
                              <p:par>
                                <p:cTn id="141" presetID="0" presetClass="entr" presetSubtype="0" fill="hold" grpId="0" nodeType="clickEffect">
                                  <p:stCondLst>
                                    <p:cond delay="0"/>
                                  </p:stCondLst>
                                  <p:childTnLst>
                                    <p:set>
                                      <p:cBhvr>
                                        <p:cTn id="142" dur="1" fill="hold">
                                          <p:stCondLst>
                                            <p:cond delay="0"/>
                                          </p:stCondLst>
                                        </p:cTn>
                                        <p:tgtEl>
                                          <p:spTgt spid="17"/>
                                        </p:tgtEl>
                                        <p:attrNameLst>
                                          <p:attrName>style.visibility</p:attrName>
                                        </p:attrNameLst>
                                      </p:cBhvr>
                                      <p:to>
                                        <p:strVal val="visible"/>
                                      </p:to>
                                    </p:set>
                                    <p:animEffect transition="in" filter="dissolve">
                                      <p:cBhvr>
                                        <p:cTn id="143" dur="500">
                                          <p:stCondLst>
                                            <p:cond delay="0"/>
                                          </p:stCondLst>
                                        </p:cTn>
                                        <p:tgtEl>
                                          <p:spTgt spid="17"/>
                                        </p:tgtEl>
                                      </p:cBhvr>
                                    </p:animEffect>
                                    <p:anim to="" calcmode="lin" valueType="num">
                                      <p:cBhvr>
                                        <p:cTn id="144"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45"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146" fill="hold">
                      <p:stCondLst>
                        <p:cond delay="indefinite"/>
                      </p:stCondLst>
                      <p:childTnLst>
                        <p:par>
                          <p:cTn id="147" fill="hold">
                            <p:stCondLst>
                              <p:cond delay="0"/>
                            </p:stCondLst>
                            <p:childTnLst>
                              <p:par>
                                <p:cTn id="148" presetID="0" presetClass="entr" presetSubtype="0" fill="hold" grpId="0" nodeType="clickEffect">
                                  <p:stCondLst>
                                    <p:cond delay="0"/>
                                  </p:stCondLst>
                                  <p:childTnLst>
                                    <p:set>
                                      <p:cBhvr>
                                        <p:cTn id="149" dur="1" fill="hold">
                                          <p:stCondLst>
                                            <p:cond delay="0"/>
                                          </p:stCondLst>
                                        </p:cTn>
                                        <p:tgtEl>
                                          <p:spTgt spid="20"/>
                                        </p:tgtEl>
                                        <p:attrNameLst>
                                          <p:attrName>style.visibility</p:attrName>
                                        </p:attrNameLst>
                                      </p:cBhvr>
                                      <p:to>
                                        <p:strVal val="visible"/>
                                      </p:to>
                                    </p:set>
                                    <p:animEffect transition="in" filter="dissolve">
                                      <p:cBhvr>
                                        <p:cTn id="150" dur="500">
                                          <p:stCondLst>
                                            <p:cond delay="0"/>
                                          </p:stCondLst>
                                        </p:cTn>
                                        <p:tgtEl>
                                          <p:spTgt spid="20"/>
                                        </p:tgtEl>
                                      </p:cBhvr>
                                    </p:animEffect>
                                    <p:anim to="" calcmode="lin" valueType="num">
                                      <p:cBhvr>
                                        <p:cTn id="151"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52"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
                                        </p:tgtEl>
                                        <p:attrNameLst>
                                          <p:attrName>style.visibility</p:attrName>
                                        </p:attrNameLst>
                                      </p:cBhvr>
                                      <p:to>
                                        <p:strVal val="visible"/>
                                      </p:to>
                                    </p:set>
                                    <p:animEffect transition="in" filter="fade">
                                      <p:cBhvr>
                                        <p:cTn id="157" dur="250"/>
                                        <p:tgtEl>
                                          <p:spTgt spid="7"/>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8"/>
                                        </p:tgtEl>
                                        <p:attrNameLst>
                                          <p:attrName>style.visibility</p:attrName>
                                        </p:attrNameLst>
                                      </p:cBhvr>
                                      <p:to>
                                        <p:strVal val="visible"/>
                                      </p:to>
                                    </p:set>
                                    <p:animEffect transition="in" filter="fade">
                                      <p:cBhvr>
                                        <p:cTn id="160" dur="250"/>
                                        <p:tgtEl>
                                          <p:spTgt spid="8"/>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9"/>
                                        </p:tgtEl>
                                        <p:attrNameLst>
                                          <p:attrName>style.visibility</p:attrName>
                                        </p:attrNameLst>
                                      </p:cBhvr>
                                      <p:to>
                                        <p:strVal val="visible"/>
                                      </p:to>
                                    </p:set>
                                    <p:animEffect transition="in" filter="fade">
                                      <p:cBhvr>
                                        <p:cTn id="163" dur="250"/>
                                        <p:tgtEl>
                                          <p:spTgt spid="9"/>
                                        </p:tgtEl>
                                      </p:cBhvr>
                                    </p:animEffect>
                                  </p:childTnLst>
                                </p:cTn>
                              </p:par>
                              <p:par>
                                <p:cTn id="164" presetID="42" presetClass="path" presetSubtype="0" accel="50000" decel="50000" fill="hold" grpId="1" nodeType="withEffect">
                                  <p:stCondLst>
                                    <p:cond delay="0"/>
                                  </p:stCondLst>
                                  <p:childTnLst>
                                    <p:animMotion origin="layout" path="M 2.77778E-7 7.40741E-7 L -0.21181 -0.19607 " pathEditMode="relative" rAng="0" ptsTypes="AA">
                                      <p:cBhvr>
                                        <p:cTn id="165" dur="2000" fill="hold"/>
                                        <p:tgtEl>
                                          <p:spTgt spid="7"/>
                                        </p:tgtEl>
                                        <p:attrNameLst>
                                          <p:attrName>ppt_x</p:attrName>
                                          <p:attrName>ppt_y</p:attrName>
                                        </p:attrNameLst>
                                      </p:cBhvr>
                                      <p:rCtr x="-10590" y="-9815"/>
                                    </p:animMotion>
                                  </p:childTnLst>
                                </p:cTn>
                              </p:par>
                              <p:par>
                                <p:cTn id="166" presetID="42" presetClass="path" presetSubtype="0" accel="50000" decel="50000" fill="hold" grpId="1" nodeType="withEffect">
                                  <p:stCondLst>
                                    <p:cond delay="0"/>
                                  </p:stCondLst>
                                  <p:childTnLst>
                                    <p:animMotion origin="layout" path="M 2.22222E-6 -1.11111E-6 L 0.17482 -0.68518 " pathEditMode="relative" rAng="0" ptsTypes="AA">
                                      <p:cBhvr>
                                        <p:cTn id="167" dur="2000" fill="hold"/>
                                        <p:tgtEl>
                                          <p:spTgt spid="8"/>
                                        </p:tgtEl>
                                        <p:attrNameLst>
                                          <p:attrName>ppt_x</p:attrName>
                                          <p:attrName>ppt_y</p:attrName>
                                        </p:attrNameLst>
                                      </p:cBhvr>
                                      <p:rCtr x="8733" y="-34259"/>
                                    </p:animMotion>
                                  </p:childTnLst>
                                </p:cTn>
                              </p:par>
                              <p:par>
                                <p:cTn id="168" presetID="42" presetClass="path" presetSubtype="0" accel="50000" decel="50000" fill="hold" grpId="1" nodeType="withEffect">
                                  <p:stCondLst>
                                    <p:cond delay="0"/>
                                  </p:stCondLst>
                                  <p:childTnLst>
                                    <p:animMotion origin="layout" path="M -8.33333E-7 -2.59259E-6 L 0.21458 -0.09791 " pathEditMode="relative" rAng="0" ptsTypes="AA">
                                      <p:cBhvr>
                                        <p:cTn id="169" dur="2000" fill="hold"/>
                                        <p:tgtEl>
                                          <p:spTgt spid="9"/>
                                        </p:tgtEl>
                                        <p:attrNameLst>
                                          <p:attrName>ppt_x</p:attrName>
                                          <p:attrName>ppt_y</p:attrName>
                                        </p:attrNameLst>
                                      </p:cBhvr>
                                      <p:rCtr x="10729" y="-4907"/>
                                    </p:animMotion>
                                  </p:childTnLst>
                                </p:cTn>
                              </p:par>
                              <p:par>
                                <p:cTn id="170" presetID="10" presetClass="exit" presetSubtype="0" fill="hold" grpId="1" nodeType="withEffect">
                                  <p:stCondLst>
                                    <p:cond delay="0"/>
                                  </p:stCondLst>
                                  <p:childTnLst>
                                    <p:animEffect transition="out" filter="fade">
                                      <p:cBhvr>
                                        <p:cTn id="171" dur="1250"/>
                                        <p:tgtEl>
                                          <p:spTgt spid="3074"/>
                                        </p:tgtEl>
                                      </p:cBhvr>
                                    </p:animEffect>
                                    <p:set>
                                      <p:cBhvr>
                                        <p:cTn id="172" dur="1" fill="hold">
                                          <p:stCondLst>
                                            <p:cond delay="1249"/>
                                          </p:stCondLst>
                                        </p:cTn>
                                        <p:tgtEl>
                                          <p:spTgt spid="3074"/>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4"/>
                                        </p:tgtEl>
                                      </p:cBhvr>
                                    </p:animEffect>
                                    <p:set>
                                      <p:cBhvr>
                                        <p:cTn id="175" dur="1" fill="hold">
                                          <p:stCondLst>
                                            <p:cond delay="499"/>
                                          </p:stCondLst>
                                        </p:cTn>
                                        <p:tgtEl>
                                          <p:spTgt spid="4"/>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10"/>
                                        </p:tgtEl>
                                      </p:cBhvr>
                                    </p:animEffect>
                                    <p:set>
                                      <p:cBhvr>
                                        <p:cTn id="178" dur="1" fill="hold">
                                          <p:stCondLst>
                                            <p:cond delay="499"/>
                                          </p:stCondLst>
                                        </p:cTn>
                                        <p:tgtEl>
                                          <p:spTgt spid="10"/>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2"/>
                                        </p:tgtEl>
                                      </p:cBhvr>
                                    </p:animEffect>
                                    <p:set>
                                      <p:cBhvr>
                                        <p:cTn id="181" dur="1" fill="hold">
                                          <p:stCondLst>
                                            <p:cond delay="499"/>
                                          </p:stCondLst>
                                        </p:cTn>
                                        <p:tgtEl>
                                          <p:spTgt spid="12"/>
                                        </p:tgtEl>
                                        <p:attrNameLst>
                                          <p:attrName>style.visibility</p:attrName>
                                        </p:attrNameLst>
                                      </p:cBhvr>
                                      <p:to>
                                        <p:strVal val="hidden"/>
                                      </p:to>
                                    </p:set>
                                  </p:childTnLst>
                                </p:cTn>
                              </p:par>
                              <p:par>
                                <p:cTn id="182" presetID="10" presetClass="exit" presetSubtype="0" fill="hold" grpId="2" nodeType="withEffect">
                                  <p:stCondLst>
                                    <p:cond delay="0"/>
                                  </p:stCondLst>
                                  <p:childTnLst>
                                    <p:animEffect transition="out" filter="fade">
                                      <p:cBhvr>
                                        <p:cTn id="183" dur="500"/>
                                        <p:tgtEl>
                                          <p:spTgt spid="11"/>
                                        </p:tgtEl>
                                      </p:cBhvr>
                                    </p:animEffect>
                                    <p:set>
                                      <p:cBhvr>
                                        <p:cTn id="184" dur="1" fill="hold">
                                          <p:stCondLst>
                                            <p:cond delay="499"/>
                                          </p:stCondLst>
                                        </p:cTn>
                                        <p:tgtEl>
                                          <p:spTgt spid="11"/>
                                        </p:tgtEl>
                                        <p:attrNameLst>
                                          <p:attrName>style.visibility</p:attrName>
                                        </p:attrNameLst>
                                      </p:cBhvr>
                                      <p:to>
                                        <p:strVal val="hidden"/>
                                      </p:to>
                                    </p:set>
                                  </p:childTnLst>
                                </p:cTn>
                              </p:par>
                              <p:par>
                                <p:cTn id="185" presetID="10" presetClass="exit" presetSubtype="0" fill="hold" grpId="2" nodeType="withEffect">
                                  <p:stCondLst>
                                    <p:cond delay="0"/>
                                  </p:stCondLst>
                                  <p:iterate type="lt">
                                    <p:tmPct val="0"/>
                                  </p:iterate>
                                  <p:childTnLst>
                                    <p:animEffect transition="out" filter="fade">
                                      <p:cBhvr>
                                        <p:cTn id="186" dur="500"/>
                                        <p:tgtEl>
                                          <p:spTgt spid="13"/>
                                        </p:tgtEl>
                                      </p:cBhvr>
                                    </p:animEffect>
                                    <p:set>
                                      <p:cBhvr>
                                        <p:cTn id="187" dur="1" fill="hold">
                                          <p:stCondLst>
                                            <p:cond delay="499"/>
                                          </p:stCondLst>
                                        </p:cTn>
                                        <p:tgtEl>
                                          <p:spTgt spid="13"/>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14"/>
                                        </p:tgtEl>
                                      </p:cBhvr>
                                    </p:animEffect>
                                    <p:set>
                                      <p:cBhvr>
                                        <p:cTn id="190" dur="1" fill="hold">
                                          <p:stCondLst>
                                            <p:cond delay="499"/>
                                          </p:stCondLst>
                                        </p:cTn>
                                        <p:tgtEl>
                                          <p:spTgt spid="14"/>
                                        </p:tgtEl>
                                        <p:attrNameLst>
                                          <p:attrName>style.visibility</p:attrName>
                                        </p:attrNameLst>
                                      </p:cBhvr>
                                      <p:to>
                                        <p:strVal val="hidden"/>
                                      </p:to>
                                    </p:set>
                                  </p:childTnLst>
                                </p:cTn>
                              </p:par>
                              <p:par>
                                <p:cTn id="191" presetID="10" presetClass="exit" presetSubtype="0" fill="hold" grpId="2" nodeType="withEffect">
                                  <p:stCondLst>
                                    <p:cond delay="0"/>
                                  </p:stCondLst>
                                  <p:childTnLst>
                                    <p:animEffect transition="out" filter="fade">
                                      <p:cBhvr>
                                        <p:cTn id="192" dur="500"/>
                                        <p:tgtEl>
                                          <p:spTgt spid="15"/>
                                        </p:tgtEl>
                                      </p:cBhvr>
                                    </p:animEffect>
                                    <p:set>
                                      <p:cBhvr>
                                        <p:cTn id="193" dur="1" fill="hold">
                                          <p:stCondLst>
                                            <p:cond delay="499"/>
                                          </p:stCondLst>
                                        </p:cTn>
                                        <p:tgtEl>
                                          <p:spTgt spid="15"/>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16"/>
                                        </p:tgtEl>
                                      </p:cBhvr>
                                    </p:animEffect>
                                    <p:set>
                                      <p:cBhvr>
                                        <p:cTn id="196" dur="1" fill="hold">
                                          <p:stCondLst>
                                            <p:cond delay="499"/>
                                          </p:stCondLst>
                                        </p:cTn>
                                        <p:tgtEl>
                                          <p:spTgt spid="16"/>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17"/>
                                        </p:tgtEl>
                                      </p:cBhvr>
                                    </p:animEffect>
                                    <p:set>
                                      <p:cBhvr>
                                        <p:cTn id="199" dur="1" fill="hold">
                                          <p:stCondLst>
                                            <p:cond delay="499"/>
                                          </p:stCondLst>
                                        </p:cTn>
                                        <p:tgtEl>
                                          <p:spTgt spid="17"/>
                                        </p:tgtEl>
                                        <p:attrNameLst>
                                          <p:attrName>style.visibility</p:attrName>
                                        </p:attrNameLst>
                                      </p:cBhvr>
                                      <p:to>
                                        <p:strVal val="hidden"/>
                                      </p:to>
                                    </p:set>
                                  </p:childTnLst>
                                </p:cTn>
                              </p:par>
                              <p:par>
                                <p:cTn id="200" presetID="10" presetClass="exit" presetSubtype="0" fill="hold" grpId="2" nodeType="withEffect">
                                  <p:stCondLst>
                                    <p:cond delay="0"/>
                                  </p:stCondLst>
                                  <p:childTnLst>
                                    <p:animEffect transition="out" filter="fade">
                                      <p:cBhvr>
                                        <p:cTn id="201" dur="500"/>
                                        <p:tgtEl>
                                          <p:spTgt spid="18"/>
                                        </p:tgtEl>
                                      </p:cBhvr>
                                    </p:animEffect>
                                    <p:set>
                                      <p:cBhvr>
                                        <p:cTn id="202" dur="1" fill="hold">
                                          <p:stCondLst>
                                            <p:cond delay="499"/>
                                          </p:stCondLst>
                                        </p:cTn>
                                        <p:tgtEl>
                                          <p:spTgt spid="18"/>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19"/>
                                        </p:tgtEl>
                                      </p:cBhvr>
                                    </p:animEffect>
                                    <p:set>
                                      <p:cBhvr>
                                        <p:cTn id="205" dur="1" fill="hold">
                                          <p:stCondLst>
                                            <p:cond delay="499"/>
                                          </p:stCondLst>
                                        </p:cTn>
                                        <p:tgtEl>
                                          <p:spTgt spid="19"/>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20"/>
                                        </p:tgtEl>
                                      </p:cBhvr>
                                    </p:animEffect>
                                    <p:set>
                                      <p:cBhvr>
                                        <p:cTn id="208" dur="1" fill="hold">
                                          <p:stCondLst>
                                            <p:cond delay="499"/>
                                          </p:stCondLst>
                                        </p:cTn>
                                        <p:tgtEl>
                                          <p:spTgt spid="20"/>
                                        </p:tgtEl>
                                        <p:attrNameLst>
                                          <p:attrName>style.visibility</p:attrName>
                                        </p:attrNameLst>
                                      </p:cBhvr>
                                      <p:to>
                                        <p:strVal val="hidden"/>
                                      </p:to>
                                    </p:set>
                                  </p:childTnLst>
                                </p:cTn>
                              </p:par>
                            </p:childTnLst>
                          </p:cTn>
                        </p:par>
                        <p:par>
                          <p:cTn id="209" fill="hold">
                            <p:stCondLst>
                              <p:cond delay="2000"/>
                            </p:stCondLst>
                            <p:childTnLst>
                              <p:par>
                                <p:cTn id="210" presetID="10" presetClass="exit" presetSubtype="0" fill="hold" grpId="2" nodeType="afterEffect">
                                  <p:stCondLst>
                                    <p:cond delay="0"/>
                                  </p:stCondLst>
                                  <p:childTnLst>
                                    <p:animEffect transition="out" filter="fade">
                                      <p:cBhvr>
                                        <p:cTn id="211" dur="250"/>
                                        <p:tgtEl>
                                          <p:spTgt spid="7"/>
                                        </p:tgtEl>
                                      </p:cBhvr>
                                    </p:animEffect>
                                    <p:set>
                                      <p:cBhvr>
                                        <p:cTn id="212" dur="1" fill="hold">
                                          <p:stCondLst>
                                            <p:cond delay="249"/>
                                          </p:stCondLst>
                                        </p:cTn>
                                        <p:tgtEl>
                                          <p:spTgt spid="7"/>
                                        </p:tgtEl>
                                        <p:attrNameLst>
                                          <p:attrName>style.visibility</p:attrName>
                                        </p:attrNameLst>
                                      </p:cBhvr>
                                      <p:to>
                                        <p:strVal val="hidden"/>
                                      </p:to>
                                    </p:set>
                                  </p:childTnLst>
                                </p:cTn>
                              </p:par>
                              <p:par>
                                <p:cTn id="213" presetID="10" presetClass="exit" presetSubtype="0" fill="hold" grpId="2" nodeType="withEffect">
                                  <p:stCondLst>
                                    <p:cond delay="0"/>
                                  </p:stCondLst>
                                  <p:childTnLst>
                                    <p:animEffect transition="out" filter="fade">
                                      <p:cBhvr>
                                        <p:cTn id="214" dur="250"/>
                                        <p:tgtEl>
                                          <p:spTgt spid="9"/>
                                        </p:tgtEl>
                                      </p:cBhvr>
                                    </p:animEffect>
                                    <p:set>
                                      <p:cBhvr>
                                        <p:cTn id="215"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1" grpId="0"/>
      <p:bldP spid="11" grpId="1"/>
      <p:bldP spid="11" grpId="2"/>
      <p:bldP spid="15" grpId="0"/>
      <p:bldP spid="15" grpId="1"/>
      <p:bldP spid="15" grpId="2"/>
      <p:bldP spid="18" grpId="0"/>
      <p:bldP spid="18" grpId="1"/>
      <p:bldP spid="18" grpId="2"/>
      <p:bldP spid="3074" grpId="0"/>
      <p:bldP spid="3074" grpId="1"/>
      <p:bldP spid="3074" grpId="2"/>
      <p:bldP spid="5" grpId="0"/>
      <p:bldP spid="7" grpId="0"/>
      <p:bldP spid="7" grpId="1"/>
      <p:bldP spid="7" grpId="2"/>
      <p:bldP spid="8" grpId="0"/>
      <p:bldP spid="8" grpId="1"/>
      <p:bldP spid="9" grpId="0"/>
      <p:bldP spid="9" grpId="1"/>
      <p:bldP spid="9" grpId="2"/>
      <p:bldP spid="10" grpId="0"/>
      <p:bldP spid="10" grpId="1"/>
      <p:bldP spid="14" grpId="0"/>
      <p:bldP spid="14" grpId="1"/>
      <p:bldP spid="16" grpId="0"/>
      <p:bldP spid="16" grpId="1"/>
      <p:bldP spid="12" grpId="0"/>
      <p:bldP spid="12" grpId="1"/>
      <p:bldP spid="13" grpId="0"/>
      <p:bldP spid="13" grpId="1"/>
      <p:bldP spid="13" grpId="2"/>
      <p:bldP spid="17" grpId="0" animBg="1"/>
      <p:bldP spid="17" grpId="1" animBg="1"/>
      <p:bldP spid="19" grpId="0"/>
      <p:bldP spid="19" grpId="1"/>
      <p:bldP spid="20" grpId="0" animBg="1"/>
      <p:bldP spid="20" grpId="1" animBg="1"/>
      <p:bldP spid="23" grpId="0"/>
      <p:bldP spid="23" grpId="1"/>
      <p:bldP spid="21" grpId="0"/>
      <p:bldP spid="21" grpId="1"/>
      <p:bldP spid="22" grpId="0"/>
      <p:bldP spid="22" grpId="1"/>
      <p:bldP spid="24" grpId="0"/>
      <p:bldP spid="24" grpId="1"/>
      <p:bldP spid="25" grpId="0"/>
      <p:bldP spid="25" grpId="1"/>
      <p:bldP spid="26" grpId="0"/>
      <p:bldP spid="26" grpId="1"/>
      <p:bldP spid="27" grpId="0"/>
      <p:bldP spid="27"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F59F9-6243-455C-9ACC-CEECFF294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Morph">
            <a:extLst>
              <a:ext uri="{FF2B5EF4-FFF2-40B4-BE49-F238E27FC236}">
                <a16:creationId xmlns:a16="http://schemas.microsoft.com/office/drawing/2014/main" id="{B1CBC603-4BF7-4344-85CE-C7A8283C640C}"/>
              </a:ext>
            </a:extLst>
          </p:cNvPr>
          <p:cNvSpPr/>
          <p:nvPr/>
        </p:nvSpPr>
        <p:spPr>
          <a:xfrm>
            <a:off x="1894072" y="1002605"/>
            <a:ext cx="1524000" cy="3502342"/>
          </a:xfrm>
          <a:custGeom>
            <a:avLst/>
            <a:gdLst>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06400 w 1524000"/>
              <a:gd name="connsiteY16" fmla="*/ 615577 h 3502342"/>
              <a:gd name="connsiteX17" fmla="*/ 484094 w 1524000"/>
              <a:gd name="connsiteY17" fmla="*/ 567765 h 3502342"/>
              <a:gd name="connsiteX18" fmla="*/ 567765 w 1524000"/>
              <a:gd name="connsiteY18" fmla="*/ 567765 h 3502342"/>
              <a:gd name="connsiteX19" fmla="*/ 591671 w 1524000"/>
              <a:gd name="connsiteY19" fmla="*/ 430306 h 3502342"/>
              <a:gd name="connsiteX20" fmla="*/ 657412 w 1524000"/>
              <a:gd name="connsiteY20" fmla="*/ 322729 h 3502342"/>
              <a:gd name="connsiteX21" fmla="*/ 681318 w 1524000"/>
              <a:gd name="connsiteY21" fmla="*/ 292847 h 3502342"/>
              <a:gd name="connsiteX22" fmla="*/ 788894 w 1524000"/>
              <a:gd name="connsiteY22" fmla="*/ 125506 h 3502342"/>
              <a:gd name="connsiteX23" fmla="*/ 860612 w 1524000"/>
              <a:gd name="connsiteY23" fmla="*/ 29882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55059 w 1524000"/>
              <a:gd name="connsiteY27" fmla="*/ 167341 h 3502342"/>
              <a:gd name="connsiteX28" fmla="*/ 1308847 w 1524000"/>
              <a:gd name="connsiteY28" fmla="*/ 334682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53459 w 1524000"/>
              <a:gd name="connsiteY34" fmla="*/ 639482 h 3502342"/>
              <a:gd name="connsiteX35" fmla="*/ 1171388 w 1524000"/>
              <a:gd name="connsiteY35" fmla="*/ 741082 h 3502342"/>
              <a:gd name="connsiteX36" fmla="*/ 1177365 w 1524000"/>
              <a:gd name="connsiteY36" fmla="*/ 806824 h 3502342"/>
              <a:gd name="connsiteX37" fmla="*/ 1123577 w 1524000"/>
              <a:gd name="connsiteY37" fmla="*/ 806824 h 3502342"/>
              <a:gd name="connsiteX38" fmla="*/ 1081741 w 1524000"/>
              <a:gd name="connsiteY38" fmla="*/ 824753 h 3502342"/>
              <a:gd name="connsiteX39" fmla="*/ 1039906 w 1524000"/>
              <a:gd name="connsiteY39" fmla="*/ 890494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40330 w 1524000"/>
              <a:gd name="connsiteY57" fmla="*/ 1888565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06400 w 1524000"/>
              <a:gd name="connsiteY16" fmla="*/ 615577 h 3502342"/>
              <a:gd name="connsiteX17" fmla="*/ 484094 w 1524000"/>
              <a:gd name="connsiteY17" fmla="*/ 567765 h 3502342"/>
              <a:gd name="connsiteX18" fmla="*/ 567765 w 1524000"/>
              <a:gd name="connsiteY18" fmla="*/ 567765 h 3502342"/>
              <a:gd name="connsiteX19" fmla="*/ 591671 w 1524000"/>
              <a:gd name="connsiteY19" fmla="*/ 430306 h 3502342"/>
              <a:gd name="connsiteX20" fmla="*/ 657412 w 1524000"/>
              <a:gd name="connsiteY20" fmla="*/ 322729 h 3502342"/>
              <a:gd name="connsiteX21" fmla="*/ 681318 w 1524000"/>
              <a:gd name="connsiteY21" fmla="*/ 292847 h 3502342"/>
              <a:gd name="connsiteX22" fmla="*/ 788894 w 1524000"/>
              <a:gd name="connsiteY22" fmla="*/ 125506 h 3502342"/>
              <a:gd name="connsiteX23" fmla="*/ 860612 w 1524000"/>
              <a:gd name="connsiteY23" fmla="*/ 29882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55059 w 1524000"/>
              <a:gd name="connsiteY27" fmla="*/ 167341 h 3502342"/>
              <a:gd name="connsiteX28" fmla="*/ 1308847 w 1524000"/>
              <a:gd name="connsiteY28" fmla="*/ 334682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53459 w 1524000"/>
              <a:gd name="connsiteY34" fmla="*/ 639482 h 3502342"/>
              <a:gd name="connsiteX35" fmla="*/ 1171388 w 1524000"/>
              <a:gd name="connsiteY35" fmla="*/ 741082 h 3502342"/>
              <a:gd name="connsiteX36" fmla="*/ 1177365 w 1524000"/>
              <a:gd name="connsiteY36" fmla="*/ 806824 h 3502342"/>
              <a:gd name="connsiteX37" fmla="*/ 1123577 w 1524000"/>
              <a:gd name="connsiteY37" fmla="*/ 806824 h 3502342"/>
              <a:gd name="connsiteX38" fmla="*/ 1081741 w 1524000"/>
              <a:gd name="connsiteY38" fmla="*/ 824753 h 3502342"/>
              <a:gd name="connsiteX39" fmla="*/ 1039906 w 1524000"/>
              <a:gd name="connsiteY39" fmla="*/ 890494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06400 w 1524000"/>
              <a:gd name="connsiteY16" fmla="*/ 615577 h 3502342"/>
              <a:gd name="connsiteX17" fmla="*/ 484094 w 1524000"/>
              <a:gd name="connsiteY17" fmla="*/ 567765 h 3502342"/>
              <a:gd name="connsiteX18" fmla="*/ 567765 w 1524000"/>
              <a:gd name="connsiteY18" fmla="*/ 567765 h 3502342"/>
              <a:gd name="connsiteX19" fmla="*/ 591671 w 1524000"/>
              <a:gd name="connsiteY19" fmla="*/ 430306 h 3502342"/>
              <a:gd name="connsiteX20" fmla="*/ 657412 w 1524000"/>
              <a:gd name="connsiteY20" fmla="*/ 322729 h 3502342"/>
              <a:gd name="connsiteX21" fmla="*/ 681318 w 1524000"/>
              <a:gd name="connsiteY21" fmla="*/ 292847 h 3502342"/>
              <a:gd name="connsiteX22" fmla="*/ 788894 w 1524000"/>
              <a:gd name="connsiteY22" fmla="*/ 125506 h 3502342"/>
              <a:gd name="connsiteX23" fmla="*/ 860612 w 1524000"/>
              <a:gd name="connsiteY23" fmla="*/ 29882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55059 w 1524000"/>
              <a:gd name="connsiteY27" fmla="*/ 167341 h 3502342"/>
              <a:gd name="connsiteX28" fmla="*/ 1308847 w 1524000"/>
              <a:gd name="connsiteY28" fmla="*/ 334682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53459 w 1524000"/>
              <a:gd name="connsiteY34" fmla="*/ 639482 h 3502342"/>
              <a:gd name="connsiteX35" fmla="*/ 1171388 w 1524000"/>
              <a:gd name="connsiteY35" fmla="*/ 741082 h 3502342"/>
              <a:gd name="connsiteX36" fmla="*/ 1177365 w 1524000"/>
              <a:gd name="connsiteY36" fmla="*/ 806824 h 3502342"/>
              <a:gd name="connsiteX37" fmla="*/ 1123577 w 1524000"/>
              <a:gd name="connsiteY37" fmla="*/ 806824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06400 w 1524000"/>
              <a:gd name="connsiteY16" fmla="*/ 615577 h 3502342"/>
              <a:gd name="connsiteX17" fmla="*/ 484094 w 1524000"/>
              <a:gd name="connsiteY17" fmla="*/ 567765 h 3502342"/>
              <a:gd name="connsiteX18" fmla="*/ 567765 w 1524000"/>
              <a:gd name="connsiteY18" fmla="*/ 567765 h 3502342"/>
              <a:gd name="connsiteX19" fmla="*/ 591671 w 1524000"/>
              <a:gd name="connsiteY19" fmla="*/ 430306 h 3502342"/>
              <a:gd name="connsiteX20" fmla="*/ 657412 w 1524000"/>
              <a:gd name="connsiteY20" fmla="*/ 322729 h 3502342"/>
              <a:gd name="connsiteX21" fmla="*/ 681318 w 1524000"/>
              <a:gd name="connsiteY21" fmla="*/ 292847 h 3502342"/>
              <a:gd name="connsiteX22" fmla="*/ 788894 w 1524000"/>
              <a:gd name="connsiteY22" fmla="*/ 125506 h 3502342"/>
              <a:gd name="connsiteX23" fmla="*/ 860612 w 1524000"/>
              <a:gd name="connsiteY23" fmla="*/ 29882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55059 w 1524000"/>
              <a:gd name="connsiteY27" fmla="*/ 167341 h 3502342"/>
              <a:gd name="connsiteX28" fmla="*/ 1308847 w 1524000"/>
              <a:gd name="connsiteY28" fmla="*/ 334682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53459 w 1524000"/>
              <a:gd name="connsiteY34" fmla="*/ 639482 h 3502342"/>
              <a:gd name="connsiteX35" fmla="*/ 1171388 w 1524000"/>
              <a:gd name="connsiteY35" fmla="*/ 741082 h 3502342"/>
              <a:gd name="connsiteX36" fmla="*/ 1177365 w 1524000"/>
              <a:gd name="connsiteY36" fmla="*/ 806824 h 3502342"/>
              <a:gd name="connsiteX37" fmla="*/ 1095002 w 1524000"/>
              <a:gd name="connsiteY37" fmla="*/ 783012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06400 w 1524000"/>
              <a:gd name="connsiteY16" fmla="*/ 615577 h 3502342"/>
              <a:gd name="connsiteX17" fmla="*/ 484094 w 1524000"/>
              <a:gd name="connsiteY17" fmla="*/ 567765 h 3502342"/>
              <a:gd name="connsiteX18" fmla="*/ 567765 w 1524000"/>
              <a:gd name="connsiteY18" fmla="*/ 567765 h 3502342"/>
              <a:gd name="connsiteX19" fmla="*/ 591671 w 1524000"/>
              <a:gd name="connsiteY19" fmla="*/ 430306 h 3502342"/>
              <a:gd name="connsiteX20" fmla="*/ 657412 w 1524000"/>
              <a:gd name="connsiteY20" fmla="*/ 322729 h 3502342"/>
              <a:gd name="connsiteX21" fmla="*/ 681318 w 1524000"/>
              <a:gd name="connsiteY21" fmla="*/ 292847 h 3502342"/>
              <a:gd name="connsiteX22" fmla="*/ 788894 w 1524000"/>
              <a:gd name="connsiteY22" fmla="*/ 125506 h 3502342"/>
              <a:gd name="connsiteX23" fmla="*/ 860612 w 1524000"/>
              <a:gd name="connsiteY23" fmla="*/ 29882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55059 w 1524000"/>
              <a:gd name="connsiteY27" fmla="*/ 167341 h 3502342"/>
              <a:gd name="connsiteX28" fmla="*/ 1308847 w 1524000"/>
              <a:gd name="connsiteY28" fmla="*/ 334682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53459 w 1524000"/>
              <a:gd name="connsiteY34" fmla="*/ 639482 h 3502342"/>
              <a:gd name="connsiteX35" fmla="*/ 1171388 w 1524000"/>
              <a:gd name="connsiteY35" fmla="*/ 741082 h 3502342"/>
              <a:gd name="connsiteX36" fmla="*/ 1160697 w 1524000"/>
              <a:gd name="connsiteY36" fmla="*/ 842542 h 3502342"/>
              <a:gd name="connsiteX37" fmla="*/ 1095002 w 1524000"/>
              <a:gd name="connsiteY37" fmla="*/ 783012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06400 w 1524000"/>
              <a:gd name="connsiteY16" fmla="*/ 615577 h 3502342"/>
              <a:gd name="connsiteX17" fmla="*/ 484094 w 1524000"/>
              <a:gd name="connsiteY17" fmla="*/ 567765 h 3502342"/>
              <a:gd name="connsiteX18" fmla="*/ 567765 w 1524000"/>
              <a:gd name="connsiteY18" fmla="*/ 567765 h 3502342"/>
              <a:gd name="connsiteX19" fmla="*/ 591671 w 1524000"/>
              <a:gd name="connsiteY19" fmla="*/ 430306 h 3502342"/>
              <a:gd name="connsiteX20" fmla="*/ 657412 w 1524000"/>
              <a:gd name="connsiteY20" fmla="*/ 322729 h 3502342"/>
              <a:gd name="connsiteX21" fmla="*/ 681318 w 1524000"/>
              <a:gd name="connsiteY21" fmla="*/ 292847 h 3502342"/>
              <a:gd name="connsiteX22" fmla="*/ 788894 w 1524000"/>
              <a:gd name="connsiteY22" fmla="*/ 125506 h 3502342"/>
              <a:gd name="connsiteX23" fmla="*/ 860612 w 1524000"/>
              <a:gd name="connsiteY23" fmla="*/ 29882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55059 w 1524000"/>
              <a:gd name="connsiteY27" fmla="*/ 167341 h 3502342"/>
              <a:gd name="connsiteX28" fmla="*/ 1308847 w 1524000"/>
              <a:gd name="connsiteY28" fmla="*/ 334682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70128 w 1524000"/>
              <a:gd name="connsiteY34" fmla="*/ 658532 h 3502342"/>
              <a:gd name="connsiteX35" fmla="*/ 1171388 w 1524000"/>
              <a:gd name="connsiteY35" fmla="*/ 741082 h 3502342"/>
              <a:gd name="connsiteX36" fmla="*/ 1160697 w 1524000"/>
              <a:gd name="connsiteY36" fmla="*/ 842542 h 3502342"/>
              <a:gd name="connsiteX37" fmla="*/ 1095002 w 1524000"/>
              <a:gd name="connsiteY37" fmla="*/ 783012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06400 w 1524000"/>
              <a:gd name="connsiteY16" fmla="*/ 615577 h 3502342"/>
              <a:gd name="connsiteX17" fmla="*/ 484094 w 1524000"/>
              <a:gd name="connsiteY17" fmla="*/ 567765 h 3502342"/>
              <a:gd name="connsiteX18" fmla="*/ 567765 w 1524000"/>
              <a:gd name="connsiteY18" fmla="*/ 567765 h 3502342"/>
              <a:gd name="connsiteX19" fmla="*/ 591671 w 1524000"/>
              <a:gd name="connsiteY19" fmla="*/ 430306 h 3502342"/>
              <a:gd name="connsiteX20" fmla="*/ 657412 w 1524000"/>
              <a:gd name="connsiteY20" fmla="*/ 322729 h 3502342"/>
              <a:gd name="connsiteX21" fmla="*/ 681318 w 1524000"/>
              <a:gd name="connsiteY21" fmla="*/ 292847 h 3502342"/>
              <a:gd name="connsiteX22" fmla="*/ 788894 w 1524000"/>
              <a:gd name="connsiteY22" fmla="*/ 125506 h 3502342"/>
              <a:gd name="connsiteX23" fmla="*/ 860612 w 1524000"/>
              <a:gd name="connsiteY23" fmla="*/ 29882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55059 w 1524000"/>
              <a:gd name="connsiteY27" fmla="*/ 167341 h 3502342"/>
              <a:gd name="connsiteX28" fmla="*/ 1285034 w 1524000"/>
              <a:gd name="connsiteY28" fmla="*/ 341825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70128 w 1524000"/>
              <a:gd name="connsiteY34" fmla="*/ 658532 h 3502342"/>
              <a:gd name="connsiteX35" fmla="*/ 1171388 w 1524000"/>
              <a:gd name="connsiteY35" fmla="*/ 741082 h 3502342"/>
              <a:gd name="connsiteX36" fmla="*/ 1160697 w 1524000"/>
              <a:gd name="connsiteY36" fmla="*/ 842542 h 3502342"/>
              <a:gd name="connsiteX37" fmla="*/ 1095002 w 1524000"/>
              <a:gd name="connsiteY37" fmla="*/ 783012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06400 w 1524000"/>
              <a:gd name="connsiteY16" fmla="*/ 615577 h 3502342"/>
              <a:gd name="connsiteX17" fmla="*/ 484094 w 1524000"/>
              <a:gd name="connsiteY17" fmla="*/ 567765 h 3502342"/>
              <a:gd name="connsiteX18" fmla="*/ 567765 w 1524000"/>
              <a:gd name="connsiteY18" fmla="*/ 567765 h 3502342"/>
              <a:gd name="connsiteX19" fmla="*/ 591671 w 1524000"/>
              <a:gd name="connsiteY19" fmla="*/ 430306 h 3502342"/>
              <a:gd name="connsiteX20" fmla="*/ 657412 w 1524000"/>
              <a:gd name="connsiteY20" fmla="*/ 322729 h 3502342"/>
              <a:gd name="connsiteX21" fmla="*/ 681318 w 1524000"/>
              <a:gd name="connsiteY21" fmla="*/ 292847 h 3502342"/>
              <a:gd name="connsiteX22" fmla="*/ 788894 w 1524000"/>
              <a:gd name="connsiteY22" fmla="*/ 125506 h 3502342"/>
              <a:gd name="connsiteX23" fmla="*/ 860612 w 1524000"/>
              <a:gd name="connsiteY23" fmla="*/ 29882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47915 w 1524000"/>
              <a:gd name="connsiteY27" fmla="*/ 179248 h 3502342"/>
              <a:gd name="connsiteX28" fmla="*/ 1285034 w 1524000"/>
              <a:gd name="connsiteY28" fmla="*/ 341825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70128 w 1524000"/>
              <a:gd name="connsiteY34" fmla="*/ 658532 h 3502342"/>
              <a:gd name="connsiteX35" fmla="*/ 1171388 w 1524000"/>
              <a:gd name="connsiteY35" fmla="*/ 741082 h 3502342"/>
              <a:gd name="connsiteX36" fmla="*/ 1160697 w 1524000"/>
              <a:gd name="connsiteY36" fmla="*/ 842542 h 3502342"/>
              <a:gd name="connsiteX37" fmla="*/ 1095002 w 1524000"/>
              <a:gd name="connsiteY37" fmla="*/ 783012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06400 w 1524000"/>
              <a:gd name="connsiteY16" fmla="*/ 615577 h 3502342"/>
              <a:gd name="connsiteX17" fmla="*/ 484094 w 1524000"/>
              <a:gd name="connsiteY17" fmla="*/ 567765 h 3502342"/>
              <a:gd name="connsiteX18" fmla="*/ 567765 w 1524000"/>
              <a:gd name="connsiteY18" fmla="*/ 567765 h 3502342"/>
              <a:gd name="connsiteX19" fmla="*/ 591671 w 1524000"/>
              <a:gd name="connsiteY19" fmla="*/ 430306 h 3502342"/>
              <a:gd name="connsiteX20" fmla="*/ 657412 w 1524000"/>
              <a:gd name="connsiteY20" fmla="*/ 322729 h 3502342"/>
              <a:gd name="connsiteX21" fmla="*/ 681318 w 1524000"/>
              <a:gd name="connsiteY21" fmla="*/ 292847 h 3502342"/>
              <a:gd name="connsiteX22" fmla="*/ 788894 w 1524000"/>
              <a:gd name="connsiteY22" fmla="*/ 125506 h 3502342"/>
              <a:gd name="connsiteX23" fmla="*/ 870137 w 1524000"/>
              <a:gd name="connsiteY23" fmla="*/ 44170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47915 w 1524000"/>
              <a:gd name="connsiteY27" fmla="*/ 179248 h 3502342"/>
              <a:gd name="connsiteX28" fmla="*/ 1285034 w 1524000"/>
              <a:gd name="connsiteY28" fmla="*/ 341825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70128 w 1524000"/>
              <a:gd name="connsiteY34" fmla="*/ 658532 h 3502342"/>
              <a:gd name="connsiteX35" fmla="*/ 1171388 w 1524000"/>
              <a:gd name="connsiteY35" fmla="*/ 741082 h 3502342"/>
              <a:gd name="connsiteX36" fmla="*/ 1160697 w 1524000"/>
              <a:gd name="connsiteY36" fmla="*/ 842542 h 3502342"/>
              <a:gd name="connsiteX37" fmla="*/ 1095002 w 1524000"/>
              <a:gd name="connsiteY37" fmla="*/ 783012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06400 w 1524000"/>
              <a:gd name="connsiteY16" fmla="*/ 615577 h 3502342"/>
              <a:gd name="connsiteX17" fmla="*/ 484094 w 1524000"/>
              <a:gd name="connsiteY17" fmla="*/ 567765 h 3502342"/>
              <a:gd name="connsiteX18" fmla="*/ 567765 w 1524000"/>
              <a:gd name="connsiteY18" fmla="*/ 567765 h 3502342"/>
              <a:gd name="connsiteX19" fmla="*/ 591671 w 1524000"/>
              <a:gd name="connsiteY19" fmla="*/ 430306 h 3502342"/>
              <a:gd name="connsiteX20" fmla="*/ 657412 w 1524000"/>
              <a:gd name="connsiteY20" fmla="*/ 322729 h 3502342"/>
              <a:gd name="connsiteX21" fmla="*/ 681318 w 1524000"/>
              <a:gd name="connsiteY21" fmla="*/ 292847 h 3502342"/>
              <a:gd name="connsiteX22" fmla="*/ 798419 w 1524000"/>
              <a:gd name="connsiteY22" fmla="*/ 135031 h 3502342"/>
              <a:gd name="connsiteX23" fmla="*/ 870137 w 1524000"/>
              <a:gd name="connsiteY23" fmla="*/ 44170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47915 w 1524000"/>
              <a:gd name="connsiteY27" fmla="*/ 179248 h 3502342"/>
              <a:gd name="connsiteX28" fmla="*/ 1285034 w 1524000"/>
              <a:gd name="connsiteY28" fmla="*/ 341825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70128 w 1524000"/>
              <a:gd name="connsiteY34" fmla="*/ 658532 h 3502342"/>
              <a:gd name="connsiteX35" fmla="*/ 1171388 w 1524000"/>
              <a:gd name="connsiteY35" fmla="*/ 741082 h 3502342"/>
              <a:gd name="connsiteX36" fmla="*/ 1160697 w 1524000"/>
              <a:gd name="connsiteY36" fmla="*/ 842542 h 3502342"/>
              <a:gd name="connsiteX37" fmla="*/ 1095002 w 1524000"/>
              <a:gd name="connsiteY37" fmla="*/ 783012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06400 w 1524000"/>
              <a:gd name="connsiteY16" fmla="*/ 615577 h 3502342"/>
              <a:gd name="connsiteX17" fmla="*/ 484094 w 1524000"/>
              <a:gd name="connsiteY17" fmla="*/ 567765 h 3502342"/>
              <a:gd name="connsiteX18" fmla="*/ 567765 w 1524000"/>
              <a:gd name="connsiteY18" fmla="*/ 567765 h 3502342"/>
              <a:gd name="connsiteX19" fmla="*/ 591671 w 1524000"/>
              <a:gd name="connsiteY19" fmla="*/ 430306 h 3502342"/>
              <a:gd name="connsiteX20" fmla="*/ 657412 w 1524000"/>
              <a:gd name="connsiteY20" fmla="*/ 322729 h 3502342"/>
              <a:gd name="connsiteX21" fmla="*/ 693225 w 1524000"/>
              <a:gd name="connsiteY21" fmla="*/ 304753 h 3502342"/>
              <a:gd name="connsiteX22" fmla="*/ 798419 w 1524000"/>
              <a:gd name="connsiteY22" fmla="*/ 135031 h 3502342"/>
              <a:gd name="connsiteX23" fmla="*/ 870137 w 1524000"/>
              <a:gd name="connsiteY23" fmla="*/ 44170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47915 w 1524000"/>
              <a:gd name="connsiteY27" fmla="*/ 179248 h 3502342"/>
              <a:gd name="connsiteX28" fmla="*/ 1285034 w 1524000"/>
              <a:gd name="connsiteY28" fmla="*/ 341825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70128 w 1524000"/>
              <a:gd name="connsiteY34" fmla="*/ 658532 h 3502342"/>
              <a:gd name="connsiteX35" fmla="*/ 1171388 w 1524000"/>
              <a:gd name="connsiteY35" fmla="*/ 741082 h 3502342"/>
              <a:gd name="connsiteX36" fmla="*/ 1160697 w 1524000"/>
              <a:gd name="connsiteY36" fmla="*/ 842542 h 3502342"/>
              <a:gd name="connsiteX37" fmla="*/ 1095002 w 1524000"/>
              <a:gd name="connsiteY37" fmla="*/ 783012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06400 w 1524000"/>
              <a:gd name="connsiteY16" fmla="*/ 615577 h 3502342"/>
              <a:gd name="connsiteX17" fmla="*/ 484094 w 1524000"/>
              <a:gd name="connsiteY17" fmla="*/ 567765 h 3502342"/>
              <a:gd name="connsiteX18" fmla="*/ 567765 w 1524000"/>
              <a:gd name="connsiteY18" fmla="*/ 567765 h 3502342"/>
              <a:gd name="connsiteX19" fmla="*/ 591671 w 1524000"/>
              <a:gd name="connsiteY19" fmla="*/ 430306 h 3502342"/>
              <a:gd name="connsiteX20" fmla="*/ 655031 w 1524000"/>
              <a:gd name="connsiteY20" fmla="*/ 341779 h 3502342"/>
              <a:gd name="connsiteX21" fmla="*/ 693225 w 1524000"/>
              <a:gd name="connsiteY21" fmla="*/ 304753 h 3502342"/>
              <a:gd name="connsiteX22" fmla="*/ 798419 w 1524000"/>
              <a:gd name="connsiteY22" fmla="*/ 135031 h 3502342"/>
              <a:gd name="connsiteX23" fmla="*/ 870137 w 1524000"/>
              <a:gd name="connsiteY23" fmla="*/ 44170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47915 w 1524000"/>
              <a:gd name="connsiteY27" fmla="*/ 179248 h 3502342"/>
              <a:gd name="connsiteX28" fmla="*/ 1285034 w 1524000"/>
              <a:gd name="connsiteY28" fmla="*/ 341825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70128 w 1524000"/>
              <a:gd name="connsiteY34" fmla="*/ 658532 h 3502342"/>
              <a:gd name="connsiteX35" fmla="*/ 1171388 w 1524000"/>
              <a:gd name="connsiteY35" fmla="*/ 741082 h 3502342"/>
              <a:gd name="connsiteX36" fmla="*/ 1160697 w 1524000"/>
              <a:gd name="connsiteY36" fmla="*/ 842542 h 3502342"/>
              <a:gd name="connsiteX37" fmla="*/ 1095002 w 1524000"/>
              <a:gd name="connsiteY37" fmla="*/ 783012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06400 w 1524000"/>
              <a:gd name="connsiteY16" fmla="*/ 615577 h 3502342"/>
              <a:gd name="connsiteX17" fmla="*/ 484094 w 1524000"/>
              <a:gd name="connsiteY17" fmla="*/ 579671 h 3502342"/>
              <a:gd name="connsiteX18" fmla="*/ 567765 w 1524000"/>
              <a:gd name="connsiteY18" fmla="*/ 567765 h 3502342"/>
              <a:gd name="connsiteX19" fmla="*/ 591671 w 1524000"/>
              <a:gd name="connsiteY19" fmla="*/ 430306 h 3502342"/>
              <a:gd name="connsiteX20" fmla="*/ 655031 w 1524000"/>
              <a:gd name="connsiteY20" fmla="*/ 341779 h 3502342"/>
              <a:gd name="connsiteX21" fmla="*/ 693225 w 1524000"/>
              <a:gd name="connsiteY21" fmla="*/ 304753 h 3502342"/>
              <a:gd name="connsiteX22" fmla="*/ 798419 w 1524000"/>
              <a:gd name="connsiteY22" fmla="*/ 135031 h 3502342"/>
              <a:gd name="connsiteX23" fmla="*/ 870137 w 1524000"/>
              <a:gd name="connsiteY23" fmla="*/ 44170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47915 w 1524000"/>
              <a:gd name="connsiteY27" fmla="*/ 179248 h 3502342"/>
              <a:gd name="connsiteX28" fmla="*/ 1285034 w 1524000"/>
              <a:gd name="connsiteY28" fmla="*/ 341825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70128 w 1524000"/>
              <a:gd name="connsiteY34" fmla="*/ 658532 h 3502342"/>
              <a:gd name="connsiteX35" fmla="*/ 1171388 w 1524000"/>
              <a:gd name="connsiteY35" fmla="*/ 741082 h 3502342"/>
              <a:gd name="connsiteX36" fmla="*/ 1160697 w 1524000"/>
              <a:gd name="connsiteY36" fmla="*/ 842542 h 3502342"/>
              <a:gd name="connsiteX37" fmla="*/ 1095002 w 1524000"/>
              <a:gd name="connsiteY37" fmla="*/ 783012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04800 w 1524000"/>
              <a:gd name="connsiteY15" fmla="*/ 729129 h 3502342"/>
              <a:gd name="connsiteX16" fmla="*/ 413544 w 1524000"/>
              <a:gd name="connsiteY16" fmla="*/ 632246 h 3502342"/>
              <a:gd name="connsiteX17" fmla="*/ 484094 w 1524000"/>
              <a:gd name="connsiteY17" fmla="*/ 579671 h 3502342"/>
              <a:gd name="connsiteX18" fmla="*/ 567765 w 1524000"/>
              <a:gd name="connsiteY18" fmla="*/ 567765 h 3502342"/>
              <a:gd name="connsiteX19" fmla="*/ 591671 w 1524000"/>
              <a:gd name="connsiteY19" fmla="*/ 430306 h 3502342"/>
              <a:gd name="connsiteX20" fmla="*/ 655031 w 1524000"/>
              <a:gd name="connsiteY20" fmla="*/ 341779 h 3502342"/>
              <a:gd name="connsiteX21" fmla="*/ 693225 w 1524000"/>
              <a:gd name="connsiteY21" fmla="*/ 304753 h 3502342"/>
              <a:gd name="connsiteX22" fmla="*/ 798419 w 1524000"/>
              <a:gd name="connsiteY22" fmla="*/ 135031 h 3502342"/>
              <a:gd name="connsiteX23" fmla="*/ 870137 w 1524000"/>
              <a:gd name="connsiteY23" fmla="*/ 44170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47915 w 1524000"/>
              <a:gd name="connsiteY27" fmla="*/ 179248 h 3502342"/>
              <a:gd name="connsiteX28" fmla="*/ 1285034 w 1524000"/>
              <a:gd name="connsiteY28" fmla="*/ 341825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70128 w 1524000"/>
              <a:gd name="connsiteY34" fmla="*/ 658532 h 3502342"/>
              <a:gd name="connsiteX35" fmla="*/ 1171388 w 1524000"/>
              <a:gd name="connsiteY35" fmla="*/ 741082 h 3502342"/>
              <a:gd name="connsiteX36" fmla="*/ 1160697 w 1524000"/>
              <a:gd name="connsiteY36" fmla="*/ 842542 h 3502342"/>
              <a:gd name="connsiteX37" fmla="*/ 1095002 w 1524000"/>
              <a:gd name="connsiteY37" fmla="*/ 783012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27106 w 1524000"/>
              <a:gd name="connsiteY14" fmla="*/ 932329 h 3502342"/>
              <a:gd name="connsiteX15" fmla="*/ 326231 w 1524000"/>
              <a:gd name="connsiteY15" fmla="*/ 755322 h 3502342"/>
              <a:gd name="connsiteX16" fmla="*/ 413544 w 1524000"/>
              <a:gd name="connsiteY16" fmla="*/ 632246 h 3502342"/>
              <a:gd name="connsiteX17" fmla="*/ 484094 w 1524000"/>
              <a:gd name="connsiteY17" fmla="*/ 579671 h 3502342"/>
              <a:gd name="connsiteX18" fmla="*/ 567765 w 1524000"/>
              <a:gd name="connsiteY18" fmla="*/ 567765 h 3502342"/>
              <a:gd name="connsiteX19" fmla="*/ 591671 w 1524000"/>
              <a:gd name="connsiteY19" fmla="*/ 430306 h 3502342"/>
              <a:gd name="connsiteX20" fmla="*/ 655031 w 1524000"/>
              <a:gd name="connsiteY20" fmla="*/ 341779 h 3502342"/>
              <a:gd name="connsiteX21" fmla="*/ 693225 w 1524000"/>
              <a:gd name="connsiteY21" fmla="*/ 304753 h 3502342"/>
              <a:gd name="connsiteX22" fmla="*/ 798419 w 1524000"/>
              <a:gd name="connsiteY22" fmla="*/ 135031 h 3502342"/>
              <a:gd name="connsiteX23" fmla="*/ 870137 w 1524000"/>
              <a:gd name="connsiteY23" fmla="*/ 44170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47915 w 1524000"/>
              <a:gd name="connsiteY27" fmla="*/ 179248 h 3502342"/>
              <a:gd name="connsiteX28" fmla="*/ 1285034 w 1524000"/>
              <a:gd name="connsiteY28" fmla="*/ 341825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70128 w 1524000"/>
              <a:gd name="connsiteY34" fmla="*/ 658532 h 3502342"/>
              <a:gd name="connsiteX35" fmla="*/ 1171388 w 1524000"/>
              <a:gd name="connsiteY35" fmla="*/ 741082 h 3502342"/>
              <a:gd name="connsiteX36" fmla="*/ 1160697 w 1524000"/>
              <a:gd name="connsiteY36" fmla="*/ 842542 h 3502342"/>
              <a:gd name="connsiteX37" fmla="*/ 1095002 w 1524000"/>
              <a:gd name="connsiteY37" fmla="*/ 783012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1365 w 1524000"/>
              <a:gd name="connsiteY10" fmla="*/ 2061882 h 3502342"/>
              <a:gd name="connsiteX11" fmla="*/ 149412 w 1524000"/>
              <a:gd name="connsiteY11" fmla="*/ 1828800 h 3502342"/>
              <a:gd name="connsiteX12" fmla="*/ 161365 w 1524000"/>
              <a:gd name="connsiteY12" fmla="*/ 1494118 h 3502342"/>
              <a:gd name="connsiteX13" fmla="*/ 191247 w 1524000"/>
              <a:gd name="connsiteY13" fmla="*/ 1183341 h 3502342"/>
              <a:gd name="connsiteX14" fmla="*/ 243775 w 1524000"/>
              <a:gd name="connsiteY14" fmla="*/ 941854 h 3502342"/>
              <a:gd name="connsiteX15" fmla="*/ 326231 w 1524000"/>
              <a:gd name="connsiteY15" fmla="*/ 755322 h 3502342"/>
              <a:gd name="connsiteX16" fmla="*/ 413544 w 1524000"/>
              <a:gd name="connsiteY16" fmla="*/ 632246 h 3502342"/>
              <a:gd name="connsiteX17" fmla="*/ 484094 w 1524000"/>
              <a:gd name="connsiteY17" fmla="*/ 579671 h 3502342"/>
              <a:gd name="connsiteX18" fmla="*/ 567765 w 1524000"/>
              <a:gd name="connsiteY18" fmla="*/ 567765 h 3502342"/>
              <a:gd name="connsiteX19" fmla="*/ 591671 w 1524000"/>
              <a:gd name="connsiteY19" fmla="*/ 430306 h 3502342"/>
              <a:gd name="connsiteX20" fmla="*/ 655031 w 1524000"/>
              <a:gd name="connsiteY20" fmla="*/ 341779 h 3502342"/>
              <a:gd name="connsiteX21" fmla="*/ 693225 w 1524000"/>
              <a:gd name="connsiteY21" fmla="*/ 304753 h 3502342"/>
              <a:gd name="connsiteX22" fmla="*/ 798419 w 1524000"/>
              <a:gd name="connsiteY22" fmla="*/ 135031 h 3502342"/>
              <a:gd name="connsiteX23" fmla="*/ 870137 w 1524000"/>
              <a:gd name="connsiteY23" fmla="*/ 44170 h 3502342"/>
              <a:gd name="connsiteX24" fmla="*/ 980141 w 1524000"/>
              <a:gd name="connsiteY24" fmla="*/ 0 h 3502342"/>
              <a:gd name="connsiteX25" fmla="*/ 1075765 w 1524000"/>
              <a:gd name="connsiteY25" fmla="*/ 11953 h 3502342"/>
              <a:gd name="connsiteX26" fmla="*/ 1165412 w 1524000"/>
              <a:gd name="connsiteY26" fmla="*/ 59765 h 3502342"/>
              <a:gd name="connsiteX27" fmla="*/ 1247915 w 1524000"/>
              <a:gd name="connsiteY27" fmla="*/ 179248 h 3502342"/>
              <a:gd name="connsiteX28" fmla="*/ 1285034 w 1524000"/>
              <a:gd name="connsiteY28" fmla="*/ 341825 h 3502342"/>
              <a:gd name="connsiteX29" fmla="*/ 1308847 w 1524000"/>
              <a:gd name="connsiteY29" fmla="*/ 418353 h 3502342"/>
              <a:gd name="connsiteX30" fmla="*/ 1272988 w 1524000"/>
              <a:gd name="connsiteY30" fmla="*/ 502024 h 3502342"/>
              <a:gd name="connsiteX31" fmla="*/ 1243106 w 1524000"/>
              <a:gd name="connsiteY31" fmla="*/ 537882 h 3502342"/>
              <a:gd name="connsiteX32" fmla="*/ 1243106 w 1524000"/>
              <a:gd name="connsiteY32" fmla="*/ 609600 h 3502342"/>
              <a:gd name="connsiteX33" fmla="*/ 1243106 w 1524000"/>
              <a:gd name="connsiteY33" fmla="*/ 609600 h 3502342"/>
              <a:gd name="connsiteX34" fmla="*/ 1170128 w 1524000"/>
              <a:gd name="connsiteY34" fmla="*/ 658532 h 3502342"/>
              <a:gd name="connsiteX35" fmla="*/ 1171388 w 1524000"/>
              <a:gd name="connsiteY35" fmla="*/ 741082 h 3502342"/>
              <a:gd name="connsiteX36" fmla="*/ 1160697 w 1524000"/>
              <a:gd name="connsiteY36" fmla="*/ 842542 h 3502342"/>
              <a:gd name="connsiteX37" fmla="*/ 1095002 w 1524000"/>
              <a:gd name="connsiteY37" fmla="*/ 783012 h 3502342"/>
              <a:gd name="connsiteX38" fmla="*/ 1081741 w 1524000"/>
              <a:gd name="connsiteY38" fmla="*/ 824753 h 3502342"/>
              <a:gd name="connsiteX39" fmla="*/ 1039906 w 1524000"/>
              <a:gd name="connsiteY39" fmla="*/ 866681 h 3502342"/>
              <a:gd name="connsiteX40" fmla="*/ 986118 w 1524000"/>
              <a:gd name="connsiteY40" fmla="*/ 884518 h 3502342"/>
              <a:gd name="connsiteX41" fmla="*/ 914400 w 1524000"/>
              <a:gd name="connsiteY41" fmla="*/ 890494 h 3502342"/>
              <a:gd name="connsiteX42" fmla="*/ 956235 w 1524000"/>
              <a:gd name="connsiteY42" fmla="*/ 980141 h 3502342"/>
              <a:gd name="connsiteX43" fmla="*/ 1010024 w 1524000"/>
              <a:gd name="connsiteY43" fmla="*/ 1111624 h 3502342"/>
              <a:gd name="connsiteX44" fmla="*/ 1010024 w 1524000"/>
              <a:gd name="connsiteY44" fmla="*/ 1290918 h 3502342"/>
              <a:gd name="connsiteX45" fmla="*/ 1010024 w 1524000"/>
              <a:gd name="connsiteY45" fmla="*/ 1344706 h 3502342"/>
              <a:gd name="connsiteX46" fmla="*/ 986118 w 1524000"/>
              <a:gd name="connsiteY46" fmla="*/ 1458259 h 3502342"/>
              <a:gd name="connsiteX47" fmla="*/ 1004047 w 1524000"/>
              <a:gd name="connsiteY47" fmla="*/ 1488141 h 3502342"/>
              <a:gd name="connsiteX48" fmla="*/ 962212 w 1524000"/>
              <a:gd name="connsiteY48" fmla="*/ 1661459 h 3502342"/>
              <a:gd name="connsiteX49" fmla="*/ 1111624 w 1524000"/>
              <a:gd name="connsiteY49" fmla="*/ 1643529 h 3502342"/>
              <a:gd name="connsiteX50" fmla="*/ 1255059 w 1524000"/>
              <a:gd name="connsiteY50" fmla="*/ 1518024 h 3502342"/>
              <a:gd name="connsiteX51" fmla="*/ 1302871 w 1524000"/>
              <a:gd name="connsiteY51" fmla="*/ 1458259 h 3502342"/>
              <a:gd name="connsiteX52" fmla="*/ 1404471 w 1524000"/>
              <a:gd name="connsiteY52" fmla="*/ 1464235 h 3502342"/>
              <a:gd name="connsiteX53" fmla="*/ 1476188 w 1524000"/>
              <a:gd name="connsiteY53" fmla="*/ 1535953 h 3502342"/>
              <a:gd name="connsiteX54" fmla="*/ 1518024 w 1524000"/>
              <a:gd name="connsiteY54" fmla="*/ 1661459 h 3502342"/>
              <a:gd name="connsiteX55" fmla="*/ 1524000 w 1524000"/>
              <a:gd name="connsiteY55" fmla="*/ 1757082 h 3502342"/>
              <a:gd name="connsiteX56" fmla="*/ 1500094 w 1524000"/>
              <a:gd name="connsiteY56" fmla="*/ 1864659 h 3502342"/>
              <a:gd name="connsiteX57" fmla="*/ 1437949 w 1524000"/>
              <a:gd name="connsiteY57" fmla="*/ 1867134 h 3502342"/>
              <a:gd name="connsiteX58" fmla="*/ 1374588 w 1524000"/>
              <a:gd name="connsiteY58" fmla="*/ 1864659 h 3502342"/>
              <a:gd name="connsiteX59" fmla="*/ 1332753 w 1524000"/>
              <a:gd name="connsiteY59" fmla="*/ 1912471 h 3502342"/>
              <a:gd name="connsiteX60" fmla="*/ 1219200 w 1524000"/>
              <a:gd name="connsiteY60" fmla="*/ 1984188 h 3502342"/>
              <a:gd name="connsiteX61" fmla="*/ 1069788 w 1524000"/>
              <a:gd name="connsiteY61" fmla="*/ 2037977 h 3502342"/>
              <a:gd name="connsiteX62" fmla="*/ 974165 w 1524000"/>
              <a:gd name="connsiteY62" fmla="*/ 2032000 h 3502342"/>
              <a:gd name="connsiteX63" fmla="*/ 848659 w 1524000"/>
              <a:gd name="connsiteY63" fmla="*/ 2014071 h 3502342"/>
              <a:gd name="connsiteX64" fmla="*/ 866588 w 1524000"/>
              <a:gd name="connsiteY64" fmla="*/ 2067859 h 3502342"/>
              <a:gd name="connsiteX65" fmla="*/ 902447 w 1524000"/>
              <a:gd name="connsiteY65" fmla="*/ 2145553 h 3502342"/>
              <a:gd name="connsiteX66" fmla="*/ 860612 w 1524000"/>
              <a:gd name="connsiteY66" fmla="*/ 2229224 h 3502342"/>
              <a:gd name="connsiteX67" fmla="*/ 854635 w 1524000"/>
              <a:gd name="connsiteY67" fmla="*/ 2372659 h 3502342"/>
              <a:gd name="connsiteX68" fmla="*/ 920377 w 1524000"/>
              <a:gd name="connsiteY68" fmla="*/ 2462306 h 3502342"/>
              <a:gd name="connsiteX69" fmla="*/ 1010024 w 1524000"/>
              <a:gd name="connsiteY69" fmla="*/ 2605741 h 3502342"/>
              <a:gd name="connsiteX70" fmla="*/ 1105647 w 1524000"/>
              <a:gd name="connsiteY70" fmla="*/ 2796988 h 3502342"/>
              <a:gd name="connsiteX71" fmla="*/ 1231153 w 1524000"/>
              <a:gd name="connsiteY71" fmla="*/ 2970306 h 3502342"/>
              <a:gd name="connsiteX72" fmla="*/ 1350683 w 1524000"/>
              <a:gd name="connsiteY72" fmla="*/ 3125694 h 3502342"/>
              <a:gd name="connsiteX73" fmla="*/ 1386541 w 1524000"/>
              <a:gd name="connsiteY73" fmla="*/ 3227294 h 3502342"/>
              <a:gd name="connsiteX74" fmla="*/ 1422400 w 1524000"/>
              <a:gd name="connsiteY74" fmla="*/ 3281082 h 3502342"/>
              <a:gd name="connsiteX75" fmla="*/ 1422400 w 1524000"/>
              <a:gd name="connsiteY75" fmla="*/ 3281082 h 3502342"/>
              <a:gd name="connsiteX76" fmla="*/ 1488141 w 1524000"/>
              <a:gd name="connsiteY76" fmla="*/ 3370729 h 3502342"/>
              <a:gd name="connsiteX77" fmla="*/ 1518024 w 1524000"/>
              <a:gd name="connsiteY77" fmla="*/ 3466353 h 3502342"/>
              <a:gd name="connsiteX78" fmla="*/ 1440330 w 1524000"/>
              <a:gd name="connsiteY78" fmla="*/ 3502212 h 3502342"/>
              <a:gd name="connsiteX79" fmla="*/ 1147483 w 1524000"/>
              <a:gd name="connsiteY79" fmla="*/ 3496235 h 3502342"/>
              <a:gd name="connsiteX80" fmla="*/ 1051859 w 1524000"/>
              <a:gd name="connsiteY80" fmla="*/ 3502212 h 3502342"/>
              <a:gd name="connsiteX81" fmla="*/ 818777 w 1524000"/>
              <a:gd name="connsiteY81" fmla="*/ 3496235 h 3502342"/>
              <a:gd name="connsiteX82" fmla="*/ 693271 w 1524000"/>
              <a:gd name="connsiteY82" fmla="*/ 3496235 h 3502342"/>
              <a:gd name="connsiteX83" fmla="*/ 543859 w 1524000"/>
              <a:gd name="connsiteY83" fmla="*/ 3448424 h 3502342"/>
              <a:gd name="connsiteX84" fmla="*/ 203200 w 1524000"/>
              <a:gd name="connsiteY84" fmla="*/ 3352800 h 3502342"/>
              <a:gd name="connsiteX85" fmla="*/ 35859 w 1524000"/>
              <a:gd name="connsiteY85"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5240 w 1524000"/>
              <a:gd name="connsiteY10" fmla="*/ 2158253 h 3502342"/>
              <a:gd name="connsiteX11" fmla="*/ 161365 w 1524000"/>
              <a:gd name="connsiteY11" fmla="*/ 2061882 h 3502342"/>
              <a:gd name="connsiteX12" fmla="*/ 149412 w 1524000"/>
              <a:gd name="connsiteY12" fmla="*/ 1828800 h 3502342"/>
              <a:gd name="connsiteX13" fmla="*/ 161365 w 1524000"/>
              <a:gd name="connsiteY13" fmla="*/ 1494118 h 3502342"/>
              <a:gd name="connsiteX14" fmla="*/ 191247 w 1524000"/>
              <a:gd name="connsiteY14" fmla="*/ 1183341 h 3502342"/>
              <a:gd name="connsiteX15" fmla="*/ 243775 w 1524000"/>
              <a:gd name="connsiteY15" fmla="*/ 941854 h 3502342"/>
              <a:gd name="connsiteX16" fmla="*/ 326231 w 1524000"/>
              <a:gd name="connsiteY16" fmla="*/ 755322 h 3502342"/>
              <a:gd name="connsiteX17" fmla="*/ 413544 w 1524000"/>
              <a:gd name="connsiteY17" fmla="*/ 632246 h 3502342"/>
              <a:gd name="connsiteX18" fmla="*/ 484094 w 1524000"/>
              <a:gd name="connsiteY18" fmla="*/ 579671 h 3502342"/>
              <a:gd name="connsiteX19" fmla="*/ 567765 w 1524000"/>
              <a:gd name="connsiteY19" fmla="*/ 567765 h 3502342"/>
              <a:gd name="connsiteX20" fmla="*/ 591671 w 1524000"/>
              <a:gd name="connsiteY20" fmla="*/ 430306 h 3502342"/>
              <a:gd name="connsiteX21" fmla="*/ 655031 w 1524000"/>
              <a:gd name="connsiteY21" fmla="*/ 341779 h 3502342"/>
              <a:gd name="connsiteX22" fmla="*/ 693225 w 1524000"/>
              <a:gd name="connsiteY22" fmla="*/ 304753 h 3502342"/>
              <a:gd name="connsiteX23" fmla="*/ 798419 w 1524000"/>
              <a:gd name="connsiteY23" fmla="*/ 135031 h 3502342"/>
              <a:gd name="connsiteX24" fmla="*/ 870137 w 1524000"/>
              <a:gd name="connsiteY24" fmla="*/ 44170 h 3502342"/>
              <a:gd name="connsiteX25" fmla="*/ 980141 w 1524000"/>
              <a:gd name="connsiteY25" fmla="*/ 0 h 3502342"/>
              <a:gd name="connsiteX26" fmla="*/ 1075765 w 1524000"/>
              <a:gd name="connsiteY26" fmla="*/ 11953 h 3502342"/>
              <a:gd name="connsiteX27" fmla="*/ 1165412 w 1524000"/>
              <a:gd name="connsiteY27" fmla="*/ 59765 h 3502342"/>
              <a:gd name="connsiteX28" fmla="*/ 1247915 w 1524000"/>
              <a:gd name="connsiteY28" fmla="*/ 179248 h 3502342"/>
              <a:gd name="connsiteX29" fmla="*/ 1285034 w 1524000"/>
              <a:gd name="connsiteY29" fmla="*/ 341825 h 3502342"/>
              <a:gd name="connsiteX30" fmla="*/ 1308847 w 1524000"/>
              <a:gd name="connsiteY30" fmla="*/ 418353 h 3502342"/>
              <a:gd name="connsiteX31" fmla="*/ 1272988 w 1524000"/>
              <a:gd name="connsiteY31" fmla="*/ 502024 h 3502342"/>
              <a:gd name="connsiteX32" fmla="*/ 1243106 w 1524000"/>
              <a:gd name="connsiteY32" fmla="*/ 537882 h 3502342"/>
              <a:gd name="connsiteX33" fmla="*/ 1243106 w 1524000"/>
              <a:gd name="connsiteY33" fmla="*/ 609600 h 3502342"/>
              <a:gd name="connsiteX34" fmla="*/ 1243106 w 1524000"/>
              <a:gd name="connsiteY34" fmla="*/ 609600 h 3502342"/>
              <a:gd name="connsiteX35" fmla="*/ 1170128 w 1524000"/>
              <a:gd name="connsiteY35" fmla="*/ 658532 h 3502342"/>
              <a:gd name="connsiteX36" fmla="*/ 1171388 w 1524000"/>
              <a:gd name="connsiteY36" fmla="*/ 741082 h 3502342"/>
              <a:gd name="connsiteX37" fmla="*/ 1160697 w 1524000"/>
              <a:gd name="connsiteY37" fmla="*/ 842542 h 3502342"/>
              <a:gd name="connsiteX38" fmla="*/ 1095002 w 1524000"/>
              <a:gd name="connsiteY38" fmla="*/ 783012 h 3502342"/>
              <a:gd name="connsiteX39" fmla="*/ 1081741 w 1524000"/>
              <a:gd name="connsiteY39" fmla="*/ 824753 h 3502342"/>
              <a:gd name="connsiteX40" fmla="*/ 1039906 w 1524000"/>
              <a:gd name="connsiteY40" fmla="*/ 866681 h 3502342"/>
              <a:gd name="connsiteX41" fmla="*/ 986118 w 1524000"/>
              <a:gd name="connsiteY41" fmla="*/ 884518 h 3502342"/>
              <a:gd name="connsiteX42" fmla="*/ 914400 w 1524000"/>
              <a:gd name="connsiteY42" fmla="*/ 890494 h 3502342"/>
              <a:gd name="connsiteX43" fmla="*/ 956235 w 1524000"/>
              <a:gd name="connsiteY43" fmla="*/ 980141 h 3502342"/>
              <a:gd name="connsiteX44" fmla="*/ 1010024 w 1524000"/>
              <a:gd name="connsiteY44" fmla="*/ 1111624 h 3502342"/>
              <a:gd name="connsiteX45" fmla="*/ 1010024 w 1524000"/>
              <a:gd name="connsiteY45" fmla="*/ 1290918 h 3502342"/>
              <a:gd name="connsiteX46" fmla="*/ 1010024 w 1524000"/>
              <a:gd name="connsiteY46" fmla="*/ 1344706 h 3502342"/>
              <a:gd name="connsiteX47" fmla="*/ 986118 w 1524000"/>
              <a:gd name="connsiteY47" fmla="*/ 1458259 h 3502342"/>
              <a:gd name="connsiteX48" fmla="*/ 1004047 w 1524000"/>
              <a:gd name="connsiteY48" fmla="*/ 1488141 h 3502342"/>
              <a:gd name="connsiteX49" fmla="*/ 962212 w 1524000"/>
              <a:gd name="connsiteY49" fmla="*/ 1661459 h 3502342"/>
              <a:gd name="connsiteX50" fmla="*/ 1111624 w 1524000"/>
              <a:gd name="connsiteY50" fmla="*/ 1643529 h 3502342"/>
              <a:gd name="connsiteX51" fmla="*/ 1255059 w 1524000"/>
              <a:gd name="connsiteY51" fmla="*/ 1518024 h 3502342"/>
              <a:gd name="connsiteX52" fmla="*/ 1302871 w 1524000"/>
              <a:gd name="connsiteY52" fmla="*/ 1458259 h 3502342"/>
              <a:gd name="connsiteX53" fmla="*/ 1404471 w 1524000"/>
              <a:gd name="connsiteY53" fmla="*/ 1464235 h 3502342"/>
              <a:gd name="connsiteX54" fmla="*/ 1476188 w 1524000"/>
              <a:gd name="connsiteY54" fmla="*/ 1535953 h 3502342"/>
              <a:gd name="connsiteX55" fmla="*/ 1518024 w 1524000"/>
              <a:gd name="connsiteY55" fmla="*/ 1661459 h 3502342"/>
              <a:gd name="connsiteX56" fmla="*/ 1524000 w 1524000"/>
              <a:gd name="connsiteY56" fmla="*/ 1757082 h 3502342"/>
              <a:gd name="connsiteX57" fmla="*/ 1500094 w 1524000"/>
              <a:gd name="connsiteY57" fmla="*/ 1864659 h 3502342"/>
              <a:gd name="connsiteX58" fmla="*/ 1437949 w 1524000"/>
              <a:gd name="connsiteY58" fmla="*/ 1867134 h 3502342"/>
              <a:gd name="connsiteX59" fmla="*/ 1374588 w 1524000"/>
              <a:gd name="connsiteY59" fmla="*/ 1864659 h 3502342"/>
              <a:gd name="connsiteX60" fmla="*/ 1332753 w 1524000"/>
              <a:gd name="connsiteY60" fmla="*/ 1912471 h 3502342"/>
              <a:gd name="connsiteX61" fmla="*/ 1219200 w 1524000"/>
              <a:gd name="connsiteY61" fmla="*/ 1984188 h 3502342"/>
              <a:gd name="connsiteX62" fmla="*/ 1069788 w 1524000"/>
              <a:gd name="connsiteY62" fmla="*/ 2037977 h 3502342"/>
              <a:gd name="connsiteX63" fmla="*/ 974165 w 1524000"/>
              <a:gd name="connsiteY63" fmla="*/ 2032000 h 3502342"/>
              <a:gd name="connsiteX64" fmla="*/ 848659 w 1524000"/>
              <a:gd name="connsiteY64" fmla="*/ 2014071 h 3502342"/>
              <a:gd name="connsiteX65" fmla="*/ 866588 w 1524000"/>
              <a:gd name="connsiteY65" fmla="*/ 2067859 h 3502342"/>
              <a:gd name="connsiteX66" fmla="*/ 902447 w 1524000"/>
              <a:gd name="connsiteY66" fmla="*/ 2145553 h 3502342"/>
              <a:gd name="connsiteX67" fmla="*/ 860612 w 1524000"/>
              <a:gd name="connsiteY67" fmla="*/ 2229224 h 3502342"/>
              <a:gd name="connsiteX68" fmla="*/ 854635 w 1524000"/>
              <a:gd name="connsiteY68" fmla="*/ 2372659 h 3502342"/>
              <a:gd name="connsiteX69" fmla="*/ 920377 w 1524000"/>
              <a:gd name="connsiteY69" fmla="*/ 2462306 h 3502342"/>
              <a:gd name="connsiteX70" fmla="*/ 1010024 w 1524000"/>
              <a:gd name="connsiteY70" fmla="*/ 2605741 h 3502342"/>
              <a:gd name="connsiteX71" fmla="*/ 1105647 w 1524000"/>
              <a:gd name="connsiteY71" fmla="*/ 2796988 h 3502342"/>
              <a:gd name="connsiteX72" fmla="*/ 1231153 w 1524000"/>
              <a:gd name="connsiteY72" fmla="*/ 2970306 h 3502342"/>
              <a:gd name="connsiteX73" fmla="*/ 1350683 w 1524000"/>
              <a:gd name="connsiteY73" fmla="*/ 3125694 h 3502342"/>
              <a:gd name="connsiteX74" fmla="*/ 1386541 w 1524000"/>
              <a:gd name="connsiteY74" fmla="*/ 3227294 h 3502342"/>
              <a:gd name="connsiteX75" fmla="*/ 1422400 w 1524000"/>
              <a:gd name="connsiteY75" fmla="*/ 3281082 h 3502342"/>
              <a:gd name="connsiteX76" fmla="*/ 1422400 w 1524000"/>
              <a:gd name="connsiteY76" fmla="*/ 3281082 h 3502342"/>
              <a:gd name="connsiteX77" fmla="*/ 1488141 w 1524000"/>
              <a:gd name="connsiteY77" fmla="*/ 3370729 h 3502342"/>
              <a:gd name="connsiteX78" fmla="*/ 1518024 w 1524000"/>
              <a:gd name="connsiteY78" fmla="*/ 3466353 h 3502342"/>
              <a:gd name="connsiteX79" fmla="*/ 1440330 w 1524000"/>
              <a:gd name="connsiteY79" fmla="*/ 3502212 h 3502342"/>
              <a:gd name="connsiteX80" fmla="*/ 1147483 w 1524000"/>
              <a:gd name="connsiteY80" fmla="*/ 3496235 h 3502342"/>
              <a:gd name="connsiteX81" fmla="*/ 1051859 w 1524000"/>
              <a:gd name="connsiteY81" fmla="*/ 3502212 h 3502342"/>
              <a:gd name="connsiteX82" fmla="*/ 818777 w 1524000"/>
              <a:gd name="connsiteY82" fmla="*/ 3496235 h 3502342"/>
              <a:gd name="connsiteX83" fmla="*/ 693271 w 1524000"/>
              <a:gd name="connsiteY83" fmla="*/ 3496235 h 3502342"/>
              <a:gd name="connsiteX84" fmla="*/ 543859 w 1524000"/>
              <a:gd name="connsiteY84" fmla="*/ 3448424 h 3502342"/>
              <a:gd name="connsiteX85" fmla="*/ 203200 w 1524000"/>
              <a:gd name="connsiteY85" fmla="*/ 3352800 h 3502342"/>
              <a:gd name="connsiteX86" fmla="*/ 35859 w 1524000"/>
              <a:gd name="connsiteY86"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5240 w 1524000"/>
              <a:gd name="connsiteY10" fmla="*/ 2158253 h 3502342"/>
              <a:gd name="connsiteX11" fmla="*/ 161365 w 1524000"/>
              <a:gd name="connsiteY11" fmla="*/ 2061882 h 3502342"/>
              <a:gd name="connsiteX12" fmla="*/ 149412 w 1524000"/>
              <a:gd name="connsiteY12" fmla="*/ 1828800 h 3502342"/>
              <a:gd name="connsiteX13" fmla="*/ 161365 w 1524000"/>
              <a:gd name="connsiteY13" fmla="*/ 1494118 h 3502342"/>
              <a:gd name="connsiteX14" fmla="*/ 191247 w 1524000"/>
              <a:gd name="connsiteY14" fmla="*/ 1183341 h 3502342"/>
              <a:gd name="connsiteX15" fmla="*/ 243775 w 1524000"/>
              <a:gd name="connsiteY15" fmla="*/ 941854 h 3502342"/>
              <a:gd name="connsiteX16" fmla="*/ 326231 w 1524000"/>
              <a:gd name="connsiteY16" fmla="*/ 755322 h 3502342"/>
              <a:gd name="connsiteX17" fmla="*/ 413544 w 1524000"/>
              <a:gd name="connsiteY17" fmla="*/ 632246 h 3502342"/>
              <a:gd name="connsiteX18" fmla="*/ 484094 w 1524000"/>
              <a:gd name="connsiteY18" fmla="*/ 579671 h 3502342"/>
              <a:gd name="connsiteX19" fmla="*/ 567765 w 1524000"/>
              <a:gd name="connsiteY19" fmla="*/ 567765 h 3502342"/>
              <a:gd name="connsiteX20" fmla="*/ 591671 w 1524000"/>
              <a:gd name="connsiteY20" fmla="*/ 430306 h 3502342"/>
              <a:gd name="connsiteX21" fmla="*/ 655031 w 1524000"/>
              <a:gd name="connsiteY21" fmla="*/ 341779 h 3502342"/>
              <a:gd name="connsiteX22" fmla="*/ 693225 w 1524000"/>
              <a:gd name="connsiteY22" fmla="*/ 304753 h 3502342"/>
              <a:gd name="connsiteX23" fmla="*/ 798419 w 1524000"/>
              <a:gd name="connsiteY23" fmla="*/ 135031 h 3502342"/>
              <a:gd name="connsiteX24" fmla="*/ 870137 w 1524000"/>
              <a:gd name="connsiteY24" fmla="*/ 44170 h 3502342"/>
              <a:gd name="connsiteX25" fmla="*/ 980141 w 1524000"/>
              <a:gd name="connsiteY25" fmla="*/ 0 h 3502342"/>
              <a:gd name="connsiteX26" fmla="*/ 1075765 w 1524000"/>
              <a:gd name="connsiteY26" fmla="*/ 11953 h 3502342"/>
              <a:gd name="connsiteX27" fmla="*/ 1165412 w 1524000"/>
              <a:gd name="connsiteY27" fmla="*/ 59765 h 3502342"/>
              <a:gd name="connsiteX28" fmla="*/ 1247915 w 1524000"/>
              <a:gd name="connsiteY28" fmla="*/ 179248 h 3502342"/>
              <a:gd name="connsiteX29" fmla="*/ 1285034 w 1524000"/>
              <a:gd name="connsiteY29" fmla="*/ 341825 h 3502342"/>
              <a:gd name="connsiteX30" fmla="*/ 1308847 w 1524000"/>
              <a:gd name="connsiteY30" fmla="*/ 418353 h 3502342"/>
              <a:gd name="connsiteX31" fmla="*/ 1272988 w 1524000"/>
              <a:gd name="connsiteY31" fmla="*/ 502024 h 3502342"/>
              <a:gd name="connsiteX32" fmla="*/ 1243106 w 1524000"/>
              <a:gd name="connsiteY32" fmla="*/ 537882 h 3502342"/>
              <a:gd name="connsiteX33" fmla="*/ 1243106 w 1524000"/>
              <a:gd name="connsiteY33" fmla="*/ 609600 h 3502342"/>
              <a:gd name="connsiteX34" fmla="*/ 1243106 w 1524000"/>
              <a:gd name="connsiteY34" fmla="*/ 609600 h 3502342"/>
              <a:gd name="connsiteX35" fmla="*/ 1170128 w 1524000"/>
              <a:gd name="connsiteY35" fmla="*/ 658532 h 3502342"/>
              <a:gd name="connsiteX36" fmla="*/ 1171388 w 1524000"/>
              <a:gd name="connsiteY36" fmla="*/ 741082 h 3502342"/>
              <a:gd name="connsiteX37" fmla="*/ 1160697 w 1524000"/>
              <a:gd name="connsiteY37" fmla="*/ 842542 h 3502342"/>
              <a:gd name="connsiteX38" fmla="*/ 1095002 w 1524000"/>
              <a:gd name="connsiteY38" fmla="*/ 783012 h 3502342"/>
              <a:gd name="connsiteX39" fmla="*/ 1081741 w 1524000"/>
              <a:gd name="connsiteY39" fmla="*/ 824753 h 3502342"/>
              <a:gd name="connsiteX40" fmla="*/ 1039906 w 1524000"/>
              <a:gd name="connsiteY40" fmla="*/ 866681 h 3502342"/>
              <a:gd name="connsiteX41" fmla="*/ 986118 w 1524000"/>
              <a:gd name="connsiteY41" fmla="*/ 884518 h 3502342"/>
              <a:gd name="connsiteX42" fmla="*/ 914400 w 1524000"/>
              <a:gd name="connsiteY42" fmla="*/ 890494 h 3502342"/>
              <a:gd name="connsiteX43" fmla="*/ 956235 w 1524000"/>
              <a:gd name="connsiteY43" fmla="*/ 980141 h 3502342"/>
              <a:gd name="connsiteX44" fmla="*/ 1010024 w 1524000"/>
              <a:gd name="connsiteY44" fmla="*/ 1111624 h 3502342"/>
              <a:gd name="connsiteX45" fmla="*/ 1010024 w 1524000"/>
              <a:gd name="connsiteY45" fmla="*/ 1290918 h 3502342"/>
              <a:gd name="connsiteX46" fmla="*/ 1010024 w 1524000"/>
              <a:gd name="connsiteY46" fmla="*/ 1344706 h 3502342"/>
              <a:gd name="connsiteX47" fmla="*/ 986118 w 1524000"/>
              <a:gd name="connsiteY47" fmla="*/ 1458259 h 3502342"/>
              <a:gd name="connsiteX48" fmla="*/ 1004047 w 1524000"/>
              <a:gd name="connsiteY48" fmla="*/ 1488141 h 3502342"/>
              <a:gd name="connsiteX49" fmla="*/ 962212 w 1524000"/>
              <a:gd name="connsiteY49" fmla="*/ 1661459 h 3502342"/>
              <a:gd name="connsiteX50" fmla="*/ 1111624 w 1524000"/>
              <a:gd name="connsiteY50" fmla="*/ 1643529 h 3502342"/>
              <a:gd name="connsiteX51" fmla="*/ 1255059 w 1524000"/>
              <a:gd name="connsiteY51" fmla="*/ 1518024 h 3502342"/>
              <a:gd name="connsiteX52" fmla="*/ 1302871 w 1524000"/>
              <a:gd name="connsiteY52" fmla="*/ 1458259 h 3502342"/>
              <a:gd name="connsiteX53" fmla="*/ 1404471 w 1524000"/>
              <a:gd name="connsiteY53" fmla="*/ 1464235 h 3502342"/>
              <a:gd name="connsiteX54" fmla="*/ 1476188 w 1524000"/>
              <a:gd name="connsiteY54" fmla="*/ 1535953 h 3502342"/>
              <a:gd name="connsiteX55" fmla="*/ 1518024 w 1524000"/>
              <a:gd name="connsiteY55" fmla="*/ 1661459 h 3502342"/>
              <a:gd name="connsiteX56" fmla="*/ 1524000 w 1524000"/>
              <a:gd name="connsiteY56" fmla="*/ 1757082 h 3502342"/>
              <a:gd name="connsiteX57" fmla="*/ 1500094 w 1524000"/>
              <a:gd name="connsiteY57" fmla="*/ 1864659 h 3502342"/>
              <a:gd name="connsiteX58" fmla="*/ 1437949 w 1524000"/>
              <a:gd name="connsiteY58" fmla="*/ 1867134 h 3502342"/>
              <a:gd name="connsiteX59" fmla="*/ 1374588 w 1524000"/>
              <a:gd name="connsiteY59" fmla="*/ 1864659 h 3502342"/>
              <a:gd name="connsiteX60" fmla="*/ 1332753 w 1524000"/>
              <a:gd name="connsiteY60" fmla="*/ 1912471 h 3502342"/>
              <a:gd name="connsiteX61" fmla="*/ 1219200 w 1524000"/>
              <a:gd name="connsiteY61" fmla="*/ 1984188 h 3502342"/>
              <a:gd name="connsiteX62" fmla="*/ 1069788 w 1524000"/>
              <a:gd name="connsiteY62" fmla="*/ 2037977 h 3502342"/>
              <a:gd name="connsiteX63" fmla="*/ 974165 w 1524000"/>
              <a:gd name="connsiteY63" fmla="*/ 2032000 h 3502342"/>
              <a:gd name="connsiteX64" fmla="*/ 848659 w 1524000"/>
              <a:gd name="connsiteY64" fmla="*/ 2014071 h 3502342"/>
              <a:gd name="connsiteX65" fmla="*/ 866588 w 1524000"/>
              <a:gd name="connsiteY65" fmla="*/ 2067859 h 3502342"/>
              <a:gd name="connsiteX66" fmla="*/ 902447 w 1524000"/>
              <a:gd name="connsiteY66" fmla="*/ 2145553 h 3502342"/>
              <a:gd name="connsiteX67" fmla="*/ 860612 w 1524000"/>
              <a:gd name="connsiteY67" fmla="*/ 2229224 h 3502342"/>
              <a:gd name="connsiteX68" fmla="*/ 854635 w 1524000"/>
              <a:gd name="connsiteY68" fmla="*/ 2372659 h 3502342"/>
              <a:gd name="connsiteX69" fmla="*/ 920377 w 1524000"/>
              <a:gd name="connsiteY69" fmla="*/ 2462306 h 3502342"/>
              <a:gd name="connsiteX70" fmla="*/ 1010024 w 1524000"/>
              <a:gd name="connsiteY70" fmla="*/ 2605741 h 3502342"/>
              <a:gd name="connsiteX71" fmla="*/ 1105647 w 1524000"/>
              <a:gd name="connsiteY71" fmla="*/ 2796988 h 3502342"/>
              <a:gd name="connsiteX72" fmla="*/ 1231153 w 1524000"/>
              <a:gd name="connsiteY72" fmla="*/ 2970306 h 3502342"/>
              <a:gd name="connsiteX73" fmla="*/ 1350683 w 1524000"/>
              <a:gd name="connsiteY73" fmla="*/ 3125694 h 3502342"/>
              <a:gd name="connsiteX74" fmla="*/ 1386541 w 1524000"/>
              <a:gd name="connsiteY74" fmla="*/ 3227294 h 3502342"/>
              <a:gd name="connsiteX75" fmla="*/ 1422400 w 1524000"/>
              <a:gd name="connsiteY75" fmla="*/ 3281082 h 3502342"/>
              <a:gd name="connsiteX76" fmla="*/ 1422400 w 1524000"/>
              <a:gd name="connsiteY76" fmla="*/ 3281082 h 3502342"/>
              <a:gd name="connsiteX77" fmla="*/ 1488141 w 1524000"/>
              <a:gd name="connsiteY77" fmla="*/ 3370729 h 3502342"/>
              <a:gd name="connsiteX78" fmla="*/ 1498974 w 1524000"/>
              <a:gd name="connsiteY78" fmla="*/ 3463972 h 3502342"/>
              <a:gd name="connsiteX79" fmla="*/ 1440330 w 1524000"/>
              <a:gd name="connsiteY79" fmla="*/ 3502212 h 3502342"/>
              <a:gd name="connsiteX80" fmla="*/ 1147483 w 1524000"/>
              <a:gd name="connsiteY80" fmla="*/ 3496235 h 3502342"/>
              <a:gd name="connsiteX81" fmla="*/ 1051859 w 1524000"/>
              <a:gd name="connsiteY81" fmla="*/ 3502212 h 3502342"/>
              <a:gd name="connsiteX82" fmla="*/ 818777 w 1524000"/>
              <a:gd name="connsiteY82" fmla="*/ 3496235 h 3502342"/>
              <a:gd name="connsiteX83" fmla="*/ 693271 w 1524000"/>
              <a:gd name="connsiteY83" fmla="*/ 3496235 h 3502342"/>
              <a:gd name="connsiteX84" fmla="*/ 543859 w 1524000"/>
              <a:gd name="connsiteY84" fmla="*/ 3448424 h 3502342"/>
              <a:gd name="connsiteX85" fmla="*/ 203200 w 1524000"/>
              <a:gd name="connsiteY85" fmla="*/ 3352800 h 3502342"/>
              <a:gd name="connsiteX86" fmla="*/ 35859 w 1524000"/>
              <a:gd name="connsiteY86"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5240 w 1524000"/>
              <a:gd name="connsiteY10" fmla="*/ 2158253 h 3502342"/>
              <a:gd name="connsiteX11" fmla="*/ 161365 w 1524000"/>
              <a:gd name="connsiteY11" fmla="*/ 2061882 h 3502342"/>
              <a:gd name="connsiteX12" fmla="*/ 149412 w 1524000"/>
              <a:gd name="connsiteY12" fmla="*/ 1828800 h 3502342"/>
              <a:gd name="connsiteX13" fmla="*/ 161365 w 1524000"/>
              <a:gd name="connsiteY13" fmla="*/ 1494118 h 3502342"/>
              <a:gd name="connsiteX14" fmla="*/ 191247 w 1524000"/>
              <a:gd name="connsiteY14" fmla="*/ 1183341 h 3502342"/>
              <a:gd name="connsiteX15" fmla="*/ 243775 w 1524000"/>
              <a:gd name="connsiteY15" fmla="*/ 941854 h 3502342"/>
              <a:gd name="connsiteX16" fmla="*/ 326231 w 1524000"/>
              <a:gd name="connsiteY16" fmla="*/ 755322 h 3502342"/>
              <a:gd name="connsiteX17" fmla="*/ 413544 w 1524000"/>
              <a:gd name="connsiteY17" fmla="*/ 632246 h 3502342"/>
              <a:gd name="connsiteX18" fmla="*/ 484094 w 1524000"/>
              <a:gd name="connsiteY18" fmla="*/ 579671 h 3502342"/>
              <a:gd name="connsiteX19" fmla="*/ 567765 w 1524000"/>
              <a:gd name="connsiteY19" fmla="*/ 567765 h 3502342"/>
              <a:gd name="connsiteX20" fmla="*/ 591671 w 1524000"/>
              <a:gd name="connsiteY20" fmla="*/ 430306 h 3502342"/>
              <a:gd name="connsiteX21" fmla="*/ 655031 w 1524000"/>
              <a:gd name="connsiteY21" fmla="*/ 341779 h 3502342"/>
              <a:gd name="connsiteX22" fmla="*/ 693225 w 1524000"/>
              <a:gd name="connsiteY22" fmla="*/ 304753 h 3502342"/>
              <a:gd name="connsiteX23" fmla="*/ 798419 w 1524000"/>
              <a:gd name="connsiteY23" fmla="*/ 135031 h 3502342"/>
              <a:gd name="connsiteX24" fmla="*/ 870137 w 1524000"/>
              <a:gd name="connsiteY24" fmla="*/ 44170 h 3502342"/>
              <a:gd name="connsiteX25" fmla="*/ 980141 w 1524000"/>
              <a:gd name="connsiteY25" fmla="*/ 0 h 3502342"/>
              <a:gd name="connsiteX26" fmla="*/ 1075765 w 1524000"/>
              <a:gd name="connsiteY26" fmla="*/ 11953 h 3502342"/>
              <a:gd name="connsiteX27" fmla="*/ 1165412 w 1524000"/>
              <a:gd name="connsiteY27" fmla="*/ 59765 h 3502342"/>
              <a:gd name="connsiteX28" fmla="*/ 1247915 w 1524000"/>
              <a:gd name="connsiteY28" fmla="*/ 179248 h 3502342"/>
              <a:gd name="connsiteX29" fmla="*/ 1285034 w 1524000"/>
              <a:gd name="connsiteY29" fmla="*/ 341825 h 3502342"/>
              <a:gd name="connsiteX30" fmla="*/ 1308847 w 1524000"/>
              <a:gd name="connsiteY30" fmla="*/ 418353 h 3502342"/>
              <a:gd name="connsiteX31" fmla="*/ 1272988 w 1524000"/>
              <a:gd name="connsiteY31" fmla="*/ 502024 h 3502342"/>
              <a:gd name="connsiteX32" fmla="*/ 1243106 w 1524000"/>
              <a:gd name="connsiteY32" fmla="*/ 537882 h 3502342"/>
              <a:gd name="connsiteX33" fmla="*/ 1243106 w 1524000"/>
              <a:gd name="connsiteY33" fmla="*/ 609600 h 3502342"/>
              <a:gd name="connsiteX34" fmla="*/ 1243106 w 1524000"/>
              <a:gd name="connsiteY34" fmla="*/ 609600 h 3502342"/>
              <a:gd name="connsiteX35" fmla="*/ 1170128 w 1524000"/>
              <a:gd name="connsiteY35" fmla="*/ 658532 h 3502342"/>
              <a:gd name="connsiteX36" fmla="*/ 1171388 w 1524000"/>
              <a:gd name="connsiteY36" fmla="*/ 741082 h 3502342"/>
              <a:gd name="connsiteX37" fmla="*/ 1160697 w 1524000"/>
              <a:gd name="connsiteY37" fmla="*/ 842542 h 3502342"/>
              <a:gd name="connsiteX38" fmla="*/ 1095002 w 1524000"/>
              <a:gd name="connsiteY38" fmla="*/ 783012 h 3502342"/>
              <a:gd name="connsiteX39" fmla="*/ 1081741 w 1524000"/>
              <a:gd name="connsiteY39" fmla="*/ 824753 h 3502342"/>
              <a:gd name="connsiteX40" fmla="*/ 1039906 w 1524000"/>
              <a:gd name="connsiteY40" fmla="*/ 866681 h 3502342"/>
              <a:gd name="connsiteX41" fmla="*/ 986118 w 1524000"/>
              <a:gd name="connsiteY41" fmla="*/ 884518 h 3502342"/>
              <a:gd name="connsiteX42" fmla="*/ 914400 w 1524000"/>
              <a:gd name="connsiteY42" fmla="*/ 890494 h 3502342"/>
              <a:gd name="connsiteX43" fmla="*/ 956235 w 1524000"/>
              <a:gd name="connsiteY43" fmla="*/ 980141 h 3502342"/>
              <a:gd name="connsiteX44" fmla="*/ 1010024 w 1524000"/>
              <a:gd name="connsiteY44" fmla="*/ 1111624 h 3502342"/>
              <a:gd name="connsiteX45" fmla="*/ 1010024 w 1524000"/>
              <a:gd name="connsiteY45" fmla="*/ 1290918 h 3502342"/>
              <a:gd name="connsiteX46" fmla="*/ 1010024 w 1524000"/>
              <a:gd name="connsiteY46" fmla="*/ 1344706 h 3502342"/>
              <a:gd name="connsiteX47" fmla="*/ 986118 w 1524000"/>
              <a:gd name="connsiteY47" fmla="*/ 1458259 h 3502342"/>
              <a:gd name="connsiteX48" fmla="*/ 1004047 w 1524000"/>
              <a:gd name="connsiteY48" fmla="*/ 1488141 h 3502342"/>
              <a:gd name="connsiteX49" fmla="*/ 962212 w 1524000"/>
              <a:gd name="connsiteY49" fmla="*/ 1661459 h 3502342"/>
              <a:gd name="connsiteX50" fmla="*/ 1111624 w 1524000"/>
              <a:gd name="connsiteY50" fmla="*/ 1643529 h 3502342"/>
              <a:gd name="connsiteX51" fmla="*/ 1255059 w 1524000"/>
              <a:gd name="connsiteY51" fmla="*/ 1518024 h 3502342"/>
              <a:gd name="connsiteX52" fmla="*/ 1302871 w 1524000"/>
              <a:gd name="connsiteY52" fmla="*/ 1458259 h 3502342"/>
              <a:gd name="connsiteX53" fmla="*/ 1404471 w 1524000"/>
              <a:gd name="connsiteY53" fmla="*/ 1464235 h 3502342"/>
              <a:gd name="connsiteX54" fmla="*/ 1476188 w 1524000"/>
              <a:gd name="connsiteY54" fmla="*/ 1535953 h 3502342"/>
              <a:gd name="connsiteX55" fmla="*/ 1518024 w 1524000"/>
              <a:gd name="connsiteY55" fmla="*/ 1661459 h 3502342"/>
              <a:gd name="connsiteX56" fmla="*/ 1524000 w 1524000"/>
              <a:gd name="connsiteY56" fmla="*/ 1757082 h 3502342"/>
              <a:gd name="connsiteX57" fmla="*/ 1500094 w 1524000"/>
              <a:gd name="connsiteY57" fmla="*/ 1864659 h 3502342"/>
              <a:gd name="connsiteX58" fmla="*/ 1437949 w 1524000"/>
              <a:gd name="connsiteY58" fmla="*/ 1867134 h 3502342"/>
              <a:gd name="connsiteX59" fmla="*/ 1374588 w 1524000"/>
              <a:gd name="connsiteY59" fmla="*/ 1864659 h 3502342"/>
              <a:gd name="connsiteX60" fmla="*/ 1332753 w 1524000"/>
              <a:gd name="connsiteY60" fmla="*/ 1912471 h 3502342"/>
              <a:gd name="connsiteX61" fmla="*/ 1219200 w 1524000"/>
              <a:gd name="connsiteY61" fmla="*/ 1984188 h 3502342"/>
              <a:gd name="connsiteX62" fmla="*/ 1069788 w 1524000"/>
              <a:gd name="connsiteY62" fmla="*/ 2037977 h 3502342"/>
              <a:gd name="connsiteX63" fmla="*/ 974165 w 1524000"/>
              <a:gd name="connsiteY63" fmla="*/ 2032000 h 3502342"/>
              <a:gd name="connsiteX64" fmla="*/ 848659 w 1524000"/>
              <a:gd name="connsiteY64" fmla="*/ 2014071 h 3502342"/>
              <a:gd name="connsiteX65" fmla="*/ 866588 w 1524000"/>
              <a:gd name="connsiteY65" fmla="*/ 2067859 h 3502342"/>
              <a:gd name="connsiteX66" fmla="*/ 902447 w 1524000"/>
              <a:gd name="connsiteY66" fmla="*/ 2145553 h 3502342"/>
              <a:gd name="connsiteX67" fmla="*/ 860612 w 1524000"/>
              <a:gd name="connsiteY67" fmla="*/ 2229224 h 3502342"/>
              <a:gd name="connsiteX68" fmla="*/ 854635 w 1524000"/>
              <a:gd name="connsiteY68" fmla="*/ 2372659 h 3502342"/>
              <a:gd name="connsiteX69" fmla="*/ 920377 w 1524000"/>
              <a:gd name="connsiteY69" fmla="*/ 2462306 h 3502342"/>
              <a:gd name="connsiteX70" fmla="*/ 1010024 w 1524000"/>
              <a:gd name="connsiteY70" fmla="*/ 2605741 h 3502342"/>
              <a:gd name="connsiteX71" fmla="*/ 1105647 w 1524000"/>
              <a:gd name="connsiteY71" fmla="*/ 2796988 h 3502342"/>
              <a:gd name="connsiteX72" fmla="*/ 1231153 w 1524000"/>
              <a:gd name="connsiteY72" fmla="*/ 2970306 h 3502342"/>
              <a:gd name="connsiteX73" fmla="*/ 1350683 w 1524000"/>
              <a:gd name="connsiteY73" fmla="*/ 3125694 h 3502342"/>
              <a:gd name="connsiteX74" fmla="*/ 1386541 w 1524000"/>
              <a:gd name="connsiteY74" fmla="*/ 3227294 h 3502342"/>
              <a:gd name="connsiteX75" fmla="*/ 1422400 w 1524000"/>
              <a:gd name="connsiteY75" fmla="*/ 3281082 h 3502342"/>
              <a:gd name="connsiteX76" fmla="*/ 1422400 w 1524000"/>
              <a:gd name="connsiteY76" fmla="*/ 3281082 h 3502342"/>
              <a:gd name="connsiteX77" fmla="*/ 1479690 w 1524000"/>
              <a:gd name="connsiteY77" fmla="*/ 3313159 h 3502342"/>
              <a:gd name="connsiteX78" fmla="*/ 1488141 w 1524000"/>
              <a:gd name="connsiteY78" fmla="*/ 3370729 h 3502342"/>
              <a:gd name="connsiteX79" fmla="*/ 1498974 w 1524000"/>
              <a:gd name="connsiteY79" fmla="*/ 3463972 h 3502342"/>
              <a:gd name="connsiteX80" fmla="*/ 1440330 w 1524000"/>
              <a:gd name="connsiteY80" fmla="*/ 3502212 h 3502342"/>
              <a:gd name="connsiteX81" fmla="*/ 1147483 w 1524000"/>
              <a:gd name="connsiteY81" fmla="*/ 3496235 h 3502342"/>
              <a:gd name="connsiteX82" fmla="*/ 1051859 w 1524000"/>
              <a:gd name="connsiteY82" fmla="*/ 3502212 h 3502342"/>
              <a:gd name="connsiteX83" fmla="*/ 818777 w 1524000"/>
              <a:gd name="connsiteY83" fmla="*/ 3496235 h 3502342"/>
              <a:gd name="connsiteX84" fmla="*/ 693271 w 1524000"/>
              <a:gd name="connsiteY84" fmla="*/ 3496235 h 3502342"/>
              <a:gd name="connsiteX85" fmla="*/ 543859 w 1524000"/>
              <a:gd name="connsiteY85" fmla="*/ 3448424 h 3502342"/>
              <a:gd name="connsiteX86" fmla="*/ 203200 w 1524000"/>
              <a:gd name="connsiteY86" fmla="*/ 3352800 h 3502342"/>
              <a:gd name="connsiteX87" fmla="*/ 35859 w 1524000"/>
              <a:gd name="connsiteY87"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5240 w 1524000"/>
              <a:gd name="connsiteY10" fmla="*/ 2158253 h 3502342"/>
              <a:gd name="connsiteX11" fmla="*/ 161365 w 1524000"/>
              <a:gd name="connsiteY11" fmla="*/ 2061882 h 3502342"/>
              <a:gd name="connsiteX12" fmla="*/ 149412 w 1524000"/>
              <a:gd name="connsiteY12" fmla="*/ 1828800 h 3502342"/>
              <a:gd name="connsiteX13" fmla="*/ 161365 w 1524000"/>
              <a:gd name="connsiteY13" fmla="*/ 1494118 h 3502342"/>
              <a:gd name="connsiteX14" fmla="*/ 191247 w 1524000"/>
              <a:gd name="connsiteY14" fmla="*/ 1183341 h 3502342"/>
              <a:gd name="connsiteX15" fmla="*/ 243775 w 1524000"/>
              <a:gd name="connsiteY15" fmla="*/ 941854 h 3502342"/>
              <a:gd name="connsiteX16" fmla="*/ 326231 w 1524000"/>
              <a:gd name="connsiteY16" fmla="*/ 755322 h 3502342"/>
              <a:gd name="connsiteX17" fmla="*/ 413544 w 1524000"/>
              <a:gd name="connsiteY17" fmla="*/ 632246 h 3502342"/>
              <a:gd name="connsiteX18" fmla="*/ 484094 w 1524000"/>
              <a:gd name="connsiteY18" fmla="*/ 579671 h 3502342"/>
              <a:gd name="connsiteX19" fmla="*/ 567765 w 1524000"/>
              <a:gd name="connsiteY19" fmla="*/ 567765 h 3502342"/>
              <a:gd name="connsiteX20" fmla="*/ 591671 w 1524000"/>
              <a:gd name="connsiteY20" fmla="*/ 430306 h 3502342"/>
              <a:gd name="connsiteX21" fmla="*/ 655031 w 1524000"/>
              <a:gd name="connsiteY21" fmla="*/ 341779 h 3502342"/>
              <a:gd name="connsiteX22" fmla="*/ 693225 w 1524000"/>
              <a:gd name="connsiteY22" fmla="*/ 304753 h 3502342"/>
              <a:gd name="connsiteX23" fmla="*/ 798419 w 1524000"/>
              <a:gd name="connsiteY23" fmla="*/ 135031 h 3502342"/>
              <a:gd name="connsiteX24" fmla="*/ 870137 w 1524000"/>
              <a:gd name="connsiteY24" fmla="*/ 44170 h 3502342"/>
              <a:gd name="connsiteX25" fmla="*/ 980141 w 1524000"/>
              <a:gd name="connsiteY25" fmla="*/ 0 h 3502342"/>
              <a:gd name="connsiteX26" fmla="*/ 1075765 w 1524000"/>
              <a:gd name="connsiteY26" fmla="*/ 11953 h 3502342"/>
              <a:gd name="connsiteX27" fmla="*/ 1165412 w 1524000"/>
              <a:gd name="connsiteY27" fmla="*/ 59765 h 3502342"/>
              <a:gd name="connsiteX28" fmla="*/ 1247915 w 1524000"/>
              <a:gd name="connsiteY28" fmla="*/ 179248 h 3502342"/>
              <a:gd name="connsiteX29" fmla="*/ 1285034 w 1524000"/>
              <a:gd name="connsiteY29" fmla="*/ 341825 h 3502342"/>
              <a:gd name="connsiteX30" fmla="*/ 1308847 w 1524000"/>
              <a:gd name="connsiteY30" fmla="*/ 418353 h 3502342"/>
              <a:gd name="connsiteX31" fmla="*/ 1272988 w 1524000"/>
              <a:gd name="connsiteY31" fmla="*/ 502024 h 3502342"/>
              <a:gd name="connsiteX32" fmla="*/ 1243106 w 1524000"/>
              <a:gd name="connsiteY32" fmla="*/ 537882 h 3502342"/>
              <a:gd name="connsiteX33" fmla="*/ 1243106 w 1524000"/>
              <a:gd name="connsiteY33" fmla="*/ 609600 h 3502342"/>
              <a:gd name="connsiteX34" fmla="*/ 1243106 w 1524000"/>
              <a:gd name="connsiteY34" fmla="*/ 609600 h 3502342"/>
              <a:gd name="connsiteX35" fmla="*/ 1170128 w 1524000"/>
              <a:gd name="connsiteY35" fmla="*/ 658532 h 3502342"/>
              <a:gd name="connsiteX36" fmla="*/ 1171388 w 1524000"/>
              <a:gd name="connsiteY36" fmla="*/ 741082 h 3502342"/>
              <a:gd name="connsiteX37" fmla="*/ 1160697 w 1524000"/>
              <a:gd name="connsiteY37" fmla="*/ 842542 h 3502342"/>
              <a:gd name="connsiteX38" fmla="*/ 1095002 w 1524000"/>
              <a:gd name="connsiteY38" fmla="*/ 783012 h 3502342"/>
              <a:gd name="connsiteX39" fmla="*/ 1081741 w 1524000"/>
              <a:gd name="connsiteY39" fmla="*/ 824753 h 3502342"/>
              <a:gd name="connsiteX40" fmla="*/ 1039906 w 1524000"/>
              <a:gd name="connsiteY40" fmla="*/ 866681 h 3502342"/>
              <a:gd name="connsiteX41" fmla="*/ 986118 w 1524000"/>
              <a:gd name="connsiteY41" fmla="*/ 884518 h 3502342"/>
              <a:gd name="connsiteX42" fmla="*/ 914400 w 1524000"/>
              <a:gd name="connsiteY42" fmla="*/ 890494 h 3502342"/>
              <a:gd name="connsiteX43" fmla="*/ 956235 w 1524000"/>
              <a:gd name="connsiteY43" fmla="*/ 980141 h 3502342"/>
              <a:gd name="connsiteX44" fmla="*/ 1010024 w 1524000"/>
              <a:gd name="connsiteY44" fmla="*/ 1111624 h 3502342"/>
              <a:gd name="connsiteX45" fmla="*/ 1010024 w 1524000"/>
              <a:gd name="connsiteY45" fmla="*/ 1290918 h 3502342"/>
              <a:gd name="connsiteX46" fmla="*/ 1010024 w 1524000"/>
              <a:gd name="connsiteY46" fmla="*/ 1344706 h 3502342"/>
              <a:gd name="connsiteX47" fmla="*/ 986118 w 1524000"/>
              <a:gd name="connsiteY47" fmla="*/ 1458259 h 3502342"/>
              <a:gd name="connsiteX48" fmla="*/ 1004047 w 1524000"/>
              <a:gd name="connsiteY48" fmla="*/ 1488141 h 3502342"/>
              <a:gd name="connsiteX49" fmla="*/ 962212 w 1524000"/>
              <a:gd name="connsiteY49" fmla="*/ 1661459 h 3502342"/>
              <a:gd name="connsiteX50" fmla="*/ 1111624 w 1524000"/>
              <a:gd name="connsiteY50" fmla="*/ 1643529 h 3502342"/>
              <a:gd name="connsiteX51" fmla="*/ 1255059 w 1524000"/>
              <a:gd name="connsiteY51" fmla="*/ 1518024 h 3502342"/>
              <a:gd name="connsiteX52" fmla="*/ 1302871 w 1524000"/>
              <a:gd name="connsiteY52" fmla="*/ 1458259 h 3502342"/>
              <a:gd name="connsiteX53" fmla="*/ 1404471 w 1524000"/>
              <a:gd name="connsiteY53" fmla="*/ 1464235 h 3502342"/>
              <a:gd name="connsiteX54" fmla="*/ 1476188 w 1524000"/>
              <a:gd name="connsiteY54" fmla="*/ 1535953 h 3502342"/>
              <a:gd name="connsiteX55" fmla="*/ 1518024 w 1524000"/>
              <a:gd name="connsiteY55" fmla="*/ 1661459 h 3502342"/>
              <a:gd name="connsiteX56" fmla="*/ 1524000 w 1524000"/>
              <a:gd name="connsiteY56" fmla="*/ 1757082 h 3502342"/>
              <a:gd name="connsiteX57" fmla="*/ 1500094 w 1524000"/>
              <a:gd name="connsiteY57" fmla="*/ 1864659 h 3502342"/>
              <a:gd name="connsiteX58" fmla="*/ 1437949 w 1524000"/>
              <a:gd name="connsiteY58" fmla="*/ 1867134 h 3502342"/>
              <a:gd name="connsiteX59" fmla="*/ 1374588 w 1524000"/>
              <a:gd name="connsiteY59" fmla="*/ 1864659 h 3502342"/>
              <a:gd name="connsiteX60" fmla="*/ 1332753 w 1524000"/>
              <a:gd name="connsiteY60" fmla="*/ 1912471 h 3502342"/>
              <a:gd name="connsiteX61" fmla="*/ 1219200 w 1524000"/>
              <a:gd name="connsiteY61" fmla="*/ 1984188 h 3502342"/>
              <a:gd name="connsiteX62" fmla="*/ 1069788 w 1524000"/>
              <a:gd name="connsiteY62" fmla="*/ 2037977 h 3502342"/>
              <a:gd name="connsiteX63" fmla="*/ 974165 w 1524000"/>
              <a:gd name="connsiteY63" fmla="*/ 2032000 h 3502342"/>
              <a:gd name="connsiteX64" fmla="*/ 848659 w 1524000"/>
              <a:gd name="connsiteY64" fmla="*/ 2014071 h 3502342"/>
              <a:gd name="connsiteX65" fmla="*/ 866588 w 1524000"/>
              <a:gd name="connsiteY65" fmla="*/ 2067859 h 3502342"/>
              <a:gd name="connsiteX66" fmla="*/ 902447 w 1524000"/>
              <a:gd name="connsiteY66" fmla="*/ 2145553 h 3502342"/>
              <a:gd name="connsiteX67" fmla="*/ 860612 w 1524000"/>
              <a:gd name="connsiteY67" fmla="*/ 2229224 h 3502342"/>
              <a:gd name="connsiteX68" fmla="*/ 854635 w 1524000"/>
              <a:gd name="connsiteY68" fmla="*/ 2372659 h 3502342"/>
              <a:gd name="connsiteX69" fmla="*/ 920377 w 1524000"/>
              <a:gd name="connsiteY69" fmla="*/ 2462306 h 3502342"/>
              <a:gd name="connsiteX70" fmla="*/ 1010024 w 1524000"/>
              <a:gd name="connsiteY70" fmla="*/ 2605741 h 3502342"/>
              <a:gd name="connsiteX71" fmla="*/ 1105647 w 1524000"/>
              <a:gd name="connsiteY71" fmla="*/ 2796988 h 3502342"/>
              <a:gd name="connsiteX72" fmla="*/ 1189178 w 1524000"/>
              <a:gd name="connsiteY72" fmla="*/ 2870247 h 3502342"/>
              <a:gd name="connsiteX73" fmla="*/ 1231153 w 1524000"/>
              <a:gd name="connsiteY73" fmla="*/ 2970306 h 3502342"/>
              <a:gd name="connsiteX74" fmla="*/ 1350683 w 1524000"/>
              <a:gd name="connsiteY74" fmla="*/ 3125694 h 3502342"/>
              <a:gd name="connsiteX75" fmla="*/ 1386541 w 1524000"/>
              <a:gd name="connsiteY75" fmla="*/ 3227294 h 3502342"/>
              <a:gd name="connsiteX76" fmla="*/ 1422400 w 1524000"/>
              <a:gd name="connsiteY76" fmla="*/ 3281082 h 3502342"/>
              <a:gd name="connsiteX77" fmla="*/ 1422400 w 1524000"/>
              <a:gd name="connsiteY77" fmla="*/ 3281082 h 3502342"/>
              <a:gd name="connsiteX78" fmla="*/ 1479690 w 1524000"/>
              <a:gd name="connsiteY78" fmla="*/ 3313159 h 3502342"/>
              <a:gd name="connsiteX79" fmla="*/ 1488141 w 1524000"/>
              <a:gd name="connsiteY79" fmla="*/ 3370729 h 3502342"/>
              <a:gd name="connsiteX80" fmla="*/ 1498974 w 1524000"/>
              <a:gd name="connsiteY80" fmla="*/ 3463972 h 3502342"/>
              <a:gd name="connsiteX81" fmla="*/ 1440330 w 1524000"/>
              <a:gd name="connsiteY81" fmla="*/ 3502212 h 3502342"/>
              <a:gd name="connsiteX82" fmla="*/ 1147483 w 1524000"/>
              <a:gd name="connsiteY82" fmla="*/ 3496235 h 3502342"/>
              <a:gd name="connsiteX83" fmla="*/ 1051859 w 1524000"/>
              <a:gd name="connsiteY83" fmla="*/ 3502212 h 3502342"/>
              <a:gd name="connsiteX84" fmla="*/ 818777 w 1524000"/>
              <a:gd name="connsiteY84" fmla="*/ 3496235 h 3502342"/>
              <a:gd name="connsiteX85" fmla="*/ 693271 w 1524000"/>
              <a:gd name="connsiteY85" fmla="*/ 3496235 h 3502342"/>
              <a:gd name="connsiteX86" fmla="*/ 543859 w 1524000"/>
              <a:gd name="connsiteY86" fmla="*/ 3448424 h 3502342"/>
              <a:gd name="connsiteX87" fmla="*/ 203200 w 1524000"/>
              <a:gd name="connsiteY87" fmla="*/ 3352800 h 3502342"/>
              <a:gd name="connsiteX88" fmla="*/ 35859 w 1524000"/>
              <a:gd name="connsiteY88" fmla="*/ 3293035 h 3502342"/>
              <a:gd name="connsiteX0" fmla="*/ 35859 w 1524000"/>
              <a:gd name="connsiteY0" fmla="*/ 3293035 h 3502342"/>
              <a:gd name="connsiteX1" fmla="*/ 11953 w 1524000"/>
              <a:gd name="connsiteY1" fmla="*/ 3161553 h 3502342"/>
              <a:gd name="connsiteX2" fmla="*/ 0 w 1524000"/>
              <a:gd name="connsiteY2" fmla="*/ 2958353 h 3502342"/>
              <a:gd name="connsiteX3" fmla="*/ 29883 w 1524000"/>
              <a:gd name="connsiteY3" fmla="*/ 2868706 h 3502342"/>
              <a:gd name="connsiteX4" fmla="*/ 89647 w 1524000"/>
              <a:gd name="connsiteY4" fmla="*/ 2844800 h 3502342"/>
              <a:gd name="connsiteX5" fmla="*/ 167341 w 1524000"/>
              <a:gd name="connsiteY5" fmla="*/ 2826871 h 3502342"/>
              <a:gd name="connsiteX6" fmla="*/ 227106 w 1524000"/>
              <a:gd name="connsiteY6" fmla="*/ 2838824 h 3502342"/>
              <a:gd name="connsiteX7" fmla="*/ 185271 w 1524000"/>
              <a:gd name="connsiteY7" fmla="*/ 2647577 h 3502342"/>
              <a:gd name="connsiteX8" fmla="*/ 137459 w 1524000"/>
              <a:gd name="connsiteY8" fmla="*/ 2420471 h 3502342"/>
              <a:gd name="connsiteX9" fmla="*/ 143435 w 1524000"/>
              <a:gd name="connsiteY9" fmla="*/ 2229224 h 3502342"/>
              <a:gd name="connsiteX10" fmla="*/ 165240 w 1524000"/>
              <a:gd name="connsiteY10" fmla="*/ 2158253 h 3502342"/>
              <a:gd name="connsiteX11" fmla="*/ 161365 w 1524000"/>
              <a:gd name="connsiteY11" fmla="*/ 2061882 h 3502342"/>
              <a:gd name="connsiteX12" fmla="*/ 149412 w 1524000"/>
              <a:gd name="connsiteY12" fmla="*/ 1828800 h 3502342"/>
              <a:gd name="connsiteX13" fmla="*/ 161365 w 1524000"/>
              <a:gd name="connsiteY13" fmla="*/ 1494118 h 3502342"/>
              <a:gd name="connsiteX14" fmla="*/ 191247 w 1524000"/>
              <a:gd name="connsiteY14" fmla="*/ 1183341 h 3502342"/>
              <a:gd name="connsiteX15" fmla="*/ 243775 w 1524000"/>
              <a:gd name="connsiteY15" fmla="*/ 941854 h 3502342"/>
              <a:gd name="connsiteX16" fmla="*/ 326231 w 1524000"/>
              <a:gd name="connsiteY16" fmla="*/ 755322 h 3502342"/>
              <a:gd name="connsiteX17" fmla="*/ 413544 w 1524000"/>
              <a:gd name="connsiteY17" fmla="*/ 632246 h 3502342"/>
              <a:gd name="connsiteX18" fmla="*/ 484094 w 1524000"/>
              <a:gd name="connsiteY18" fmla="*/ 579671 h 3502342"/>
              <a:gd name="connsiteX19" fmla="*/ 567765 w 1524000"/>
              <a:gd name="connsiteY19" fmla="*/ 567765 h 3502342"/>
              <a:gd name="connsiteX20" fmla="*/ 591671 w 1524000"/>
              <a:gd name="connsiteY20" fmla="*/ 430306 h 3502342"/>
              <a:gd name="connsiteX21" fmla="*/ 655031 w 1524000"/>
              <a:gd name="connsiteY21" fmla="*/ 341779 h 3502342"/>
              <a:gd name="connsiteX22" fmla="*/ 693225 w 1524000"/>
              <a:gd name="connsiteY22" fmla="*/ 304753 h 3502342"/>
              <a:gd name="connsiteX23" fmla="*/ 798419 w 1524000"/>
              <a:gd name="connsiteY23" fmla="*/ 135031 h 3502342"/>
              <a:gd name="connsiteX24" fmla="*/ 870137 w 1524000"/>
              <a:gd name="connsiteY24" fmla="*/ 44170 h 3502342"/>
              <a:gd name="connsiteX25" fmla="*/ 980141 w 1524000"/>
              <a:gd name="connsiteY25" fmla="*/ 0 h 3502342"/>
              <a:gd name="connsiteX26" fmla="*/ 1075765 w 1524000"/>
              <a:gd name="connsiteY26" fmla="*/ 11953 h 3502342"/>
              <a:gd name="connsiteX27" fmla="*/ 1165412 w 1524000"/>
              <a:gd name="connsiteY27" fmla="*/ 59765 h 3502342"/>
              <a:gd name="connsiteX28" fmla="*/ 1247915 w 1524000"/>
              <a:gd name="connsiteY28" fmla="*/ 179248 h 3502342"/>
              <a:gd name="connsiteX29" fmla="*/ 1285034 w 1524000"/>
              <a:gd name="connsiteY29" fmla="*/ 341825 h 3502342"/>
              <a:gd name="connsiteX30" fmla="*/ 1308847 w 1524000"/>
              <a:gd name="connsiteY30" fmla="*/ 418353 h 3502342"/>
              <a:gd name="connsiteX31" fmla="*/ 1272988 w 1524000"/>
              <a:gd name="connsiteY31" fmla="*/ 502024 h 3502342"/>
              <a:gd name="connsiteX32" fmla="*/ 1243106 w 1524000"/>
              <a:gd name="connsiteY32" fmla="*/ 537882 h 3502342"/>
              <a:gd name="connsiteX33" fmla="*/ 1243106 w 1524000"/>
              <a:gd name="connsiteY33" fmla="*/ 609600 h 3502342"/>
              <a:gd name="connsiteX34" fmla="*/ 1243106 w 1524000"/>
              <a:gd name="connsiteY34" fmla="*/ 609600 h 3502342"/>
              <a:gd name="connsiteX35" fmla="*/ 1170128 w 1524000"/>
              <a:gd name="connsiteY35" fmla="*/ 658532 h 3502342"/>
              <a:gd name="connsiteX36" fmla="*/ 1171388 w 1524000"/>
              <a:gd name="connsiteY36" fmla="*/ 741082 h 3502342"/>
              <a:gd name="connsiteX37" fmla="*/ 1160697 w 1524000"/>
              <a:gd name="connsiteY37" fmla="*/ 842542 h 3502342"/>
              <a:gd name="connsiteX38" fmla="*/ 1095002 w 1524000"/>
              <a:gd name="connsiteY38" fmla="*/ 783012 h 3502342"/>
              <a:gd name="connsiteX39" fmla="*/ 1081741 w 1524000"/>
              <a:gd name="connsiteY39" fmla="*/ 824753 h 3502342"/>
              <a:gd name="connsiteX40" fmla="*/ 1039906 w 1524000"/>
              <a:gd name="connsiteY40" fmla="*/ 866681 h 3502342"/>
              <a:gd name="connsiteX41" fmla="*/ 986118 w 1524000"/>
              <a:gd name="connsiteY41" fmla="*/ 884518 h 3502342"/>
              <a:gd name="connsiteX42" fmla="*/ 914400 w 1524000"/>
              <a:gd name="connsiteY42" fmla="*/ 890494 h 3502342"/>
              <a:gd name="connsiteX43" fmla="*/ 956235 w 1524000"/>
              <a:gd name="connsiteY43" fmla="*/ 980141 h 3502342"/>
              <a:gd name="connsiteX44" fmla="*/ 1010024 w 1524000"/>
              <a:gd name="connsiteY44" fmla="*/ 1111624 h 3502342"/>
              <a:gd name="connsiteX45" fmla="*/ 1010024 w 1524000"/>
              <a:gd name="connsiteY45" fmla="*/ 1290918 h 3502342"/>
              <a:gd name="connsiteX46" fmla="*/ 1010024 w 1524000"/>
              <a:gd name="connsiteY46" fmla="*/ 1344706 h 3502342"/>
              <a:gd name="connsiteX47" fmla="*/ 986118 w 1524000"/>
              <a:gd name="connsiteY47" fmla="*/ 1458259 h 3502342"/>
              <a:gd name="connsiteX48" fmla="*/ 1004047 w 1524000"/>
              <a:gd name="connsiteY48" fmla="*/ 1488141 h 3502342"/>
              <a:gd name="connsiteX49" fmla="*/ 962212 w 1524000"/>
              <a:gd name="connsiteY49" fmla="*/ 1661459 h 3502342"/>
              <a:gd name="connsiteX50" fmla="*/ 1111624 w 1524000"/>
              <a:gd name="connsiteY50" fmla="*/ 1643529 h 3502342"/>
              <a:gd name="connsiteX51" fmla="*/ 1255059 w 1524000"/>
              <a:gd name="connsiteY51" fmla="*/ 1518024 h 3502342"/>
              <a:gd name="connsiteX52" fmla="*/ 1302871 w 1524000"/>
              <a:gd name="connsiteY52" fmla="*/ 1458259 h 3502342"/>
              <a:gd name="connsiteX53" fmla="*/ 1404471 w 1524000"/>
              <a:gd name="connsiteY53" fmla="*/ 1464235 h 3502342"/>
              <a:gd name="connsiteX54" fmla="*/ 1476188 w 1524000"/>
              <a:gd name="connsiteY54" fmla="*/ 1535953 h 3502342"/>
              <a:gd name="connsiteX55" fmla="*/ 1518024 w 1524000"/>
              <a:gd name="connsiteY55" fmla="*/ 1661459 h 3502342"/>
              <a:gd name="connsiteX56" fmla="*/ 1524000 w 1524000"/>
              <a:gd name="connsiteY56" fmla="*/ 1757082 h 3502342"/>
              <a:gd name="connsiteX57" fmla="*/ 1500094 w 1524000"/>
              <a:gd name="connsiteY57" fmla="*/ 1864659 h 3502342"/>
              <a:gd name="connsiteX58" fmla="*/ 1437949 w 1524000"/>
              <a:gd name="connsiteY58" fmla="*/ 1867134 h 3502342"/>
              <a:gd name="connsiteX59" fmla="*/ 1374588 w 1524000"/>
              <a:gd name="connsiteY59" fmla="*/ 1864659 h 3502342"/>
              <a:gd name="connsiteX60" fmla="*/ 1332753 w 1524000"/>
              <a:gd name="connsiteY60" fmla="*/ 1912471 h 3502342"/>
              <a:gd name="connsiteX61" fmla="*/ 1219200 w 1524000"/>
              <a:gd name="connsiteY61" fmla="*/ 1984188 h 3502342"/>
              <a:gd name="connsiteX62" fmla="*/ 1069788 w 1524000"/>
              <a:gd name="connsiteY62" fmla="*/ 2037977 h 3502342"/>
              <a:gd name="connsiteX63" fmla="*/ 974165 w 1524000"/>
              <a:gd name="connsiteY63" fmla="*/ 2032000 h 3502342"/>
              <a:gd name="connsiteX64" fmla="*/ 848659 w 1524000"/>
              <a:gd name="connsiteY64" fmla="*/ 2014071 h 3502342"/>
              <a:gd name="connsiteX65" fmla="*/ 866588 w 1524000"/>
              <a:gd name="connsiteY65" fmla="*/ 2067859 h 3502342"/>
              <a:gd name="connsiteX66" fmla="*/ 902447 w 1524000"/>
              <a:gd name="connsiteY66" fmla="*/ 2145553 h 3502342"/>
              <a:gd name="connsiteX67" fmla="*/ 860612 w 1524000"/>
              <a:gd name="connsiteY67" fmla="*/ 2229224 h 3502342"/>
              <a:gd name="connsiteX68" fmla="*/ 854635 w 1524000"/>
              <a:gd name="connsiteY68" fmla="*/ 2372659 h 3502342"/>
              <a:gd name="connsiteX69" fmla="*/ 920377 w 1524000"/>
              <a:gd name="connsiteY69" fmla="*/ 2462306 h 3502342"/>
              <a:gd name="connsiteX70" fmla="*/ 1010024 w 1524000"/>
              <a:gd name="connsiteY70" fmla="*/ 2605741 h 3502342"/>
              <a:gd name="connsiteX71" fmla="*/ 1112791 w 1524000"/>
              <a:gd name="connsiteY71" fmla="*/ 2782701 h 3502342"/>
              <a:gd name="connsiteX72" fmla="*/ 1189178 w 1524000"/>
              <a:gd name="connsiteY72" fmla="*/ 2870247 h 3502342"/>
              <a:gd name="connsiteX73" fmla="*/ 1231153 w 1524000"/>
              <a:gd name="connsiteY73" fmla="*/ 2970306 h 3502342"/>
              <a:gd name="connsiteX74" fmla="*/ 1350683 w 1524000"/>
              <a:gd name="connsiteY74" fmla="*/ 3125694 h 3502342"/>
              <a:gd name="connsiteX75" fmla="*/ 1386541 w 1524000"/>
              <a:gd name="connsiteY75" fmla="*/ 3227294 h 3502342"/>
              <a:gd name="connsiteX76" fmla="*/ 1422400 w 1524000"/>
              <a:gd name="connsiteY76" fmla="*/ 3281082 h 3502342"/>
              <a:gd name="connsiteX77" fmla="*/ 1422400 w 1524000"/>
              <a:gd name="connsiteY77" fmla="*/ 3281082 h 3502342"/>
              <a:gd name="connsiteX78" fmla="*/ 1479690 w 1524000"/>
              <a:gd name="connsiteY78" fmla="*/ 3313159 h 3502342"/>
              <a:gd name="connsiteX79" fmla="*/ 1488141 w 1524000"/>
              <a:gd name="connsiteY79" fmla="*/ 3370729 h 3502342"/>
              <a:gd name="connsiteX80" fmla="*/ 1498974 w 1524000"/>
              <a:gd name="connsiteY80" fmla="*/ 3463972 h 3502342"/>
              <a:gd name="connsiteX81" fmla="*/ 1440330 w 1524000"/>
              <a:gd name="connsiteY81" fmla="*/ 3502212 h 3502342"/>
              <a:gd name="connsiteX82" fmla="*/ 1147483 w 1524000"/>
              <a:gd name="connsiteY82" fmla="*/ 3496235 h 3502342"/>
              <a:gd name="connsiteX83" fmla="*/ 1051859 w 1524000"/>
              <a:gd name="connsiteY83" fmla="*/ 3502212 h 3502342"/>
              <a:gd name="connsiteX84" fmla="*/ 818777 w 1524000"/>
              <a:gd name="connsiteY84" fmla="*/ 3496235 h 3502342"/>
              <a:gd name="connsiteX85" fmla="*/ 693271 w 1524000"/>
              <a:gd name="connsiteY85" fmla="*/ 3496235 h 3502342"/>
              <a:gd name="connsiteX86" fmla="*/ 543859 w 1524000"/>
              <a:gd name="connsiteY86" fmla="*/ 3448424 h 3502342"/>
              <a:gd name="connsiteX87" fmla="*/ 203200 w 1524000"/>
              <a:gd name="connsiteY87" fmla="*/ 3352800 h 3502342"/>
              <a:gd name="connsiteX88" fmla="*/ 35859 w 1524000"/>
              <a:gd name="connsiteY88" fmla="*/ 3293035 h 350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524000" h="3502342">
                <a:moveTo>
                  <a:pt x="35859" y="3293035"/>
                </a:moveTo>
                <a:lnTo>
                  <a:pt x="11953" y="3161553"/>
                </a:lnTo>
                <a:lnTo>
                  <a:pt x="0" y="2958353"/>
                </a:lnTo>
                <a:lnTo>
                  <a:pt x="29883" y="2868706"/>
                </a:lnTo>
                <a:lnTo>
                  <a:pt x="89647" y="2844800"/>
                </a:lnTo>
                <a:lnTo>
                  <a:pt x="167341" y="2826871"/>
                </a:lnTo>
                <a:lnTo>
                  <a:pt x="227106" y="2838824"/>
                </a:lnTo>
                <a:lnTo>
                  <a:pt x="185271" y="2647577"/>
                </a:lnTo>
                <a:lnTo>
                  <a:pt x="137459" y="2420471"/>
                </a:lnTo>
                <a:lnTo>
                  <a:pt x="143435" y="2229224"/>
                </a:lnTo>
                <a:cubicBezTo>
                  <a:pt x="144353" y="2205567"/>
                  <a:pt x="164322" y="2181910"/>
                  <a:pt x="165240" y="2158253"/>
                </a:cubicBezTo>
                <a:lnTo>
                  <a:pt x="161365" y="2061882"/>
                </a:lnTo>
                <a:lnTo>
                  <a:pt x="149412" y="1828800"/>
                </a:lnTo>
                <a:lnTo>
                  <a:pt x="161365" y="1494118"/>
                </a:lnTo>
                <a:lnTo>
                  <a:pt x="191247" y="1183341"/>
                </a:lnTo>
                <a:lnTo>
                  <a:pt x="243775" y="941854"/>
                </a:lnTo>
                <a:lnTo>
                  <a:pt x="326231" y="755322"/>
                </a:lnTo>
                <a:lnTo>
                  <a:pt x="413544" y="632246"/>
                </a:lnTo>
                <a:lnTo>
                  <a:pt x="484094" y="579671"/>
                </a:lnTo>
                <a:lnTo>
                  <a:pt x="567765" y="567765"/>
                </a:lnTo>
                <a:lnTo>
                  <a:pt x="591671" y="430306"/>
                </a:lnTo>
                <a:lnTo>
                  <a:pt x="655031" y="341779"/>
                </a:lnTo>
                <a:lnTo>
                  <a:pt x="693225" y="304753"/>
                </a:lnTo>
                <a:lnTo>
                  <a:pt x="798419" y="135031"/>
                </a:lnTo>
                <a:lnTo>
                  <a:pt x="870137" y="44170"/>
                </a:lnTo>
                <a:lnTo>
                  <a:pt x="980141" y="0"/>
                </a:lnTo>
                <a:lnTo>
                  <a:pt x="1075765" y="11953"/>
                </a:lnTo>
                <a:lnTo>
                  <a:pt x="1165412" y="59765"/>
                </a:lnTo>
                <a:lnTo>
                  <a:pt x="1247915" y="179248"/>
                </a:lnTo>
                <a:lnTo>
                  <a:pt x="1285034" y="341825"/>
                </a:lnTo>
                <a:lnTo>
                  <a:pt x="1308847" y="418353"/>
                </a:lnTo>
                <a:lnTo>
                  <a:pt x="1272988" y="502024"/>
                </a:lnTo>
                <a:lnTo>
                  <a:pt x="1243106" y="537882"/>
                </a:lnTo>
                <a:lnTo>
                  <a:pt x="1243106" y="609600"/>
                </a:lnTo>
                <a:lnTo>
                  <a:pt x="1243106" y="609600"/>
                </a:lnTo>
                <a:lnTo>
                  <a:pt x="1170128" y="658532"/>
                </a:lnTo>
                <a:lnTo>
                  <a:pt x="1171388" y="741082"/>
                </a:lnTo>
                <a:lnTo>
                  <a:pt x="1160697" y="842542"/>
                </a:lnTo>
                <a:lnTo>
                  <a:pt x="1095002" y="783012"/>
                </a:lnTo>
                <a:lnTo>
                  <a:pt x="1081741" y="824753"/>
                </a:lnTo>
                <a:lnTo>
                  <a:pt x="1039906" y="866681"/>
                </a:lnTo>
                <a:lnTo>
                  <a:pt x="986118" y="884518"/>
                </a:lnTo>
                <a:lnTo>
                  <a:pt x="914400" y="890494"/>
                </a:lnTo>
                <a:lnTo>
                  <a:pt x="956235" y="980141"/>
                </a:lnTo>
                <a:lnTo>
                  <a:pt x="1010024" y="1111624"/>
                </a:lnTo>
                <a:lnTo>
                  <a:pt x="1010024" y="1290918"/>
                </a:lnTo>
                <a:lnTo>
                  <a:pt x="1010024" y="1344706"/>
                </a:lnTo>
                <a:lnTo>
                  <a:pt x="986118" y="1458259"/>
                </a:lnTo>
                <a:lnTo>
                  <a:pt x="1004047" y="1488141"/>
                </a:lnTo>
                <a:lnTo>
                  <a:pt x="962212" y="1661459"/>
                </a:lnTo>
                <a:lnTo>
                  <a:pt x="1111624" y="1643529"/>
                </a:lnTo>
                <a:lnTo>
                  <a:pt x="1255059" y="1518024"/>
                </a:lnTo>
                <a:lnTo>
                  <a:pt x="1302871" y="1458259"/>
                </a:lnTo>
                <a:lnTo>
                  <a:pt x="1404471" y="1464235"/>
                </a:lnTo>
                <a:lnTo>
                  <a:pt x="1476188" y="1535953"/>
                </a:lnTo>
                <a:lnTo>
                  <a:pt x="1518024" y="1661459"/>
                </a:lnTo>
                <a:lnTo>
                  <a:pt x="1524000" y="1757082"/>
                </a:lnTo>
                <a:lnTo>
                  <a:pt x="1500094" y="1864659"/>
                </a:lnTo>
                <a:lnTo>
                  <a:pt x="1437949" y="1867134"/>
                </a:lnTo>
                <a:lnTo>
                  <a:pt x="1374588" y="1864659"/>
                </a:lnTo>
                <a:lnTo>
                  <a:pt x="1332753" y="1912471"/>
                </a:lnTo>
                <a:lnTo>
                  <a:pt x="1219200" y="1984188"/>
                </a:lnTo>
                <a:lnTo>
                  <a:pt x="1069788" y="2037977"/>
                </a:lnTo>
                <a:lnTo>
                  <a:pt x="974165" y="2032000"/>
                </a:lnTo>
                <a:lnTo>
                  <a:pt x="848659" y="2014071"/>
                </a:lnTo>
                <a:lnTo>
                  <a:pt x="866588" y="2067859"/>
                </a:lnTo>
                <a:lnTo>
                  <a:pt x="902447" y="2145553"/>
                </a:lnTo>
                <a:lnTo>
                  <a:pt x="860612" y="2229224"/>
                </a:lnTo>
                <a:lnTo>
                  <a:pt x="854635" y="2372659"/>
                </a:lnTo>
                <a:lnTo>
                  <a:pt x="920377" y="2462306"/>
                </a:lnTo>
                <a:lnTo>
                  <a:pt x="1010024" y="2605741"/>
                </a:lnTo>
                <a:lnTo>
                  <a:pt x="1112791" y="2782701"/>
                </a:lnTo>
                <a:cubicBezTo>
                  <a:pt x="1133491" y="2811089"/>
                  <a:pt x="1168478" y="2841859"/>
                  <a:pt x="1189178" y="2870247"/>
                </a:cubicBezTo>
                <a:lnTo>
                  <a:pt x="1231153" y="2970306"/>
                </a:lnTo>
                <a:lnTo>
                  <a:pt x="1350683" y="3125694"/>
                </a:lnTo>
                <a:lnTo>
                  <a:pt x="1386541" y="3227294"/>
                </a:lnTo>
                <a:lnTo>
                  <a:pt x="1422400" y="3281082"/>
                </a:lnTo>
                <a:lnTo>
                  <a:pt x="1422400" y="3281082"/>
                </a:lnTo>
                <a:cubicBezTo>
                  <a:pt x="1431948" y="3286428"/>
                  <a:pt x="1468531" y="3295323"/>
                  <a:pt x="1479690" y="3313159"/>
                </a:cubicBezTo>
                <a:lnTo>
                  <a:pt x="1488141" y="3370729"/>
                </a:lnTo>
                <a:lnTo>
                  <a:pt x="1498974" y="3463972"/>
                </a:lnTo>
                <a:lnTo>
                  <a:pt x="1440330" y="3502212"/>
                </a:lnTo>
                <a:lnTo>
                  <a:pt x="1147483" y="3496235"/>
                </a:lnTo>
                <a:cubicBezTo>
                  <a:pt x="1079834" y="3503752"/>
                  <a:pt x="1111734" y="3502212"/>
                  <a:pt x="1051859" y="3502212"/>
                </a:cubicBezTo>
                <a:lnTo>
                  <a:pt x="818777" y="3496235"/>
                </a:lnTo>
                <a:lnTo>
                  <a:pt x="693271" y="3496235"/>
                </a:lnTo>
                <a:lnTo>
                  <a:pt x="543859" y="3448424"/>
                </a:lnTo>
                <a:lnTo>
                  <a:pt x="203200" y="3352800"/>
                </a:lnTo>
                <a:lnTo>
                  <a:pt x="35859" y="3293035"/>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2">
            <a:extLst>
              <a:ext uri="{FF2B5EF4-FFF2-40B4-BE49-F238E27FC236}">
                <a16:creationId xmlns:a16="http://schemas.microsoft.com/office/drawing/2014/main" id="{CDC9B3A1-F197-447E-8398-B2C43B19A099}"/>
              </a:ext>
            </a:extLst>
          </p:cNvPr>
          <p:cNvSpPr txBox="1">
            <a:spLocks noChangeArrowheads="1"/>
          </p:cNvSpPr>
          <p:nvPr/>
        </p:nvSpPr>
        <p:spPr bwMode="auto">
          <a:xfrm rot="16200000">
            <a:off x="4058798" y="2326529"/>
            <a:ext cx="3416421"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 our life</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57200" y="550403"/>
            <a:ext cx="8229600" cy="575719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 Christ who is our life appears, then you also will appear with Him in glory. Therefore put to death your members which   are on the earth: fornication, uncleanness, passion, evil desire, and covetousness, which is idolatry.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3:4-5 </a:t>
            </a:r>
          </a:p>
        </p:txBody>
      </p:sp>
      <p:sp>
        <p:nvSpPr>
          <p:cNvPr id="4" name="Rectangle 2">
            <a:extLst>
              <a:ext uri="{FF2B5EF4-FFF2-40B4-BE49-F238E27FC236}">
                <a16:creationId xmlns:a16="http://schemas.microsoft.com/office/drawing/2014/main" id="{90CBB5B4-7E4D-49D3-A613-0AB428836713}"/>
              </a:ext>
            </a:extLst>
          </p:cNvPr>
          <p:cNvSpPr txBox="1">
            <a:spLocks noChangeArrowheads="1"/>
          </p:cNvSpPr>
          <p:nvPr/>
        </p:nvSpPr>
        <p:spPr bwMode="auto">
          <a:xfrm>
            <a:off x="2751048" y="698741"/>
            <a:ext cx="1747783"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9F3B8A22-E742-4E7B-AC29-24022ABD002B}"/>
              </a:ext>
            </a:extLst>
          </p:cNvPr>
          <p:cNvSpPr txBox="1">
            <a:spLocks noChangeArrowheads="1"/>
          </p:cNvSpPr>
          <p:nvPr/>
        </p:nvSpPr>
        <p:spPr bwMode="auto">
          <a:xfrm>
            <a:off x="5896927" y="696802"/>
            <a:ext cx="196595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our life</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C9A8C332-821F-44F0-9958-EFA05C2AE0DA}"/>
              </a:ext>
            </a:extLst>
          </p:cNvPr>
          <p:cNvSpPr txBox="1">
            <a:spLocks noChangeArrowheads="1"/>
          </p:cNvSpPr>
          <p:nvPr/>
        </p:nvSpPr>
        <p:spPr bwMode="auto">
          <a:xfrm>
            <a:off x="2884367" y="2038398"/>
            <a:ext cx="2127892"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glory</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B028C18C-ED24-4F57-81E7-951CFD0F8BFB}"/>
              </a:ext>
            </a:extLst>
          </p:cNvPr>
          <p:cNvSpPr>
            <a:spLocks noChangeArrowheads="1"/>
          </p:cNvSpPr>
          <p:nvPr/>
        </p:nvSpPr>
        <p:spPr bwMode="auto">
          <a:xfrm>
            <a:off x="4749891" y="1571626"/>
            <a:ext cx="800100" cy="72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8" name="Rectangle 2" hidden="1">
            <a:extLst>
              <a:ext uri="{FF2B5EF4-FFF2-40B4-BE49-F238E27FC236}">
                <a16:creationId xmlns:a16="http://schemas.microsoft.com/office/drawing/2014/main" id="{318A5375-B6B5-46C3-B222-5F8C92C4787C}"/>
              </a:ext>
            </a:extLst>
          </p:cNvPr>
          <p:cNvSpPr txBox="1">
            <a:spLocks noChangeArrowheads="1"/>
          </p:cNvSpPr>
          <p:nvPr/>
        </p:nvSpPr>
        <p:spPr bwMode="auto">
          <a:xfrm>
            <a:off x="4733169" y="1560719"/>
            <a:ext cx="2127892"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glory</a:t>
            </a:r>
            <a:endParaRPr kumimoji="0" lang="en-US" altLang="en-US" sz="4400" b="1" i="1"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Oval 44">
            <a:extLst>
              <a:ext uri="{FF2B5EF4-FFF2-40B4-BE49-F238E27FC236}">
                <a16:creationId xmlns:a16="http://schemas.microsoft.com/office/drawing/2014/main" id="{3523F84F-18E1-40C6-A870-89081EFF1530}"/>
              </a:ext>
            </a:extLst>
          </p:cNvPr>
          <p:cNvSpPr/>
          <p:nvPr/>
        </p:nvSpPr>
        <p:spPr>
          <a:xfrm>
            <a:off x="5463218" y="799006"/>
            <a:ext cx="548640" cy="589337"/>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70767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70" decel="100000"/>
                                        <p:tgtEl>
                                          <p:spTgt spid="3074"/>
                                        </p:tgtEl>
                                      </p:cBhvr>
                                    </p:animEffect>
                                    <p:animScale>
                                      <p:cBhvr>
                                        <p:cTn id="8" dur="770" decel="100000"/>
                                        <p:tgtEl>
                                          <p:spTgt spid="3074"/>
                                        </p:tgtEl>
                                      </p:cBhvr>
                                      <p:from x="10000" y="10000"/>
                                      <p:to x="200000" y="450000"/>
                                    </p:animScale>
                                    <p:animScale>
                                      <p:cBhvr>
                                        <p:cTn id="9" dur="1230" accel="100000" fill="hold">
                                          <p:stCondLst>
                                            <p:cond delay="770"/>
                                          </p:stCondLst>
                                        </p:cTn>
                                        <p:tgtEl>
                                          <p:spTgt spid="3074"/>
                                        </p:tgtEl>
                                      </p:cBhvr>
                                      <p:from x="200000" y="450000"/>
                                      <p:to x="100000" y="100000"/>
                                    </p:animScale>
                                    <p:set>
                                      <p:cBhvr>
                                        <p:cTn id="10" dur="770" fill="hold"/>
                                        <p:tgtEl>
                                          <p:spTgt spid="3074"/>
                                        </p:tgtEl>
                                        <p:attrNameLst>
                                          <p:attrName>ppt_x</p:attrName>
                                        </p:attrNameLst>
                                      </p:cBhvr>
                                      <p:to>
                                        <p:strVal val="(0.5)"/>
                                      </p:to>
                                    </p:set>
                                    <p:anim from="(0.5)" to="(#ppt_x)" calcmode="lin" valueType="num">
                                      <p:cBhvr>
                                        <p:cTn id="11" dur="1230" accel="100000" fill="hold">
                                          <p:stCondLst>
                                            <p:cond delay="770"/>
                                          </p:stCondLst>
                                        </p:cTn>
                                        <p:tgtEl>
                                          <p:spTgt spid="3074"/>
                                        </p:tgtEl>
                                        <p:attrNameLst>
                                          <p:attrName>ppt_x</p:attrName>
                                        </p:attrNameLst>
                                      </p:cBhvr>
                                    </p:anim>
                                    <p:set>
                                      <p:cBhvr>
                                        <p:cTn id="12" dur="770" fill="hold"/>
                                        <p:tgtEl>
                                          <p:spTgt spid="3074"/>
                                        </p:tgtEl>
                                        <p:attrNameLst>
                                          <p:attrName>ppt_y</p:attrName>
                                        </p:attrNameLst>
                                      </p:cBhvr>
                                      <p:to>
                                        <p:strVal val="(#ppt_y+0.4)"/>
                                      </p:to>
                                    </p:set>
                                    <p:anim from="(#ppt_y+0.4)" to="(#ppt_y)" calcmode="lin" valueType="num">
                                      <p:cBhvr>
                                        <p:cTn id="13" dur="1230" accel="100000" fill="hold">
                                          <p:stCondLst>
                                            <p:cond delay="770"/>
                                          </p:stCondLst>
                                        </p:cTn>
                                        <p:tgtEl>
                                          <p:spTgt spid="3074"/>
                                        </p:tgtEl>
                                        <p:attrNameLst>
                                          <p:attrName>ppt_y</p:attrName>
                                        </p:attrNameLst>
                                      </p:cBhvr>
                                    </p:anim>
                                  </p:childTnLst>
                                </p:cTn>
                              </p:par>
                            </p:childTnLst>
                          </p:cTn>
                        </p:par>
                        <p:par>
                          <p:cTn id="14" fill="hold">
                            <p:stCondLst>
                              <p:cond delay="2000"/>
                            </p:stCondLst>
                            <p:childTnLst>
                              <p:par>
                                <p:cTn id="15" presetID="10" presetClass="exit" presetSubtype="0" fill="hold" grpId="0"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stCondLst>
                                            <p:cond delay="0"/>
                                          </p:stCondLst>
                                        </p:cTn>
                                        <p:tgtEl>
                                          <p:spTgt spid="13"/>
                                        </p:tgtEl>
                                      </p:cBhvr>
                                    </p:animEffect>
                                    <p:anim to="" calcmode="lin" valueType="num">
                                      <p:cBhvr>
                                        <p:cTn id="23"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50"/>
                                        <p:tgtEl>
                                          <p:spTgt spid="4"/>
                                        </p:tgtEl>
                                      </p:cBhvr>
                                    </p:animEffect>
                                  </p:childTnLst>
                                </p:cTn>
                              </p:par>
                              <p:par>
                                <p:cTn id="36" presetID="8" presetClass="emph" presetSubtype="0" fill="hold" grpId="3" nodeType="withEffect">
                                  <p:stCondLst>
                                    <p:cond delay="0"/>
                                  </p:stCondLst>
                                  <p:childTnLst>
                                    <p:animRot by="-5400000">
                                      <p:cBhvr>
                                        <p:cTn id="37" dur="2000" fill="hold"/>
                                        <p:tgtEl>
                                          <p:spTgt spid="4"/>
                                        </p:tgtEl>
                                        <p:attrNameLst>
                                          <p:attrName>r</p:attrName>
                                        </p:attrNameLst>
                                      </p:cBhvr>
                                    </p:animRot>
                                  </p:childTnLst>
                                </p:cTn>
                              </p:par>
                              <p:par>
                                <p:cTn id="38" presetID="8" presetClass="emph" presetSubtype="0" fill="hold" grpId="2" nodeType="withEffect">
                                  <p:stCondLst>
                                    <p:cond delay="0"/>
                                  </p:stCondLst>
                                  <p:childTnLst>
                                    <p:animRot by="-5400000">
                                      <p:cBhvr>
                                        <p:cTn id="39" dur="2000" fill="hold"/>
                                        <p:tgtEl>
                                          <p:spTgt spid="12"/>
                                        </p:tgtEl>
                                        <p:attrNameLst>
                                          <p:attrName>r</p:attrName>
                                        </p:attrNameLst>
                                      </p:cBhvr>
                                    </p:animRot>
                                  </p:childTnLst>
                                </p:cTn>
                              </p:par>
                              <p:par>
                                <p:cTn id="40" presetID="42" presetClass="path" presetSubtype="0" accel="74000" decel="26000" fill="hold" grpId="1" nodeType="withEffect">
                                  <p:stCondLst>
                                    <p:cond delay="0"/>
                                  </p:stCondLst>
                                  <p:childTnLst>
                                    <p:animMotion origin="layout" path="M -8.33333E-7 2.22222E-6 L 0.20208 -0.07014 " pathEditMode="relative" rAng="0" ptsTypes="AA">
                                      <p:cBhvr>
                                        <p:cTn id="41" dur="2000" fill="hold"/>
                                        <p:tgtEl>
                                          <p:spTgt spid="10"/>
                                        </p:tgtEl>
                                        <p:attrNameLst>
                                          <p:attrName>ppt_x</p:attrName>
                                          <p:attrName>ppt_y</p:attrName>
                                        </p:attrNameLst>
                                      </p:cBhvr>
                                      <p:rCtr x="10104" y="-3519"/>
                                    </p:animMotion>
                                  </p:childTnLst>
                                </p:cTn>
                              </p:par>
                              <p:par>
                                <p:cTn id="42" presetID="42" presetClass="path" presetSubtype="0" accel="74000" decel="26000" fill="hold" grpId="1" nodeType="withEffect">
                                  <p:stCondLst>
                                    <p:cond delay="0"/>
                                  </p:stCondLst>
                                  <p:childTnLst>
                                    <p:animMotion origin="layout" path="M -5.55556E-7 -4.44444E-6 L -0.12222 0.13172 " pathEditMode="relative" rAng="0" ptsTypes="AA">
                                      <p:cBhvr>
                                        <p:cTn id="43" dur="2000" fill="hold"/>
                                        <p:tgtEl>
                                          <p:spTgt spid="12"/>
                                        </p:tgtEl>
                                        <p:attrNameLst>
                                          <p:attrName>ppt_x</p:attrName>
                                          <p:attrName>ppt_y</p:attrName>
                                        </p:attrNameLst>
                                      </p:cBhvr>
                                      <p:rCtr x="-6111" y="6574"/>
                                    </p:animMotion>
                                  </p:childTnLst>
                                </p:cTn>
                              </p:par>
                              <p:par>
                                <p:cTn id="44" presetID="42" presetClass="path" presetSubtype="0" accel="50000" decel="50000" fill="hold" grpId="2" nodeType="withEffect">
                                  <p:stCondLst>
                                    <p:cond delay="0"/>
                                  </p:stCondLst>
                                  <p:childTnLst>
                                    <p:animMotion origin="layout" path="M -4.16667E-6 2.59259E-6 L 0.23507 0.36898 " pathEditMode="relative" rAng="0" ptsTypes="AA">
                                      <p:cBhvr>
                                        <p:cTn id="45" dur="2000" fill="hold"/>
                                        <p:tgtEl>
                                          <p:spTgt spid="4"/>
                                        </p:tgtEl>
                                        <p:attrNameLst>
                                          <p:attrName>ppt_x</p:attrName>
                                          <p:attrName>ppt_y</p:attrName>
                                        </p:attrNameLst>
                                      </p:cBhvr>
                                      <p:rCtr x="11753" y="18449"/>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Effect transition="in" filter="fade">
                                      <p:cBhvr>
                                        <p:cTn id="55" dur="250"/>
                                        <p:tgtEl>
                                          <p:spTgt spid="9">
                                            <p:txEl>
                                              <p:pRg st="0" end="0"/>
                                            </p:txEl>
                                          </p:spTgt>
                                        </p:tgtEl>
                                      </p:cBhvr>
                                    </p:animEffect>
                                  </p:childTnLst>
                                </p:cTn>
                              </p:par>
                            </p:childTnLst>
                          </p:cTn>
                        </p:par>
                        <p:par>
                          <p:cTn id="56" fill="hold">
                            <p:stCondLst>
                              <p:cond delay="2250"/>
                            </p:stCondLst>
                            <p:childTnLst>
                              <p:par>
                                <p:cTn id="57" presetID="0" presetClass="entr" presetSubtype="0"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dissolve">
                                      <p:cBhvr>
                                        <p:cTn id="59" dur="500">
                                          <p:stCondLst>
                                            <p:cond delay="0"/>
                                          </p:stCondLst>
                                        </p:cTn>
                                        <p:tgtEl>
                                          <p:spTgt spid="11"/>
                                        </p:tgtEl>
                                      </p:cBhvr>
                                    </p:animEffect>
                                    <p:anim to="" calcmode="lin" valueType="num">
                                      <p:cBhvr>
                                        <p:cTn id="6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61"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12" grpId="0"/>
      <p:bldP spid="12" grpId="1"/>
      <p:bldP spid="12" grpId="2"/>
      <p:bldP spid="10" grpId="0"/>
      <p:bldP spid="10" grpId="1"/>
      <p:bldP spid="11" grpId="0"/>
      <p:bldP spid="13" grpId="0" animBg="1"/>
      <p:bldP spid="1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80B2A00-A185-4DB3-BF15-6F1DA1B0C085}"/>
              </a:ext>
            </a:extLst>
          </p:cNvPr>
          <p:cNvPicPr>
            <a:picLocks noChangeAspect="1"/>
          </p:cNvPicPr>
          <p:nvPr/>
        </p:nvPicPr>
        <p:blipFill rotWithShape="1">
          <a:blip r:embed="rId3">
            <a:extLst>
              <a:ext uri="{28A0092B-C50C-407E-A947-70E740481C1C}">
                <a14:useLocalDpi xmlns:a14="http://schemas.microsoft.com/office/drawing/2010/main" val="0"/>
              </a:ext>
            </a:extLst>
          </a:blip>
          <a:srcRect b="18893"/>
          <a:stretch/>
        </p:blipFill>
        <p:spPr>
          <a:xfrm>
            <a:off x="0" y="1"/>
            <a:ext cx="9144000" cy="6858000"/>
          </a:xfrm>
          <a:prstGeom prst="rect">
            <a:avLst/>
          </a:prstGeom>
        </p:spPr>
      </p:pic>
      <p:sp>
        <p:nvSpPr>
          <p:cNvPr id="5" name="!!Morph">
            <a:extLst>
              <a:ext uri="{FF2B5EF4-FFF2-40B4-BE49-F238E27FC236}">
                <a16:creationId xmlns:a16="http://schemas.microsoft.com/office/drawing/2014/main" id="{1E17FFC1-81C6-486B-89CD-E509A8B9B9FC}"/>
              </a:ext>
            </a:extLst>
          </p:cNvPr>
          <p:cNvSpPr/>
          <p:nvPr/>
        </p:nvSpPr>
        <p:spPr>
          <a:xfrm>
            <a:off x="2705530" y="4345341"/>
            <a:ext cx="4120826" cy="2512659"/>
          </a:xfrm>
          <a:custGeom>
            <a:avLst/>
            <a:gdLst>
              <a:gd name="connsiteX0" fmla="*/ 1616451 w 4112633"/>
              <a:gd name="connsiteY0" fmla="*/ 2509183 h 2522184"/>
              <a:gd name="connsiteX1" fmla="*/ 1607784 w 4112633"/>
              <a:gd name="connsiteY1" fmla="*/ 2266499 h 2522184"/>
              <a:gd name="connsiteX2" fmla="*/ 1616451 w 4112633"/>
              <a:gd name="connsiteY2" fmla="*/ 2036815 h 2522184"/>
              <a:gd name="connsiteX3" fmla="*/ 1651120 w 4112633"/>
              <a:gd name="connsiteY3" fmla="*/ 1902472 h 2522184"/>
              <a:gd name="connsiteX4" fmla="*/ 1659788 w 4112633"/>
              <a:gd name="connsiteY4" fmla="*/ 1824467 h 2522184"/>
              <a:gd name="connsiteX5" fmla="*/ 1646787 w 4112633"/>
              <a:gd name="connsiteY5" fmla="*/ 1789797 h 2522184"/>
              <a:gd name="connsiteX6" fmla="*/ 1646787 w 4112633"/>
              <a:gd name="connsiteY6" fmla="*/ 1707458 h 2522184"/>
              <a:gd name="connsiteX7" fmla="*/ 1685790 w 4112633"/>
              <a:gd name="connsiteY7" fmla="*/ 1607784 h 2522184"/>
              <a:gd name="connsiteX8" fmla="*/ 1694457 w 4112633"/>
              <a:gd name="connsiteY8" fmla="*/ 1495109 h 2522184"/>
              <a:gd name="connsiteX9" fmla="*/ 1685790 w 4112633"/>
              <a:gd name="connsiteY9" fmla="*/ 1399769 h 2522184"/>
              <a:gd name="connsiteX10" fmla="*/ 1659788 w 4112633"/>
              <a:gd name="connsiteY10" fmla="*/ 1252425 h 2522184"/>
              <a:gd name="connsiteX11" fmla="*/ 1625119 w 4112633"/>
              <a:gd name="connsiteY11" fmla="*/ 1100747 h 2522184"/>
              <a:gd name="connsiteX12" fmla="*/ 1586116 w 4112633"/>
              <a:gd name="connsiteY12" fmla="*/ 962070 h 2522184"/>
              <a:gd name="connsiteX13" fmla="*/ 1573115 w 4112633"/>
              <a:gd name="connsiteY13" fmla="*/ 853729 h 2522184"/>
              <a:gd name="connsiteX14" fmla="*/ 1529778 w 4112633"/>
              <a:gd name="connsiteY14" fmla="*/ 810393 h 2522184"/>
              <a:gd name="connsiteX15" fmla="*/ 1434438 w 4112633"/>
              <a:gd name="connsiteY15" fmla="*/ 793058 h 2522184"/>
              <a:gd name="connsiteX16" fmla="*/ 1304428 w 4112633"/>
              <a:gd name="connsiteY16" fmla="*/ 771390 h 2522184"/>
              <a:gd name="connsiteX17" fmla="*/ 1161418 w 4112633"/>
              <a:gd name="connsiteY17" fmla="*/ 732387 h 2522184"/>
              <a:gd name="connsiteX18" fmla="*/ 1061744 w 4112633"/>
              <a:gd name="connsiteY18" fmla="*/ 684717 h 2522184"/>
              <a:gd name="connsiteX19" fmla="*/ 957737 w 4112633"/>
              <a:gd name="connsiteY19" fmla="*/ 689050 h 2522184"/>
              <a:gd name="connsiteX20" fmla="*/ 775723 w 4112633"/>
              <a:gd name="connsiteY20" fmla="*/ 667382 h 2522184"/>
              <a:gd name="connsiteX21" fmla="*/ 611045 w 4112633"/>
              <a:gd name="connsiteY21" fmla="*/ 615378 h 2522184"/>
              <a:gd name="connsiteX22" fmla="*/ 416030 w 4112633"/>
              <a:gd name="connsiteY22" fmla="*/ 559041 h 2522184"/>
              <a:gd name="connsiteX23" fmla="*/ 325024 w 4112633"/>
              <a:gd name="connsiteY23" fmla="*/ 515705 h 2522184"/>
              <a:gd name="connsiteX24" fmla="*/ 216683 w 4112633"/>
              <a:gd name="connsiteY24" fmla="*/ 524372 h 2522184"/>
              <a:gd name="connsiteX25" fmla="*/ 82339 w 4112633"/>
              <a:gd name="connsiteY25" fmla="*/ 498370 h 2522184"/>
              <a:gd name="connsiteX26" fmla="*/ 52004 w 4112633"/>
              <a:gd name="connsiteY26" fmla="*/ 463701 h 2522184"/>
              <a:gd name="connsiteX27" fmla="*/ 13001 w 4112633"/>
              <a:gd name="connsiteY27" fmla="*/ 398696 h 2522184"/>
              <a:gd name="connsiteX28" fmla="*/ 0 w 4112633"/>
              <a:gd name="connsiteY28" fmla="*/ 325024 h 2522184"/>
              <a:gd name="connsiteX29" fmla="*/ 43337 w 4112633"/>
              <a:gd name="connsiteY29" fmla="*/ 307689 h 2522184"/>
              <a:gd name="connsiteX30" fmla="*/ 147344 w 4112633"/>
              <a:gd name="connsiteY30" fmla="*/ 338025 h 2522184"/>
              <a:gd name="connsiteX31" fmla="*/ 234017 w 4112633"/>
              <a:gd name="connsiteY31" fmla="*/ 325024 h 2522184"/>
              <a:gd name="connsiteX32" fmla="*/ 177680 w 4112633"/>
              <a:gd name="connsiteY32" fmla="*/ 221016 h 2522184"/>
              <a:gd name="connsiteX33" fmla="*/ 255685 w 4112633"/>
              <a:gd name="connsiteY33" fmla="*/ 255686 h 2522184"/>
              <a:gd name="connsiteX34" fmla="*/ 342358 w 4112633"/>
              <a:gd name="connsiteY34" fmla="*/ 355359 h 2522184"/>
              <a:gd name="connsiteX35" fmla="*/ 368360 w 4112633"/>
              <a:gd name="connsiteY35" fmla="*/ 420364 h 2522184"/>
              <a:gd name="connsiteX36" fmla="*/ 528705 w 4112633"/>
              <a:gd name="connsiteY36" fmla="*/ 455033 h 2522184"/>
              <a:gd name="connsiteX37" fmla="*/ 728053 w 4112633"/>
              <a:gd name="connsiteY37" fmla="*/ 485369 h 2522184"/>
              <a:gd name="connsiteX38" fmla="*/ 858063 w 4112633"/>
              <a:gd name="connsiteY38" fmla="*/ 476702 h 2522184"/>
              <a:gd name="connsiteX39" fmla="*/ 966404 w 4112633"/>
              <a:gd name="connsiteY39" fmla="*/ 520038 h 2522184"/>
              <a:gd name="connsiteX40" fmla="*/ 1148417 w 4112633"/>
              <a:gd name="connsiteY40" fmla="*/ 559041 h 2522184"/>
              <a:gd name="connsiteX41" fmla="*/ 1239424 w 4112633"/>
              <a:gd name="connsiteY41" fmla="*/ 541706 h 2522184"/>
              <a:gd name="connsiteX42" fmla="*/ 1308762 w 4112633"/>
              <a:gd name="connsiteY42" fmla="*/ 550374 h 2522184"/>
              <a:gd name="connsiteX43" fmla="*/ 1382434 w 4112633"/>
              <a:gd name="connsiteY43" fmla="*/ 563375 h 2522184"/>
              <a:gd name="connsiteX44" fmla="*/ 1503776 w 4112633"/>
              <a:gd name="connsiteY44" fmla="*/ 520038 h 2522184"/>
              <a:gd name="connsiteX45" fmla="*/ 1603450 w 4112633"/>
              <a:gd name="connsiteY45" fmla="*/ 511371 h 2522184"/>
              <a:gd name="connsiteX46" fmla="*/ 1742127 w 4112633"/>
              <a:gd name="connsiteY46" fmla="*/ 533039 h 2522184"/>
              <a:gd name="connsiteX47" fmla="*/ 1759462 w 4112633"/>
              <a:gd name="connsiteY47" fmla="*/ 550374 h 2522184"/>
              <a:gd name="connsiteX48" fmla="*/ 1798465 w 4112633"/>
              <a:gd name="connsiteY48" fmla="*/ 537373 h 2522184"/>
              <a:gd name="connsiteX49" fmla="*/ 1859136 w 4112633"/>
              <a:gd name="connsiteY49" fmla="*/ 524372 h 2522184"/>
              <a:gd name="connsiteX50" fmla="*/ 1867803 w 4112633"/>
              <a:gd name="connsiteY50" fmla="*/ 437699 h 2522184"/>
              <a:gd name="connsiteX51" fmla="*/ 1833134 w 4112633"/>
              <a:gd name="connsiteY51" fmla="*/ 385695 h 2522184"/>
              <a:gd name="connsiteX52" fmla="*/ 1798465 w 4112633"/>
              <a:gd name="connsiteY52" fmla="*/ 307689 h 2522184"/>
              <a:gd name="connsiteX53" fmla="*/ 1807132 w 4112633"/>
              <a:gd name="connsiteY53" fmla="*/ 177680 h 2522184"/>
              <a:gd name="connsiteX54" fmla="*/ 1889471 w 4112633"/>
              <a:gd name="connsiteY54" fmla="*/ 69339 h 2522184"/>
              <a:gd name="connsiteX55" fmla="*/ 1958810 w 4112633"/>
              <a:gd name="connsiteY55" fmla="*/ 4334 h 2522184"/>
              <a:gd name="connsiteX56" fmla="*/ 2049816 w 4112633"/>
              <a:gd name="connsiteY56" fmla="*/ 0 h 2522184"/>
              <a:gd name="connsiteX57" fmla="*/ 2145156 w 4112633"/>
              <a:gd name="connsiteY57" fmla="*/ 34669 h 2522184"/>
              <a:gd name="connsiteX58" fmla="*/ 2214495 w 4112633"/>
              <a:gd name="connsiteY58" fmla="*/ 99674 h 2522184"/>
              <a:gd name="connsiteX59" fmla="*/ 2253498 w 4112633"/>
              <a:gd name="connsiteY59" fmla="*/ 160345 h 2522184"/>
              <a:gd name="connsiteX60" fmla="*/ 2266499 w 4112633"/>
              <a:gd name="connsiteY60" fmla="*/ 251352 h 2522184"/>
              <a:gd name="connsiteX61" fmla="*/ 2249164 w 4112633"/>
              <a:gd name="connsiteY61" fmla="*/ 338025 h 2522184"/>
              <a:gd name="connsiteX62" fmla="*/ 2227496 w 4112633"/>
              <a:gd name="connsiteY62" fmla="*/ 368360 h 2522184"/>
              <a:gd name="connsiteX63" fmla="*/ 2214495 w 4112633"/>
              <a:gd name="connsiteY63" fmla="*/ 403030 h 2522184"/>
              <a:gd name="connsiteX64" fmla="*/ 2184159 w 4112633"/>
              <a:gd name="connsiteY64" fmla="*/ 468034 h 2522184"/>
              <a:gd name="connsiteX65" fmla="*/ 2184159 w 4112633"/>
              <a:gd name="connsiteY65" fmla="*/ 502704 h 2522184"/>
              <a:gd name="connsiteX66" fmla="*/ 2192827 w 4112633"/>
              <a:gd name="connsiteY66" fmla="*/ 511371 h 2522184"/>
              <a:gd name="connsiteX67" fmla="*/ 2270832 w 4112633"/>
              <a:gd name="connsiteY67" fmla="*/ 533039 h 2522184"/>
              <a:gd name="connsiteX68" fmla="*/ 2270832 w 4112633"/>
              <a:gd name="connsiteY68" fmla="*/ 533039 h 2522184"/>
              <a:gd name="connsiteX69" fmla="*/ 2344504 w 4112633"/>
              <a:gd name="connsiteY69" fmla="*/ 528705 h 2522184"/>
              <a:gd name="connsiteX70" fmla="*/ 2374840 w 4112633"/>
              <a:gd name="connsiteY70" fmla="*/ 520038 h 2522184"/>
              <a:gd name="connsiteX71" fmla="*/ 2409509 w 4112633"/>
              <a:gd name="connsiteY71" fmla="*/ 489703 h 2522184"/>
              <a:gd name="connsiteX72" fmla="*/ 2439845 w 4112633"/>
              <a:gd name="connsiteY72" fmla="*/ 515705 h 2522184"/>
              <a:gd name="connsiteX73" fmla="*/ 2578521 w 4112633"/>
              <a:gd name="connsiteY73" fmla="*/ 511371 h 2522184"/>
              <a:gd name="connsiteX74" fmla="*/ 2699864 w 4112633"/>
              <a:gd name="connsiteY74" fmla="*/ 541706 h 2522184"/>
              <a:gd name="connsiteX75" fmla="*/ 2838540 w 4112633"/>
              <a:gd name="connsiteY75" fmla="*/ 524372 h 2522184"/>
              <a:gd name="connsiteX76" fmla="*/ 3037888 w 4112633"/>
              <a:gd name="connsiteY76" fmla="*/ 489703 h 2522184"/>
              <a:gd name="connsiteX77" fmla="*/ 3094226 w 4112633"/>
              <a:gd name="connsiteY77" fmla="*/ 472368 h 2522184"/>
              <a:gd name="connsiteX78" fmla="*/ 3224235 w 4112633"/>
              <a:gd name="connsiteY78" fmla="*/ 433365 h 2522184"/>
              <a:gd name="connsiteX79" fmla="*/ 3358578 w 4112633"/>
              <a:gd name="connsiteY79" fmla="*/ 442032 h 2522184"/>
              <a:gd name="connsiteX80" fmla="*/ 3531924 w 4112633"/>
              <a:gd name="connsiteY80" fmla="*/ 407363 h 2522184"/>
              <a:gd name="connsiteX81" fmla="*/ 3653266 w 4112633"/>
              <a:gd name="connsiteY81" fmla="*/ 390029 h 2522184"/>
              <a:gd name="connsiteX82" fmla="*/ 3722605 w 4112633"/>
              <a:gd name="connsiteY82" fmla="*/ 351026 h 2522184"/>
              <a:gd name="connsiteX83" fmla="*/ 3752940 w 4112633"/>
              <a:gd name="connsiteY83" fmla="*/ 281687 h 2522184"/>
              <a:gd name="connsiteX84" fmla="*/ 3809278 w 4112633"/>
              <a:gd name="connsiteY84" fmla="*/ 208015 h 2522184"/>
              <a:gd name="connsiteX85" fmla="*/ 3878616 w 4112633"/>
              <a:gd name="connsiteY85" fmla="*/ 160345 h 2522184"/>
              <a:gd name="connsiteX86" fmla="*/ 3926286 w 4112633"/>
              <a:gd name="connsiteY86" fmla="*/ 151678 h 2522184"/>
              <a:gd name="connsiteX87" fmla="*/ 3926286 w 4112633"/>
              <a:gd name="connsiteY87" fmla="*/ 190681 h 2522184"/>
              <a:gd name="connsiteX88" fmla="*/ 3882950 w 4112633"/>
              <a:gd name="connsiteY88" fmla="*/ 234017 h 2522184"/>
              <a:gd name="connsiteX89" fmla="*/ 3835280 w 4112633"/>
              <a:gd name="connsiteY89" fmla="*/ 277354 h 2522184"/>
              <a:gd name="connsiteX90" fmla="*/ 3843947 w 4112633"/>
              <a:gd name="connsiteY90" fmla="*/ 294688 h 2522184"/>
              <a:gd name="connsiteX91" fmla="*/ 3904618 w 4112633"/>
              <a:gd name="connsiteY91" fmla="*/ 294688 h 2522184"/>
              <a:gd name="connsiteX92" fmla="*/ 3995625 w 4112633"/>
              <a:gd name="connsiteY92" fmla="*/ 264353 h 2522184"/>
              <a:gd name="connsiteX93" fmla="*/ 4060629 w 4112633"/>
              <a:gd name="connsiteY93" fmla="*/ 255686 h 2522184"/>
              <a:gd name="connsiteX94" fmla="*/ 4112633 w 4112633"/>
              <a:gd name="connsiteY94" fmla="*/ 247018 h 2522184"/>
              <a:gd name="connsiteX95" fmla="*/ 4090965 w 4112633"/>
              <a:gd name="connsiteY95" fmla="*/ 325024 h 2522184"/>
              <a:gd name="connsiteX96" fmla="*/ 4064963 w 4112633"/>
              <a:gd name="connsiteY96" fmla="*/ 355359 h 2522184"/>
              <a:gd name="connsiteX97" fmla="*/ 4056296 w 4112633"/>
              <a:gd name="connsiteY97" fmla="*/ 381361 h 2522184"/>
              <a:gd name="connsiteX98" fmla="*/ 4038961 w 4112633"/>
              <a:gd name="connsiteY98" fmla="*/ 407363 h 2522184"/>
              <a:gd name="connsiteX99" fmla="*/ 4025960 w 4112633"/>
              <a:gd name="connsiteY99" fmla="*/ 433365 h 2522184"/>
              <a:gd name="connsiteX100" fmla="*/ 3956622 w 4112633"/>
              <a:gd name="connsiteY100" fmla="*/ 450700 h 2522184"/>
              <a:gd name="connsiteX101" fmla="*/ 3826612 w 4112633"/>
              <a:gd name="connsiteY101" fmla="*/ 485369 h 2522184"/>
              <a:gd name="connsiteX102" fmla="*/ 3778942 w 4112633"/>
              <a:gd name="connsiteY102" fmla="*/ 472368 h 2522184"/>
              <a:gd name="connsiteX103" fmla="*/ 3635932 w 4112633"/>
              <a:gd name="connsiteY103" fmla="*/ 533039 h 2522184"/>
              <a:gd name="connsiteX104" fmla="*/ 3466919 w 4112633"/>
              <a:gd name="connsiteY104" fmla="*/ 602377 h 2522184"/>
              <a:gd name="connsiteX105" fmla="*/ 3380246 w 4112633"/>
              <a:gd name="connsiteY105" fmla="*/ 624046 h 2522184"/>
              <a:gd name="connsiteX106" fmla="*/ 3250237 w 4112633"/>
              <a:gd name="connsiteY106" fmla="*/ 650048 h 2522184"/>
              <a:gd name="connsiteX107" fmla="*/ 3146229 w 4112633"/>
              <a:gd name="connsiteY107" fmla="*/ 680383 h 2522184"/>
              <a:gd name="connsiteX108" fmla="*/ 3068224 w 4112633"/>
              <a:gd name="connsiteY108" fmla="*/ 689050 h 2522184"/>
              <a:gd name="connsiteX109" fmla="*/ 2981551 w 4112633"/>
              <a:gd name="connsiteY109" fmla="*/ 715052 h 2522184"/>
              <a:gd name="connsiteX110" fmla="*/ 2873210 w 4112633"/>
              <a:gd name="connsiteY110" fmla="*/ 749722 h 2522184"/>
              <a:gd name="connsiteX111" fmla="*/ 2769202 w 4112633"/>
              <a:gd name="connsiteY111" fmla="*/ 775723 h 2522184"/>
              <a:gd name="connsiteX112" fmla="*/ 2673862 w 4112633"/>
              <a:gd name="connsiteY112" fmla="*/ 784391 h 2522184"/>
              <a:gd name="connsiteX113" fmla="*/ 2608857 w 4112633"/>
              <a:gd name="connsiteY113" fmla="*/ 814726 h 2522184"/>
              <a:gd name="connsiteX114" fmla="*/ 2600190 w 4112633"/>
              <a:gd name="connsiteY114" fmla="*/ 827727 h 2522184"/>
              <a:gd name="connsiteX115" fmla="*/ 2574188 w 4112633"/>
              <a:gd name="connsiteY115" fmla="*/ 814726 h 2522184"/>
              <a:gd name="connsiteX116" fmla="*/ 2535185 w 4112633"/>
              <a:gd name="connsiteY116" fmla="*/ 871064 h 2522184"/>
              <a:gd name="connsiteX117" fmla="*/ 2500516 w 4112633"/>
              <a:gd name="connsiteY117" fmla="*/ 944736 h 2522184"/>
              <a:gd name="connsiteX118" fmla="*/ 2470180 w 4112633"/>
              <a:gd name="connsiteY118" fmla="*/ 1022741 h 2522184"/>
              <a:gd name="connsiteX119" fmla="*/ 2470180 w 4112633"/>
              <a:gd name="connsiteY119" fmla="*/ 1074745 h 2522184"/>
              <a:gd name="connsiteX120" fmla="*/ 2474514 w 4112633"/>
              <a:gd name="connsiteY120" fmla="*/ 1105081 h 2522184"/>
              <a:gd name="connsiteX121" fmla="*/ 2444178 w 4112633"/>
              <a:gd name="connsiteY121" fmla="*/ 1148417 h 2522184"/>
              <a:gd name="connsiteX122" fmla="*/ 2413843 w 4112633"/>
              <a:gd name="connsiteY122" fmla="*/ 1230757 h 2522184"/>
              <a:gd name="connsiteX123" fmla="*/ 2418176 w 4112633"/>
              <a:gd name="connsiteY123" fmla="*/ 1282760 h 2522184"/>
              <a:gd name="connsiteX124" fmla="*/ 2418176 w 4112633"/>
              <a:gd name="connsiteY124" fmla="*/ 1412770 h 2522184"/>
              <a:gd name="connsiteX125" fmla="*/ 2435511 w 4112633"/>
              <a:gd name="connsiteY125" fmla="*/ 1538446 h 2522184"/>
              <a:gd name="connsiteX126" fmla="*/ 2465846 w 4112633"/>
              <a:gd name="connsiteY126" fmla="*/ 1664122 h 2522184"/>
              <a:gd name="connsiteX127" fmla="*/ 2496182 w 4112633"/>
              <a:gd name="connsiteY127" fmla="*/ 1746461 h 2522184"/>
              <a:gd name="connsiteX128" fmla="*/ 2474514 w 4112633"/>
              <a:gd name="connsiteY128" fmla="*/ 1789797 h 2522184"/>
              <a:gd name="connsiteX129" fmla="*/ 2509183 w 4112633"/>
              <a:gd name="connsiteY129" fmla="*/ 1919807 h 2522184"/>
              <a:gd name="connsiteX130" fmla="*/ 2561187 w 4112633"/>
              <a:gd name="connsiteY130" fmla="*/ 2028148 h 2522184"/>
              <a:gd name="connsiteX131" fmla="*/ 2569854 w 4112633"/>
              <a:gd name="connsiteY131" fmla="*/ 2205828 h 2522184"/>
              <a:gd name="connsiteX132" fmla="*/ 2565520 w 4112633"/>
              <a:gd name="connsiteY132" fmla="*/ 2366173 h 2522184"/>
              <a:gd name="connsiteX133" fmla="*/ 2556853 w 4112633"/>
              <a:gd name="connsiteY133" fmla="*/ 2483181 h 2522184"/>
              <a:gd name="connsiteX134" fmla="*/ 2552519 w 4112633"/>
              <a:gd name="connsiteY134" fmla="*/ 2522184 h 2522184"/>
              <a:gd name="connsiteX135" fmla="*/ 1616451 w 4112633"/>
              <a:gd name="connsiteY135" fmla="*/ 2509183 h 2522184"/>
              <a:gd name="connsiteX0" fmla="*/ 1616451 w 4112633"/>
              <a:gd name="connsiteY0" fmla="*/ 2509183 h 2522184"/>
              <a:gd name="connsiteX1" fmla="*/ 1607784 w 4112633"/>
              <a:gd name="connsiteY1" fmla="*/ 2266499 h 2522184"/>
              <a:gd name="connsiteX2" fmla="*/ 1616451 w 4112633"/>
              <a:gd name="connsiteY2" fmla="*/ 2036815 h 2522184"/>
              <a:gd name="connsiteX3" fmla="*/ 1651120 w 4112633"/>
              <a:gd name="connsiteY3" fmla="*/ 1902472 h 2522184"/>
              <a:gd name="connsiteX4" fmla="*/ 1659788 w 4112633"/>
              <a:gd name="connsiteY4" fmla="*/ 1824467 h 2522184"/>
              <a:gd name="connsiteX5" fmla="*/ 1627737 w 4112633"/>
              <a:gd name="connsiteY5" fmla="*/ 1773128 h 2522184"/>
              <a:gd name="connsiteX6" fmla="*/ 1646787 w 4112633"/>
              <a:gd name="connsiteY6" fmla="*/ 1707458 h 2522184"/>
              <a:gd name="connsiteX7" fmla="*/ 1685790 w 4112633"/>
              <a:gd name="connsiteY7" fmla="*/ 1607784 h 2522184"/>
              <a:gd name="connsiteX8" fmla="*/ 1694457 w 4112633"/>
              <a:gd name="connsiteY8" fmla="*/ 1495109 h 2522184"/>
              <a:gd name="connsiteX9" fmla="*/ 1685790 w 4112633"/>
              <a:gd name="connsiteY9" fmla="*/ 1399769 h 2522184"/>
              <a:gd name="connsiteX10" fmla="*/ 1659788 w 4112633"/>
              <a:gd name="connsiteY10" fmla="*/ 1252425 h 2522184"/>
              <a:gd name="connsiteX11" fmla="*/ 1625119 w 4112633"/>
              <a:gd name="connsiteY11" fmla="*/ 1100747 h 2522184"/>
              <a:gd name="connsiteX12" fmla="*/ 1586116 w 4112633"/>
              <a:gd name="connsiteY12" fmla="*/ 962070 h 2522184"/>
              <a:gd name="connsiteX13" fmla="*/ 1573115 w 4112633"/>
              <a:gd name="connsiteY13" fmla="*/ 853729 h 2522184"/>
              <a:gd name="connsiteX14" fmla="*/ 1529778 w 4112633"/>
              <a:gd name="connsiteY14" fmla="*/ 810393 h 2522184"/>
              <a:gd name="connsiteX15" fmla="*/ 1434438 w 4112633"/>
              <a:gd name="connsiteY15" fmla="*/ 793058 h 2522184"/>
              <a:gd name="connsiteX16" fmla="*/ 1304428 w 4112633"/>
              <a:gd name="connsiteY16" fmla="*/ 771390 h 2522184"/>
              <a:gd name="connsiteX17" fmla="*/ 1161418 w 4112633"/>
              <a:gd name="connsiteY17" fmla="*/ 732387 h 2522184"/>
              <a:gd name="connsiteX18" fmla="*/ 1061744 w 4112633"/>
              <a:gd name="connsiteY18" fmla="*/ 684717 h 2522184"/>
              <a:gd name="connsiteX19" fmla="*/ 957737 w 4112633"/>
              <a:gd name="connsiteY19" fmla="*/ 689050 h 2522184"/>
              <a:gd name="connsiteX20" fmla="*/ 775723 w 4112633"/>
              <a:gd name="connsiteY20" fmla="*/ 667382 h 2522184"/>
              <a:gd name="connsiteX21" fmla="*/ 611045 w 4112633"/>
              <a:gd name="connsiteY21" fmla="*/ 615378 h 2522184"/>
              <a:gd name="connsiteX22" fmla="*/ 416030 w 4112633"/>
              <a:gd name="connsiteY22" fmla="*/ 559041 h 2522184"/>
              <a:gd name="connsiteX23" fmla="*/ 325024 w 4112633"/>
              <a:gd name="connsiteY23" fmla="*/ 515705 h 2522184"/>
              <a:gd name="connsiteX24" fmla="*/ 216683 w 4112633"/>
              <a:gd name="connsiteY24" fmla="*/ 524372 h 2522184"/>
              <a:gd name="connsiteX25" fmla="*/ 82339 w 4112633"/>
              <a:gd name="connsiteY25" fmla="*/ 498370 h 2522184"/>
              <a:gd name="connsiteX26" fmla="*/ 52004 w 4112633"/>
              <a:gd name="connsiteY26" fmla="*/ 463701 h 2522184"/>
              <a:gd name="connsiteX27" fmla="*/ 13001 w 4112633"/>
              <a:gd name="connsiteY27" fmla="*/ 398696 h 2522184"/>
              <a:gd name="connsiteX28" fmla="*/ 0 w 4112633"/>
              <a:gd name="connsiteY28" fmla="*/ 325024 h 2522184"/>
              <a:gd name="connsiteX29" fmla="*/ 43337 w 4112633"/>
              <a:gd name="connsiteY29" fmla="*/ 307689 h 2522184"/>
              <a:gd name="connsiteX30" fmla="*/ 147344 w 4112633"/>
              <a:gd name="connsiteY30" fmla="*/ 338025 h 2522184"/>
              <a:gd name="connsiteX31" fmla="*/ 234017 w 4112633"/>
              <a:gd name="connsiteY31" fmla="*/ 325024 h 2522184"/>
              <a:gd name="connsiteX32" fmla="*/ 177680 w 4112633"/>
              <a:gd name="connsiteY32" fmla="*/ 221016 h 2522184"/>
              <a:gd name="connsiteX33" fmla="*/ 255685 w 4112633"/>
              <a:gd name="connsiteY33" fmla="*/ 255686 h 2522184"/>
              <a:gd name="connsiteX34" fmla="*/ 342358 w 4112633"/>
              <a:gd name="connsiteY34" fmla="*/ 355359 h 2522184"/>
              <a:gd name="connsiteX35" fmla="*/ 368360 w 4112633"/>
              <a:gd name="connsiteY35" fmla="*/ 420364 h 2522184"/>
              <a:gd name="connsiteX36" fmla="*/ 528705 w 4112633"/>
              <a:gd name="connsiteY36" fmla="*/ 455033 h 2522184"/>
              <a:gd name="connsiteX37" fmla="*/ 728053 w 4112633"/>
              <a:gd name="connsiteY37" fmla="*/ 485369 h 2522184"/>
              <a:gd name="connsiteX38" fmla="*/ 858063 w 4112633"/>
              <a:gd name="connsiteY38" fmla="*/ 476702 h 2522184"/>
              <a:gd name="connsiteX39" fmla="*/ 966404 w 4112633"/>
              <a:gd name="connsiteY39" fmla="*/ 520038 h 2522184"/>
              <a:gd name="connsiteX40" fmla="*/ 1148417 w 4112633"/>
              <a:gd name="connsiteY40" fmla="*/ 559041 h 2522184"/>
              <a:gd name="connsiteX41" fmla="*/ 1239424 w 4112633"/>
              <a:gd name="connsiteY41" fmla="*/ 541706 h 2522184"/>
              <a:gd name="connsiteX42" fmla="*/ 1308762 w 4112633"/>
              <a:gd name="connsiteY42" fmla="*/ 550374 h 2522184"/>
              <a:gd name="connsiteX43" fmla="*/ 1382434 w 4112633"/>
              <a:gd name="connsiteY43" fmla="*/ 563375 h 2522184"/>
              <a:gd name="connsiteX44" fmla="*/ 1503776 w 4112633"/>
              <a:gd name="connsiteY44" fmla="*/ 520038 h 2522184"/>
              <a:gd name="connsiteX45" fmla="*/ 1603450 w 4112633"/>
              <a:gd name="connsiteY45" fmla="*/ 511371 h 2522184"/>
              <a:gd name="connsiteX46" fmla="*/ 1742127 w 4112633"/>
              <a:gd name="connsiteY46" fmla="*/ 533039 h 2522184"/>
              <a:gd name="connsiteX47" fmla="*/ 1759462 w 4112633"/>
              <a:gd name="connsiteY47" fmla="*/ 550374 h 2522184"/>
              <a:gd name="connsiteX48" fmla="*/ 1798465 w 4112633"/>
              <a:gd name="connsiteY48" fmla="*/ 537373 h 2522184"/>
              <a:gd name="connsiteX49" fmla="*/ 1859136 w 4112633"/>
              <a:gd name="connsiteY49" fmla="*/ 524372 h 2522184"/>
              <a:gd name="connsiteX50" fmla="*/ 1867803 w 4112633"/>
              <a:gd name="connsiteY50" fmla="*/ 437699 h 2522184"/>
              <a:gd name="connsiteX51" fmla="*/ 1833134 w 4112633"/>
              <a:gd name="connsiteY51" fmla="*/ 385695 h 2522184"/>
              <a:gd name="connsiteX52" fmla="*/ 1798465 w 4112633"/>
              <a:gd name="connsiteY52" fmla="*/ 307689 h 2522184"/>
              <a:gd name="connsiteX53" fmla="*/ 1807132 w 4112633"/>
              <a:gd name="connsiteY53" fmla="*/ 177680 h 2522184"/>
              <a:gd name="connsiteX54" fmla="*/ 1889471 w 4112633"/>
              <a:gd name="connsiteY54" fmla="*/ 69339 h 2522184"/>
              <a:gd name="connsiteX55" fmla="*/ 1958810 w 4112633"/>
              <a:gd name="connsiteY55" fmla="*/ 4334 h 2522184"/>
              <a:gd name="connsiteX56" fmla="*/ 2049816 w 4112633"/>
              <a:gd name="connsiteY56" fmla="*/ 0 h 2522184"/>
              <a:gd name="connsiteX57" fmla="*/ 2145156 w 4112633"/>
              <a:gd name="connsiteY57" fmla="*/ 34669 h 2522184"/>
              <a:gd name="connsiteX58" fmla="*/ 2214495 w 4112633"/>
              <a:gd name="connsiteY58" fmla="*/ 99674 h 2522184"/>
              <a:gd name="connsiteX59" fmla="*/ 2253498 w 4112633"/>
              <a:gd name="connsiteY59" fmla="*/ 160345 h 2522184"/>
              <a:gd name="connsiteX60" fmla="*/ 2266499 w 4112633"/>
              <a:gd name="connsiteY60" fmla="*/ 251352 h 2522184"/>
              <a:gd name="connsiteX61" fmla="*/ 2249164 w 4112633"/>
              <a:gd name="connsiteY61" fmla="*/ 338025 h 2522184"/>
              <a:gd name="connsiteX62" fmla="*/ 2227496 w 4112633"/>
              <a:gd name="connsiteY62" fmla="*/ 368360 h 2522184"/>
              <a:gd name="connsiteX63" fmla="*/ 2214495 w 4112633"/>
              <a:gd name="connsiteY63" fmla="*/ 403030 h 2522184"/>
              <a:gd name="connsiteX64" fmla="*/ 2184159 w 4112633"/>
              <a:gd name="connsiteY64" fmla="*/ 468034 h 2522184"/>
              <a:gd name="connsiteX65" fmla="*/ 2184159 w 4112633"/>
              <a:gd name="connsiteY65" fmla="*/ 502704 h 2522184"/>
              <a:gd name="connsiteX66" fmla="*/ 2192827 w 4112633"/>
              <a:gd name="connsiteY66" fmla="*/ 511371 h 2522184"/>
              <a:gd name="connsiteX67" fmla="*/ 2270832 w 4112633"/>
              <a:gd name="connsiteY67" fmla="*/ 533039 h 2522184"/>
              <a:gd name="connsiteX68" fmla="*/ 2270832 w 4112633"/>
              <a:gd name="connsiteY68" fmla="*/ 533039 h 2522184"/>
              <a:gd name="connsiteX69" fmla="*/ 2344504 w 4112633"/>
              <a:gd name="connsiteY69" fmla="*/ 528705 h 2522184"/>
              <a:gd name="connsiteX70" fmla="*/ 2374840 w 4112633"/>
              <a:gd name="connsiteY70" fmla="*/ 520038 h 2522184"/>
              <a:gd name="connsiteX71" fmla="*/ 2409509 w 4112633"/>
              <a:gd name="connsiteY71" fmla="*/ 489703 h 2522184"/>
              <a:gd name="connsiteX72" fmla="*/ 2439845 w 4112633"/>
              <a:gd name="connsiteY72" fmla="*/ 515705 h 2522184"/>
              <a:gd name="connsiteX73" fmla="*/ 2578521 w 4112633"/>
              <a:gd name="connsiteY73" fmla="*/ 511371 h 2522184"/>
              <a:gd name="connsiteX74" fmla="*/ 2699864 w 4112633"/>
              <a:gd name="connsiteY74" fmla="*/ 541706 h 2522184"/>
              <a:gd name="connsiteX75" fmla="*/ 2838540 w 4112633"/>
              <a:gd name="connsiteY75" fmla="*/ 524372 h 2522184"/>
              <a:gd name="connsiteX76" fmla="*/ 3037888 w 4112633"/>
              <a:gd name="connsiteY76" fmla="*/ 489703 h 2522184"/>
              <a:gd name="connsiteX77" fmla="*/ 3094226 w 4112633"/>
              <a:gd name="connsiteY77" fmla="*/ 472368 h 2522184"/>
              <a:gd name="connsiteX78" fmla="*/ 3224235 w 4112633"/>
              <a:gd name="connsiteY78" fmla="*/ 433365 h 2522184"/>
              <a:gd name="connsiteX79" fmla="*/ 3358578 w 4112633"/>
              <a:gd name="connsiteY79" fmla="*/ 442032 h 2522184"/>
              <a:gd name="connsiteX80" fmla="*/ 3531924 w 4112633"/>
              <a:gd name="connsiteY80" fmla="*/ 407363 h 2522184"/>
              <a:gd name="connsiteX81" fmla="*/ 3653266 w 4112633"/>
              <a:gd name="connsiteY81" fmla="*/ 390029 h 2522184"/>
              <a:gd name="connsiteX82" fmla="*/ 3722605 w 4112633"/>
              <a:gd name="connsiteY82" fmla="*/ 351026 h 2522184"/>
              <a:gd name="connsiteX83" fmla="*/ 3752940 w 4112633"/>
              <a:gd name="connsiteY83" fmla="*/ 281687 h 2522184"/>
              <a:gd name="connsiteX84" fmla="*/ 3809278 w 4112633"/>
              <a:gd name="connsiteY84" fmla="*/ 208015 h 2522184"/>
              <a:gd name="connsiteX85" fmla="*/ 3878616 w 4112633"/>
              <a:gd name="connsiteY85" fmla="*/ 160345 h 2522184"/>
              <a:gd name="connsiteX86" fmla="*/ 3926286 w 4112633"/>
              <a:gd name="connsiteY86" fmla="*/ 151678 h 2522184"/>
              <a:gd name="connsiteX87" fmla="*/ 3926286 w 4112633"/>
              <a:gd name="connsiteY87" fmla="*/ 190681 h 2522184"/>
              <a:gd name="connsiteX88" fmla="*/ 3882950 w 4112633"/>
              <a:gd name="connsiteY88" fmla="*/ 234017 h 2522184"/>
              <a:gd name="connsiteX89" fmla="*/ 3835280 w 4112633"/>
              <a:gd name="connsiteY89" fmla="*/ 277354 h 2522184"/>
              <a:gd name="connsiteX90" fmla="*/ 3843947 w 4112633"/>
              <a:gd name="connsiteY90" fmla="*/ 294688 h 2522184"/>
              <a:gd name="connsiteX91" fmla="*/ 3904618 w 4112633"/>
              <a:gd name="connsiteY91" fmla="*/ 294688 h 2522184"/>
              <a:gd name="connsiteX92" fmla="*/ 3995625 w 4112633"/>
              <a:gd name="connsiteY92" fmla="*/ 264353 h 2522184"/>
              <a:gd name="connsiteX93" fmla="*/ 4060629 w 4112633"/>
              <a:gd name="connsiteY93" fmla="*/ 255686 h 2522184"/>
              <a:gd name="connsiteX94" fmla="*/ 4112633 w 4112633"/>
              <a:gd name="connsiteY94" fmla="*/ 247018 h 2522184"/>
              <a:gd name="connsiteX95" fmla="*/ 4090965 w 4112633"/>
              <a:gd name="connsiteY95" fmla="*/ 325024 h 2522184"/>
              <a:gd name="connsiteX96" fmla="*/ 4064963 w 4112633"/>
              <a:gd name="connsiteY96" fmla="*/ 355359 h 2522184"/>
              <a:gd name="connsiteX97" fmla="*/ 4056296 w 4112633"/>
              <a:gd name="connsiteY97" fmla="*/ 381361 h 2522184"/>
              <a:gd name="connsiteX98" fmla="*/ 4038961 w 4112633"/>
              <a:gd name="connsiteY98" fmla="*/ 407363 h 2522184"/>
              <a:gd name="connsiteX99" fmla="*/ 4025960 w 4112633"/>
              <a:gd name="connsiteY99" fmla="*/ 433365 h 2522184"/>
              <a:gd name="connsiteX100" fmla="*/ 3956622 w 4112633"/>
              <a:gd name="connsiteY100" fmla="*/ 450700 h 2522184"/>
              <a:gd name="connsiteX101" fmla="*/ 3826612 w 4112633"/>
              <a:gd name="connsiteY101" fmla="*/ 485369 h 2522184"/>
              <a:gd name="connsiteX102" fmla="*/ 3778942 w 4112633"/>
              <a:gd name="connsiteY102" fmla="*/ 472368 h 2522184"/>
              <a:gd name="connsiteX103" fmla="*/ 3635932 w 4112633"/>
              <a:gd name="connsiteY103" fmla="*/ 533039 h 2522184"/>
              <a:gd name="connsiteX104" fmla="*/ 3466919 w 4112633"/>
              <a:gd name="connsiteY104" fmla="*/ 602377 h 2522184"/>
              <a:gd name="connsiteX105" fmla="*/ 3380246 w 4112633"/>
              <a:gd name="connsiteY105" fmla="*/ 624046 h 2522184"/>
              <a:gd name="connsiteX106" fmla="*/ 3250237 w 4112633"/>
              <a:gd name="connsiteY106" fmla="*/ 650048 h 2522184"/>
              <a:gd name="connsiteX107" fmla="*/ 3146229 w 4112633"/>
              <a:gd name="connsiteY107" fmla="*/ 680383 h 2522184"/>
              <a:gd name="connsiteX108" fmla="*/ 3068224 w 4112633"/>
              <a:gd name="connsiteY108" fmla="*/ 689050 h 2522184"/>
              <a:gd name="connsiteX109" fmla="*/ 2981551 w 4112633"/>
              <a:gd name="connsiteY109" fmla="*/ 715052 h 2522184"/>
              <a:gd name="connsiteX110" fmla="*/ 2873210 w 4112633"/>
              <a:gd name="connsiteY110" fmla="*/ 749722 h 2522184"/>
              <a:gd name="connsiteX111" fmla="*/ 2769202 w 4112633"/>
              <a:gd name="connsiteY111" fmla="*/ 775723 h 2522184"/>
              <a:gd name="connsiteX112" fmla="*/ 2673862 w 4112633"/>
              <a:gd name="connsiteY112" fmla="*/ 784391 h 2522184"/>
              <a:gd name="connsiteX113" fmla="*/ 2608857 w 4112633"/>
              <a:gd name="connsiteY113" fmla="*/ 814726 h 2522184"/>
              <a:gd name="connsiteX114" fmla="*/ 2600190 w 4112633"/>
              <a:gd name="connsiteY114" fmla="*/ 827727 h 2522184"/>
              <a:gd name="connsiteX115" fmla="*/ 2574188 w 4112633"/>
              <a:gd name="connsiteY115" fmla="*/ 814726 h 2522184"/>
              <a:gd name="connsiteX116" fmla="*/ 2535185 w 4112633"/>
              <a:gd name="connsiteY116" fmla="*/ 871064 h 2522184"/>
              <a:gd name="connsiteX117" fmla="*/ 2500516 w 4112633"/>
              <a:gd name="connsiteY117" fmla="*/ 944736 h 2522184"/>
              <a:gd name="connsiteX118" fmla="*/ 2470180 w 4112633"/>
              <a:gd name="connsiteY118" fmla="*/ 1022741 h 2522184"/>
              <a:gd name="connsiteX119" fmla="*/ 2470180 w 4112633"/>
              <a:gd name="connsiteY119" fmla="*/ 1074745 h 2522184"/>
              <a:gd name="connsiteX120" fmla="*/ 2474514 w 4112633"/>
              <a:gd name="connsiteY120" fmla="*/ 1105081 h 2522184"/>
              <a:gd name="connsiteX121" fmla="*/ 2444178 w 4112633"/>
              <a:gd name="connsiteY121" fmla="*/ 1148417 h 2522184"/>
              <a:gd name="connsiteX122" fmla="*/ 2413843 w 4112633"/>
              <a:gd name="connsiteY122" fmla="*/ 1230757 h 2522184"/>
              <a:gd name="connsiteX123" fmla="*/ 2418176 w 4112633"/>
              <a:gd name="connsiteY123" fmla="*/ 1282760 h 2522184"/>
              <a:gd name="connsiteX124" fmla="*/ 2418176 w 4112633"/>
              <a:gd name="connsiteY124" fmla="*/ 1412770 h 2522184"/>
              <a:gd name="connsiteX125" fmla="*/ 2435511 w 4112633"/>
              <a:gd name="connsiteY125" fmla="*/ 1538446 h 2522184"/>
              <a:gd name="connsiteX126" fmla="*/ 2465846 w 4112633"/>
              <a:gd name="connsiteY126" fmla="*/ 1664122 h 2522184"/>
              <a:gd name="connsiteX127" fmla="*/ 2496182 w 4112633"/>
              <a:gd name="connsiteY127" fmla="*/ 1746461 h 2522184"/>
              <a:gd name="connsiteX128" fmla="*/ 2474514 w 4112633"/>
              <a:gd name="connsiteY128" fmla="*/ 1789797 h 2522184"/>
              <a:gd name="connsiteX129" fmla="*/ 2509183 w 4112633"/>
              <a:gd name="connsiteY129" fmla="*/ 1919807 h 2522184"/>
              <a:gd name="connsiteX130" fmla="*/ 2561187 w 4112633"/>
              <a:gd name="connsiteY130" fmla="*/ 2028148 h 2522184"/>
              <a:gd name="connsiteX131" fmla="*/ 2569854 w 4112633"/>
              <a:gd name="connsiteY131" fmla="*/ 2205828 h 2522184"/>
              <a:gd name="connsiteX132" fmla="*/ 2565520 w 4112633"/>
              <a:gd name="connsiteY132" fmla="*/ 2366173 h 2522184"/>
              <a:gd name="connsiteX133" fmla="*/ 2556853 w 4112633"/>
              <a:gd name="connsiteY133" fmla="*/ 2483181 h 2522184"/>
              <a:gd name="connsiteX134" fmla="*/ 2552519 w 4112633"/>
              <a:gd name="connsiteY134" fmla="*/ 2522184 h 2522184"/>
              <a:gd name="connsiteX135" fmla="*/ 1616451 w 4112633"/>
              <a:gd name="connsiteY135" fmla="*/ 2509183 h 2522184"/>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46229 w 4112633"/>
              <a:gd name="connsiteY107" fmla="*/ 680383 h 2512659"/>
              <a:gd name="connsiteX108" fmla="*/ 3068224 w 4112633"/>
              <a:gd name="connsiteY108" fmla="*/ 689050 h 2512659"/>
              <a:gd name="connsiteX109" fmla="*/ 2981551 w 4112633"/>
              <a:gd name="connsiteY109" fmla="*/ 715052 h 2512659"/>
              <a:gd name="connsiteX110" fmla="*/ 2873210 w 4112633"/>
              <a:gd name="connsiteY110" fmla="*/ 749722 h 2512659"/>
              <a:gd name="connsiteX111" fmla="*/ 2769202 w 4112633"/>
              <a:gd name="connsiteY111" fmla="*/ 775723 h 2512659"/>
              <a:gd name="connsiteX112" fmla="*/ 2673862 w 4112633"/>
              <a:gd name="connsiteY112" fmla="*/ 784391 h 2512659"/>
              <a:gd name="connsiteX113" fmla="*/ 2608857 w 4112633"/>
              <a:gd name="connsiteY113" fmla="*/ 814726 h 2512659"/>
              <a:gd name="connsiteX114" fmla="*/ 2600190 w 4112633"/>
              <a:gd name="connsiteY114" fmla="*/ 827727 h 2512659"/>
              <a:gd name="connsiteX115" fmla="*/ 2574188 w 4112633"/>
              <a:gd name="connsiteY115" fmla="*/ 814726 h 2512659"/>
              <a:gd name="connsiteX116" fmla="*/ 2535185 w 4112633"/>
              <a:gd name="connsiteY116" fmla="*/ 871064 h 2512659"/>
              <a:gd name="connsiteX117" fmla="*/ 2500516 w 4112633"/>
              <a:gd name="connsiteY117" fmla="*/ 944736 h 2512659"/>
              <a:gd name="connsiteX118" fmla="*/ 2470180 w 4112633"/>
              <a:gd name="connsiteY118" fmla="*/ 1022741 h 2512659"/>
              <a:gd name="connsiteX119" fmla="*/ 2470180 w 4112633"/>
              <a:gd name="connsiteY119" fmla="*/ 1074745 h 2512659"/>
              <a:gd name="connsiteX120" fmla="*/ 2474514 w 4112633"/>
              <a:gd name="connsiteY120" fmla="*/ 1105081 h 2512659"/>
              <a:gd name="connsiteX121" fmla="*/ 2444178 w 4112633"/>
              <a:gd name="connsiteY121" fmla="*/ 1148417 h 2512659"/>
              <a:gd name="connsiteX122" fmla="*/ 2413843 w 4112633"/>
              <a:gd name="connsiteY122" fmla="*/ 1230757 h 2512659"/>
              <a:gd name="connsiteX123" fmla="*/ 2418176 w 4112633"/>
              <a:gd name="connsiteY123" fmla="*/ 1282760 h 2512659"/>
              <a:gd name="connsiteX124" fmla="*/ 2418176 w 4112633"/>
              <a:gd name="connsiteY124" fmla="*/ 1412770 h 2512659"/>
              <a:gd name="connsiteX125" fmla="*/ 2435511 w 4112633"/>
              <a:gd name="connsiteY125" fmla="*/ 1538446 h 2512659"/>
              <a:gd name="connsiteX126" fmla="*/ 2465846 w 4112633"/>
              <a:gd name="connsiteY126" fmla="*/ 1664122 h 2512659"/>
              <a:gd name="connsiteX127" fmla="*/ 2496182 w 4112633"/>
              <a:gd name="connsiteY127" fmla="*/ 1746461 h 2512659"/>
              <a:gd name="connsiteX128" fmla="*/ 2474514 w 4112633"/>
              <a:gd name="connsiteY128" fmla="*/ 1789797 h 2512659"/>
              <a:gd name="connsiteX129" fmla="*/ 2509183 w 4112633"/>
              <a:gd name="connsiteY129" fmla="*/ 1919807 h 2512659"/>
              <a:gd name="connsiteX130" fmla="*/ 2561187 w 4112633"/>
              <a:gd name="connsiteY130" fmla="*/ 2028148 h 2512659"/>
              <a:gd name="connsiteX131" fmla="*/ 2569854 w 4112633"/>
              <a:gd name="connsiteY131" fmla="*/ 2205828 h 2512659"/>
              <a:gd name="connsiteX132" fmla="*/ 2565520 w 4112633"/>
              <a:gd name="connsiteY132" fmla="*/ 2366173 h 2512659"/>
              <a:gd name="connsiteX133" fmla="*/ 2556853 w 4112633"/>
              <a:gd name="connsiteY133" fmla="*/ 2483181 h 2512659"/>
              <a:gd name="connsiteX134" fmla="*/ 2550138 w 4112633"/>
              <a:gd name="connsiteY134" fmla="*/ 2512659 h 2512659"/>
              <a:gd name="connsiteX135" fmla="*/ 1616451 w 4112633"/>
              <a:gd name="connsiteY135"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46229 w 4112633"/>
              <a:gd name="connsiteY107" fmla="*/ 680383 h 2512659"/>
              <a:gd name="connsiteX108" fmla="*/ 3068224 w 4112633"/>
              <a:gd name="connsiteY108" fmla="*/ 689050 h 2512659"/>
              <a:gd name="connsiteX109" fmla="*/ 2981551 w 4112633"/>
              <a:gd name="connsiteY109" fmla="*/ 715052 h 2512659"/>
              <a:gd name="connsiteX110" fmla="*/ 2873210 w 4112633"/>
              <a:gd name="connsiteY110" fmla="*/ 749722 h 2512659"/>
              <a:gd name="connsiteX111" fmla="*/ 2769202 w 4112633"/>
              <a:gd name="connsiteY111" fmla="*/ 775723 h 2512659"/>
              <a:gd name="connsiteX112" fmla="*/ 2673862 w 4112633"/>
              <a:gd name="connsiteY112" fmla="*/ 784391 h 2512659"/>
              <a:gd name="connsiteX113" fmla="*/ 2608857 w 4112633"/>
              <a:gd name="connsiteY113" fmla="*/ 814726 h 2512659"/>
              <a:gd name="connsiteX114" fmla="*/ 2600190 w 4112633"/>
              <a:gd name="connsiteY114" fmla="*/ 827727 h 2512659"/>
              <a:gd name="connsiteX115" fmla="*/ 2574188 w 4112633"/>
              <a:gd name="connsiteY115" fmla="*/ 814726 h 2512659"/>
              <a:gd name="connsiteX116" fmla="*/ 2535185 w 4112633"/>
              <a:gd name="connsiteY116" fmla="*/ 871064 h 2512659"/>
              <a:gd name="connsiteX117" fmla="*/ 2500516 w 4112633"/>
              <a:gd name="connsiteY117" fmla="*/ 944736 h 2512659"/>
              <a:gd name="connsiteX118" fmla="*/ 2470180 w 4112633"/>
              <a:gd name="connsiteY118" fmla="*/ 1022741 h 2512659"/>
              <a:gd name="connsiteX119" fmla="*/ 2470180 w 4112633"/>
              <a:gd name="connsiteY119" fmla="*/ 1074745 h 2512659"/>
              <a:gd name="connsiteX120" fmla="*/ 2474514 w 4112633"/>
              <a:gd name="connsiteY120" fmla="*/ 1105081 h 2512659"/>
              <a:gd name="connsiteX121" fmla="*/ 2444178 w 4112633"/>
              <a:gd name="connsiteY121" fmla="*/ 1148417 h 2512659"/>
              <a:gd name="connsiteX122" fmla="*/ 2413843 w 4112633"/>
              <a:gd name="connsiteY122" fmla="*/ 1230757 h 2512659"/>
              <a:gd name="connsiteX123" fmla="*/ 2418176 w 4112633"/>
              <a:gd name="connsiteY123" fmla="*/ 1282760 h 2512659"/>
              <a:gd name="connsiteX124" fmla="*/ 2418176 w 4112633"/>
              <a:gd name="connsiteY124" fmla="*/ 1412770 h 2512659"/>
              <a:gd name="connsiteX125" fmla="*/ 2435511 w 4112633"/>
              <a:gd name="connsiteY125" fmla="*/ 1538446 h 2512659"/>
              <a:gd name="connsiteX126" fmla="*/ 2465846 w 4112633"/>
              <a:gd name="connsiteY126" fmla="*/ 1664122 h 2512659"/>
              <a:gd name="connsiteX127" fmla="*/ 2496182 w 4112633"/>
              <a:gd name="connsiteY127" fmla="*/ 1746461 h 2512659"/>
              <a:gd name="connsiteX128" fmla="*/ 2474514 w 4112633"/>
              <a:gd name="connsiteY128" fmla="*/ 1789797 h 2512659"/>
              <a:gd name="connsiteX129" fmla="*/ 2509183 w 4112633"/>
              <a:gd name="connsiteY129" fmla="*/ 1919807 h 2512659"/>
              <a:gd name="connsiteX130" fmla="*/ 2561187 w 4112633"/>
              <a:gd name="connsiteY130" fmla="*/ 2028148 h 2512659"/>
              <a:gd name="connsiteX131" fmla="*/ 2569854 w 4112633"/>
              <a:gd name="connsiteY131" fmla="*/ 2205828 h 2512659"/>
              <a:gd name="connsiteX132" fmla="*/ 2570283 w 4112633"/>
              <a:gd name="connsiteY132" fmla="*/ 2363792 h 2512659"/>
              <a:gd name="connsiteX133" fmla="*/ 2556853 w 4112633"/>
              <a:gd name="connsiteY133" fmla="*/ 2483181 h 2512659"/>
              <a:gd name="connsiteX134" fmla="*/ 2550138 w 4112633"/>
              <a:gd name="connsiteY134" fmla="*/ 2512659 h 2512659"/>
              <a:gd name="connsiteX135" fmla="*/ 1616451 w 4112633"/>
              <a:gd name="connsiteY135"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46229 w 4112633"/>
              <a:gd name="connsiteY107" fmla="*/ 680383 h 2512659"/>
              <a:gd name="connsiteX108" fmla="*/ 3068224 w 4112633"/>
              <a:gd name="connsiteY108" fmla="*/ 689050 h 2512659"/>
              <a:gd name="connsiteX109" fmla="*/ 2981551 w 4112633"/>
              <a:gd name="connsiteY109" fmla="*/ 715052 h 2512659"/>
              <a:gd name="connsiteX110" fmla="*/ 2873210 w 4112633"/>
              <a:gd name="connsiteY110" fmla="*/ 749722 h 2512659"/>
              <a:gd name="connsiteX111" fmla="*/ 2769202 w 4112633"/>
              <a:gd name="connsiteY111" fmla="*/ 775723 h 2512659"/>
              <a:gd name="connsiteX112" fmla="*/ 2673862 w 4112633"/>
              <a:gd name="connsiteY112" fmla="*/ 784391 h 2512659"/>
              <a:gd name="connsiteX113" fmla="*/ 2608857 w 4112633"/>
              <a:gd name="connsiteY113" fmla="*/ 814726 h 2512659"/>
              <a:gd name="connsiteX114" fmla="*/ 2600190 w 4112633"/>
              <a:gd name="connsiteY114" fmla="*/ 827727 h 2512659"/>
              <a:gd name="connsiteX115" fmla="*/ 2574188 w 4112633"/>
              <a:gd name="connsiteY115" fmla="*/ 814726 h 2512659"/>
              <a:gd name="connsiteX116" fmla="*/ 2535185 w 4112633"/>
              <a:gd name="connsiteY116" fmla="*/ 871064 h 2512659"/>
              <a:gd name="connsiteX117" fmla="*/ 2500516 w 4112633"/>
              <a:gd name="connsiteY117" fmla="*/ 944736 h 2512659"/>
              <a:gd name="connsiteX118" fmla="*/ 2470180 w 4112633"/>
              <a:gd name="connsiteY118" fmla="*/ 1022741 h 2512659"/>
              <a:gd name="connsiteX119" fmla="*/ 2470180 w 4112633"/>
              <a:gd name="connsiteY119" fmla="*/ 1074745 h 2512659"/>
              <a:gd name="connsiteX120" fmla="*/ 2474514 w 4112633"/>
              <a:gd name="connsiteY120" fmla="*/ 1105081 h 2512659"/>
              <a:gd name="connsiteX121" fmla="*/ 2444178 w 4112633"/>
              <a:gd name="connsiteY121" fmla="*/ 1148417 h 2512659"/>
              <a:gd name="connsiteX122" fmla="*/ 2413843 w 4112633"/>
              <a:gd name="connsiteY122" fmla="*/ 1230757 h 2512659"/>
              <a:gd name="connsiteX123" fmla="*/ 2418176 w 4112633"/>
              <a:gd name="connsiteY123" fmla="*/ 1282760 h 2512659"/>
              <a:gd name="connsiteX124" fmla="*/ 2418176 w 4112633"/>
              <a:gd name="connsiteY124" fmla="*/ 1412770 h 2512659"/>
              <a:gd name="connsiteX125" fmla="*/ 2435511 w 4112633"/>
              <a:gd name="connsiteY125" fmla="*/ 1538446 h 2512659"/>
              <a:gd name="connsiteX126" fmla="*/ 2465846 w 4112633"/>
              <a:gd name="connsiteY126" fmla="*/ 1664122 h 2512659"/>
              <a:gd name="connsiteX127" fmla="*/ 2496182 w 4112633"/>
              <a:gd name="connsiteY127" fmla="*/ 1746461 h 2512659"/>
              <a:gd name="connsiteX128" fmla="*/ 2474514 w 4112633"/>
              <a:gd name="connsiteY128" fmla="*/ 1789797 h 2512659"/>
              <a:gd name="connsiteX129" fmla="*/ 2525852 w 4112633"/>
              <a:gd name="connsiteY129" fmla="*/ 1919807 h 2512659"/>
              <a:gd name="connsiteX130" fmla="*/ 2561187 w 4112633"/>
              <a:gd name="connsiteY130" fmla="*/ 2028148 h 2512659"/>
              <a:gd name="connsiteX131" fmla="*/ 2569854 w 4112633"/>
              <a:gd name="connsiteY131" fmla="*/ 2205828 h 2512659"/>
              <a:gd name="connsiteX132" fmla="*/ 2570283 w 4112633"/>
              <a:gd name="connsiteY132" fmla="*/ 2363792 h 2512659"/>
              <a:gd name="connsiteX133" fmla="*/ 2556853 w 4112633"/>
              <a:gd name="connsiteY133" fmla="*/ 2483181 h 2512659"/>
              <a:gd name="connsiteX134" fmla="*/ 2550138 w 4112633"/>
              <a:gd name="connsiteY134" fmla="*/ 2512659 h 2512659"/>
              <a:gd name="connsiteX135" fmla="*/ 1616451 w 4112633"/>
              <a:gd name="connsiteY135"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46229 w 4112633"/>
              <a:gd name="connsiteY107" fmla="*/ 680383 h 2512659"/>
              <a:gd name="connsiteX108" fmla="*/ 3068224 w 4112633"/>
              <a:gd name="connsiteY108" fmla="*/ 689050 h 2512659"/>
              <a:gd name="connsiteX109" fmla="*/ 2981551 w 4112633"/>
              <a:gd name="connsiteY109" fmla="*/ 715052 h 2512659"/>
              <a:gd name="connsiteX110" fmla="*/ 2873210 w 4112633"/>
              <a:gd name="connsiteY110" fmla="*/ 749722 h 2512659"/>
              <a:gd name="connsiteX111" fmla="*/ 2769202 w 4112633"/>
              <a:gd name="connsiteY111" fmla="*/ 775723 h 2512659"/>
              <a:gd name="connsiteX112" fmla="*/ 2673862 w 4112633"/>
              <a:gd name="connsiteY112" fmla="*/ 784391 h 2512659"/>
              <a:gd name="connsiteX113" fmla="*/ 2608857 w 4112633"/>
              <a:gd name="connsiteY113" fmla="*/ 814726 h 2512659"/>
              <a:gd name="connsiteX114" fmla="*/ 2600190 w 4112633"/>
              <a:gd name="connsiteY114" fmla="*/ 827727 h 2512659"/>
              <a:gd name="connsiteX115" fmla="*/ 2574188 w 4112633"/>
              <a:gd name="connsiteY115" fmla="*/ 814726 h 2512659"/>
              <a:gd name="connsiteX116" fmla="*/ 2535185 w 4112633"/>
              <a:gd name="connsiteY116" fmla="*/ 871064 h 2512659"/>
              <a:gd name="connsiteX117" fmla="*/ 2500516 w 4112633"/>
              <a:gd name="connsiteY117" fmla="*/ 944736 h 2512659"/>
              <a:gd name="connsiteX118" fmla="*/ 2470180 w 4112633"/>
              <a:gd name="connsiteY118" fmla="*/ 1022741 h 2512659"/>
              <a:gd name="connsiteX119" fmla="*/ 2470180 w 4112633"/>
              <a:gd name="connsiteY119" fmla="*/ 1074745 h 2512659"/>
              <a:gd name="connsiteX120" fmla="*/ 2474514 w 4112633"/>
              <a:gd name="connsiteY120" fmla="*/ 1105081 h 2512659"/>
              <a:gd name="connsiteX121" fmla="*/ 2444178 w 4112633"/>
              <a:gd name="connsiteY121" fmla="*/ 1148417 h 2512659"/>
              <a:gd name="connsiteX122" fmla="*/ 2413843 w 4112633"/>
              <a:gd name="connsiteY122" fmla="*/ 1230757 h 2512659"/>
              <a:gd name="connsiteX123" fmla="*/ 2418176 w 4112633"/>
              <a:gd name="connsiteY123" fmla="*/ 1282760 h 2512659"/>
              <a:gd name="connsiteX124" fmla="*/ 2418176 w 4112633"/>
              <a:gd name="connsiteY124" fmla="*/ 1412770 h 2512659"/>
              <a:gd name="connsiteX125" fmla="*/ 2435511 w 4112633"/>
              <a:gd name="connsiteY125" fmla="*/ 1538446 h 2512659"/>
              <a:gd name="connsiteX126" fmla="*/ 2449177 w 4112633"/>
              <a:gd name="connsiteY126" fmla="*/ 1664122 h 2512659"/>
              <a:gd name="connsiteX127" fmla="*/ 2496182 w 4112633"/>
              <a:gd name="connsiteY127" fmla="*/ 1746461 h 2512659"/>
              <a:gd name="connsiteX128" fmla="*/ 2474514 w 4112633"/>
              <a:gd name="connsiteY128" fmla="*/ 1789797 h 2512659"/>
              <a:gd name="connsiteX129" fmla="*/ 2525852 w 4112633"/>
              <a:gd name="connsiteY129" fmla="*/ 1919807 h 2512659"/>
              <a:gd name="connsiteX130" fmla="*/ 2561187 w 4112633"/>
              <a:gd name="connsiteY130" fmla="*/ 2028148 h 2512659"/>
              <a:gd name="connsiteX131" fmla="*/ 2569854 w 4112633"/>
              <a:gd name="connsiteY131" fmla="*/ 2205828 h 2512659"/>
              <a:gd name="connsiteX132" fmla="*/ 2570283 w 4112633"/>
              <a:gd name="connsiteY132" fmla="*/ 2363792 h 2512659"/>
              <a:gd name="connsiteX133" fmla="*/ 2556853 w 4112633"/>
              <a:gd name="connsiteY133" fmla="*/ 2483181 h 2512659"/>
              <a:gd name="connsiteX134" fmla="*/ 2550138 w 4112633"/>
              <a:gd name="connsiteY134" fmla="*/ 2512659 h 2512659"/>
              <a:gd name="connsiteX135" fmla="*/ 1616451 w 4112633"/>
              <a:gd name="connsiteY135"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46229 w 4112633"/>
              <a:gd name="connsiteY107" fmla="*/ 680383 h 2512659"/>
              <a:gd name="connsiteX108" fmla="*/ 3068224 w 4112633"/>
              <a:gd name="connsiteY108" fmla="*/ 689050 h 2512659"/>
              <a:gd name="connsiteX109" fmla="*/ 2981551 w 4112633"/>
              <a:gd name="connsiteY109" fmla="*/ 715052 h 2512659"/>
              <a:gd name="connsiteX110" fmla="*/ 2873210 w 4112633"/>
              <a:gd name="connsiteY110" fmla="*/ 749722 h 2512659"/>
              <a:gd name="connsiteX111" fmla="*/ 2769202 w 4112633"/>
              <a:gd name="connsiteY111" fmla="*/ 775723 h 2512659"/>
              <a:gd name="connsiteX112" fmla="*/ 2673862 w 4112633"/>
              <a:gd name="connsiteY112" fmla="*/ 784391 h 2512659"/>
              <a:gd name="connsiteX113" fmla="*/ 2608857 w 4112633"/>
              <a:gd name="connsiteY113" fmla="*/ 814726 h 2512659"/>
              <a:gd name="connsiteX114" fmla="*/ 2600190 w 4112633"/>
              <a:gd name="connsiteY114" fmla="*/ 827727 h 2512659"/>
              <a:gd name="connsiteX115" fmla="*/ 2574188 w 4112633"/>
              <a:gd name="connsiteY115" fmla="*/ 814726 h 2512659"/>
              <a:gd name="connsiteX116" fmla="*/ 2535185 w 4112633"/>
              <a:gd name="connsiteY116" fmla="*/ 871064 h 2512659"/>
              <a:gd name="connsiteX117" fmla="*/ 2500516 w 4112633"/>
              <a:gd name="connsiteY117" fmla="*/ 944736 h 2512659"/>
              <a:gd name="connsiteX118" fmla="*/ 2470180 w 4112633"/>
              <a:gd name="connsiteY118" fmla="*/ 1022741 h 2512659"/>
              <a:gd name="connsiteX119" fmla="*/ 2470180 w 4112633"/>
              <a:gd name="connsiteY119" fmla="*/ 1074745 h 2512659"/>
              <a:gd name="connsiteX120" fmla="*/ 2474514 w 4112633"/>
              <a:gd name="connsiteY120" fmla="*/ 1105081 h 2512659"/>
              <a:gd name="connsiteX121" fmla="*/ 2444178 w 4112633"/>
              <a:gd name="connsiteY121" fmla="*/ 1148417 h 2512659"/>
              <a:gd name="connsiteX122" fmla="*/ 2413843 w 4112633"/>
              <a:gd name="connsiteY122" fmla="*/ 1230757 h 2512659"/>
              <a:gd name="connsiteX123" fmla="*/ 2418176 w 4112633"/>
              <a:gd name="connsiteY123" fmla="*/ 1282760 h 2512659"/>
              <a:gd name="connsiteX124" fmla="*/ 2418176 w 4112633"/>
              <a:gd name="connsiteY124" fmla="*/ 1412770 h 2512659"/>
              <a:gd name="connsiteX125" fmla="*/ 2416461 w 4112633"/>
              <a:gd name="connsiteY125" fmla="*/ 1538446 h 2512659"/>
              <a:gd name="connsiteX126" fmla="*/ 2449177 w 4112633"/>
              <a:gd name="connsiteY126" fmla="*/ 1664122 h 2512659"/>
              <a:gd name="connsiteX127" fmla="*/ 2496182 w 4112633"/>
              <a:gd name="connsiteY127" fmla="*/ 1746461 h 2512659"/>
              <a:gd name="connsiteX128" fmla="*/ 2474514 w 4112633"/>
              <a:gd name="connsiteY128" fmla="*/ 1789797 h 2512659"/>
              <a:gd name="connsiteX129" fmla="*/ 2525852 w 4112633"/>
              <a:gd name="connsiteY129" fmla="*/ 1919807 h 2512659"/>
              <a:gd name="connsiteX130" fmla="*/ 2561187 w 4112633"/>
              <a:gd name="connsiteY130" fmla="*/ 2028148 h 2512659"/>
              <a:gd name="connsiteX131" fmla="*/ 2569854 w 4112633"/>
              <a:gd name="connsiteY131" fmla="*/ 2205828 h 2512659"/>
              <a:gd name="connsiteX132" fmla="*/ 2570283 w 4112633"/>
              <a:gd name="connsiteY132" fmla="*/ 2363792 h 2512659"/>
              <a:gd name="connsiteX133" fmla="*/ 2556853 w 4112633"/>
              <a:gd name="connsiteY133" fmla="*/ 2483181 h 2512659"/>
              <a:gd name="connsiteX134" fmla="*/ 2550138 w 4112633"/>
              <a:gd name="connsiteY134" fmla="*/ 2512659 h 2512659"/>
              <a:gd name="connsiteX135" fmla="*/ 1616451 w 4112633"/>
              <a:gd name="connsiteY135"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46229 w 4112633"/>
              <a:gd name="connsiteY107" fmla="*/ 680383 h 2512659"/>
              <a:gd name="connsiteX108" fmla="*/ 3068224 w 4112633"/>
              <a:gd name="connsiteY108" fmla="*/ 689050 h 2512659"/>
              <a:gd name="connsiteX109" fmla="*/ 2981551 w 4112633"/>
              <a:gd name="connsiteY109" fmla="*/ 715052 h 2512659"/>
              <a:gd name="connsiteX110" fmla="*/ 2873210 w 4112633"/>
              <a:gd name="connsiteY110" fmla="*/ 749722 h 2512659"/>
              <a:gd name="connsiteX111" fmla="*/ 2769202 w 4112633"/>
              <a:gd name="connsiteY111" fmla="*/ 775723 h 2512659"/>
              <a:gd name="connsiteX112" fmla="*/ 2673862 w 4112633"/>
              <a:gd name="connsiteY112" fmla="*/ 784391 h 2512659"/>
              <a:gd name="connsiteX113" fmla="*/ 2608857 w 4112633"/>
              <a:gd name="connsiteY113" fmla="*/ 814726 h 2512659"/>
              <a:gd name="connsiteX114" fmla="*/ 2600190 w 4112633"/>
              <a:gd name="connsiteY114" fmla="*/ 827727 h 2512659"/>
              <a:gd name="connsiteX115" fmla="*/ 2574188 w 4112633"/>
              <a:gd name="connsiteY115" fmla="*/ 814726 h 2512659"/>
              <a:gd name="connsiteX116" fmla="*/ 2535185 w 4112633"/>
              <a:gd name="connsiteY116" fmla="*/ 871064 h 2512659"/>
              <a:gd name="connsiteX117" fmla="*/ 2500516 w 4112633"/>
              <a:gd name="connsiteY117" fmla="*/ 944736 h 2512659"/>
              <a:gd name="connsiteX118" fmla="*/ 2470180 w 4112633"/>
              <a:gd name="connsiteY118" fmla="*/ 1022741 h 2512659"/>
              <a:gd name="connsiteX119" fmla="*/ 2470180 w 4112633"/>
              <a:gd name="connsiteY119" fmla="*/ 1074745 h 2512659"/>
              <a:gd name="connsiteX120" fmla="*/ 2474514 w 4112633"/>
              <a:gd name="connsiteY120" fmla="*/ 1105081 h 2512659"/>
              <a:gd name="connsiteX121" fmla="*/ 2444178 w 4112633"/>
              <a:gd name="connsiteY121" fmla="*/ 1148417 h 2512659"/>
              <a:gd name="connsiteX122" fmla="*/ 2413843 w 4112633"/>
              <a:gd name="connsiteY122" fmla="*/ 1230757 h 2512659"/>
              <a:gd name="connsiteX123" fmla="*/ 2418176 w 4112633"/>
              <a:gd name="connsiteY123" fmla="*/ 1282760 h 2512659"/>
              <a:gd name="connsiteX124" fmla="*/ 2401507 w 4112633"/>
              <a:gd name="connsiteY124" fmla="*/ 1408008 h 2512659"/>
              <a:gd name="connsiteX125" fmla="*/ 2416461 w 4112633"/>
              <a:gd name="connsiteY125" fmla="*/ 1538446 h 2512659"/>
              <a:gd name="connsiteX126" fmla="*/ 2449177 w 4112633"/>
              <a:gd name="connsiteY126" fmla="*/ 1664122 h 2512659"/>
              <a:gd name="connsiteX127" fmla="*/ 2496182 w 4112633"/>
              <a:gd name="connsiteY127" fmla="*/ 1746461 h 2512659"/>
              <a:gd name="connsiteX128" fmla="*/ 2474514 w 4112633"/>
              <a:gd name="connsiteY128" fmla="*/ 1789797 h 2512659"/>
              <a:gd name="connsiteX129" fmla="*/ 2525852 w 4112633"/>
              <a:gd name="connsiteY129" fmla="*/ 1919807 h 2512659"/>
              <a:gd name="connsiteX130" fmla="*/ 2561187 w 4112633"/>
              <a:gd name="connsiteY130" fmla="*/ 2028148 h 2512659"/>
              <a:gd name="connsiteX131" fmla="*/ 2569854 w 4112633"/>
              <a:gd name="connsiteY131" fmla="*/ 2205828 h 2512659"/>
              <a:gd name="connsiteX132" fmla="*/ 2570283 w 4112633"/>
              <a:gd name="connsiteY132" fmla="*/ 2363792 h 2512659"/>
              <a:gd name="connsiteX133" fmla="*/ 2556853 w 4112633"/>
              <a:gd name="connsiteY133" fmla="*/ 2483181 h 2512659"/>
              <a:gd name="connsiteX134" fmla="*/ 2550138 w 4112633"/>
              <a:gd name="connsiteY134" fmla="*/ 2512659 h 2512659"/>
              <a:gd name="connsiteX135" fmla="*/ 1616451 w 4112633"/>
              <a:gd name="connsiteY135"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46229 w 4112633"/>
              <a:gd name="connsiteY107" fmla="*/ 680383 h 2512659"/>
              <a:gd name="connsiteX108" fmla="*/ 3068224 w 4112633"/>
              <a:gd name="connsiteY108" fmla="*/ 689050 h 2512659"/>
              <a:gd name="connsiteX109" fmla="*/ 2981551 w 4112633"/>
              <a:gd name="connsiteY109" fmla="*/ 715052 h 2512659"/>
              <a:gd name="connsiteX110" fmla="*/ 2873210 w 4112633"/>
              <a:gd name="connsiteY110" fmla="*/ 749722 h 2512659"/>
              <a:gd name="connsiteX111" fmla="*/ 2769202 w 4112633"/>
              <a:gd name="connsiteY111" fmla="*/ 775723 h 2512659"/>
              <a:gd name="connsiteX112" fmla="*/ 2673862 w 4112633"/>
              <a:gd name="connsiteY112" fmla="*/ 784391 h 2512659"/>
              <a:gd name="connsiteX113" fmla="*/ 2608857 w 4112633"/>
              <a:gd name="connsiteY113" fmla="*/ 814726 h 2512659"/>
              <a:gd name="connsiteX114" fmla="*/ 2600190 w 4112633"/>
              <a:gd name="connsiteY114" fmla="*/ 827727 h 2512659"/>
              <a:gd name="connsiteX115" fmla="*/ 2574188 w 4112633"/>
              <a:gd name="connsiteY115" fmla="*/ 814726 h 2512659"/>
              <a:gd name="connsiteX116" fmla="*/ 2535185 w 4112633"/>
              <a:gd name="connsiteY116" fmla="*/ 871064 h 2512659"/>
              <a:gd name="connsiteX117" fmla="*/ 2500516 w 4112633"/>
              <a:gd name="connsiteY117" fmla="*/ 944736 h 2512659"/>
              <a:gd name="connsiteX118" fmla="*/ 2470180 w 4112633"/>
              <a:gd name="connsiteY118" fmla="*/ 1022741 h 2512659"/>
              <a:gd name="connsiteX119" fmla="*/ 2470180 w 4112633"/>
              <a:gd name="connsiteY119" fmla="*/ 1074745 h 2512659"/>
              <a:gd name="connsiteX120" fmla="*/ 2474514 w 4112633"/>
              <a:gd name="connsiteY120" fmla="*/ 1105081 h 2512659"/>
              <a:gd name="connsiteX121" fmla="*/ 2444178 w 4112633"/>
              <a:gd name="connsiteY121" fmla="*/ 1148417 h 2512659"/>
              <a:gd name="connsiteX122" fmla="*/ 2413843 w 4112633"/>
              <a:gd name="connsiteY122" fmla="*/ 1230757 h 2512659"/>
              <a:gd name="connsiteX123" fmla="*/ 2391982 w 4112633"/>
              <a:gd name="connsiteY123" fmla="*/ 1292285 h 2512659"/>
              <a:gd name="connsiteX124" fmla="*/ 2401507 w 4112633"/>
              <a:gd name="connsiteY124" fmla="*/ 1408008 h 2512659"/>
              <a:gd name="connsiteX125" fmla="*/ 2416461 w 4112633"/>
              <a:gd name="connsiteY125" fmla="*/ 1538446 h 2512659"/>
              <a:gd name="connsiteX126" fmla="*/ 2449177 w 4112633"/>
              <a:gd name="connsiteY126" fmla="*/ 1664122 h 2512659"/>
              <a:gd name="connsiteX127" fmla="*/ 2496182 w 4112633"/>
              <a:gd name="connsiteY127" fmla="*/ 1746461 h 2512659"/>
              <a:gd name="connsiteX128" fmla="*/ 2474514 w 4112633"/>
              <a:gd name="connsiteY128" fmla="*/ 1789797 h 2512659"/>
              <a:gd name="connsiteX129" fmla="*/ 2525852 w 4112633"/>
              <a:gd name="connsiteY129" fmla="*/ 1919807 h 2512659"/>
              <a:gd name="connsiteX130" fmla="*/ 2561187 w 4112633"/>
              <a:gd name="connsiteY130" fmla="*/ 2028148 h 2512659"/>
              <a:gd name="connsiteX131" fmla="*/ 2569854 w 4112633"/>
              <a:gd name="connsiteY131" fmla="*/ 2205828 h 2512659"/>
              <a:gd name="connsiteX132" fmla="*/ 2570283 w 4112633"/>
              <a:gd name="connsiteY132" fmla="*/ 2363792 h 2512659"/>
              <a:gd name="connsiteX133" fmla="*/ 2556853 w 4112633"/>
              <a:gd name="connsiteY133" fmla="*/ 2483181 h 2512659"/>
              <a:gd name="connsiteX134" fmla="*/ 2550138 w 4112633"/>
              <a:gd name="connsiteY134" fmla="*/ 2512659 h 2512659"/>
              <a:gd name="connsiteX135" fmla="*/ 1616451 w 4112633"/>
              <a:gd name="connsiteY135"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46229 w 4112633"/>
              <a:gd name="connsiteY107" fmla="*/ 680383 h 2512659"/>
              <a:gd name="connsiteX108" fmla="*/ 3068224 w 4112633"/>
              <a:gd name="connsiteY108" fmla="*/ 689050 h 2512659"/>
              <a:gd name="connsiteX109" fmla="*/ 2981551 w 4112633"/>
              <a:gd name="connsiteY109" fmla="*/ 715052 h 2512659"/>
              <a:gd name="connsiteX110" fmla="*/ 2873210 w 4112633"/>
              <a:gd name="connsiteY110" fmla="*/ 749722 h 2512659"/>
              <a:gd name="connsiteX111" fmla="*/ 2769202 w 4112633"/>
              <a:gd name="connsiteY111" fmla="*/ 775723 h 2512659"/>
              <a:gd name="connsiteX112" fmla="*/ 2673862 w 4112633"/>
              <a:gd name="connsiteY112" fmla="*/ 784391 h 2512659"/>
              <a:gd name="connsiteX113" fmla="*/ 2608857 w 4112633"/>
              <a:gd name="connsiteY113" fmla="*/ 814726 h 2512659"/>
              <a:gd name="connsiteX114" fmla="*/ 2600190 w 4112633"/>
              <a:gd name="connsiteY114" fmla="*/ 827727 h 2512659"/>
              <a:gd name="connsiteX115" fmla="*/ 2574188 w 4112633"/>
              <a:gd name="connsiteY115" fmla="*/ 814726 h 2512659"/>
              <a:gd name="connsiteX116" fmla="*/ 2528041 w 4112633"/>
              <a:gd name="connsiteY116" fmla="*/ 856777 h 2512659"/>
              <a:gd name="connsiteX117" fmla="*/ 2500516 w 4112633"/>
              <a:gd name="connsiteY117" fmla="*/ 944736 h 2512659"/>
              <a:gd name="connsiteX118" fmla="*/ 2470180 w 4112633"/>
              <a:gd name="connsiteY118" fmla="*/ 1022741 h 2512659"/>
              <a:gd name="connsiteX119" fmla="*/ 2470180 w 4112633"/>
              <a:gd name="connsiteY119" fmla="*/ 1074745 h 2512659"/>
              <a:gd name="connsiteX120" fmla="*/ 2474514 w 4112633"/>
              <a:gd name="connsiteY120" fmla="*/ 1105081 h 2512659"/>
              <a:gd name="connsiteX121" fmla="*/ 2444178 w 4112633"/>
              <a:gd name="connsiteY121" fmla="*/ 1148417 h 2512659"/>
              <a:gd name="connsiteX122" fmla="*/ 2413843 w 4112633"/>
              <a:gd name="connsiteY122" fmla="*/ 1230757 h 2512659"/>
              <a:gd name="connsiteX123" fmla="*/ 2391982 w 4112633"/>
              <a:gd name="connsiteY123" fmla="*/ 1292285 h 2512659"/>
              <a:gd name="connsiteX124" fmla="*/ 2401507 w 4112633"/>
              <a:gd name="connsiteY124" fmla="*/ 1408008 h 2512659"/>
              <a:gd name="connsiteX125" fmla="*/ 2416461 w 4112633"/>
              <a:gd name="connsiteY125" fmla="*/ 1538446 h 2512659"/>
              <a:gd name="connsiteX126" fmla="*/ 2449177 w 4112633"/>
              <a:gd name="connsiteY126" fmla="*/ 1664122 h 2512659"/>
              <a:gd name="connsiteX127" fmla="*/ 2496182 w 4112633"/>
              <a:gd name="connsiteY127" fmla="*/ 1746461 h 2512659"/>
              <a:gd name="connsiteX128" fmla="*/ 2474514 w 4112633"/>
              <a:gd name="connsiteY128" fmla="*/ 1789797 h 2512659"/>
              <a:gd name="connsiteX129" fmla="*/ 2525852 w 4112633"/>
              <a:gd name="connsiteY129" fmla="*/ 1919807 h 2512659"/>
              <a:gd name="connsiteX130" fmla="*/ 2561187 w 4112633"/>
              <a:gd name="connsiteY130" fmla="*/ 2028148 h 2512659"/>
              <a:gd name="connsiteX131" fmla="*/ 2569854 w 4112633"/>
              <a:gd name="connsiteY131" fmla="*/ 2205828 h 2512659"/>
              <a:gd name="connsiteX132" fmla="*/ 2570283 w 4112633"/>
              <a:gd name="connsiteY132" fmla="*/ 2363792 h 2512659"/>
              <a:gd name="connsiteX133" fmla="*/ 2556853 w 4112633"/>
              <a:gd name="connsiteY133" fmla="*/ 2483181 h 2512659"/>
              <a:gd name="connsiteX134" fmla="*/ 2550138 w 4112633"/>
              <a:gd name="connsiteY134" fmla="*/ 2512659 h 2512659"/>
              <a:gd name="connsiteX135" fmla="*/ 1616451 w 4112633"/>
              <a:gd name="connsiteY135"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46229 w 4112633"/>
              <a:gd name="connsiteY107" fmla="*/ 680383 h 2512659"/>
              <a:gd name="connsiteX108" fmla="*/ 3068224 w 4112633"/>
              <a:gd name="connsiteY108" fmla="*/ 689050 h 2512659"/>
              <a:gd name="connsiteX109" fmla="*/ 2981551 w 4112633"/>
              <a:gd name="connsiteY109" fmla="*/ 715052 h 2512659"/>
              <a:gd name="connsiteX110" fmla="*/ 2873210 w 4112633"/>
              <a:gd name="connsiteY110" fmla="*/ 749722 h 2512659"/>
              <a:gd name="connsiteX111" fmla="*/ 2769202 w 4112633"/>
              <a:gd name="connsiteY111" fmla="*/ 775723 h 2512659"/>
              <a:gd name="connsiteX112" fmla="*/ 2673862 w 4112633"/>
              <a:gd name="connsiteY112" fmla="*/ 784391 h 2512659"/>
              <a:gd name="connsiteX113" fmla="*/ 2608857 w 4112633"/>
              <a:gd name="connsiteY113" fmla="*/ 814726 h 2512659"/>
              <a:gd name="connsiteX114" fmla="*/ 2645434 w 4112633"/>
              <a:gd name="connsiteY114" fmla="*/ 784865 h 2512659"/>
              <a:gd name="connsiteX115" fmla="*/ 2574188 w 4112633"/>
              <a:gd name="connsiteY115" fmla="*/ 814726 h 2512659"/>
              <a:gd name="connsiteX116" fmla="*/ 2528041 w 4112633"/>
              <a:gd name="connsiteY116" fmla="*/ 856777 h 2512659"/>
              <a:gd name="connsiteX117" fmla="*/ 2500516 w 4112633"/>
              <a:gd name="connsiteY117" fmla="*/ 944736 h 2512659"/>
              <a:gd name="connsiteX118" fmla="*/ 2470180 w 4112633"/>
              <a:gd name="connsiteY118" fmla="*/ 1022741 h 2512659"/>
              <a:gd name="connsiteX119" fmla="*/ 2470180 w 4112633"/>
              <a:gd name="connsiteY119" fmla="*/ 1074745 h 2512659"/>
              <a:gd name="connsiteX120" fmla="*/ 2474514 w 4112633"/>
              <a:gd name="connsiteY120" fmla="*/ 1105081 h 2512659"/>
              <a:gd name="connsiteX121" fmla="*/ 2444178 w 4112633"/>
              <a:gd name="connsiteY121" fmla="*/ 1148417 h 2512659"/>
              <a:gd name="connsiteX122" fmla="*/ 2413843 w 4112633"/>
              <a:gd name="connsiteY122" fmla="*/ 1230757 h 2512659"/>
              <a:gd name="connsiteX123" fmla="*/ 2391982 w 4112633"/>
              <a:gd name="connsiteY123" fmla="*/ 1292285 h 2512659"/>
              <a:gd name="connsiteX124" fmla="*/ 2401507 w 4112633"/>
              <a:gd name="connsiteY124" fmla="*/ 1408008 h 2512659"/>
              <a:gd name="connsiteX125" fmla="*/ 2416461 w 4112633"/>
              <a:gd name="connsiteY125" fmla="*/ 1538446 h 2512659"/>
              <a:gd name="connsiteX126" fmla="*/ 2449177 w 4112633"/>
              <a:gd name="connsiteY126" fmla="*/ 1664122 h 2512659"/>
              <a:gd name="connsiteX127" fmla="*/ 2496182 w 4112633"/>
              <a:gd name="connsiteY127" fmla="*/ 1746461 h 2512659"/>
              <a:gd name="connsiteX128" fmla="*/ 2474514 w 4112633"/>
              <a:gd name="connsiteY128" fmla="*/ 1789797 h 2512659"/>
              <a:gd name="connsiteX129" fmla="*/ 2525852 w 4112633"/>
              <a:gd name="connsiteY129" fmla="*/ 1919807 h 2512659"/>
              <a:gd name="connsiteX130" fmla="*/ 2561187 w 4112633"/>
              <a:gd name="connsiteY130" fmla="*/ 2028148 h 2512659"/>
              <a:gd name="connsiteX131" fmla="*/ 2569854 w 4112633"/>
              <a:gd name="connsiteY131" fmla="*/ 2205828 h 2512659"/>
              <a:gd name="connsiteX132" fmla="*/ 2570283 w 4112633"/>
              <a:gd name="connsiteY132" fmla="*/ 2363792 h 2512659"/>
              <a:gd name="connsiteX133" fmla="*/ 2556853 w 4112633"/>
              <a:gd name="connsiteY133" fmla="*/ 2483181 h 2512659"/>
              <a:gd name="connsiteX134" fmla="*/ 2550138 w 4112633"/>
              <a:gd name="connsiteY134" fmla="*/ 2512659 h 2512659"/>
              <a:gd name="connsiteX135" fmla="*/ 1616451 w 4112633"/>
              <a:gd name="connsiteY135"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46229 w 4112633"/>
              <a:gd name="connsiteY107" fmla="*/ 680383 h 2512659"/>
              <a:gd name="connsiteX108" fmla="*/ 3068224 w 4112633"/>
              <a:gd name="connsiteY108" fmla="*/ 689050 h 2512659"/>
              <a:gd name="connsiteX109" fmla="*/ 2981551 w 4112633"/>
              <a:gd name="connsiteY109" fmla="*/ 715052 h 2512659"/>
              <a:gd name="connsiteX110" fmla="*/ 2873210 w 4112633"/>
              <a:gd name="connsiteY110" fmla="*/ 749722 h 2512659"/>
              <a:gd name="connsiteX111" fmla="*/ 2769202 w 4112633"/>
              <a:gd name="connsiteY111" fmla="*/ 775723 h 2512659"/>
              <a:gd name="connsiteX112" fmla="*/ 2673862 w 4112633"/>
              <a:gd name="connsiteY112" fmla="*/ 784391 h 2512659"/>
              <a:gd name="connsiteX113" fmla="*/ 2645434 w 4112633"/>
              <a:gd name="connsiteY113" fmla="*/ 784865 h 2512659"/>
              <a:gd name="connsiteX114" fmla="*/ 2574188 w 4112633"/>
              <a:gd name="connsiteY114" fmla="*/ 814726 h 2512659"/>
              <a:gd name="connsiteX115" fmla="*/ 2528041 w 4112633"/>
              <a:gd name="connsiteY115" fmla="*/ 856777 h 2512659"/>
              <a:gd name="connsiteX116" fmla="*/ 2500516 w 4112633"/>
              <a:gd name="connsiteY116" fmla="*/ 944736 h 2512659"/>
              <a:gd name="connsiteX117" fmla="*/ 2470180 w 4112633"/>
              <a:gd name="connsiteY117" fmla="*/ 1022741 h 2512659"/>
              <a:gd name="connsiteX118" fmla="*/ 2470180 w 4112633"/>
              <a:gd name="connsiteY118" fmla="*/ 1074745 h 2512659"/>
              <a:gd name="connsiteX119" fmla="*/ 2474514 w 4112633"/>
              <a:gd name="connsiteY119" fmla="*/ 1105081 h 2512659"/>
              <a:gd name="connsiteX120" fmla="*/ 2444178 w 4112633"/>
              <a:gd name="connsiteY120" fmla="*/ 1148417 h 2512659"/>
              <a:gd name="connsiteX121" fmla="*/ 2413843 w 4112633"/>
              <a:gd name="connsiteY121" fmla="*/ 1230757 h 2512659"/>
              <a:gd name="connsiteX122" fmla="*/ 2391982 w 4112633"/>
              <a:gd name="connsiteY122" fmla="*/ 1292285 h 2512659"/>
              <a:gd name="connsiteX123" fmla="*/ 2401507 w 4112633"/>
              <a:gd name="connsiteY123" fmla="*/ 1408008 h 2512659"/>
              <a:gd name="connsiteX124" fmla="*/ 2416461 w 4112633"/>
              <a:gd name="connsiteY124" fmla="*/ 1538446 h 2512659"/>
              <a:gd name="connsiteX125" fmla="*/ 2449177 w 4112633"/>
              <a:gd name="connsiteY125" fmla="*/ 1664122 h 2512659"/>
              <a:gd name="connsiteX126" fmla="*/ 2496182 w 4112633"/>
              <a:gd name="connsiteY126" fmla="*/ 1746461 h 2512659"/>
              <a:gd name="connsiteX127" fmla="*/ 2474514 w 4112633"/>
              <a:gd name="connsiteY127" fmla="*/ 1789797 h 2512659"/>
              <a:gd name="connsiteX128" fmla="*/ 2525852 w 4112633"/>
              <a:gd name="connsiteY128" fmla="*/ 1919807 h 2512659"/>
              <a:gd name="connsiteX129" fmla="*/ 2561187 w 4112633"/>
              <a:gd name="connsiteY129" fmla="*/ 2028148 h 2512659"/>
              <a:gd name="connsiteX130" fmla="*/ 2569854 w 4112633"/>
              <a:gd name="connsiteY130" fmla="*/ 2205828 h 2512659"/>
              <a:gd name="connsiteX131" fmla="*/ 2570283 w 4112633"/>
              <a:gd name="connsiteY131" fmla="*/ 2363792 h 2512659"/>
              <a:gd name="connsiteX132" fmla="*/ 2556853 w 4112633"/>
              <a:gd name="connsiteY132" fmla="*/ 2483181 h 2512659"/>
              <a:gd name="connsiteX133" fmla="*/ 2550138 w 4112633"/>
              <a:gd name="connsiteY133" fmla="*/ 2512659 h 2512659"/>
              <a:gd name="connsiteX134" fmla="*/ 1616451 w 4112633"/>
              <a:gd name="connsiteY134"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46229 w 4112633"/>
              <a:gd name="connsiteY107" fmla="*/ 680383 h 2512659"/>
              <a:gd name="connsiteX108" fmla="*/ 3068224 w 4112633"/>
              <a:gd name="connsiteY108" fmla="*/ 689050 h 2512659"/>
              <a:gd name="connsiteX109" fmla="*/ 2981551 w 4112633"/>
              <a:gd name="connsiteY109" fmla="*/ 705527 h 2512659"/>
              <a:gd name="connsiteX110" fmla="*/ 2873210 w 4112633"/>
              <a:gd name="connsiteY110" fmla="*/ 749722 h 2512659"/>
              <a:gd name="connsiteX111" fmla="*/ 2769202 w 4112633"/>
              <a:gd name="connsiteY111" fmla="*/ 775723 h 2512659"/>
              <a:gd name="connsiteX112" fmla="*/ 2673862 w 4112633"/>
              <a:gd name="connsiteY112" fmla="*/ 784391 h 2512659"/>
              <a:gd name="connsiteX113" fmla="*/ 2645434 w 4112633"/>
              <a:gd name="connsiteY113" fmla="*/ 784865 h 2512659"/>
              <a:gd name="connsiteX114" fmla="*/ 2574188 w 4112633"/>
              <a:gd name="connsiteY114" fmla="*/ 814726 h 2512659"/>
              <a:gd name="connsiteX115" fmla="*/ 2528041 w 4112633"/>
              <a:gd name="connsiteY115" fmla="*/ 856777 h 2512659"/>
              <a:gd name="connsiteX116" fmla="*/ 2500516 w 4112633"/>
              <a:gd name="connsiteY116" fmla="*/ 944736 h 2512659"/>
              <a:gd name="connsiteX117" fmla="*/ 2470180 w 4112633"/>
              <a:gd name="connsiteY117" fmla="*/ 1022741 h 2512659"/>
              <a:gd name="connsiteX118" fmla="*/ 2470180 w 4112633"/>
              <a:gd name="connsiteY118" fmla="*/ 1074745 h 2512659"/>
              <a:gd name="connsiteX119" fmla="*/ 2474514 w 4112633"/>
              <a:gd name="connsiteY119" fmla="*/ 1105081 h 2512659"/>
              <a:gd name="connsiteX120" fmla="*/ 2444178 w 4112633"/>
              <a:gd name="connsiteY120" fmla="*/ 1148417 h 2512659"/>
              <a:gd name="connsiteX121" fmla="*/ 2413843 w 4112633"/>
              <a:gd name="connsiteY121" fmla="*/ 1230757 h 2512659"/>
              <a:gd name="connsiteX122" fmla="*/ 2391982 w 4112633"/>
              <a:gd name="connsiteY122" fmla="*/ 1292285 h 2512659"/>
              <a:gd name="connsiteX123" fmla="*/ 2401507 w 4112633"/>
              <a:gd name="connsiteY123" fmla="*/ 1408008 h 2512659"/>
              <a:gd name="connsiteX124" fmla="*/ 2416461 w 4112633"/>
              <a:gd name="connsiteY124" fmla="*/ 1538446 h 2512659"/>
              <a:gd name="connsiteX125" fmla="*/ 2449177 w 4112633"/>
              <a:gd name="connsiteY125" fmla="*/ 1664122 h 2512659"/>
              <a:gd name="connsiteX126" fmla="*/ 2496182 w 4112633"/>
              <a:gd name="connsiteY126" fmla="*/ 1746461 h 2512659"/>
              <a:gd name="connsiteX127" fmla="*/ 2474514 w 4112633"/>
              <a:gd name="connsiteY127" fmla="*/ 1789797 h 2512659"/>
              <a:gd name="connsiteX128" fmla="*/ 2525852 w 4112633"/>
              <a:gd name="connsiteY128" fmla="*/ 1919807 h 2512659"/>
              <a:gd name="connsiteX129" fmla="*/ 2561187 w 4112633"/>
              <a:gd name="connsiteY129" fmla="*/ 2028148 h 2512659"/>
              <a:gd name="connsiteX130" fmla="*/ 2569854 w 4112633"/>
              <a:gd name="connsiteY130" fmla="*/ 2205828 h 2512659"/>
              <a:gd name="connsiteX131" fmla="*/ 2570283 w 4112633"/>
              <a:gd name="connsiteY131" fmla="*/ 2363792 h 2512659"/>
              <a:gd name="connsiteX132" fmla="*/ 2556853 w 4112633"/>
              <a:gd name="connsiteY132" fmla="*/ 2483181 h 2512659"/>
              <a:gd name="connsiteX133" fmla="*/ 2550138 w 4112633"/>
              <a:gd name="connsiteY133" fmla="*/ 2512659 h 2512659"/>
              <a:gd name="connsiteX134" fmla="*/ 1616451 w 4112633"/>
              <a:gd name="connsiteY134"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46229 w 4112633"/>
              <a:gd name="connsiteY107" fmla="*/ 680383 h 2512659"/>
              <a:gd name="connsiteX108" fmla="*/ 3068224 w 4112633"/>
              <a:gd name="connsiteY108" fmla="*/ 689050 h 2512659"/>
              <a:gd name="connsiteX109" fmla="*/ 2981551 w 4112633"/>
              <a:gd name="connsiteY109" fmla="*/ 705527 h 2512659"/>
              <a:gd name="connsiteX110" fmla="*/ 2875591 w 4112633"/>
              <a:gd name="connsiteY110" fmla="*/ 744960 h 2512659"/>
              <a:gd name="connsiteX111" fmla="*/ 2769202 w 4112633"/>
              <a:gd name="connsiteY111" fmla="*/ 775723 h 2512659"/>
              <a:gd name="connsiteX112" fmla="*/ 2673862 w 4112633"/>
              <a:gd name="connsiteY112" fmla="*/ 784391 h 2512659"/>
              <a:gd name="connsiteX113" fmla="*/ 2645434 w 4112633"/>
              <a:gd name="connsiteY113" fmla="*/ 784865 h 2512659"/>
              <a:gd name="connsiteX114" fmla="*/ 2574188 w 4112633"/>
              <a:gd name="connsiteY114" fmla="*/ 814726 h 2512659"/>
              <a:gd name="connsiteX115" fmla="*/ 2528041 w 4112633"/>
              <a:gd name="connsiteY115" fmla="*/ 856777 h 2512659"/>
              <a:gd name="connsiteX116" fmla="*/ 2500516 w 4112633"/>
              <a:gd name="connsiteY116" fmla="*/ 944736 h 2512659"/>
              <a:gd name="connsiteX117" fmla="*/ 2470180 w 4112633"/>
              <a:gd name="connsiteY117" fmla="*/ 1022741 h 2512659"/>
              <a:gd name="connsiteX118" fmla="*/ 2470180 w 4112633"/>
              <a:gd name="connsiteY118" fmla="*/ 1074745 h 2512659"/>
              <a:gd name="connsiteX119" fmla="*/ 2474514 w 4112633"/>
              <a:gd name="connsiteY119" fmla="*/ 1105081 h 2512659"/>
              <a:gd name="connsiteX120" fmla="*/ 2444178 w 4112633"/>
              <a:gd name="connsiteY120" fmla="*/ 1148417 h 2512659"/>
              <a:gd name="connsiteX121" fmla="*/ 2413843 w 4112633"/>
              <a:gd name="connsiteY121" fmla="*/ 1230757 h 2512659"/>
              <a:gd name="connsiteX122" fmla="*/ 2391982 w 4112633"/>
              <a:gd name="connsiteY122" fmla="*/ 1292285 h 2512659"/>
              <a:gd name="connsiteX123" fmla="*/ 2401507 w 4112633"/>
              <a:gd name="connsiteY123" fmla="*/ 1408008 h 2512659"/>
              <a:gd name="connsiteX124" fmla="*/ 2416461 w 4112633"/>
              <a:gd name="connsiteY124" fmla="*/ 1538446 h 2512659"/>
              <a:gd name="connsiteX125" fmla="*/ 2449177 w 4112633"/>
              <a:gd name="connsiteY125" fmla="*/ 1664122 h 2512659"/>
              <a:gd name="connsiteX126" fmla="*/ 2496182 w 4112633"/>
              <a:gd name="connsiteY126" fmla="*/ 1746461 h 2512659"/>
              <a:gd name="connsiteX127" fmla="*/ 2474514 w 4112633"/>
              <a:gd name="connsiteY127" fmla="*/ 1789797 h 2512659"/>
              <a:gd name="connsiteX128" fmla="*/ 2525852 w 4112633"/>
              <a:gd name="connsiteY128" fmla="*/ 1919807 h 2512659"/>
              <a:gd name="connsiteX129" fmla="*/ 2561187 w 4112633"/>
              <a:gd name="connsiteY129" fmla="*/ 2028148 h 2512659"/>
              <a:gd name="connsiteX130" fmla="*/ 2569854 w 4112633"/>
              <a:gd name="connsiteY130" fmla="*/ 2205828 h 2512659"/>
              <a:gd name="connsiteX131" fmla="*/ 2570283 w 4112633"/>
              <a:gd name="connsiteY131" fmla="*/ 2363792 h 2512659"/>
              <a:gd name="connsiteX132" fmla="*/ 2556853 w 4112633"/>
              <a:gd name="connsiteY132" fmla="*/ 2483181 h 2512659"/>
              <a:gd name="connsiteX133" fmla="*/ 2550138 w 4112633"/>
              <a:gd name="connsiteY133" fmla="*/ 2512659 h 2512659"/>
              <a:gd name="connsiteX134" fmla="*/ 1616451 w 4112633"/>
              <a:gd name="connsiteY134"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46229 w 4112633"/>
              <a:gd name="connsiteY107" fmla="*/ 680383 h 2512659"/>
              <a:gd name="connsiteX108" fmla="*/ 3072987 w 4112633"/>
              <a:gd name="connsiteY108" fmla="*/ 674762 h 2512659"/>
              <a:gd name="connsiteX109" fmla="*/ 2981551 w 4112633"/>
              <a:gd name="connsiteY109" fmla="*/ 705527 h 2512659"/>
              <a:gd name="connsiteX110" fmla="*/ 2875591 w 4112633"/>
              <a:gd name="connsiteY110" fmla="*/ 744960 h 2512659"/>
              <a:gd name="connsiteX111" fmla="*/ 2769202 w 4112633"/>
              <a:gd name="connsiteY111" fmla="*/ 775723 h 2512659"/>
              <a:gd name="connsiteX112" fmla="*/ 2673862 w 4112633"/>
              <a:gd name="connsiteY112" fmla="*/ 784391 h 2512659"/>
              <a:gd name="connsiteX113" fmla="*/ 2645434 w 4112633"/>
              <a:gd name="connsiteY113" fmla="*/ 784865 h 2512659"/>
              <a:gd name="connsiteX114" fmla="*/ 2574188 w 4112633"/>
              <a:gd name="connsiteY114" fmla="*/ 814726 h 2512659"/>
              <a:gd name="connsiteX115" fmla="*/ 2528041 w 4112633"/>
              <a:gd name="connsiteY115" fmla="*/ 856777 h 2512659"/>
              <a:gd name="connsiteX116" fmla="*/ 2500516 w 4112633"/>
              <a:gd name="connsiteY116" fmla="*/ 944736 h 2512659"/>
              <a:gd name="connsiteX117" fmla="*/ 2470180 w 4112633"/>
              <a:gd name="connsiteY117" fmla="*/ 1022741 h 2512659"/>
              <a:gd name="connsiteX118" fmla="*/ 2470180 w 4112633"/>
              <a:gd name="connsiteY118" fmla="*/ 1074745 h 2512659"/>
              <a:gd name="connsiteX119" fmla="*/ 2474514 w 4112633"/>
              <a:gd name="connsiteY119" fmla="*/ 1105081 h 2512659"/>
              <a:gd name="connsiteX120" fmla="*/ 2444178 w 4112633"/>
              <a:gd name="connsiteY120" fmla="*/ 1148417 h 2512659"/>
              <a:gd name="connsiteX121" fmla="*/ 2413843 w 4112633"/>
              <a:gd name="connsiteY121" fmla="*/ 1230757 h 2512659"/>
              <a:gd name="connsiteX122" fmla="*/ 2391982 w 4112633"/>
              <a:gd name="connsiteY122" fmla="*/ 1292285 h 2512659"/>
              <a:gd name="connsiteX123" fmla="*/ 2401507 w 4112633"/>
              <a:gd name="connsiteY123" fmla="*/ 1408008 h 2512659"/>
              <a:gd name="connsiteX124" fmla="*/ 2416461 w 4112633"/>
              <a:gd name="connsiteY124" fmla="*/ 1538446 h 2512659"/>
              <a:gd name="connsiteX125" fmla="*/ 2449177 w 4112633"/>
              <a:gd name="connsiteY125" fmla="*/ 1664122 h 2512659"/>
              <a:gd name="connsiteX126" fmla="*/ 2496182 w 4112633"/>
              <a:gd name="connsiteY126" fmla="*/ 1746461 h 2512659"/>
              <a:gd name="connsiteX127" fmla="*/ 2474514 w 4112633"/>
              <a:gd name="connsiteY127" fmla="*/ 1789797 h 2512659"/>
              <a:gd name="connsiteX128" fmla="*/ 2525852 w 4112633"/>
              <a:gd name="connsiteY128" fmla="*/ 1919807 h 2512659"/>
              <a:gd name="connsiteX129" fmla="*/ 2561187 w 4112633"/>
              <a:gd name="connsiteY129" fmla="*/ 2028148 h 2512659"/>
              <a:gd name="connsiteX130" fmla="*/ 2569854 w 4112633"/>
              <a:gd name="connsiteY130" fmla="*/ 2205828 h 2512659"/>
              <a:gd name="connsiteX131" fmla="*/ 2570283 w 4112633"/>
              <a:gd name="connsiteY131" fmla="*/ 2363792 h 2512659"/>
              <a:gd name="connsiteX132" fmla="*/ 2556853 w 4112633"/>
              <a:gd name="connsiteY132" fmla="*/ 2483181 h 2512659"/>
              <a:gd name="connsiteX133" fmla="*/ 2550138 w 4112633"/>
              <a:gd name="connsiteY133" fmla="*/ 2512659 h 2512659"/>
              <a:gd name="connsiteX134" fmla="*/ 1616451 w 4112633"/>
              <a:gd name="connsiteY134"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192827 w 4112633"/>
              <a:gd name="connsiteY66" fmla="*/ 511371 h 2512659"/>
              <a:gd name="connsiteX67" fmla="*/ 2270832 w 4112633"/>
              <a:gd name="connsiteY67" fmla="*/ 533039 h 2512659"/>
              <a:gd name="connsiteX68" fmla="*/ 2270832 w 4112633"/>
              <a:gd name="connsiteY68" fmla="*/ 533039 h 2512659"/>
              <a:gd name="connsiteX69" fmla="*/ 2344504 w 4112633"/>
              <a:gd name="connsiteY69" fmla="*/ 528705 h 2512659"/>
              <a:gd name="connsiteX70" fmla="*/ 2374840 w 4112633"/>
              <a:gd name="connsiteY70" fmla="*/ 520038 h 2512659"/>
              <a:gd name="connsiteX71" fmla="*/ 2409509 w 4112633"/>
              <a:gd name="connsiteY71" fmla="*/ 489703 h 2512659"/>
              <a:gd name="connsiteX72" fmla="*/ 2439845 w 4112633"/>
              <a:gd name="connsiteY72" fmla="*/ 515705 h 2512659"/>
              <a:gd name="connsiteX73" fmla="*/ 2578521 w 4112633"/>
              <a:gd name="connsiteY73" fmla="*/ 511371 h 2512659"/>
              <a:gd name="connsiteX74" fmla="*/ 2699864 w 4112633"/>
              <a:gd name="connsiteY74" fmla="*/ 541706 h 2512659"/>
              <a:gd name="connsiteX75" fmla="*/ 2838540 w 4112633"/>
              <a:gd name="connsiteY75" fmla="*/ 524372 h 2512659"/>
              <a:gd name="connsiteX76" fmla="*/ 3037888 w 4112633"/>
              <a:gd name="connsiteY76" fmla="*/ 489703 h 2512659"/>
              <a:gd name="connsiteX77" fmla="*/ 3094226 w 4112633"/>
              <a:gd name="connsiteY77" fmla="*/ 472368 h 2512659"/>
              <a:gd name="connsiteX78" fmla="*/ 3224235 w 4112633"/>
              <a:gd name="connsiteY78" fmla="*/ 433365 h 2512659"/>
              <a:gd name="connsiteX79" fmla="*/ 3358578 w 4112633"/>
              <a:gd name="connsiteY79" fmla="*/ 442032 h 2512659"/>
              <a:gd name="connsiteX80" fmla="*/ 3531924 w 4112633"/>
              <a:gd name="connsiteY80" fmla="*/ 407363 h 2512659"/>
              <a:gd name="connsiteX81" fmla="*/ 3653266 w 4112633"/>
              <a:gd name="connsiteY81" fmla="*/ 390029 h 2512659"/>
              <a:gd name="connsiteX82" fmla="*/ 3722605 w 4112633"/>
              <a:gd name="connsiteY82" fmla="*/ 351026 h 2512659"/>
              <a:gd name="connsiteX83" fmla="*/ 3752940 w 4112633"/>
              <a:gd name="connsiteY83" fmla="*/ 281687 h 2512659"/>
              <a:gd name="connsiteX84" fmla="*/ 3809278 w 4112633"/>
              <a:gd name="connsiteY84" fmla="*/ 208015 h 2512659"/>
              <a:gd name="connsiteX85" fmla="*/ 3878616 w 4112633"/>
              <a:gd name="connsiteY85" fmla="*/ 160345 h 2512659"/>
              <a:gd name="connsiteX86" fmla="*/ 3926286 w 4112633"/>
              <a:gd name="connsiteY86" fmla="*/ 151678 h 2512659"/>
              <a:gd name="connsiteX87" fmla="*/ 3926286 w 4112633"/>
              <a:gd name="connsiteY87" fmla="*/ 190681 h 2512659"/>
              <a:gd name="connsiteX88" fmla="*/ 3882950 w 4112633"/>
              <a:gd name="connsiteY88" fmla="*/ 234017 h 2512659"/>
              <a:gd name="connsiteX89" fmla="*/ 3835280 w 4112633"/>
              <a:gd name="connsiteY89" fmla="*/ 277354 h 2512659"/>
              <a:gd name="connsiteX90" fmla="*/ 3843947 w 4112633"/>
              <a:gd name="connsiteY90" fmla="*/ 294688 h 2512659"/>
              <a:gd name="connsiteX91" fmla="*/ 3904618 w 4112633"/>
              <a:gd name="connsiteY91" fmla="*/ 294688 h 2512659"/>
              <a:gd name="connsiteX92" fmla="*/ 3995625 w 4112633"/>
              <a:gd name="connsiteY92" fmla="*/ 264353 h 2512659"/>
              <a:gd name="connsiteX93" fmla="*/ 4060629 w 4112633"/>
              <a:gd name="connsiteY93" fmla="*/ 255686 h 2512659"/>
              <a:gd name="connsiteX94" fmla="*/ 4112633 w 4112633"/>
              <a:gd name="connsiteY94" fmla="*/ 247018 h 2512659"/>
              <a:gd name="connsiteX95" fmla="*/ 4090965 w 4112633"/>
              <a:gd name="connsiteY95" fmla="*/ 325024 h 2512659"/>
              <a:gd name="connsiteX96" fmla="*/ 4064963 w 4112633"/>
              <a:gd name="connsiteY96" fmla="*/ 355359 h 2512659"/>
              <a:gd name="connsiteX97" fmla="*/ 4056296 w 4112633"/>
              <a:gd name="connsiteY97" fmla="*/ 381361 h 2512659"/>
              <a:gd name="connsiteX98" fmla="*/ 4038961 w 4112633"/>
              <a:gd name="connsiteY98" fmla="*/ 407363 h 2512659"/>
              <a:gd name="connsiteX99" fmla="*/ 4025960 w 4112633"/>
              <a:gd name="connsiteY99" fmla="*/ 433365 h 2512659"/>
              <a:gd name="connsiteX100" fmla="*/ 3956622 w 4112633"/>
              <a:gd name="connsiteY100" fmla="*/ 450700 h 2512659"/>
              <a:gd name="connsiteX101" fmla="*/ 3826612 w 4112633"/>
              <a:gd name="connsiteY101" fmla="*/ 485369 h 2512659"/>
              <a:gd name="connsiteX102" fmla="*/ 3778942 w 4112633"/>
              <a:gd name="connsiteY102" fmla="*/ 472368 h 2512659"/>
              <a:gd name="connsiteX103" fmla="*/ 3635932 w 4112633"/>
              <a:gd name="connsiteY103" fmla="*/ 533039 h 2512659"/>
              <a:gd name="connsiteX104" fmla="*/ 3466919 w 4112633"/>
              <a:gd name="connsiteY104" fmla="*/ 602377 h 2512659"/>
              <a:gd name="connsiteX105" fmla="*/ 3380246 w 4112633"/>
              <a:gd name="connsiteY105" fmla="*/ 624046 h 2512659"/>
              <a:gd name="connsiteX106" fmla="*/ 3250237 w 4112633"/>
              <a:gd name="connsiteY106" fmla="*/ 650048 h 2512659"/>
              <a:gd name="connsiteX107" fmla="*/ 3172423 w 4112633"/>
              <a:gd name="connsiteY107" fmla="*/ 656571 h 2512659"/>
              <a:gd name="connsiteX108" fmla="*/ 3072987 w 4112633"/>
              <a:gd name="connsiteY108" fmla="*/ 674762 h 2512659"/>
              <a:gd name="connsiteX109" fmla="*/ 2981551 w 4112633"/>
              <a:gd name="connsiteY109" fmla="*/ 705527 h 2512659"/>
              <a:gd name="connsiteX110" fmla="*/ 2875591 w 4112633"/>
              <a:gd name="connsiteY110" fmla="*/ 744960 h 2512659"/>
              <a:gd name="connsiteX111" fmla="*/ 2769202 w 4112633"/>
              <a:gd name="connsiteY111" fmla="*/ 775723 h 2512659"/>
              <a:gd name="connsiteX112" fmla="*/ 2673862 w 4112633"/>
              <a:gd name="connsiteY112" fmla="*/ 784391 h 2512659"/>
              <a:gd name="connsiteX113" fmla="*/ 2645434 w 4112633"/>
              <a:gd name="connsiteY113" fmla="*/ 784865 h 2512659"/>
              <a:gd name="connsiteX114" fmla="*/ 2574188 w 4112633"/>
              <a:gd name="connsiteY114" fmla="*/ 814726 h 2512659"/>
              <a:gd name="connsiteX115" fmla="*/ 2528041 w 4112633"/>
              <a:gd name="connsiteY115" fmla="*/ 856777 h 2512659"/>
              <a:gd name="connsiteX116" fmla="*/ 2500516 w 4112633"/>
              <a:gd name="connsiteY116" fmla="*/ 944736 h 2512659"/>
              <a:gd name="connsiteX117" fmla="*/ 2470180 w 4112633"/>
              <a:gd name="connsiteY117" fmla="*/ 1022741 h 2512659"/>
              <a:gd name="connsiteX118" fmla="*/ 2470180 w 4112633"/>
              <a:gd name="connsiteY118" fmla="*/ 1074745 h 2512659"/>
              <a:gd name="connsiteX119" fmla="*/ 2474514 w 4112633"/>
              <a:gd name="connsiteY119" fmla="*/ 1105081 h 2512659"/>
              <a:gd name="connsiteX120" fmla="*/ 2444178 w 4112633"/>
              <a:gd name="connsiteY120" fmla="*/ 1148417 h 2512659"/>
              <a:gd name="connsiteX121" fmla="*/ 2413843 w 4112633"/>
              <a:gd name="connsiteY121" fmla="*/ 1230757 h 2512659"/>
              <a:gd name="connsiteX122" fmla="*/ 2391982 w 4112633"/>
              <a:gd name="connsiteY122" fmla="*/ 1292285 h 2512659"/>
              <a:gd name="connsiteX123" fmla="*/ 2401507 w 4112633"/>
              <a:gd name="connsiteY123" fmla="*/ 1408008 h 2512659"/>
              <a:gd name="connsiteX124" fmla="*/ 2416461 w 4112633"/>
              <a:gd name="connsiteY124" fmla="*/ 1538446 h 2512659"/>
              <a:gd name="connsiteX125" fmla="*/ 2449177 w 4112633"/>
              <a:gd name="connsiteY125" fmla="*/ 1664122 h 2512659"/>
              <a:gd name="connsiteX126" fmla="*/ 2496182 w 4112633"/>
              <a:gd name="connsiteY126" fmla="*/ 1746461 h 2512659"/>
              <a:gd name="connsiteX127" fmla="*/ 2474514 w 4112633"/>
              <a:gd name="connsiteY127" fmla="*/ 1789797 h 2512659"/>
              <a:gd name="connsiteX128" fmla="*/ 2525852 w 4112633"/>
              <a:gd name="connsiteY128" fmla="*/ 1919807 h 2512659"/>
              <a:gd name="connsiteX129" fmla="*/ 2561187 w 4112633"/>
              <a:gd name="connsiteY129" fmla="*/ 2028148 h 2512659"/>
              <a:gd name="connsiteX130" fmla="*/ 2569854 w 4112633"/>
              <a:gd name="connsiteY130" fmla="*/ 2205828 h 2512659"/>
              <a:gd name="connsiteX131" fmla="*/ 2570283 w 4112633"/>
              <a:gd name="connsiteY131" fmla="*/ 2363792 h 2512659"/>
              <a:gd name="connsiteX132" fmla="*/ 2556853 w 4112633"/>
              <a:gd name="connsiteY132" fmla="*/ 2483181 h 2512659"/>
              <a:gd name="connsiteX133" fmla="*/ 2550138 w 4112633"/>
              <a:gd name="connsiteY133" fmla="*/ 2512659 h 2512659"/>
              <a:gd name="connsiteX134" fmla="*/ 1616451 w 4112633"/>
              <a:gd name="connsiteY134"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270832 w 4112633"/>
              <a:gd name="connsiteY66" fmla="*/ 533039 h 2512659"/>
              <a:gd name="connsiteX67" fmla="*/ 2270832 w 4112633"/>
              <a:gd name="connsiteY67" fmla="*/ 533039 h 2512659"/>
              <a:gd name="connsiteX68" fmla="*/ 2344504 w 4112633"/>
              <a:gd name="connsiteY68" fmla="*/ 528705 h 2512659"/>
              <a:gd name="connsiteX69" fmla="*/ 2374840 w 4112633"/>
              <a:gd name="connsiteY69" fmla="*/ 520038 h 2512659"/>
              <a:gd name="connsiteX70" fmla="*/ 2409509 w 4112633"/>
              <a:gd name="connsiteY70" fmla="*/ 489703 h 2512659"/>
              <a:gd name="connsiteX71" fmla="*/ 2439845 w 4112633"/>
              <a:gd name="connsiteY71" fmla="*/ 515705 h 2512659"/>
              <a:gd name="connsiteX72" fmla="*/ 2578521 w 4112633"/>
              <a:gd name="connsiteY72" fmla="*/ 511371 h 2512659"/>
              <a:gd name="connsiteX73" fmla="*/ 2699864 w 4112633"/>
              <a:gd name="connsiteY73" fmla="*/ 541706 h 2512659"/>
              <a:gd name="connsiteX74" fmla="*/ 2838540 w 4112633"/>
              <a:gd name="connsiteY74" fmla="*/ 524372 h 2512659"/>
              <a:gd name="connsiteX75" fmla="*/ 3037888 w 4112633"/>
              <a:gd name="connsiteY75" fmla="*/ 489703 h 2512659"/>
              <a:gd name="connsiteX76" fmla="*/ 3094226 w 4112633"/>
              <a:gd name="connsiteY76" fmla="*/ 472368 h 2512659"/>
              <a:gd name="connsiteX77" fmla="*/ 3224235 w 4112633"/>
              <a:gd name="connsiteY77" fmla="*/ 433365 h 2512659"/>
              <a:gd name="connsiteX78" fmla="*/ 3358578 w 4112633"/>
              <a:gd name="connsiteY78" fmla="*/ 442032 h 2512659"/>
              <a:gd name="connsiteX79" fmla="*/ 3531924 w 4112633"/>
              <a:gd name="connsiteY79" fmla="*/ 407363 h 2512659"/>
              <a:gd name="connsiteX80" fmla="*/ 3653266 w 4112633"/>
              <a:gd name="connsiteY80" fmla="*/ 390029 h 2512659"/>
              <a:gd name="connsiteX81" fmla="*/ 3722605 w 4112633"/>
              <a:gd name="connsiteY81" fmla="*/ 351026 h 2512659"/>
              <a:gd name="connsiteX82" fmla="*/ 3752940 w 4112633"/>
              <a:gd name="connsiteY82" fmla="*/ 281687 h 2512659"/>
              <a:gd name="connsiteX83" fmla="*/ 3809278 w 4112633"/>
              <a:gd name="connsiteY83" fmla="*/ 208015 h 2512659"/>
              <a:gd name="connsiteX84" fmla="*/ 3878616 w 4112633"/>
              <a:gd name="connsiteY84" fmla="*/ 160345 h 2512659"/>
              <a:gd name="connsiteX85" fmla="*/ 3926286 w 4112633"/>
              <a:gd name="connsiteY85" fmla="*/ 151678 h 2512659"/>
              <a:gd name="connsiteX86" fmla="*/ 3926286 w 4112633"/>
              <a:gd name="connsiteY86" fmla="*/ 190681 h 2512659"/>
              <a:gd name="connsiteX87" fmla="*/ 3882950 w 4112633"/>
              <a:gd name="connsiteY87" fmla="*/ 234017 h 2512659"/>
              <a:gd name="connsiteX88" fmla="*/ 3835280 w 4112633"/>
              <a:gd name="connsiteY88" fmla="*/ 277354 h 2512659"/>
              <a:gd name="connsiteX89" fmla="*/ 3843947 w 4112633"/>
              <a:gd name="connsiteY89" fmla="*/ 294688 h 2512659"/>
              <a:gd name="connsiteX90" fmla="*/ 3904618 w 4112633"/>
              <a:gd name="connsiteY90" fmla="*/ 294688 h 2512659"/>
              <a:gd name="connsiteX91" fmla="*/ 3995625 w 4112633"/>
              <a:gd name="connsiteY91" fmla="*/ 264353 h 2512659"/>
              <a:gd name="connsiteX92" fmla="*/ 4060629 w 4112633"/>
              <a:gd name="connsiteY92" fmla="*/ 255686 h 2512659"/>
              <a:gd name="connsiteX93" fmla="*/ 4112633 w 4112633"/>
              <a:gd name="connsiteY93" fmla="*/ 247018 h 2512659"/>
              <a:gd name="connsiteX94" fmla="*/ 4090965 w 4112633"/>
              <a:gd name="connsiteY94" fmla="*/ 325024 h 2512659"/>
              <a:gd name="connsiteX95" fmla="*/ 4064963 w 4112633"/>
              <a:gd name="connsiteY95" fmla="*/ 355359 h 2512659"/>
              <a:gd name="connsiteX96" fmla="*/ 4056296 w 4112633"/>
              <a:gd name="connsiteY96" fmla="*/ 381361 h 2512659"/>
              <a:gd name="connsiteX97" fmla="*/ 4038961 w 4112633"/>
              <a:gd name="connsiteY97" fmla="*/ 407363 h 2512659"/>
              <a:gd name="connsiteX98" fmla="*/ 4025960 w 4112633"/>
              <a:gd name="connsiteY98" fmla="*/ 433365 h 2512659"/>
              <a:gd name="connsiteX99" fmla="*/ 3956622 w 4112633"/>
              <a:gd name="connsiteY99" fmla="*/ 450700 h 2512659"/>
              <a:gd name="connsiteX100" fmla="*/ 3826612 w 4112633"/>
              <a:gd name="connsiteY100" fmla="*/ 485369 h 2512659"/>
              <a:gd name="connsiteX101" fmla="*/ 3778942 w 4112633"/>
              <a:gd name="connsiteY101" fmla="*/ 472368 h 2512659"/>
              <a:gd name="connsiteX102" fmla="*/ 3635932 w 4112633"/>
              <a:gd name="connsiteY102" fmla="*/ 533039 h 2512659"/>
              <a:gd name="connsiteX103" fmla="*/ 3466919 w 4112633"/>
              <a:gd name="connsiteY103" fmla="*/ 602377 h 2512659"/>
              <a:gd name="connsiteX104" fmla="*/ 3380246 w 4112633"/>
              <a:gd name="connsiteY104" fmla="*/ 624046 h 2512659"/>
              <a:gd name="connsiteX105" fmla="*/ 3250237 w 4112633"/>
              <a:gd name="connsiteY105" fmla="*/ 650048 h 2512659"/>
              <a:gd name="connsiteX106" fmla="*/ 3172423 w 4112633"/>
              <a:gd name="connsiteY106" fmla="*/ 656571 h 2512659"/>
              <a:gd name="connsiteX107" fmla="*/ 3072987 w 4112633"/>
              <a:gd name="connsiteY107" fmla="*/ 674762 h 2512659"/>
              <a:gd name="connsiteX108" fmla="*/ 2981551 w 4112633"/>
              <a:gd name="connsiteY108" fmla="*/ 705527 h 2512659"/>
              <a:gd name="connsiteX109" fmla="*/ 2875591 w 4112633"/>
              <a:gd name="connsiteY109" fmla="*/ 744960 h 2512659"/>
              <a:gd name="connsiteX110" fmla="*/ 2769202 w 4112633"/>
              <a:gd name="connsiteY110" fmla="*/ 775723 h 2512659"/>
              <a:gd name="connsiteX111" fmla="*/ 2673862 w 4112633"/>
              <a:gd name="connsiteY111" fmla="*/ 784391 h 2512659"/>
              <a:gd name="connsiteX112" fmla="*/ 2645434 w 4112633"/>
              <a:gd name="connsiteY112" fmla="*/ 784865 h 2512659"/>
              <a:gd name="connsiteX113" fmla="*/ 2574188 w 4112633"/>
              <a:gd name="connsiteY113" fmla="*/ 814726 h 2512659"/>
              <a:gd name="connsiteX114" fmla="*/ 2528041 w 4112633"/>
              <a:gd name="connsiteY114" fmla="*/ 856777 h 2512659"/>
              <a:gd name="connsiteX115" fmla="*/ 2500516 w 4112633"/>
              <a:gd name="connsiteY115" fmla="*/ 944736 h 2512659"/>
              <a:gd name="connsiteX116" fmla="*/ 2470180 w 4112633"/>
              <a:gd name="connsiteY116" fmla="*/ 1022741 h 2512659"/>
              <a:gd name="connsiteX117" fmla="*/ 2470180 w 4112633"/>
              <a:gd name="connsiteY117" fmla="*/ 1074745 h 2512659"/>
              <a:gd name="connsiteX118" fmla="*/ 2474514 w 4112633"/>
              <a:gd name="connsiteY118" fmla="*/ 1105081 h 2512659"/>
              <a:gd name="connsiteX119" fmla="*/ 2444178 w 4112633"/>
              <a:gd name="connsiteY119" fmla="*/ 1148417 h 2512659"/>
              <a:gd name="connsiteX120" fmla="*/ 2413843 w 4112633"/>
              <a:gd name="connsiteY120" fmla="*/ 1230757 h 2512659"/>
              <a:gd name="connsiteX121" fmla="*/ 2391982 w 4112633"/>
              <a:gd name="connsiteY121" fmla="*/ 1292285 h 2512659"/>
              <a:gd name="connsiteX122" fmla="*/ 2401507 w 4112633"/>
              <a:gd name="connsiteY122" fmla="*/ 1408008 h 2512659"/>
              <a:gd name="connsiteX123" fmla="*/ 2416461 w 4112633"/>
              <a:gd name="connsiteY123" fmla="*/ 1538446 h 2512659"/>
              <a:gd name="connsiteX124" fmla="*/ 2449177 w 4112633"/>
              <a:gd name="connsiteY124" fmla="*/ 1664122 h 2512659"/>
              <a:gd name="connsiteX125" fmla="*/ 2496182 w 4112633"/>
              <a:gd name="connsiteY125" fmla="*/ 1746461 h 2512659"/>
              <a:gd name="connsiteX126" fmla="*/ 2474514 w 4112633"/>
              <a:gd name="connsiteY126" fmla="*/ 1789797 h 2512659"/>
              <a:gd name="connsiteX127" fmla="*/ 2525852 w 4112633"/>
              <a:gd name="connsiteY127" fmla="*/ 1919807 h 2512659"/>
              <a:gd name="connsiteX128" fmla="*/ 2561187 w 4112633"/>
              <a:gd name="connsiteY128" fmla="*/ 2028148 h 2512659"/>
              <a:gd name="connsiteX129" fmla="*/ 2569854 w 4112633"/>
              <a:gd name="connsiteY129" fmla="*/ 2205828 h 2512659"/>
              <a:gd name="connsiteX130" fmla="*/ 2570283 w 4112633"/>
              <a:gd name="connsiteY130" fmla="*/ 2363792 h 2512659"/>
              <a:gd name="connsiteX131" fmla="*/ 2556853 w 4112633"/>
              <a:gd name="connsiteY131" fmla="*/ 2483181 h 2512659"/>
              <a:gd name="connsiteX132" fmla="*/ 2550138 w 4112633"/>
              <a:gd name="connsiteY132" fmla="*/ 2512659 h 2512659"/>
              <a:gd name="connsiteX133" fmla="*/ 1616451 w 4112633"/>
              <a:gd name="connsiteY133"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59462 w 4112633"/>
              <a:gd name="connsiteY47" fmla="*/ 550374 h 2512659"/>
              <a:gd name="connsiteX48" fmla="*/ 1798465 w 4112633"/>
              <a:gd name="connsiteY48" fmla="*/ 537373 h 2512659"/>
              <a:gd name="connsiteX49" fmla="*/ 1859136 w 4112633"/>
              <a:gd name="connsiteY49" fmla="*/ 524372 h 2512659"/>
              <a:gd name="connsiteX50" fmla="*/ 1867803 w 4112633"/>
              <a:gd name="connsiteY50" fmla="*/ 437699 h 2512659"/>
              <a:gd name="connsiteX51" fmla="*/ 1833134 w 4112633"/>
              <a:gd name="connsiteY51" fmla="*/ 385695 h 2512659"/>
              <a:gd name="connsiteX52" fmla="*/ 1798465 w 4112633"/>
              <a:gd name="connsiteY52" fmla="*/ 307689 h 2512659"/>
              <a:gd name="connsiteX53" fmla="*/ 1807132 w 4112633"/>
              <a:gd name="connsiteY53" fmla="*/ 177680 h 2512659"/>
              <a:gd name="connsiteX54" fmla="*/ 1889471 w 4112633"/>
              <a:gd name="connsiteY54" fmla="*/ 69339 h 2512659"/>
              <a:gd name="connsiteX55" fmla="*/ 1958810 w 4112633"/>
              <a:gd name="connsiteY55" fmla="*/ 4334 h 2512659"/>
              <a:gd name="connsiteX56" fmla="*/ 2049816 w 4112633"/>
              <a:gd name="connsiteY56" fmla="*/ 0 h 2512659"/>
              <a:gd name="connsiteX57" fmla="*/ 2145156 w 4112633"/>
              <a:gd name="connsiteY57" fmla="*/ 34669 h 2512659"/>
              <a:gd name="connsiteX58" fmla="*/ 2214495 w 4112633"/>
              <a:gd name="connsiteY58" fmla="*/ 99674 h 2512659"/>
              <a:gd name="connsiteX59" fmla="*/ 2253498 w 4112633"/>
              <a:gd name="connsiteY59" fmla="*/ 160345 h 2512659"/>
              <a:gd name="connsiteX60" fmla="*/ 2266499 w 4112633"/>
              <a:gd name="connsiteY60" fmla="*/ 251352 h 2512659"/>
              <a:gd name="connsiteX61" fmla="*/ 2249164 w 4112633"/>
              <a:gd name="connsiteY61" fmla="*/ 338025 h 2512659"/>
              <a:gd name="connsiteX62" fmla="*/ 2227496 w 4112633"/>
              <a:gd name="connsiteY62" fmla="*/ 368360 h 2512659"/>
              <a:gd name="connsiteX63" fmla="*/ 2214495 w 4112633"/>
              <a:gd name="connsiteY63" fmla="*/ 403030 h 2512659"/>
              <a:gd name="connsiteX64" fmla="*/ 2184159 w 4112633"/>
              <a:gd name="connsiteY64" fmla="*/ 468034 h 2512659"/>
              <a:gd name="connsiteX65" fmla="*/ 2184159 w 4112633"/>
              <a:gd name="connsiteY65" fmla="*/ 502704 h 2512659"/>
              <a:gd name="connsiteX66" fmla="*/ 2270832 w 4112633"/>
              <a:gd name="connsiteY66" fmla="*/ 533039 h 2512659"/>
              <a:gd name="connsiteX67" fmla="*/ 2270832 w 4112633"/>
              <a:gd name="connsiteY67" fmla="*/ 533039 h 2512659"/>
              <a:gd name="connsiteX68" fmla="*/ 2344504 w 4112633"/>
              <a:gd name="connsiteY68" fmla="*/ 528705 h 2512659"/>
              <a:gd name="connsiteX69" fmla="*/ 2374840 w 4112633"/>
              <a:gd name="connsiteY69" fmla="*/ 520038 h 2512659"/>
              <a:gd name="connsiteX70" fmla="*/ 2409509 w 4112633"/>
              <a:gd name="connsiteY70" fmla="*/ 489703 h 2512659"/>
              <a:gd name="connsiteX71" fmla="*/ 2439845 w 4112633"/>
              <a:gd name="connsiteY71" fmla="*/ 515705 h 2512659"/>
              <a:gd name="connsiteX72" fmla="*/ 2578521 w 4112633"/>
              <a:gd name="connsiteY72" fmla="*/ 511371 h 2512659"/>
              <a:gd name="connsiteX73" fmla="*/ 2699864 w 4112633"/>
              <a:gd name="connsiteY73" fmla="*/ 541706 h 2512659"/>
              <a:gd name="connsiteX74" fmla="*/ 2838540 w 4112633"/>
              <a:gd name="connsiteY74" fmla="*/ 524372 h 2512659"/>
              <a:gd name="connsiteX75" fmla="*/ 3037888 w 4112633"/>
              <a:gd name="connsiteY75" fmla="*/ 489703 h 2512659"/>
              <a:gd name="connsiteX76" fmla="*/ 3094226 w 4112633"/>
              <a:gd name="connsiteY76" fmla="*/ 472368 h 2512659"/>
              <a:gd name="connsiteX77" fmla="*/ 3224235 w 4112633"/>
              <a:gd name="connsiteY77" fmla="*/ 433365 h 2512659"/>
              <a:gd name="connsiteX78" fmla="*/ 3358578 w 4112633"/>
              <a:gd name="connsiteY78" fmla="*/ 442032 h 2512659"/>
              <a:gd name="connsiteX79" fmla="*/ 3531924 w 4112633"/>
              <a:gd name="connsiteY79" fmla="*/ 407363 h 2512659"/>
              <a:gd name="connsiteX80" fmla="*/ 3653266 w 4112633"/>
              <a:gd name="connsiteY80" fmla="*/ 390029 h 2512659"/>
              <a:gd name="connsiteX81" fmla="*/ 3722605 w 4112633"/>
              <a:gd name="connsiteY81" fmla="*/ 351026 h 2512659"/>
              <a:gd name="connsiteX82" fmla="*/ 3752940 w 4112633"/>
              <a:gd name="connsiteY82" fmla="*/ 281687 h 2512659"/>
              <a:gd name="connsiteX83" fmla="*/ 3809278 w 4112633"/>
              <a:gd name="connsiteY83" fmla="*/ 208015 h 2512659"/>
              <a:gd name="connsiteX84" fmla="*/ 3878616 w 4112633"/>
              <a:gd name="connsiteY84" fmla="*/ 160345 h 2512659"/>
              <a:gd name="connsiteX85" fmla="*/ 3926286 w 4112633"/>
              <a:gd name="connsiteY85" fmla="*/ 151678 h 2512659"/>
              <a:gd name="connsiteX86" fmla="*/ 3926286 w 4112633"/>
              <a:gd name="connsiteY86" fmla="*/ 190681 h 2512659"/>
              <a:gd name="connsiteX87" fmla="*/ 3882950 w 4112633"/>
              <a:gd name="connsiteY87" fmla="*/ 234017 h 2512659"/>
              <a:gd name="connsiteX88" fmla="*/ 3835280 w 4112633"/>
              <a:gd name="connsiteY88" fmla="*/ 277354 h 2512659"/>
              <a:gd name="connsiteX89" fmla="*/ 3843947 w 4112633"/>
              <a:gd name="connsiteY89" fmla="*/ 294688 h 2512659"/>
              <a:gd name="connsiteX90" fmla="*/ 3904618 w 4112633"/>
              <a:gd name="connsiteY90" fmla="*/ 294688 h 2512659"/>
              <a:gd name="connsiteX91" fmla="*/ 3995625 w 4112633"/>
              <a:gd name="connsiteY91" fmla="*/ 264353 h 2512659"/>
              <a:gd name="connsiteX92" fmla="*/ 4060629 w 4112633"/>
              <a:gd name="connsiteY92" fmla="*/ 255686 h 2512659"/>
              <a:gd name="connsiteX93" fmla="*/ 4112633 w 4112633"/>
              <a:gd name="connsiteY93" fmla="*/ 247018 h 2512659"/>
              <a:gd name="connsiteX94" fmla="*/ 4090965 w 4112633"/>
              <a:gd name="connsiteY94" fmla="*/ 325024 h 2512659"/>
              <a:gd name="connsiteX95" fmla="*/ 4064963 w 4112633"/>
              <a:gd name="connsiteY95" fmla="*/ 355359 h 2512659"/>
              <a:gd name="connsiteX96" fmla="*/ 4056296 w 4112633"/>
              <a:gd name="connsiteY96" fmla="*/ 381361 h 2512659"/>
              <a:gd name="connsiteX97" fmla="*/ 4038961 w 4112633"/>
              <a:gd name="connsiteY97" fmla="*/ 407363 h 2512659"/>
              <a:gd name="connsiteX98" fmla="*/ 4025960 w 4112633"/>
              <a:gd name="connsiteY98" fmla="*/ 433365 h 2512659"/>
              <a:gd name="connsiteX99" fmla="*/ 3956622 w 4112633"/>
              <a:gd name="connsiteY99" fmla="*/ 450700 h 2512659"/>
              <a:gd name="connsiteX100" fmla="*/ 3826612 w 4112633"/>
              <a:gd name="connsiteY100" fmla="*/ 485369 h 2512659"/>
              <a:gd name="connsiteX101" fmla="*/ 3778942 w 4112633"/>
              <a:gd name="connsiteY101" fmla="*/ 472368 h 2512659"/>
              <a:gd name="connsiteX102" fmla="*/ 3635932 w 4112633"/>
              <a:gd name="connsiteY102" fmla="*/ 533039 h 2512659"/>
              <a:gd name="connsiteX103" fmla="*/ 3466919 w 4112633"/>
              <a:gd name="connsiteY103" fmla="*/ 602377 h 2512659"/>
              <a:gd name="connsiteX104" fmla="*/ 3380246 w 4112633"/>
              <a:gd name="connsiteY104" fmla="*/ 624046 h 2512659"/>
              <a:gd name="connsiteX105" fmla="*/ 3250237 w 4112633"/>
              <a:gd name="connsiteY105" fmla="*/ 650048 h 2512659"/>
              <a:gd name="connsiteX106" fmla="*/ 3172423 w 4112633"/>
              <a:gd name="connsiteY106" fmla="*/ 656571 h 2512659"/>
              <a:gd name="connsiteX107" fmla="*/ 3072987 w 4112633"/>
              <a:gd name="connsiteY107" fmla="*/ 674762 h 2512659"/>
              <a:gd name="connsiteX108" fmla="*/ 2981551 w 4112633"/>
              <a:gd name="connsiteY108" fmla="*/ 705527 h 2512659"/>
              <a:gd name="connsiteX109" fmla="*/ 2875591 w 4112633"/>
              <a:gd name="connsiteY109" fmla="*/ 744960 h 2512659"/>
              <a:gd name="connsiteX110" fmla="*/ 2769202 w 4112633"/>
              <a:gd name="connsiteY110" fmla="*/ 775723 h 2512659"/>
              <a:gd name="connsiteX111" fmla="*/ 2673862 w 4112633"/>
              <a:gd name="connsiteY111" fmla="*/ 784391 h 2512659"/>
              <a:gd name="connsiteX112" fmla="*/ 2645434 w 4112633"/>
              <a:gd name="connsiteY112" fmla="*/ 784865 h 2512659"/>
              <a:gd name="connsiteX113" fmla="*/ 2574188 w 4112633"/>
              <a:gd name="connsiteY113" fmla="*/ 814726 h 2512659"/>
              <a:gd name="connsiteX114" fmla="*/ 2528041 w 4112633"/>
              <a:gd name="connsiteY114" fmla="*/ 856777 h 2512659"/>
              <a:gd name="connsiteX115" fmla="*/ 2500516 w 4112633"/>
              <a:gd name="connsiteY115" fmla="*/ 944736 h 2512659"/>
              <a:gd name="connsiteX116" fmla="*/ 2470180 w 4112633"/>
              <a:gd name="connsiteY116" fmla="*/ 1022741 h 2512659"/>
              <a:gd name="connsiteX117" fmla="*/ 2470180 w 4112633"/>
              <a:gd name="connsiteY117" fmla="*/ 1074745 h 2512659"/>
              <a:gd name="connsiteX118" fmla="*/ 2474514 w 4112633"/>
              <a:gd name="connsiteY118" fmla="*/ 1105081 h 2512659"/>
              <a:gd name="connsiteX119" fmla="*/ 2444178 w 4112633"/>
              <a:gd name="connsiteY119" fmla="*/ 1148417 h 2512659"/>
              <a:gd name="connsiteX120" fmla="*/ 2413843 w 4112633"/>
              <a:gd name="connsiteY120" fmla="*/ 1230757 h 2512659"/>
              <a:gd name="connsiteX121" fmla="*/ 2391982 w 4112633"/>
              <a:gd name="connsiteY121" fmla="*/ 1292285 h 2512659"/>
              <a:gd name="connsiteX122" fmla="*/ 2401507 w 4112633"/>
              <a:gd name="connsiteY122" fmla="*/ 1408008 h 2512659"/>
              <a:gd name="connsiteX123" fmla="*/ 2416461 w 4112633"/>
              <a:gd name="connsiteY123" fmla="*/ 1538446 h 2512659"/>
              <a:gd name="connsiteX124" fmla="*/ 2449177 w 4112633"/>
              <a:gd name="connsiteY124" fmla="*/ 1664122 h 2512659"/>
              <a:gd name="connsiteX125" fmla="*/ 2496182 w 4112633"/>
              <a:gd name="connsiteY125" fmla="*/ 1746461 h 2512659"/>
              <a:gd name="connsiteX126" fmla="*/ 2474514 w 4112633"/>
              <a:gd name="connsiteY126" fmla="*/ 1789797 h 2512659"/>
              <a:gd name="connsiteX127" fmla="*/ 2525852 w 4112633"/>
              <a:gd name="connsiteY127" fmla="*/ 1919807 h 2512659"/>
              <a:gd name="connsiteX128" fmla="*/ 2561187 w 4112633"/>
              <a:gd name="connsiteY128" fmla="*/ 2028148 h 2512659"/>
              <a:gd name="connsiteX129" fmla="*/ 2569854 w 4112633"/>
              <a:gd name="connsiteY129" fmla="*/ 2205828 h 2512659"/>
              <a:gd name="connsiteX130" fmla="*/ 2570283 w 4112633"/>
              <a:gd name="connsiteY130" fmla="*/ 2363792 h 2512659"/>
              <a:gd name="connsiteX131" fmla="*/ 2556853 w 4112633"/>
              <a:gd name="connsiteY131" fmla="*/ 2483181 h 2512659"/>
              <a:gd name="connsiteX132" fmla="*/ 2550138 w 4112633"/>
              <a:gd name="connsiteY132" fmla="*/ 2512659 h 2512659"/>
              <a:gd name="connsiteX133" fmla="*/ 1616451 w 4112633"/>
              <a:gd name="connsiteY133"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2127 w 4112633"/>
              <a:gd name="connsiteY46" fmla="*/ 53303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64963 w 4112633"/>
              <a:gd name="connsiteY94" fmla="*/ 355359 h 2512659"/>
              <a:gd name="connsiteX95" fmla="*/ 4056296 w 4112633"/>
              <a:gd name="connsiteY95" fmla="*/ 381361 h 2512659"/>
              <a:gd name="connsiteX96" fmla="*/ 4038961 w 4112633"/>
              <a:gd name="connsiteY96" fmla="*/ 407363 h 2512659"/>
              <a:gd name="connsiteX97" fmla="*/ 4025960 w 4112633"/>
              <a:gd name="connsiteY97" fmla="*/ 433365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35932 w 4112633"/>
              <a:gd name="connsiteY101" fmla="*/ 533039 h 2512659"/>
              <a:gd name="connsiteX102" fmla="*/ 3466919 w 4112633"/>
              <a:gd name="connsiteY102" fmla="*/ 602377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64963 w 4112633"/>
              <a:gd name="connsiteY94" fmla="*/ 355359 h 2512659"/>
              <a:gd name="connsiteX95" fmla="*/ 4056296 w 4112633"/>
              <a:gd name="connsiteY95" fmla="*/ 381361 h 2512659"/>
              <a:gd name="connsiteX96" fmla="*/ 4038961 w 4112633"/>
              <a:gd name="connsiteY96" fmla="*/ 407363 h 2512659"/>
              <a:gd name="connsiteX97" fmla="*/ 4025960 w 4112633"/>
              <a:gd name="connsiteY97" fmla="*/ 433365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35932 w 4112633"/>
              <a:gd name="connsiteY101" fmla="*/ 533039 h 2512659"/>
              <a:gd name="connsiteX102" fmla="*/ 3466919 w 4112633"/>
              <a:gd name="connsiteY102" fmla="*/ 602377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304428 w 4112633"/>
              <a:gd name="connsiteY16" fmla="*/ 77139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64963 w 4112633"/>
              <a:gd name="connsiteY94" fmla="*/ 355359 h 2512659"/>
              <a:gd name="connsiteX95" fmla="*/ 4056296 w 4112633"/>
              <a:gd name="connsiteY95" fmla="*/ 381361 h 2512659"/>
              <a:gd name="connsiteX96" fmla="*/ 4038961 w 4112633"/>
              <a:gd name="connsiteY96" fmla="*/ 407363 h 2512659"/>
              <a:gd name="connsiteX97" fmla="*/ 4025960 w 4112633"/>
              <a:gd name="connsiteY97" fmla="*/ 433365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35932 w 4112633"/>
              <a:gd name="connsiteY101" fmla="*/ 533039 h 2512659"/>
              <a:gd name="connsiteX102" fmla="*/ 3466919 w 4112633"/>
              <a:gd name="connsiteY102" fmla="*/ 602377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294903 w 4112633"/>
              <a:gd name="connsiteY16" fmla="*/ 790440 h 2512659"/>
              <a:gd name="connsiteX17" fmla="*/ 1161418 w 4112633"/>
              <a:gd name="connsiteY17" fmla="*/ 732387 h 2512659"/>
              <a:gd name="connsiteX18" fmla="*/ 1061744 w 4112633"/>
              <a:gd name="connsiteY18" fmla="*/ 68471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64963 w 4112633"/>
              <a:gd name="connsiteY94" fmla="*/ 355359 h 2512659"/>
              <a:gd name="connsiteX95" fmla="*/ 4056296 w 4112633"/>
              <a:gd name="connsiteY95" fmla="*/ 381361 h 2512659"/>
              <a:gd name="connsiteX96" fmla="*/ 4038961 w 4112633"/>
              <a:gd name="connsiteY96" fmla="*/ 407363 h 2512659"/>
              <a:gd name="connsiteX97" fmla="*/ 4025960 w 4112633"/>
              <a:gd name="connsiteY97" fmla="*/ 433365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35932 w 4112633"/>
              <a:gd name="connsiteY101" fmla="*/ 533039 h 2512659"/>
              <a:gd name="connsiteX102" fmla="*/ 3466919 w 4112633"/>
              <a:gd name="connsiteY102" fmla="*/ 602377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29778 w 4112633"/>
              <a:gd name="connsiteY14" fmla="*/ 810393 h 2512659"/>
              <a:gd name="connsiteX15" fmla="*/ 1434438 w 4112633"/>
              <a:gd name="connsiteY15" fmla="*/ 793058 h 2512659"/>
              <a:gd name="connsiteX16" fmla="*/ 1294903 w 4112633"/>
              <a:gd name="connsiteY16" fmla="*/ 790440 h 2512659"/>
              <a:gd name="connsiteX17" fmla="*/ 1161418 w 4112633"/>
              <a:gd name="connsiteY17" fmla="*/ 732387 h 2512659"/>
              <a:gd name="connsiteX18" fmla="*/ 1056982 w 4112633"/>
              <a:gd name="connsiteY18" fmla="*/ 70376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64963 w 4112633"/>
              <a:gd name="connsiteY94" fmla="*/ 355359 h 2512659"/>
              <a:gd name="connsiteX95" fmla="*/ 4056296 w 4112633"/>
              <a:gd name="connsiteY95" fmla="*/ 381361 h 2512659"/>
              <a:gd name="connsiteX96" fmla="*/ 4038961 w 4112633"/>
              <a:gd name="connsiteY96" fmla="*/ 407363 h 2512659"/>
              <a:gd name="connsiteX97" fmla="*/ 4025960 w 4112633"/>
              <a:gd name="connsiteY97" fmla="*/ 433365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35932 w 4112633"/>
              <a:gd name="connsiteY101" fmla="*/ 533039 h 2512659"/>
              <a:gd name="connsiteX102" fmla="*/ 3466919 w 4112633"/>
              <a:gd name="connsiteY102" fmla="*/ 602377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73115 w 4112633"/>
              <a:gd name="connsiteY13" fmla="*/ 853729 h 2512659"/>
              <a:gd name="connsiteX14" fmla="*/ 1505965 w 4112633"/>
              <a:gd name="connsiteY14" fmla="*/ 817537 h 2512659"/>
              <a:gd name="connsiteX15" fmla="*/ 1434438 w 4112633"/>
              <a:gd name="connsiteY15" fmla="*/ 793058 h 2512659"/>
              <a:gd name="connsiteX16" fmla="*/ 1294903 w 4112633"/>
              <a:gd name="connsiteY16" fmla="*/ 790440 h 2512659"/>
              <a:gd name="connsiteX17" fmla="*/ 1161418 w 4112633"/>
              <a:gd name="connsiteY17" fmla="*/ 732387 h 2512659"/>
              <a:gd name="connsiteX18" fmla="*/ 1056982 w 4112633"/>
              <a:gd name="connsiteY18" fmla="*/ 70376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64963 w 4112633"/>
              <a:gd name="connsiteY94" fmla="*/ 355359 h 2512659"/>
              <a:gd name="connsiteX95" fmla="*/ 4056296 w 4112633"/>
              <a:gd name="connsiteY95" fmla="*/ 381361 h 2512659"/>
              <a:gd name="connsiteX96" fmla="*/ 4038961 w 4112633"/>
              <a:gd name="connsiteY96" fmla="*/ 407363 h 2512659"/>
              <a:gd name="connsiteX97" fmla="*/ 4025960 w 4112633"/>
              <a:gd name="connsiteY97" fmla="*/ 433365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35932 w 4112633"/>
              <a:gd name="connsiteY101" fmla="*/ 533039 h 2512659"/>
              <a:gd name="connsiteX102" fmla="*/ 3466919 w 4112633"/>
              <a:gd name="connsiteY102" fmla="*/ 602377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6116 w 4112633"/>
              <a:gd name="connsiteY12" fmla="*/ 962070 h 2512659"/>
              <a:gd name="connsiteX13" fmla="*/ 1558828 w 4112633"/>
              <a:gd name="connsiteY13" fmla="*/ 860873 h 2512659"/>
              <a:gd name="connsiteX14" fmla="*/ 1505965 w 4112633"/>
              <a:gd name="connsiteY14" fmla="*/ 817537 h 2512659"/>
              <a:gd name="connsiteX15" fmla="*/ 1434438 w 4112633"/>
              <a:gd name="connsiteY15" fmla="*/ 793058 h 2512659"/>
              <a:gd name="connsiteX16" fmla="*/ 1294903 w 4112633"/>
              <a:gd name="connsiteY16" fmla="*/ 790440 h 2512659"/>
              <a:gd name="connsiteX17" fmla="*/ 1161418 w 4112633"/>
              <a:gd name="connsiteY17" fmla="*/ 732387 h 2512659"/>
              <a:gd name="connsiteX18" fmla="*/ 1056982 w 4112633"/>
              <a:gd name="connsiteY18" fmla="*/ 70376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64963 w 4112633"/>
              <a:gd name="connsiteY94" fmla="*/ 355359 h 2512659"/>
              <a:gd name="connsiteX95" fmla="*/ 4056296 w 4112633"/>
              <a:gd name="connsiteY95" fmla="*/ 381361 h 2512659"/>
              <a:gd name="connsiteX96" fmla="*/ 4038961 w 4112633"/>
              <a:gd name="connsiteY96" fmla="*/ 407363 h 2512659"/>
              <a:gd name="connsiteX97" fmla="*/ 4025960 w 4112633"/>
              <a:gd name="connsiteY97" fmla="*/ 433365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35932 w 4112633"/>
              <a:gd name="connsiteY101" fmla="*/ 533039 h 2512659"/>
              <a:gd name="connsiteX102" fmla="*/ 3466919 w 4112633"/>
              <a:gd name="connsiteY102" fmla="*/ 602377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25119 w 4112633"/>
              <a:gd name="connsiteY11" fmla="*/ 1100747 h 2512659"/>
              <a:gd name="connsiteX12" fmla="*/ 1581354 w 4112633"/>
              <a:gd name="connsiteY12" fmla="*/ 971595 h 2512659"/>
              <a:gd name="connsiteX13" fmla="*/ 1558828 w 4112633"/>
              <a:gd name="connsiteY13" fmla="*/ 860873 h 2512659"/>
              <a:gd name="connsiteX14" fmla="*/ 1505965 w 4112633"/>
              <a:gd name="connsiteY14" fmla="*/ 817537 h 2512659"/>
              <a:gd name="connsiteX15" fmla="*/ 1434438 w 4112633"/>
              <a:gd name="connsiteY15" fmla="*/ 793058 h 2512659"/>
              <a:gd name="connsiteX16" fmla="*/ 1294903 w 4112633"/>
              <a:gd name="connsiteY16" fmla="*/ 790440 h 2512659"/>
              <a:gd name="connsiteX17" fmla="*/ 1161418 w 4112633"/>
              <a:gd name="connsiteY17" fmla="*/ 732387 h 2512659"/>
              <a:gd name="connsiteX18" fmla="*/ 1056982 w 4112633"/>
              <a:gd name="connsiteY18" fmla="*/ 70376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64963 w 4112633"/>
              <a:gd name="connsiteY94" fmla="*/ 355359 h 2512659"/>
              <a:gd name="connsiteX95" fmla="*/ 4056296 w 4112633"/>
              <a:gd name="connsiteY95" fmla="*/ 381361 h 2512659"/>
              <a:gd name="connsiteX96" fmla="*/ 4038961 w 4112633"/>
              <a:gd name="connsiteY96" fmla="*/ 407363 h 2512659"/>
              <a:gd name="connsiteX97" fmla="*/ 4025960 w 4112633"/>
              <a:gd name="connsiteY97" fmla="*/ 433365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35932 w 4112633"/>
              <a:gd name="connsiteY101" fmla="*/ 533039 h 2512659"/>
              <a:gd name="connsiteX102" fmla="*/ 3466919 w 4112633"/>
              <a:gd name="connsiteY102" fmla="*/ 602377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08450 w 4112633"/>
              <a:gd name="connsiteY11" fmla="*/ 1107891 h 2512659"/>
              <a:gd name="connsiteX12" fmla="*/ 1581354 w 4112633"/>
              <a:gd name="connsiteY12" fmla="*/ 971595 h 2512659"/>
              <a:gd name="connsiteX13" fmla="*/ 1558828 w 4112633"/>
              <a:gd name="connsiteY13" fmla="*/ 860873 h 2512659"/>
              <a:gd name="connsiteX14" fmla="*/ 1505965 w 4112633"/>
              <a:gd name="connsiteY14" fmla="*/ 817537 h 2512659"/>
              <a:gd name="connsiteX15" fmla="*/ 1434438 w 4112633"/>
              <a:gd name="connsiteY15" fmla="*/ 793058 h 2512659"/>
              <a:gd name="connsiteX16" fmla="*/ 1294903 w 4112633"/>
              <a:gd name="connsiteY16" fmla="*/ 790440 h 2512659"/>
              <a:gd name="connsiteX17" fmla="*/ 1161418 w 4112633"/>
              <a:gd name="connsiteY17" fmla="*/ 732387 h 2512659"/>
              <a:gd name="connsiteX18" fmla="*/ 1056982 w 4112633"/>
              <a:gd name="connsiteY18" fmla="*/ 70376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64963 w 4112633"/>
              <a:gd name="connsiteY94" fmla="*/ 355359 h 2512659"/>
              <a:gd name="connsiteX95" fmla="*/ 4056296 w 4112633"/>
              <a:gd name="connsiteY95" fmla="*/ 381361 h 2512659"/>
              <a:gd name="connsiteX96" fmla="*/ 4038961 w 4112633"/>
              <a:gd name="connsiteY96" fmla="*/ 407363 h 2512659"/>
              <a:gd name="connsiteX97" fmla="*/ 4025960 w 4112633"/>
              <a:gd name="connsiteY97" fmla="*/ 433365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35932 w 4112633"/>
              <a:gd name="connsiteY101" fmla="*/ 533039 h 2512659"/>
              <a:gd name="connsiteX102" fmla="*/ 3466919 w 4112633"/>
              <a:gd name="connsiteY102" fmla="*/ 602377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08450 w 4112633"/>
              <a:gd name="connsiteY11" fmla="*/ 1107891 h 2512659"/>
              <a:gd name="connsiteX12" fmla="*/ 1581354 w 4112633"/>
              <a:gd name="connsiteY12" fmla="*/ 971595 h 2512659"/>
              <a:gd name="connsiteX13" fmla="*/ 1558828 w 4112633"/>
              <a:gd name="connsiteY13" fmla="*/ 860873 h 2512659"/>
              <a:gd name="connsiteX14" fmla="*/ 1505965 w 4112633"/>
              <a:gd name="connsiteY14" fmla="*/ 817537 h 2512659"/>
              <a:gd name="connsiteX15" fmla="*/ 1434438 w 4112633"/>
              <a:gd name="connsiteY15" fmla="*/ 793058 h 2512659"/>
              <a:gd name="connsiteX16" fmla="*/ 1294903 w 4112633"/>
              <a:gd name="connsiteY16" fmla="*/ 790440 h 2512659"/>
              <a:gd name="connsiteX17" fmla="*/ 1161418 w 4112633"/>
              <a:gd name="connsiteY17" fmla="*/ 732387 h 2512659"/>
              <a:gd name="connsiteX18" fmla="*/ 1056982 w 4112633"/>
              <a:gd name="connsiteY18" fmla="*/ 70376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64963 w 4112633"/>
              <a:gd name="connsiteY94" fmla="*/ 355359 h 2512659"/>
              <a:gd name="connsiteX95" fmla="*/ 4056296 w 4112633"/>
              <a:gd name="connsiteY95" fmla="*/ 381361 h 2512659"/>
              <a:gd name="connsiteX96" fmla="*/ 4038961 w 4112633"/>
              <a:gd name="connsiteY96" fmla="*/ 407363 h 2512659"/>
              <a:gd name="connsiteX97" fmla="*/ 4025960 w 4112633"/>
              <a:gd name="connsiteY97" fmla="*/ 433365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35932 w 4112633"/>
              <a:gd name="connsiteY101" fmla="*/ 533039 h 2512659"/>
              <a:gd name="connsiteX102" fmla="*/ 3474062 w 4112633"/>
              <a:gd name="connsiteY102" fmla="*/ 580946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08450 w 4112633"/>
              <a:gd name="connsiteY11" fmla="*/ 1107891 h 2512659"/>
              <a:gd name="connsiteX12" fmla="*/ 1581354 w 4112633"/>
              <a:gd name="connsiteY12" fmla="*/ 971595 h 2512659"/>
              <a:gd name="connsiteX13" fmla="*/ 1558828 w 4112633"/>
              <a:gd name="connsiteY13" fmla="*/ 860873 h 2512659"/>
              <a:gd name="connsiteX14" fmla="*/ 1505965 w 4112633"/>
              <a:gd name="connsiteY14" fmla="*/ 817537 h 2512659"/>
              <a:gd name="connsiteX15" fmla="*/ 1434438 w 4112633"/>
              <a:gd name="connsiteY15" fmla="*/ 793058 h 2512659"/>
              <a:gd name="connsiteX16" fmla="*/ 1294903 w 4112633"/>
              <a:gd name="connsiteY16" fmla="*/ 790440 h 2512659"/>
              <a:gd name="connsiteX17" fmla="*/ 1161418 w 4112633"/>
              <a:gd name="connsiteY17" fmla="*/ 732387 h 2512659"/>
              <a:gd name="connsiteX18" fmla="*/ 1056982 w 4112633"/>
              <a:gd name="connsiteY18" fmla="*/ 70376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64963 w 4112633"/>
              <a:gd name="connsiteY94" fmla="*/ 355359 h 2512659"/>
              <a:gd name="connsiteX95" fmla="*/ 4056296 w 4112633"/>
              <a:gd name="connsiteY95" fmla="*/ 381361 h 2512659"/>
              <a:gd name="connsiteX96" fmla="*/ 4038961 w 4112633"/>
              <a:gd name="connsiteY96" fmla="*/ 407363 h 2512659"/>
              <a:gd name="connsiteX97" fmla="*/ 4025960 w 4112633"/>
              <a:gd name="connsiteY97" fmla="*/ 433365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26407 w 4112633"/>
              <a:gd name="connsiteY101" fmla="*/ 513989 h 2512659"/>
              <a:gd name="connsiteX102" fmla="*/ 3474062 w 4112633"/>
              <a:gd name="connsiteY102" fmla="*/ 580946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08450 w 4112633"/>
              <a:gd name="connsiteY11" fmla="*/ 1107891 h 2512659"/>
              <a:gd name="connsiteX12" fmla="*/ 1581354 w 4112633"/>
              <a:gd name="connsiteY12" fmla="*/ 971595 h 2512659"/>
              <a:gd name="connsiteX13" fmla="*/ 1558828 w 4112633"/>
              <a:gd name="connsiteY13" fmla="*/ 860873 h 2512659"/>
              <a:gd name="connsiteX14" fmla="*/ 1505965 w 4112633"/>
              <a:gd name="connsiteY14" fmla="*/ 817537 h 2512659"/>
              <a:gd name="connsiteX15" fmla="*/ 1434438 w 4112633"/>
              <a:gd name="connsiteY15" fmla="*/ 793058 h 2512659"/>
              <a:gd name="connsiteX16" fmla="*/ 1294903 w 4112633"/>
              <a:gd name="connsiteY16" fmla="*/ 790440 h 2512659"/>
              <a:gd name="connsiteX17" fmla="*/ 1161418 w 4112633"/>
              <a:gd name="connsiteY17" fmla="*/ 732387 h 2512659"/>
              <a:gd name="connsiteX18" fmla="*/ 1056982 w 4112633"/>
              <a:gd name="connsiteY18" fmla="*/ 70376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64963 w 4112633"/>
              <a:gd name="connsiteY94" fmla="*/ 355359 h 2512659"/>
              <a:gd name="connsiteX95" fmla="*/ 4056296 w 4112633"/>
              <a:gd name="connsiteY95" fmla="*/ 381361 h 2512659"/>
              <a:gd name="connsiteX96" fmla="*/ 4038961 w 4112633"/>
              <a:gd name="connsiteY96" fmla="*/ 407363 h 2512659"/>
              <a:gd name="connsiteX97" fmla="*/ 4009291 w 4112633"/>
              <a:gd name="connsiteY97" fmla="*/ 435746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26407 w 4112633"/>
              <a:gd name="connsiteY101" fmla="*/ 513989 h 2512659"/>
              <a:gd name="connsiteX102" fmla="*/ 3474062 w 4112633"/>
              <a:gd name="connsiteY102" fmla="*/ 580946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08450 w 4112633"/>
              <a:gd name="connsiteY11" fmla="*/ 1107891 h 2512659"/>
              <a:gd name="connsiteX12" fmla="*/ 1581354 w 4112633"/>
              <a:gd name="connsiteY12" fmla="*/ 971595 h 2512659"/>
              <a:gd name="connsiteX13" fmla="*/ 1558828 w 4112633"/>
              <a:gd name="connsiteY13" fmla="*/ 860873 h 2512659"/>
              <a:gd name="connsiteX14" fmla="*/ 1505965 w 4112633"/>
              <a:gd name="connsiteY14" fmla="*/ 817537 h 2512659"/>
              <a:gd name="connsiteX15" fmla="*/ 1434438 w 4112633"/>
              <a:gd name="connsiteY15" fmla="*/ 793058 h 2512659"/>
              <a:gd name="connsiteX16" fmla="*/ 1294903 w 4112633"/>
              <a:gd name="connsiteY16" fmla="*/ 790440 h 2512659"/>
              <a:gd name="connsiteX17" fmla="*/ 1161418 w 4112633"/>
              <a:gd name="connsiteY17" fmla="*/ 732387 h 2512659"/>
              <a:gd name="connsiteX18" fmla="*/ 1056982 w 4112633"/>
              <a:gd name="connsiteY18" fmla="*/ 70376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64963 w 4112633"/>
              <a:gd name="connsiteY94" fmla="*/ 355359 h 2512659"/>
              <a:gd name="connsiteX95" fmla="*/ 4042008 w 4112633"/>
              <a:gd name="connsiteY95" fmla="*/ 378980 h 2512659"/>
              <a:gd name="connsiteX96" fmla="*/ 4038961 w 4112633"/>
              <a:gd name="connsiteY96" fmla="*/ 407363 h 2512659"/>
              <a:gd name="connsiteX97" fmla="*/ 4009291 w 4112633"/>
              <a:gd name="connsiteY97" fmla="*/ 435746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26407 w 4112633"/>
              <a:gd name="connsiteY101" fmla="*/ 513989 h 2512659"/>
              <a:gd name="connsiteX102" fmla="*/ 3474062 w 4112633"/>
              <a:gd name="connsiteY102" fmla="*/ 580946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08450 w 4112633"/>
              <a:gd name="connsiteY11" fmla="*/ 1107891 h 2512659"/>
              <a:gd name="connsiteX12" fmla="*/ 1581354 w 4112633"/>
              <a:gd name="connsiteY12" fmla="*/ 971595 h 2512659"/>
              <a:gd name="connsiteX13" fmla="*/ 1558828 w 4112633"/>
              <a:gd name="connsiteY13" fmla="*/ 860873 h 2512659"/>
              <a:gd name="connsiteX14" fmla="*/ 1505965 w 4112633"/>
              <a:gd name="connsiteY14" fmla="*/ 817537 h 2512659"/>
              <a:gd name="connsiteX15" fmla="*/ 1434438 w 4112633"/>
              <a:gd name="connsiteY15" fmla="*/ 793058 h 2512659"/>
              <a:gd name="connsiteX16" fmla="*/ 1294903 w 4112633"/>
              <a:gd name="connsiteY16" fmla="*/ 790440 h 2512659"/>
              <a:gd name="connsiteX17" fmla="*/ 1161418 w 4112633"/>
              <a:gd name="connsiteY17" fmla="*/ 732387 h 2512659"/>
              <a:gd name="connsiteX18" fmla="*/ 1056982 w 4112633"/>
              <a:gd name="connsiteY18" fmla="*/ 70376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090965 w 4112633"/>
              <a:gd name="connsiteY93" fmla="*/ 325024 h 2512659"/>
              <a:gd name="connsiteX94" fmla="*/ 4055438 w 4112633"/>
              <a:gd name="connsiteY94" fmla="*/ 355359 h 2512659"/>
              <a:gd name="connsiteX95" fmla="*/ 4042008 w 4112633"/>
              <a:gd name="connsiteY95" fmla="*/ 378980 h 2512659"/>
              <a:gd name="connsiteX96" fmla="*/ 4038961 w 4112633"/>
              <a:gd name="connsiteY96" fmla="*/ 407363 h 2512659"/>
              <a:gd name="connsiteX97" fmla="*/ 4009291 w 4112633"/>
              <a:gd name="connsiteY97" fmla="*/ 435746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26407 w 4112633"/>
              <a:gd name="connsiteY101" fmla="*/ 513989 h 2512659"/>
              <a:gd name="connsiteX102" fmla="*/ 3474062 w 4112633"/>
              <a:gd name="connsiteY102" fmla="*/ 580946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12633"/>
              <a:gd name="connsiteY0" fmla="*/ 2509183 h 2512659"/>
              <a:gd name="connsiteX1" fmla="*/ 1607784 w 4112633"/>
              <a:gd name="connsiteY1" fmla="*/ 2266499 h 2512659"/>
              <a:gd name="connsiteX2" fmla="*/ 1616451 w 4112633"/>
              <a:gd name="connsiteY2" fmla="*/ 2036815 h 2512659"/>
              <a:gd name="connsiteX3" fmla="*/ 1651120 w 4112633"/>
              <a:gd name="connsiteY3" fmla="*/ 1902472 h 2512659"/>
              <a:gd name="connsiteX4" fmla="*/ 1659788 w 4112633"/>
              <a:gd name="connsiteY4" fmla="*/ 1824467 h 2512659"/>
              <a:gd name="connsiteX5" fmla="*/ 1627737 w 4112633"/>
              <a:gd name="connsiteY5" fmla="*/ 1773128 h 2512659"/>
              <a:gd name="connsiteX6" fmla="*/ 1646787 w 4112633"/>
              <a:gd name="connsiteY6" fmla="*/ 1707458 h 2512659"/>
              <a:gd name="connsiteX7" fmla="*/ 1685790 w 4112633"/>
              <a:gd name="connsiteY7" fmla="*/ 1607784 h 2512659"/>
              <a:gd name="connsiteX8" fmla="*/ 1694457 w 4112633"/>
              <a:gd name="connsiteY8" fmla="*/ 1495109 h 2512659"/>
              <a:gd name="connsiteX9" fmla="*/ 1685790 w 4112633"/>
              <a:gd name="connsiteY9" fmla="*/ 1399769 h 2512659"/>
              <a:gd name="connsiteX10" fmla="*/ 1659788 w 4112633"/>
              <a:gd name="connsiteY10" fmla="*/ 1252425 h 2512659"/>
              <a:gd name="connsiteX11" fmla="*/ 1608450 w 4112633"/>
              <a:gd name="connsiteY11" fmla="*/ 1107891 h 2512659"/>
              <a:gd name="connsiteX12" fmla="*/ 1581354 w 4112633"/>
              <a:gd name="connsiteY12" fmla="*/ 971595 h 2512659"/>
              <a:gd name="connsiteX13" fmla="*/ 1558828 w 4112633"/>
              <a:gd name="connsiteY13" fmla="*/ 860873 h 2512659"/>
              <a:gd name="connsiteX14" fmla="*/ 1505965 w 4112633"/>
              <a:gd name="connsiteY14" fmla="*/ 817537 h 2512659"/>
              <a:gd name="connsiteX15" fmla="*/ 1434438 w 4112633"/>
              <a:gd name="connsiteY15" fmla="*/ 793058 h 2512659"/>
              <a:gd name="connsiteX16" fmla="*/ 1294903 w 4112633"/>
              <a:gd name="connsiteY16" fmla="*/ 790440 h 2512659"/>
              <a:gd name="connsiteX17" fmla="*/ 1161418 w 4112633"/>
              <a:gd name="connsiteY17" fmla="*/ 732387 h 2512659"/>
              <a:gd name="connsiteX18" fmla="*/ 1056982 w 4112633"/>
              <a:gd name="connsiteY18" fmla="*/ 703767 h 2512659"/>
              <a:gd name="connsiteX19" fmla="*/ 957737 w 4112633"/>
              <a:gd name="connsiteY19" fmla="*/ 689050 h 2512659"/>
              <a:gd name="connsiteX20" fmla="*/ 775723 w 4112633"/>
              <a:gd name="connsiteY20" fmla="*/ 667382 h 2512659"/>
              <a:gd name="connsiteX21" fmla="*/ 611045 w 4112633"/>
              <a:gd name="connsiteY21" fmla="*/ 615378 h 2512659"/>
              <a:gd name="connsiteX22" fmla="*/ 416030 w 4112633"/>
              <a:gd name="connsiteY22" fmla="*/ 559041 h 2512659"/>
              <a:gd name="connsiteX23" fmla="*/ 325024 w 4112633"/>
              <a:gd name="connsiteY23" fmla="*/ 515705 h 2512659"/>
              <a:gd name="connsiteX24" fmla="*/ 216683 w 4112633"/>
              <a:gd name="connsiteY24" fmla="*/ 524372 h 2512659"/>
              <a:gd name="connsiteX25" fmla="*/ 82339 w 4112633"/>
              <a:gd name="connsiteY25" fmla="*/ 498370 h 2512659"/>
              <a:gd name="connsiteX26" fmla="*/ 52004 w 4112633"/>
              <a:gd name="connsiteY26" fmla="*/ 463701 h 2512659"/>
              <a:gd name="connsiteX27" fmla="*/ 13001 w 4112633"/>
              <a:gd name="connsiteY27" fmla="*/ 398696 h 2512659"/>
              <a:gd name="connsiteX28" fmla="*/ 0 w 4112633"/>
              <a:gd name="connsiteY28" fmla="*/ 325024 h 2512659"/>
              <a:gd name="connsiteX29" fmla="*/ 43337 w 4112633"/>
              <a:gd name="connsiteY29" fmla="*/ 307689 h 2512659"/>
              <a:gd name="connsiteX30" fmla="*/ 147344 w 4112633"/>
              <a:gd name="connsiteY30" fmla="*/ 338025 h 2512659"/>
              <a:gd name="connsiteX31" fmla="*/ 234017 w 4112633"/>
              <a:gd name="connsiteY31" fmla="*/ 325024 h 2512659"/>
              <a:gd name="connsiteX32" fmla="*/ 177680 w 4112633"/>
              <a:gd name="connsiteY32" fmla="*/ 221016 h 2512659"/>
              <a:gd name="connsiteX33" fmla="*/ 255685 w 4112633"/>
              <a:gd name="connsiteY33" fmla="*/ 255686 h 2512659"/>
              <a:gd name="connsiteX34" fmla="*/ 342358 w 4112633"/>
              <a:gd name="connsiteY34" fmla="*/ 355359 h 2512659"/>
              <a:gd name="connsiteX35" fmla="*/ 368360 w 4112633"/>
              <a:gd name="connsiteY35" fmla="*/ 420364 h 2512659"/>
              <a:gd name="connsiteX36" fmla="*/ 528705 w 4112633"/>
              <a:gd name="connsiteY36" fmla="*/ 455033 h 2512659"/>
              <a:gd name="connsiteX37" fmla="*/ 728053 w 4112633"/>
              <a:gd name="connsiteY37" fmla="*/ 485369 h 2512659"/>
              <a:gd name="connsiteX38" fmla="*/ 858063 w 4112633"/>
              <a:gd name="connsiteY38" fmla="*/ 476702 h 2512659"/>
              <a:gd name="connsiteX39" fmla="*/ 966404 w 4112633"/>
              <a:gd name="connsiteY39" fmla="*/ 520038 h 2512659"/>
              <a:gd name="connsiteX40" fmla="*/ 1148417 w 4112633"/>
              <a:gd name="connsiteY40" fmla="*/ 559041 h 2512659"/>
              <a:gd name="connsiteX41" fmla="*/ 1239424 w 4112633"/>
              <a:gd name="connsiteY41" fmla="*/ 541706 h 2512659"/>
              <a:gd name="connsiteX42" fmla="*/ 1308762 w 4112633"/>
              <a:gd name="connsiteY42" fmla="*/ 550374 h 2512659"/>
              <a:gd name="connsiteX43" fmla="*/ 1382434 w 4112633"/>
              <a:gd name="connsiteY43" fmla="*/ 563375 h 2512659"/>
              <a:gd name="connsiteX44" fmla="*/ 1503776 w 4112633"/>
              <a:gd name="connsiteY44" fmla="*/ 520038 h 2512659"/>
              <a:gd name="connsiteX45" fmla="*/ 1603450 w 4112633"/>
              <a:gd name="connsiteY45" fmla="*/ 511371 h 2512659"/>
              <a:gd name="connsiteX46" fmla="*/ 1746890 w 4112633"/>
              <a:gd name="connsiteY46" fmla="*/ 552089 h 2512659"/>
              <a:gd name="connsiteX47" fmla="*/ 1798465 w 4112633"/>
              <a:gd name="connsiteY47" fmla="*/ 537373 h 2512659"/>
              <a:gd name="connsiteX48" fmla="*/ 1859136 w 4112633"/>
              <a:gd name="connsiteY48" fmla="*/ 524372 h 2512659"/>
              <a:gd name="connsiteX49" fmla="*/ 1867803 w 4112633"/>
              <a:gd name="connsiteY49" fmla="*/ 437699 h 2512659"/>
              <a:gd name="connsiteX50" fmla="*/ 1833134 w 4112633"/>
              <a:gd name="connsiteY50" fmla="*/ 385695 h 2512659"/>
              <a:gd name="connsiteX51" fmla="*/ 1798465 w 4112633"/>
              <a:gd name="connsiteY51" fmla="*/ 307689 h 2512659"/>
              <a:gd name="connsiteX52" fmla="*/ 1807132 w 4112633"/>
              <a:gd name="connsiteY52" fmla="*/ 177680 h 2512659"/>
              <a:gd name="connsiteX53" fmla="*/ 1889471 w 4112633"/>
              <a:gd name="connsiteY53" fmla="*/ 69339 h 2512659"/>
              <a:gd name="connsiteX54" fmla="*/ 1958810 w 4112633"/>
              <a:gd name="connsiteY54" fmla="*/ 4334 h 2512659"/>
              <a:gd name="connsiteX55" fmla="*/ 2049816 w 4112633"/>
              <a:gd name="connsiteY55" fmla="*/ 0 h 2512659"/>
              <a:gd name="connsiteX56" fmla="*/ 2145156 w 4112633"/>
              <a:gd name="connsiteY56" fmla="*/ 34669 h 2512659"/>
              <a:gd name="connsiteX57" fmla="*/ 2214495 w 4112633"/>
              <a:gd name="connsiteY57" fmla="*/ 99674 h 2512659"/>
              <a:gd name="connsiteX58" fmla="*/ 2253498 w 4112633"/>
              <a:gd name="connsiteY58" fmla="*/ 160345 h 2512659"/>
              <a:gd name="connsiteX59" fmla="*/ 2266499 w 4112633"/>
              <a:gd name="connsiteY59" fmla="*/ 251352 h 2512659"/>
              <a:gd name="connsiteX60" fmla="*/ 2249164 w 4112633"/>
              <a:gd name="connsiteY60" fmla="*/ 338025 h 2512659"/>
              <a:gd name="connsiteX61" fmla="*/ 2227496 w 4112633"/>
              <a:gd name="connsiteY61" fmla="*/ 368360 h 2512659"/>
              <a:gd name="connsiteX62" fmla="*/ 2214495 w 4112633"/>
              <a:gd name="connsiteY62" fmla="*/ 403030 h 2512659"/>
              <a:gd name="connsiteX63" fmla="*/ 2184159 w 4112633"/>
              <a:gd name="connsiteY63" fmla="*/ 468034 h 2512659"/>
              <a:gd name="connsiteX64" fmla="*/ 2184159 w 4112633"/>
              <a:gd name="connsiteY64" fmla="*/ 502704 h 2512659"/>
              <a:gd name="connsiteX65" fmla="*/ 2270832 w 4112633"/>
              <a:gd name="connsiteY65" fmla="*/ 533039 h 2512659"/>
              <a:gd name="connsiteX66" fmla="*/ 2270832 w 4112633"/>
              <a:gd name="connsiteY66" fmla="*/ 533039 h 2512659"/>
              <a:gd name="connsiteX67" fmla="*/ 2344504 w 4112633"/>
              <a:gd name="connsiteY67" fmla="*/ 528705 h 2512659"/>
              <a:gd name="connsiteX68" fmla="*/ 2374840 w 4112633"/>
              <a:gd name="connsiteY68" fmla="*/ 520038 h 2512659"/>
              <a:gd name="connsiteX69" fmla="*/ 2409509 w 4112633"/>
              <a:gd name="connsiteY69" fmla="*/ 489703 h 2512659"/>
              <a:gd name="connsiteX70" fmla="*/ 2439845 w 4112633"/>
              <a:gd name="connsiteY70" fmla="*/ 515705 h 2512659"/>
              <a:gd name="connsiteX71" fmla="*/ 2578521 w 4112633"/>
              <a:gd name="connsiteY71" fmla="*/ 511371 h 2512659"/>
              <a:gd name="connsiteX72" fmla="*/ 2699864 w 4112633"/>
              <a:gd name="connsiteY72" fmla="*/ 541706 h 2512659"/>
              <a:gd name="connsiteX73" fmla="*/ 2838540 w 4112633"/>
              <a:gd name="connsiteY73" fmla="*/ 524372 h 2512659"/>
              <a:gd name="connsiteX74" fmla="*/ 3037888 w 4112633"/>
              <a:gd name="connsiteY74" fmla="*/ 489703 h 2512659"/>
              <a:gd name="connsiteX75" fmla="*/ 3094226 w 4112633"/>
              <a:gd name="connsiteY75" fmla="*/ 472368 h 2512659"/>
              <a:gd name="connsiteX76" fmla="*/ 3224235 w 4112633"/>
              <a:gd name="connsiteY76" fmla="*/ 433365 h 2512659"/>
              <a:gd name="connsiteX77" fmla="*/ 3358578 w 4112633"/>
              <a:gd name="connsiteY77" fmla="*/ 442032 h 2512659"/>
              <a:gd name="connsiteX78" fmla="*/ 3531924 w 4112633"/>
              <a:gd name="connsiteY78" fmla="*/ 407363 h 2512659"/>
              <a:gd name="connsiteX79" fmla="*/ 3653266 w 4112633"/>
              <a:gd name="connsiteY79" fmla="*/ 390029 h 2512659"/>
              <a:gd name="connsiteX80" fmla="*/ 3722605 w 4112633"/>
              <a:gd name="connsiteY80" fmla="*/ 351026 h 2512659"/>
              <a:gd name="connsiteX81" fmla="*/ 3752940 w 4112633"/>
              <a:gd name="connsiteY81" fmla="*/ 281687 h 2512659"/>
              <a:gd name="connsiteX82" fmla="*/ 3809278 w 4112633"/>
              <a:gd name="connsiteY82" fmla="*/ 208015 h 2512659"/>
              <a:gd name="connsiteX83" fmla="*/ 3878616 w 4112633"/>
              <a:gd name="connsiteY83" fmla="*/ 160345 h 2512659"/>
              <a:gd name="connsiteX84" fmla="*/ 3926286 w 4112633"/>
              <a:gd name="connsiteY84" fmla="*/ 151678 h 2512659"/>
              <a:gd name="connsiteX85" fmla="*/ 3926286 w 4112633"/>
              <a:gd name="connsiteY85" fmla="*/ 190681 h 2512659"/>
              <a:gd name="connsiteX86" fmla="*/ 3882950 w 4112633"/>
              <a:gd name="connsiteY86" fmla="*/ 234017 h 2512659"/>
              <a:gd name="connsiteX87" fmla="*/ 3835280 w 4112633"/>
              <a:gd name="connsiteY87" fmla="*/ 277354 h 2512659"/>
              <a:gd name="connsiteX88" fmla="*/ 3843947 w 4112633"/>
              <a:gd name="connsiteY88" fmla="*/ 294688 h 2512659"/>
              <a:gd name="connsiteX89" fmla="*/ 3904618 w 4112633"/>
              <a:gd name="connsiteY89" fmla="*/ 294688 h 2512659"/>
              <a:gd name="connsiteX90" fmla="*/ 3995625 w 4112633"/>
              <a:gd name="connsiteY90" fmla="*/ 264353 h 2512659"/>
              <a:gd name="connsiteX91" fmla="*/ 4060629 w 4112633"/>
              <a:gd name="connsiteY91" fmla="*/ 255686 h 2512659"/>
              <a:gd name="connsiteX92" fmla="*/ 4112633 w 4112633"/>
              <a:gd name="connsiteY92" fmla="*/ 247018 h 2512659"/>
              <a:gd name="connsiteX93" fmla="*/ 4100490 w 4112633"/>
              <a:gd name="connsiteY93" fmla="*/ 325024 h 2512659"/>
              <a:gd name="connsiteX94" fmla="*/ 4055438 w 4112633"/>
              <a:gd name="connsiteY94" fmla="*/ 355359 h 2512659"/>
              <a:gd name="connsiteX95" fmla="*/ 4042008 w 4112633"/>
              <a:gd name="connsiteY95" fmla="*/ 378980 h 2512659"/>
              <a:gd name="connsiteX96" fmla="*/ 4038961 w 4112633"/>
              <a:gd name="connsiteY96" fmla="*/ 407363 h 2512659"/>
              <a:gd name="connsiteX97" fmla="*/ 4009291 w 4112633"/>
              <a:gd name="connsiteY97" fmla="*/ 435746 h 2512659"/>
              <a:gd name="connsiteX98" fmla="*/ 3956622 w 4112633"/>
              <a:gd name="connsiteY98" fmla="*/ 450700 h 2512659"/>
              <a:gd name="connsiteX99" fmla="*/ 3826612 w 4112633"/>
              <a:gd name="connsiteY99" fmla="*/ 485369 h 2512659"/>
              <a:gd name="connsiteX100" fmla="*/ 3778942 w 4112633"/>
              <a:gd name="connsiteY100" fmla="*/ 472368 h 2512659"/>
              <a:gd name="connsiteX101" fmla="*/ 3626407 w 4112633"/>
              <a:gd name="connsiteY101" fmla="*/ 513989 h 2512659"/>
              <a:gd name="connsiteX102" fmla="*/ 3474062 w 4112633"/>
              <a:gd name="connsiteY102" fmla="*/ 580946 h 2512659"/>
              <a:gd name="connsiteX103" fmla="*/ 3380246 w 4112633"/>
              <a:gd name="connsiteY103" fmla="*/ 624046 h 2512659"/>
              <a:gd name="connsiteX104" fmla="*/ 3250237 w 4112633"/>
              <a:gd name="connsiteY104" fmla="*/ 650048 h 2512659"/>
              <a:gd name="connsiteX105" fmla="*/ 3172423 w 4112633"/>
              <a:gd name="connsiteY105" fmla="*/ 656571 h 2512659"/>
              <a:gd name="connsiteX106" fmla="*/ 3072987 w 4112633"/>
              <a:gd name="connsiteY106" fmla="*/ 674762 h 2512659"/>
              <a:gd name="connsiteX107" fmla="*/ 2981551 w 4112633"/>
              <a:gd name="connsiteY107" fmla="*/ 705527 h 2512659"/>
              <a:gd name="connsiteX108" fmla="*/ 2875591 w 4112633"/>
              <a:gd name="connsiteY108" fmla="*/ 744960 h 2512659"/>
              <a:gd name="connsiteX109" fmla="*/ 2769202 w 4112633"/>
              <a:gd name="connsiteY109" fmla="*/ 775723 h 2512659"/>
              <a:gd name="connsiteX110" fmla="*/ 2673862 w 4112633"/>
              <a:gd name="connsiteY110" fmla="*/ 784391 h 2512659"/>
              <a:gd name="connsiteX111" fmla="*/ 2645434 w 4112633"/>
              <a:gd name="connsiteY111" fmla="*/ 784865 h 2512659"/>
              <a:gd name="connsiteX112" fmla="*/ 2574188 w 4112633"/>
              <a:gd name="connsiteY112" fmla="*/ 814726 h 2512659"/>
              <a:gd name="connsiteX113" fmla="*/ 2528041 w 4112633"/>
              <a:gd name="connsiteY113" fmla="*/ 856777 h 2512659"/>
              <a:gd name="connsiteX114" fmla="*/ 2500516 w 4112633"/>
              <a:gd name="connsiteY114" fmla="*/ 944736 h 2512659"/>
              <a:gd name="connsiteX115" fmla="*/ 2470180 w 4112633"/>
              <a:gd name="connsiteY115" fmla="*/ 1022741 h 2512659"/>
              <a:gd name="connsiteX116" fmla="*/ 2470180 w 4112633"/>
              <a:gd name="connsiteY116" fmla="*/ 1074745 h 2512659"/>
              <a:gd name="connsiteX117" fmla="*/ 2474514 w 4112633"/>
              <a:gd name="connsiteY117" fmla="*/ 1105081 h 2512659"/>
              <a:gd name="connsiteX118" fmla="*/ 2444178 w 4112633"/>
              <a:gd name="connsiteY118" fmla="*/ 1148417 h 2512659"/>
              <a:gd name="connsiteX119" fmla="*/ 2413843 w 4112633"/>
              <a:gd name="connsiteY119" fmla="*/ 1230757 h 2512659"/>
              <a:gd name="connsiteX120" fmla="*/ 2391982 w 4112633"/>
              <a:gd name="connsiteY120" fmla="*/ 1292285 h 2512659"/>
              <a:gd name="connsiteX121" fmla="*/ 2401507 w 4112633"/>
              <a:gd name="connsiteY121" fmla="*/ 1408008 h 2512659"/>
              <a:gd name="connsiteX122" fmla="*/ 2416461 w 4112633"/>
              <a:gd name="connsiteY122" fmla="*/ 1538446 h 2512659"/>
              <a:gd name="connsiteX123" fmla="*/ 2449177 w 4112633"/>
              <a:gd name="connsiteY123" fmla="*/ 1664122 h 2512659"/>
              <a:gd name="connsiteX124" fmla="*/ 2496182 w 4112633"/>
              <a:gd name="connsiteY124" fmla="*/ 1746461 h 2512659"/>
              <a:gd name="connsiteX125" fmla="*/ 2474514 w 4112633"/>
              <a:gd name="connsiteY125" fmla="*/ 1789797 h 2512659"/>
              <a:gd name="connsiteX126" fmla="*/ 2525852 w 4112633"/>
              <a:gd name="connsiteY126" fmla="*/ 1919807 h 2512659"/>
              <a:gd name="connsiteX127" fmla="*/ 2561187 w 4112633"/>
              <a:gd name="connsiteY127" fmla="*/ 2028148 h 2512659"/>
              <a:gd name="connsiteX128" fmla="*/ 2569854 w 4112633"/>
              <a:gd name="connsiteY128" fmla="*/ 2205828 h 2512659"/>
              <a:gd name="connsiteX129" fmla="*/ 2570283 w 4112633"/>
              <a:gd name="connsiteY129" fmla="*/ 2363792 h 2512659"/>
              <a:gd name="connsiteX130" fmla="*/ 2556853 w 4112633"/>
              <a:gd name="connsiteY130" fmla="*/ 2483181 h 2512659"/>
              <a:gd name="connsiteX131" fmla="*/ 2550138 w 4112633"/>
              <a:gd name="connsiteY131" fmla="*/ 2512659 h 2512659"/>
              <a:gd name="connsiteX132" fmla="*/ 1616451 w 4112633"/>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4017 w 4100490"/>
              <a:gd name="connsiteY31" fmla="*/ 325024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8053 w 4100490"/>
              <a:gd name="connsiteY37" fmla="*/ 485369 h 2512659"/>
              <a:gd name="connsiteX38" fmla="*/ 858063 w 4100490"/>
              <a:gd name="connsiteY38" fmla="*/ 476702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14495 w 4100490"/>
              <a:gd name="connsiteY57" fmla="*/ 99674 h 2512659"/>
              <a:gd name="connsiteX58" fmla="*/ 2253498 w 4100490"/>
              <a:gd name="connsiteY58" fmla="*/ 160345 h 2512659"/>
              <a:gd name="connsiteX59" fmla="*/ 2266499 w 4100490"/>
              <a:gd name="connsiteY59" fmla="*/ 251352 h 2512659"/>
              <a:gd name="connsiteX60" fmla="*/ 2249164 w 4100490"/>
              <a:gd name="connsiteY60" fmla="*/ 338025 h 2512659"/>
              <a:gd name="connsiteX61" fmla="*/ 2227496 w 4100490"/>
              <a:gd name="connsiteY61" fmla="*/ 368360 h 2512659"/>
              <a:gd name="connsiteX62" fmla="*/ 2214495 w 4100490"/>
              <a:gd name="connsiteY62" fmla="*/ 403030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699864 w 4100490"/>
              <a:gd name="connsiteY72" fmla="*/ 541706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24235 w 4100490"/>
              <a:gd name="connsiteY76" fmla="*/ 433365 h 2512659"/>
              <a:gd name="connsiteX77" fmla="*/ 3358578 w 4100490"/>
              <a:gd name="connsiteY77" fmla="*/ 442032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26286 w 4100490"/>
              <a:gd name="connsiteY84" fmla="*/ 151678 h 2512659"/>
              <a:gd name="connsiteX85" fmla="*/ 3926286 w 4100490"/>
              <a:gd name="connsiteY85" fmla="*/ 190681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3583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4017 w 4100490"/>
              <a:gd name="connsiteY31" fmla="*/ 325024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8053 w 4100490"/>
              <a:gd name="connsiteY37" fmla="*/ 485369 h 2512659"/>
              <a:gd name="connsiteX38" fmla="*/ 858063 w 4100490"/>
              <a:gd name="connsiteY38" fmla="*/ 476702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14495 w 4100490"/>
              <a:gd name="connsiteY57" fmla="*/ 99674 h 2512659"/>
              <a:gd name="connsiteX58" fmla="*/ 2253498 w 4100490"/>
              <a:gd name="connsiteY58" fmla="*/ 160345 h 2512659"/>
              <a:gd name="connsiteX59" fmla="*/ 2266499 w 4100490"/>
              <a:gd name="connsiteY59" fmla="*/ 251352 h 2512659"/>
              <a:gd name="connsiteX60" fmla="*/ 2249164 w 4100490"/>
              <a:gd name="connsiteY60" fmla="*/ 338025 h 2512659"/>
              <a:gd name="connsiteX61" fmla="*/ 2227496 w 4100490"/>
              <a:gd name="connsiteY61" fmla="*/ 368360 h 2512659"/>
              <a:gd name="connsiteX62" fmla="*/ 2214495 w 4100490"/>
              <a:gd name="connsiteY62" fmla="*/ 403030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699864 w 4100490"/>
              <a:gd name="connsiteY72" fmla="*/ 541706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24235 w 4100490"/>
              <a:gd name="connsiteY76" fmla="*/ 433365 h 2512659"/>
              <a:gd name="connsiteX77" fmla="*/ 3358578 w 4100490"/>
              <a:gd name="connsiteY77" fmla="*/ 442032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26286 w 4100490"/>
              <a:gd name="connsiteY84" fmla="*/ 151678 h 2512659"/>
              <a:gd name="connsiteX85" fmla="*/ 3926286 w 4100490"/>
              <a:gd name="connsiteY85" fmla="*/ 190681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8346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4017 w 4100490"/>
              <a:gd name="connsiteY31" fmla="*/ 325024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8053 w 4100490"/>
              <a:gd name="connsiteY37" fmla="*/ 485369 h 2512659"/>
              <a:gd name="connsiteX38" fmla="*/ 858063 w 4100490"/>
              <a:gd name="connsiteY38" fmla="*/ 476702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14495 w 4100490"/>
              <a:gd name="connsiteY57" fmla="*/ 99674 h 2512659"/>
              <a:gd name="connsiteX58" fmla="*/ 2253498 w 4100490"/>
              <a:gd name="connsiteY58" fmla="*/ 160345 h 2512659"/>
              <a:gd name="connsiteX59" fmla="*/ 2266499 w 4100490"/>
              <a:gd name="connsiteY59" fmla="*/ 251352 h 2512659"/>
              <a:gd name="connsiteX60" fmla="*/ 2249164 w 4100490"/>
              <a:gd name="connsiteY60" fmla="*/ 338025 h 2512659"/>
              <a:gd name="connsiteX61" fmla="*/ 2227496 w 4100490"/>
              <a:gd name="connsiteY61" fmla="*/ 368360 h 2512659"/>
              <a:gd name="connsiteX62" fmla="*/ 2214495 w 4100490"/>
              <a:gd name="connsiteY62" fmla="*/ 403030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699864 w 4100490"/>
              <a:gd name="connsiteY72" fmla="*/ 541706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24235 w 4100490"/>
              <a:gd name="connsiteY76" fmla="*/ 433365 h 2512659"/>
              <a:gd name="connsiteX77" fmla="*/ 3358578 w 4100490"/>
              <a:gd name="connsiteY77" fmla="*/ 442032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09618 w 4100490"/>
              <a:gd name="connsiteY84" fmla="*/ 163584 h 2512659"/>
              <a:gd name="connsiteX85" fmla="*/ 3926286 w 4100490"/>
              <a:gd name="connsiteY85" fmla="*/ 190681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8346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4017 w 4100490"/>
              <a:gd name="connsiteY31" fmla="*/ 325024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8053 w 4100490"/>
              <a:gd name="connsiteY37" fmla="*/ 485369 h 2512659"/>
              <a:gd name="connsiteX38" fmla="*/ 858063 w 4100490"/>
              <a:gd name="connsiteY38" fmla="*/ 476702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14495 w 4100490"/>
              <a:gd name="connsiteY57" fmla="*/ 99674 h 2512659"/>
              <a:gd name="connsiteX58" fmla="*/ 2253498 w 4100490"/>
              <a:gd name="connsiteY58" fmla="*/ 160345 h 2512659"/>
              <a:gd name="connsiteX59" fmla="*/ 2266499 w 4100490"/>
              <a:gd name="connsiteY59" fmla="*/ 251352 h 2512659"/>
              <a:gd name="connsiteX60" fmla="*/ 2249164 w 4100490"/>
              <a:gd name="connsiteY60" fmla="*/ 338025 h 2512659"/>
              <a:gd name="connsiteX61" fmla="*/ 2227496 w 4100490"/>
              <a:gd name="connsiteY61" fmla="*/ 368360 h 2512659"/>
              <a:gd name="connsiteX62" fmla="*/ 2214495 w 4100490"/>
              <a:gd name="connsiteY62" fmla="*/ 403030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699864 w 4100490"/>
              <a:gd name="connsiteY72" fmla="*/ 541706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24235 w 4100490"/>
              <a:gd name="connsiteY76" fmla="*/ 433365 h 2512659"/>
              <a:gd name="connsiteX77" fmla="*/ 3358578 w 4100490"/>
              <a:gd name="connsiteY77" fmla="*/ 442032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09618 w 4100490"/>
              <a:gd name="connsiteY84" fmla="*/ 163584 h 2512659"/>
              <a:gd name="connsiteX85" fmla="*/ 3909618 w 4100490"/>
              <a:gd name="connsiteY85" fmla="*/ 195443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8346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4017 w 4100490"/>
              <a:gd name="connsiteY31" fmla="*/ 325024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8053 w 4100490"/>
              <a:gd name="connsiteY37" fmla="*/ 485369 h 2512659"/>
              <a:gd name="connsiteX38" fmla="*/ 858063 w 4100490"/>
              <a:gd name="connsiteY38" fmla="*/ 476702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14495 w 4100490"/>
              <a:gd name="connsiteY57" fmla="*/ 99674 h 2512659"/>
              <a:gd name="connsiteX58" fmla="*/ 2253498 w 4100490"/>
              <a:gd name="connsiteY58" fmla="*/ 160345 h 2512659"/>
              <a:gd name="connsiteX59" fmla="*/ 2266499 w 4100490"/>
              <a:gd name="connsiteY59" fmla="*/ 251352 h 2512659"/>
              <a:gd name="connsiteX60" fmla="*/ 2249164 w 4100490"/>
              <a:gd name="connsiteY60" fmla="*/ 338025 h 2512659"/>
              <a:gd name="connsiteX61" fmla="*/ 2227496 w 4100490"/>
              <a:gd name="connsiteY61" fmla="*/ 368360 h 2512659"/>
              <a:gd name="connsiteX62" fmla="*/ 2214495 w 4100490"/>
              <a:gd name="connsiteY62" fmla="*/ 403030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714152 w 4100490"/>
              <a:gd name="connsiteY72" fmla="*/ 548850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24235 w 4100490"/>
              <a:gd name="connsiteY76" fmla="*/ 433365 h 2512659"/>
              <a:gd name="connsiteX77" fmla="*/ 3358578 w 4100490"/>
              <a:gd name="connsiteY77" fmla="*/ 442032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09618 w 4100490"/>
              <a:gd name="connsiteY84" fmla="*/ 163584 h 2512659"/>
              <a:gd name="connsiteX85" fmla="*/ 3909618 w 4100490"/>
              <a:gd name="connsiteY85" fmla="*/ 195443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8346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4017 w 4100490"/>
              <a:gd name="connsiteY31" fmla="*/ 325024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8053 w 4100490"/>
              <a:gd name="connsiteY37" fmla="*/ 485369 h 2512659"/>
              <a:gd name="connsiteX38" fmla="*/ 858063 w 4100490"/>
              <a:gd name="connsiteY38" fmla="*/ 476702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14495 w 4100490"/>
              <a:gd name="connsiteY57" fmla="*/ 99674 h 2512659"/>
              <a:gd name="connsiteX58" fmla="*/ 2253498 w 4100490"/>
              <a:gd name="connsiteY58" fmla="*/ 160345 h 2512659"/>
              <a:gd name="connsiteX59" fmla="*/ 2266499 w 4100490"/>
              <a:gd name="connsiteY59" fmla="*/ 251352 h 2512659"/>
              <a:gd name="connsiteX60" fmla="*/ 2249164 w 4100490"/>
              <a:gd name="connsiteY60" fmla="*/ 338025 h 2512659"/>
              <a:gd name="connsiteX61" fmla="*/ 2227496 w 4100490"/>
              <a:gd name="connsiteY61" fmla="*/ 368360 h 2512659"/>
              <a:gd name="connsiteX62" fmla="*/ 2214495 w 4100490"/>
              <a:gd name="connsiteY62" fmla="*/ 403030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714152 w 4100490"/>
              <a:gd name="connsiteY72" fmla="*/ 548850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31379 w 4100490"/>
              <a:gd name="connsiteY76" fmla="*/ 445272 h 2512659"/>
              <a:gd name="connsiteX77" fmla="*/ 3358578 w 4100490"/>
              <a:gd name="connsiteY77" fmla="*/ 442032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09618 w 4100490"/>
              <a:gd name="connsiteY84" fmla="*/ 163584 h 2512659"/>
              <a:gd name="connsiteX85" fmla="*/ 3909618 w 4100490"/>
              <a:gd name="connsiteY85" fmla="*/ 195443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8346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4017 w 4100490"/>
              <a:gd name="connsiteY31" fmla="*/ 325024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8053 w 4100490"/>
              <a:gd name="connsiteY37" fmla="*/ 485369 h 2512659"/>
              <a:gd name="connsiteX38" fmla="*/ 858063 w 4100490"/>
              <a:gd name="connsiteY38" fmla="*/ 476702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14495 w 4100490"/>
              <a:gd name="connsiteY57" fmla="*/ 99674 h 2512659"/>
              <a:gd name="connsiteX58" fmla="*/ 2253498 w 4100490"/>
              <a:gd name="connsiteY58" fmla="*/ 160345 h 2512659"/>
              <a:gd name="connsiteX59" fmla="*/ 2266499 w 4100490"/>
              <a:gd name="connsiteY59" fmla="*/ 251352 h 2512659"/>
              <a:gd name="connsiteX60" fmla="*/ 2249164 w 4100490"/>
              <a:gd name="connsiteY60" fmla="*/ 338025 h 2512659"/>
              <a:gd name="connsiteX61" fmla="*/ 2227496 w 4100490"/>
              <a:gd name="connsiteY61" fmla="*/ 368360 h 2512659"/>
              <a:gd name="connsiteX62" fmla="*/ 2214495 w 4100490"/>
              <a:gd name="connsiteY62" fmla="*/ 403030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714152 w 4100490"/>
              <a:gd name="connsiteY72" fmla="*/ 548850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31379 w 4100490"/>
              <a:gd name="connsiteY76" fmla="*/ 445272 h 2512659"/>
              <a:gd name="connsiteX77" fmla="*/ 3365722 w 4100490"/>
              <a:gd name="connsiteY77" fmla="*/ 446795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09618 w 4100490"/>
              <a:gd name="connsiteY84" fmla="*/ 163584 h 2512659"/>
              <a:gd name="connsiteX85" fmla="*/ 3909618 w 4100490"/>
              <a:gd name="connsiteY85" fmla="*/ 195443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8346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4017 w 4100490"/>
              <a:gd name="connsiteY31" fmla="*/ 325024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8053 w 4100490"/>
              <a:gd name="connsiteY37" fmla="*/ 485369 h 2512659"/>
              <a:gd name="connsiteX38" fmla="*/ 858063 w 4100490"/>
              <a:gd name="connsiteY38" fmla="*/ 476702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14495 w 4100490"/>
              <a:gd name="connsiteY57" fmla="*/ 99674 h 2512659"/>
              <a:gd name="connsiteX58" fmla="*/ 2253498 w 4100490"/>
              <a:gd name="connsiteY58" fmla="*/ 160345 h 2512659"/>
              <a:gd name="connsiteX59" fmla="*/ 2266499 w 4100490"/>
              <a:gd name="connsiteY59" fmla="*/ 251352 h 2512659"/>
              <a:gd name="connsiteX60" fmla="*/ 2249164 w 4100490"/>
              <a:gd name="connsiteY60" fmla="*/ 338025 h 2512659"/>
              <a:gd name="connsiteX61" fmla="*/ 2227496 w 4100490"/>
              <a:gd name="connsiteY61" fmla="*/ 368360 h 2512659"/>
              <a:gd name="connsiteX62" fmla="*/ 2197826 w 4100490"/>
              <a:gd name="connsiteY62" fmla="*/ 405412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714152 w 4100490"/>
              <a:gd name="connsiteY72" fmla="*/ 548850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31379 w 4100490"/>
              <a:gd name="connsiteY76" fmla="*/ 445272 h 2512659"/>
              <a:gd name="connsiteX77" fmla="*/ 3365722 w 4100490"/>
              <a:gd name="connsiteY77" fmla="*/ 446795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09618 w 4100490"/>
              <a:gd name="connsiteY84" fmla="*/ 163584 h 2512659"/>
              <a:gd name="connsiteX85" fmla="*/ 3909618 w 4100490"/>
              <a:gd name="connsiteY85" fmla="*/ 195443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8346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4017 w 4100490"/>
              <a:gd name="connsiteY31" fmla="*/ 325024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8053 w 4100490"/>
              <a:gd name="connsiteY37" fmla="*/ 485369 h 2512659"/>
              <a:gd name="connsiteX38" fmla="*/ 858063 w 4100490"/>
              <a:gd name="connsiteY38" fmla="*/ 476702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14495 w 4100490"/>
              <a:gd name="connsiteY57" fmla="*/ 99674 h 2512659"/>
              <a:gd name="connsiteX58" fmla="*/ 2253498 w 4100490"/>
              <a:gd name="connsiteY58" fmla="*/ 160345 h 2512659"/>
              <a:gd name="connsiteX59" fmla="*/ 2259356 w 4100490"/>
              <a:gd name="connsiteY59" fmla="*/ 253733 h 2512659"/>
              <a:gd name="connsiteX60" fmla="*/ 2249164 w 4100490"/>
              <a:gd name="connsiteY60" fmla="*/ 338025 h 2512659"/>
              <a:gd name="connsiteX61" fmla="*/ 2227496 w 4100490"/>
              <a:gd name="connsiteY61" fmla="*/ 368360 h 2512659"/>
              <a:gd name="connsiteX62" fmla="*/ 2197826 w 4100490"/>
              <a:gd name="connsiteY62" fmla="*/ 405412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714152 w 4100490"/>
              <a:gd name="connsiteY72" fmla="*/ 548850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31379 w 4100490"/>
              <a:gd name="connsiteY76" fmla="*/ 445272 h 2512659"/>
              <a:gd name="connsiteX77" fmla="*/ 3365722 w 4100490"/>
              <a:gd name="connsiteY77" fmla="*/ 446795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09618 w 4100490"/>
              <a:gd name="connsiteY84" fmla="*/ 163584 h 2512659"/>
              <a:gd name="connsiteX85" fmla="*/ 3909618 w 4100490"/>
              <a:gd name="connsiteY85" fmla="*/ 195443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8346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4017 w 4100490"/>
              <a:gd name="connsiteY31" fmla="*/ 325024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8053 w 4100490"/>
              <a:gd name="connsiteY37" fmla="*/ 485369 h 2512659"/>
              <a:gd name="connsiteX38" fmla="*/ 858063 w 4100490"/>
              <a:gd name="connsiteY38" fmla="*/ 476702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14495 w 4100490"/>
              <a:gd name="connsiteY57" fmla="*/ 99674 h 2512659"/>
              <a:gd name="connsiteX58" fmla="*/ 2253498 w 4100490"/>
              <a:gd name="connsiteY58" fmla="*/ 160345 h 2512659"/>
              <a:gd name="connsiteX59" fmla="*/ 2259356 w 4100490"/>
              <a:gd name="connsiteY59" fmla="*/ 253733 h 2512659"/>
              <a:gd name="connsiteX60" fmla="*/ 2246782 w 4100490"/>
              <a:gd name="connsiteY60" fmla="*/ 316594 h 2512659"/>
              <a:gd name="connsiteX61" fmla="*/ 2227496 w 4100490"/>
              <a:gd name="connsiteY61" fmla="*/ 368360 h 2512659"/>
              <a:gd name="connsiteX62" fmla="*/ 2197826 w 4100490"/>
              <a:gd name="connsiteY62" fmla="*/ 405412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714152 w 4100490"/>
              <a:gd name="connsiteY72" fmla="*/ 548850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31379 w 4100490"/>
              <a:gd name="connsiteY76" fmla="*/ 445272 h 2512659"/>
              <a:gd name="connsiteX77" fmla="*/ 3365722 w 4100490"/>
              <a:gd name="connsiteY77" fmla="*/ 446795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09618 w 4100490"/>
              <a:gd name="connsiteY84" fmla="*/ 163584 h 2512659"/>
              <a:gd name="connsiteX85" fmla="*/ 3909618 w 4100490"/>
              <a:gd name="connsiteY85" fmla="*/ 195443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8346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4017 w 4100490"/>
              <a:gd name="connsiteY31" fmla="*/ 325024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8053 w 4100490"/>
              <a:gd name="connsiteY37" fmla="*/ 485369 h 2512659"/>
              <a:gd name="connsiteX38" fmla="*/ 858063 w 4100490"/>
              <a:gd name="connsiteY38" fmla="*/ 476702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02589 w 4100490"/>
              <a:gd name="connsiteY57" fmla="*/ 102056 h 2512659"/>
              <a:gd name="connsiteX58" fmla="*/ 2253498 w 4100490"/>
              <a:gd name="connsiteY58" fmla="*/ 160345 h 2512659"/>
              <a:gd name="connsiteX59" fmla="*/ 2259356 w 4100490"/>
              <a:gd name="connsiteY59" fmla="*/ 253733 h 2512659"/>
              <a:gd name="connsiteX60" fmla="*/ 2246782 w 4100490"/>
              <a:gd name="connsiteY60" fmla="*/ 316594 h 2512659"/>
              <a:gd name="connsiteX61" fmla="*/ 2227496 w 4100490"/>
              <a:gd name="connsiteY61" fmla="*/ 368360 h 2512659"/>
              <a:gd name="connsiteX62" fmla="*/ 2197826 w 4100490"/>
              <a:gd name="connsiteY62" fmla="*/ 405412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714152 w 4100490"/>
              <a:gd name="connsiteY72" fmla="*/ 548850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31379 w 4100490"/>
              <a:gd name="connsiteY76" fmla="*/ 445272 h 2512659"/>
              <a:gd name="connsiteX77" fmla="*/ 3365722 w 4100490"/>
              <a:gd name="connsiteY77" fmla="*/ 446795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09618 w 4100490"/>
              <a:gd name="connsiteY84" fmla="*/ 163584 h 2512659"/>
              <a:gd name="connsiteX85" fmla="*/ 3909618 w 4100490"/>
              <a:gd name="connsiteY85" fmla="*/ 195443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8346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4017 w 4100490"/>
              <a:gd name="connsiteY31" fmla="*/ 325024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0910 w 4100490"/>
              <a:gd name="connsiteY37" fmla="*/ 492513 h 2512659"/>
              <a:gd name="connsiteX38" fmla="*/ 858063 w 4100490"/>
              <a:gd name="connsiteY38" fmla="*/ 476702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02589 w 4100490"/>
              <a:gd name="connsiteY57" fmla="*/ 102056 h 2512659"/>
              <a:gd name="connsiteX58" fmla="*/ 2253498 w 4100490"/>
              <a:gd name="connsiteY58" fmla="*/ 160345 h 2512659"/>
              <a:gd name="connsiteX59" fmla="*/ 2259356 w 4100490"/>
              <a:gd name="connsiteY59" fmla="*/ 253733 h 2512659"/>
              <a:gd name="connsiteX60" fmla="*/ 2246782 w 4100490"/>
              <a:gd name="connsiteY60" fmla="*/ 316594 h 2512659"/>
              <a:gd name="connsiteX61" fmla="*/ 2227496 w 4100490"/>
              <a:gd name="connsiteY61" fmla="*/ 368360 h 2512659"/>
              <a:gd name="connsiteX62" fmla="*/ 2197826 w 4100490"/>
              <a:gd name="connsiteY62" fmla="*/ 405412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714152 w 4100490"/>
              <a:gd name="connsiteY72" fmla="*/ 548850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31379 w 4100490"/>
              <a:gd name="connsiteY76" fmla="*/ 445272 h 2512659"/>
              <a:gd name="connsiteX77" fmla="*/ 3365722 w 4100490"/>
              <a:gd name="connsiteY77" fmla="*/ 446795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09618 w 4100490"/>
              <a:gd name="connsiteY84" fmla="*/ 163584 h 2512659"/>
              <a:gd name="connsiteX85" fmla="*/ 3909618 w 4100490"/>
              <a:gd name="connsiteY85" fmla="*/ 195443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8346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4017 w 4100490"/>
              <a:gd name="connsiteY31" fmla="*/ 325024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0910 w 4100490"/>
              <a:gd name="connsiteY37" fmla="*/ 492513 h 2512659"/>
              <a:gd name="connsiteX38" fmla="*/ 855682 w 4100490"/>
              <a:gd name="connsiteY38" fmla="*/ 488608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02589 w 4100490"/>
              <a:gd name="connsiteY57" fmla="*/ 102056 h 2512659"/>
              <a:gd name="connsiteX58" fmla="*/ 2253498 w 4100490"/>
              <a:gd name="connsiteY58" fmla="*/ 160345 h 2512659"/>
              <a:gd name="connsiteX59" fmla="*/ 2259356 w 4100490"/>
              <a:gd name="connsiteY59" fmla="*/ 253733 h 2512659"/>
              <a:gd name="connsiteX60" fmla="*/ 2246782 w 4100490"/>
              <a:gd name="connsiteY60" fmla="*/ 316594 h 2512659"/>
              <a:gd name="connsiteX61" fmla="*/ 2227496 w 4100490"/>
              <a:gd name="connsiteY61" fmla="*/ 368360 h 2512659"/>
              <a:gd name="connsiteX62" fmla="*/ 2197826 w 4100490"/>
              <a:gd name="connsiteY62" fmla="*/ 405412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714152 w 4100490"/>
              <a:gd name="connsiteY72" fmla="*/ 548850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31379 w 4100490"/>
              <a:gd name="connsiteY76" fmla="*/ 445272 h 2512659"/>
              <a:gd name="connsiteX77" fmla="*/ 3365722 w 4100490"/>
              <a:gd name="connsiteY77" fmla="*/ 446795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09618 w 4100490"/>
              <a:gd name="connsiteY84" fmla="*/ 163584 h 2512659"/>
              <a:gd name="connsiteX85" fmla="*/ 3909618 w 4100490"/>
              <a:gd name="connsiteY85" fmla="*/ 195443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8346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26874 w 4100490"/>
              <a:gd name="connsiteY31" fmla="*/ 332168 h 2512659"/>
              <a:gd name="connsiteX32" fmla="*/ 177680 w 4100490"/>
              <a:gd name="connsiteY32" fmla="*/ 221016 h 2512659"/>
              <a:gd name="connsiteX33" fmla="*/ 255685 w 4100490"/>
              <a:gd name="connsiteY33" fmla="*/ 255686 h 2512659"/>
              <a:gd name="connsiteX34" fmla="*/ 342358 w 4100490"/>
              <a:gd name="connsiteY34" fmla="*/ 355359 h 2512659"/>
              <a:gd name="connsiteX35" fmla="*/ 368360 w 4100490"/>
              <a:gd name="connsiteY35" fmla="*/ 420364 h 2512659"/>
              <a:gd name="connsiteX36" fmla="*/ 528705 w 4100490"/>
              <a:gd name="connsiteY36" fmla="*/ 455033 h 2512659"/>
              <a:gd name="connsiteX37" fmla="*/ 720910 w 4100490"/>
              <a:gd name="connsiteY37" fmla="*/ 492513 h 2512659"/>
              <a:gd name="connsiteX38" fmla="*/ 855682 w 4100490"/>
              <a:gd name="connsiteY38" fmla="*/ 488608 h 2512659"/>
              <a:gd name="connsiteX39" fmla="*/ 966404 w 4100490"/>
              <a:gd name="connsiteY39" fmla="*/ 520038 h 2512659"/>
              <a:gd name="connsiteX40" fmla="*/ 1148417 w 4100490"/>
              <a:gd name="connsiteY40" fmla="*/ 559041 h 2512659"/>
              <a:gd name="connsiteX41" fmla="*/ 1239424 w 4100490"/>
              <a:gd name="connsiteY41" fmla="*/ 541706 h 2512659"/>
              <a:gd name="connsiteX42" fmla="*/ 1308762 w 4100490"/>
              <a:gd name="connsiteY42" fmla="*/ 550374 h 2512659"/>
              <a:gd name="connsiteX43" fmla="*/ 1382434 w 4100490"/>
              <a:gd name="connsiteY43" fmla="*/ 563375 h 2512659"/>
              <a:gd name="connsiteX44" fmla="*/ 1503776 w 4100490"/>
              <a:gd name="connsiteY44" fmla="*/ 520038 h 2512659"/>
              <a:gd name="connsiteX45" fmla="*/ 1603450 w 4100490"/>
              <a:gd name="connsiteY45" fmla="*/ 511371 h 2512659"/>
              <a:gd name="connsiteX46" fmla="*/ 1746890 w 4100490"/>
              <a:gd name="connsiteY46" fmla="*/ 552089 h 2512659"/>
              <a:gd name="connsiteX47" fmla="*/ 1798465 w 4100490"/>
              <a:gd name="connsiteY47" fmla="*/ 537373 h 2512659"/>
              <a:gd name="connsiteX48" fmla="*/ 1859136 w 4100490"/>
              <a:gd name="connsiteY48" fmla="*/ 524372 h 2512659"/>
              <a:gd name="connsiteX49" fmla="*/ 1867803 w 4100490"/>
              <a:gd name="connsiteY49" fmla="*/ 437699 h 2512659"/>
              <a:gd name="connsiteX50" fmla="*/ 1833134 w 4100490"/>
              <a:gd name="connsiteY50" fmla="*/ 385695 h 2512659"/>
              <a:gd name="connsiteX51" fmla="*/ 1798465 w 4100490"/>
              <a:gd name="connsiteY51" fmla="*/ 307689 h 2512659"/>
              <a:gd name="connsiteX52" fmla="*/ 1807132 w 4100490"/>
              <a:gd name="connsiteY52" fmla="*/ 177680 h 2512659"/>
              <a:gd name="connsiteX53" fmla="*/ 1889471 w 4100490"/>
              <a:gd name="connsiteY53" fmla="*/ 69339 h 2512659"/>
              <a:gd name="connsiteX54" fmla="*/ 1958810 w 4100490"/>
              <a:gd name="connsiteY54" fmla="*/ 4334 h 2512659"/>
              <a:gd name="connsiteX55" fmla="*/ 2049816 w 4100490"/>
              <a:gd name="connsiteY55" fmla="*/ 0 h 2512659"/>
              <a:gd name="connsiteX56" fmla="*/ 2145156 w 4100490"/>
              <a:gd name="connsiteY56" fmla="*/ 34669 h 2512659"/>
              <a:gd name="connsiteX57" fmla="*/ 2202589 w 4100490"/>
              <a:gd name="connsiteY57" fmla="*/ 102056 h 2512659"/>
              <a:gd name="connsiteX58" fmla="*/ 2253498 w 4100490"/>
              <a:gd name="connsiteY58" fmla="*/ 160345 h 2512659"/>
              <a:gd name="connsiteX59" fmla="*/ 2259356 w 4100490"/>
              <a:gd name="connsiteY59" fmla="*/ 253733 h 2512659"/>
              <a:gd name="connsiteX60" fmla="*/ 2246782 w 4100490"/>
              <a:gd name="connsiteY60" fmla="*/ 316594 h 2512659"/>
              <a:gd name="connsiteX61" fmla="*/ 2227496 w 4100490"/>
              <a:gd name="connsiteY61" fmla="*/ 368360 h 2512659"/>
              <a:gd name="connsiteX62" fmla="*/ 2197826 w 4100490"/>
              <a:gd name="connsiteY62" fmla="*/ 405412 h 2512659"/>
              <a:gd name="connsiteX63" fmla="*/ 2184159 w 4100490"/>
              <a:gd name="connsiteY63" fmla="*/ 468034 h 2512659"/>
              <a:gd name="connsiteX64" fmla="*/ 2184159 w 4100490"/>
              <a:gd name="connsiteY64" fmla="*/ 502704 h 2512659"/>
              <a:gd name="connsiteX65" fmla="*/ 2270832 w 4100490"/>
              <a:gd name="connsiteY65" fmla="*/ 533039 h 2512659"/>
              <a:gd name="connsiteX66" fmla="*/ 2270832 w 4100490"/>
              <a:gd name="connsiteY66" fmla="*/ 533039 h 2512659"/>
              <a:gd name="connsiteX67" fmla="*/ 2344504 w 4100490"/>
              <a:gd name="connsiteY67" fmla="*/ 528705 h 2512659"/>
              <a:gd name="connsiteX68" fmla="*/ 2374840 w 4100490"/>
              <a:gd name="connsiteY68" fmla="*/ 520038 h 2512659"/>
              <a:gd name="connsiteX69" fmla="*/ 2409509 w 4100490"/>
              <a:gd name="connsiteY69" fmla="*/ 489703 h 2512659"/>
              <a:gd name="connsiteX70" fmla="*/ 2439845 w 4100490"/>
              <a:gd name="connsiteY70" fmla="*/ 515705 h 2512659"/>
              <a:gd name="connsiteX71" fmla="*/ 2578521 w 4100490"/>
              <a:gd name="connsiteY71" fmla="*/ 511371 h 2512659"/>
              <a:gd name="connsiteX72" fmla="*/ 2714152 w 4100490"/>
              <a:gd name="connsiteY72" fmla="*/ 548850 h 2512659"/>
              <a:gd name="connsiteX73" fmla="*/ 2838540 w 4100490"/>
              <a:gd name="connsiteY73" fmla="*/ 524372 h 2512659"/>
              <a:gd name="connsiteX74" fmla="*/ 3037888 w 4100490"/>
              <a:gd name="connsiteY74" fmla="*/ 489703 h 2512659"/>
              <a:gd name="connsiteX75" fmla="*/ 3094226 w 4100490"/>
              <a:gd name="connsiteY75" fmla="*/ 472368 h 2512659"/>
              <a:gd name="connsiteX76" fmla="*/ 3231379 w 4100490"/>
              <a:gd name="connsiteY76" fmla="*/ 445272 h 2512659"/>
              <a:gd name="connsiteX77" fmla="*/ 3365722 w 4100490"/>
              <a:gd name="connsiteY77" fmla="*/ 446795 h 2512659"/>
              <a:gd name="connsiteX78" fmla="*/ 3531924 w 4100490"/>
              <a:gd name="connsiteY78" fmla="*/ 407363 h 2512659"/>
              <a:gd name="connsiteX79" fmla="*/ 3653266 w 4100490"/>
              <a:gd name="connsiteY79" fmla="*/ 390029 h 2512659"/>
              <a:gd name="connsiteX80" fmla="*/ 3722605 w 4100490"/>
              <a:gd name="connsiteY80" fmla="*/ 351026 h 2512659"/>
              <a:gd name="connsiteX81" fmla="*/ 3752940 w 4100490"/>
              <a:gd name="connsiteY81" fmla="*/ 281687 h 2512659"/>
              <a:gd name="connsiteX82" fmla="*/ 3809278 w 4100490"/>
              <a:gd name="connsiteY82" fmla="*/ 208015 h 2512659"/>
              <a:gd name="connsiteX83" fmla="*/ 3878616 w 4100490"/>
              <a:gd name="connsiteY83" fmla="*/ 160345 h 2512659"/>
              <a:gd name="connsiteX84" fmla="*/ 3909618 w 4100490"/>
              <a:gd name="connsiteY84" fmla="*/ 163584 h 2512659"/>
              <a:gd name="connsiteX85" fmla="*/ 3909618 w 4100490"/>
              <a:gd name="connsiteY85" fmla="*/ 195443 h 2512659"/>
              <a:gd name="connsiteX86" fmla="*/ 3882950 w 4100490"/>
              <a:gd name="connsiteY86" fmla="*/ 234017 h 2512659"/>
              <a:gd name="connsiteX87" fmla="*/ 3835280 w 4100490"/>
              <a:gd name="connsiteY87" fmla="*/ 277354 h 2512659"/>
              <a:gd name="connsiteX88" fmla="*/ 3843947 w 4100490"/>
              <a:gd name="connsiteY88" fmla="*/ 294688 h 2512659"/>
              <a:gd name="connsiteX89" fmla="*/ 3904618 w 4100490"/>
              <a:gd name="connsiteY89" fmla="*/ 294688 h 2512659"/>
              <a:gd name="connsiteX90" fmla="*/ 3995625 w 4100490"/>
              <a:gd name="connsiteY90" fmla="*/ 264353 h 2512659"/>
              <a:gd name="connsiteX91" fmla="*/ 4060629 w 4100490"/>
              <a:gd name="connsiteY91" fmla="*/ 255686 h 2512659"/>
              <a:gd name="connsiteX92" fmla="*/ 4098346 w 4100490"/>
              <a:gd name="connsiteY92" fmla="*/ 247018 h 2512659"/>
              <a:gd name="connsiteX93" fmla="*/ 4100490 w 4100490"/>
              <a:gd name="connsiteY93" fmla="*/ 325024 h 2512659"/>
              <a:gd name="connsiteX94" fmla="*/ 4055438 w 4100490"/>
              <a:gd name="connsiteY94" fmla="*/ 355359 h 2512659"/>
              <a:gd name="connsiteX95" fmla="*/ 4042008 w 4100490"/>
              <a:gd name="connsiteY95" fmla="*/ 378980 h 2512659"/>
              <a:gd name="connsiteX96" fmla="*/ 4038961 w 4100490"/>
              <a:gd name="connsiteY96" fmla="*/ 407363 h 2512659"/>
              <a:gd name="connsiteX97" fmla="*/ 4009291 w 4100490"/>
              <a:gd name="connsiteY97" fmla="*/ 435746 h 2512659"/>
              <a:gd name="connsiteX98" fmla="*/ 3956622 w 4100490"/>
              <a:gd name="connsiteY98" fmla="*/ 450700 h 2512659"/>
              <a:gd name="connsiteX99" fmla="*/ 3826612 w 4100490"/>
              <a:gd name="connsiteY99" fmla="*/ 485369 h 2512659"/>
              <a:gd name="connsiteX100" fmla="*/ 3778942 w 4100490"/>
              <a:gd name="connsiteY100" fmla="*/ 472368 h 2512659"/>
              <a:gd name="connsiteX101" fmla="*/ 3626407 w 4100490"/>
              <a:gd name="connsiteY101" fmla="*/ 513989 h 2512659"/>
              <a:gd name="connsiteX102" fmla="*/ 3474062 w 4100490"/>
              <a:gd name="connsiteY102" fmla="*/ 580946 h 2512659"/>
              <a:gd name="connsiteX103" fmla="*/ 3380246 w 4100490"/>
              <a:gd name="connsiteY103" fmla="*/ 624046 h 2512659"/>
              <a:gd name="connsiteX104" fmla="*/ 3250237 w 4100490"/>
              <a:gd name="connsiteY104" fmla="*/ 650048 h 2512659"/>
              <a:gd name="connsiteX105" fmla="*/ 3172423 w 4100490"/>
              <a:gd name="connsiteY105" fmla="*/ 656571 h 2512659"/>
              <a:gd name="connsiteX106" fmla="*/ 3072987 w 4100490"/>
              <a:gd name="connsiteY106" fmla="*/ 674762 h 2512659"/>
              <a:gd name="connsiteX107" fmla="*/ 2981551 w 4100490"/>
              <a:gd name="connsiteY107" fmla="*/ 705527 h 2512659"/>
              <a:gd name="connsiteX108" fmla="*/ 2875591 w 4100490"/>
              <a:gd name="connsiteY108" fmla="*/ 744960 h 2512659"/>
              <a:gd name="connsiteX109" fmla="*/ 2769202 w 4100490"/>
              <a:gd name="connsiteY109" fmla="*/ 775723 h 2512659"/>
              <a:gd name="connsiteX110" fmla="*/ 2673862 w 4100490"/>
              <a:gd name="connsiteY110" fmla="*/ 784391 h 2512659"/>
              <a:gd name="connsiteX111" fmla="*/ 2645434 w 4100490"/>
              <a:gd name="connsiteY111" fmla="*/ 784865 h 2512659"/>
              <a:gd name="connsiteX112" fmla="*/ 2574188 w 4100490"/>
              <a:gd name="connsiteY112" fmla="*/ 814726 h 2512659"/>
              <a:gd name="connsiteX113" fmla="*/ 2528041 w 4100490"/>
              <a:gd name="connsiteY113" fmla="*/ 856777 h 2512659"/>
              <a:gd name="connsiteX114" fmla="*/ 2500516 w 4100490"/>
              <a:gd name="connsiteY114" fmla="*/ 944736 h 2512659"/>
              <a:gd name="connsiteX115" fmla="*/ 2470180 w 4100490"/>
              <a:gd name="connsiteY115" fmla="*/ 1022741 h 2512659"/>
              <a:gd name="connsiteX116" fmla="*/ 2470180 w 4100490"/>
              <a:gd name="connsiteY116" fmla="*/ 1074745 h 2512659"/>
              <a:gd name="connsiteX117" fmla="*/ 2474514 w 4100490"/>
              <a:gd name="connsiteY117" fmla="*/ 1105081 h 2512659"/>
              <a:gd name="connsiteX118" fmla="*/ 2444178 w 4100490"/>
              <a:gd name="connsiteY118" fmla="*/ 1148417 h 2512659"/>
              <a:gd name="connsiteX119" fmla="*/ 2413843 w 4100490"/>
              <a:gd name="connsiteY119" fmla="*/ 1230757 h 2512659"/>
              <a:gd name="connsiteX120" fmla="*/ 2391982 w 4100490"/>
              <a:gd name="connsiteY120" fmla="*/ 1292285 h 2512659"/>
              <a:gd name="connsiteX121" fmla="*/ 2401507 w 4100490"/>
              <a:gd name="connsiteY121" fmla="*/ 1408008 h 2512659"/>
              <a:gd name="connsiteX122" fmla="*/ 2416461 w 4100490"/>
              <a:gd name="connsiteY122" fmla="*/ 1538446 h 2512659"/>
              <a:gd name="connsiteX123" fmla="*/ 2449177 w 4100490"/>
              <a:gd name="connsiteY123" fmla="*/ 1664122 h 2512659"/>
              <a:gd name="connsiteX124" fmla="*/ 2496182 w 4100490"/>
              <a:gd name="connsiteY124" fmla="*/ 1746461 h 2512659"/>
              <a:gd name="connsiteX125" fmla="*/ 2474514 w 4100490"/>
              <a:gd name="connsiteY125" fmla="*/ 1789797 h 2512659"/>
              <a:gd name="connsiteX126" fmla="*/ 2525852 w 4100490"/>
              <a:gd name="connsiteY126" fmla="*/ 1919807 h 2512659"/>
              <a:gd name="connsiteX127" fmla="*/ 2561187 w 4100490"/>
              <a:gd name="connsiteY127" fmla="*/ 2028148 h 2512659"/>
              <a:gd name="connsiteX128" fmla="*/ 2569854 w 4100490"/>
              <a:gd name="connsiteY128" fmla="*/ 2205828 h 2512659"/>
              <a:gd name="connsiteX129" fmla="*/ 2570283 w 4100490"/>
              <a:gd name="connsiteY129" fmla="*/ 2363792 h 2512659"/>
              <a:gd name="connsiteX130" fmla="*/ 2556853 w 4100490"/>
              <a:gd name="connsiteY130" fmla="*/ 2483181 h 2512659"/>
              <a:gd name="connsiteX131" fmla="*/ 2550138 w 4100490"/>
              <a:gd name="connsiteY131" fmla="*/ 2512659 h 2512659"/>
              <a:gd name="connsiteX132" fmla="*/ 1616451 w 4100490"/>
              <a:gd name="connsiteY132"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26874 w 4100490"/>
              <a:gd name="connsiteY31" fmla="*/ 332168 h 2512659"/>
              <a:gd name="connsiteX32" fmla="*/ 177680 w 4100490"/>
              <a:gd name="connsiteY32" fmla="*/ 221016 h 2512659"/>
              <a:gd name="connsiteX33" fmla="*/ 224932 w 4100490"/>
              <a:gd name="connsiteY33" fmla="*/ 232495 h 2512659"/>
              <a:gd name="connsiteX34" fmla="*/ 255685 w 4100490"/>
              <a:gd name="connsiteY34" fmla="*/ 255686 h 2512659"/>
              <a:gd name="connsiteX35" fmla="*/ 342358 w 4100490"/>
              <a:gd name="connsiteY35" fmla="*/ 355359 h 2512659"/>
              <a:gd name="connsiteX36" fmla="*/ 368360 w 4100490"/>
              <a:gd name="connsiteY36" fmla="*/ 420364 h 2512659"/>
              <a:gd name="connsiteX37" fmla="*/ 528705 w 4100490"/>
              <a:gd name="connsiteY37" fmla="*/ 455033 h 2512659"/>
              <a:gd name="connsiteX38" fmla="*/ 720910 w 4100490"/>
              <a:gd name="connsiteY38" fmla="*/ 492513 h 2512659"/>
              <a:gd name="connsiteX39" fmla="*/ 855682 w 4100490"/>
              <a:gd name="connsiteY39" fmla="*/ 488608 h 2512659"/>
              <a:gd name="connsiteX40" fmla="*/ 966404 w 4100490"/>
              <a:gd name="connsiteY40" fmla="*/ 520038 h 2512659"/>
              <a:gd name="connsiteX41" fmla="*/ 1148417 w 4100490"/>
              <a:gd name="connsiteY41" fmla="*/ 559041 h 2512659"/>
              <a:gd name="connsiteX42" fmla="*/ 1239424 w 4100490"/>
              <a:gd name="connsiteY42" fmla="*/ 541706 h 2512659"/>
              <a:gd name="connsiteX43" fmla="*/ 1308762 w 4100490"/>
              <a:gd name="connsiteY43" fmla="*/ 550374 h 2512659"/>
              <a:gd name="connsiteX44" fmla="*/ 1382434 w 4100490"/>
              <a:gd name="connsiteY44" fmla="*/ 563375 h 2512659"/>
              <a:gd name="connsiteX45" fmla="*/ 1503776 w 4100490"/>
              <a:gd name="connsiteY45" fmla="*/ 520038 h 2512659"/>
              <a:gd name="connsiteX46" fmla="*/ 1603450 w 4100490"/>
              <a:gd name="connsiteY46" fmla="*/ 511371 h 2512659"/>
              <a:gd name="connsiteX47" fmla="*/ 1746890 w 4100490"/>
              <a:gd name="connsiteY47" fmla="*/ 552089 h 2512659"/>
              <a:gd name="connsiteX48" fmla="*/ 1798465 w 4100490"/>
              <a:gd name="connsiteY48" fmla="*/ 537373 h 2512659"/>
              <a:gd name="connsiteX49" fmla="*/ 1859136 w 4100490"/>
              <a:gd name="connsiteY49" fmla="*/ 524372 h 2512659"/>
              <a:gd name="connsiteX50" fmla="*/ 1867803 w 4100490"/>
              <a:gd name="connsiteY50" fmla="*/ 437699 h 2512659"/>
              <a:gd name="connsiteX51" fmla="*/ 1833134 w 4100490"/>
              <a:gd name="connsiteY51" fmla="*/ 385695 h 2512659"/>
              <a:gd name="connsiteX52" fmla="*/ 1798465 w 4100490"/>
              <a:gd name="connsiteY52" fmla="*/ 307689 h 2512659"/>
              <a:gd name="connsiteX53" fmla="*/ 1807132 w 4100490"/>
              <a:gd name="connsiteY53" fmla="*/ 177680 h 2512659"/>
              <a:gd name="connsiteX54" fmla="*/ 1889471 w 4100490"/>
              <a:gd name="connsiteY54" fmla="*/ 69339 h 2512659"/>
              <a:gd name="connsiteX55" fmla="*/ 1958810 w 4100490"/>
              <a:gd name="connsiteY55" fmla="*/ 4334 h 2512659"/>
              <a:gd name="connsiteX56" fmla="*/ 2049816 w 4100490"/>
              <a:gd name="connsiteY56" fmla="*/ 0 h 2512659"/>
              <a:gd name="connsiteX57" fmla="*/ 2145156 w 4100490"/>
              <a:gd name="connsiteY57" fmla="*/ 34669 h 2512659"/>
              <a:gd name="connsiteX58" fmla="*/ 2202589 w 4100490"/>
              <a:gd name="connsiteY58" fmla="*/ 102056 h 2512659"/>
              <a:gd name="connsiteX59" fmla="*/ 2253498 w 4100490"/>
              <a:gd name="connsiteY59" fmla="*/ 160345 h 2512659"/>
              <a:gd name="connsiteX60" fmla="*/ 2259356 w 4100490"/>
              <a:gd name="connsiteY60" fmla="*/ 253733 h 2512659"/>
              <a:gd name="connsiteX61" fmla="*/ 2246782 w 4100490"/>
              <a:gd name="connsiteY61" fmla="*/ 316594 h 2512659"/>
              <a:gd name="connsiteX62" fmla="*/ 2227496 w 4100490"/>
              <a:gd name="connsiteY62" fmla="*/ 368360 h 2512659"/>
              <a:gd name="connsiteX63" fmla="*/ 2197826 w 4100490"/>
              <a:gd name="connsiteY63" fmla="*/ 405412 h 2512659"/>
              <a:gd name="connsiteX64" fmla="*/ 2184159 w 4100490"/>
              <a:gd name="connsiteY64" fmla="*/ 468034 h 2512659"/>
              <a:gd name="connsiteX65" fmla="*/ 2184159 w 4100490"/>
              <a:gd name="connsiteY65" fmla="*/ 502704 h 2512659"/>
              <a:gd name="connsiteX66" fmla="*/ 2270832 w 4100490"/>
              <a:gd name="connsiteY66" fmla="*/ 533039 h 2512659"/>
              <a:gd name="connsiteX67" fmla="*/ 2270832 w 4100490"/>
              <a:gd name="connsiteY67" fmla="*/ 533039 h 2512659"/>
              <a:gd name="connsiteX68" fmla="*/ 2344504 w 4100490"/>
              <a:gd name="connsiteY68" fmla="*/ 528705 h 2512659"/>
              <a:gd name="connsiteX69" fmla="*/ 2374840 w 4100490"/>
              <a:gd name="connsiteY69" fmla="*/ 520038 h 2512659"/>
              <a:gd name="connsiteX70" fmla="*/ 2409509 w 4100490"/>
              <a:gd name="connsiteY70" fmla="*/ 489703 h 2512659"/>
              <a:gd name="connsiteX71" fmla="*/ 2439845 w 4100490"/>
              <a:gd name="connsiteY71" fmla="*/ 515705 h 2512659"/>
              <a:gd name="connsiteX72" fmla="*/ 2578521 w 4100490"/>
              <a:gd name="connsiteY72" fmla="*/ 511371 h 2512659"/>
              <a:gd name="connsiteX73" fmla="*/ 2714152 w 4100490"/>
              <a:gd name="connsiteY73" fmla="*/ 548850 h 2512659"/>
              <a:gd name="connsiteX74" fmla="*/ 2838540 w 4100490"/>
              <a:gd name="connsiteY74" fmla="*/ 524372 h 2512659"/>
              <a:gd name="connsiteX75" fmla="*/ 3037888 w 4100490"/>
              <a:gd name="connsiteY75" fmla="*/ 489703 h 2512659"/>
              <a:gd name="connsiteX76" fmla="*/ 3094226 w 4100490"/>
              <a:gd name="connsiteY76" fmla="*/ 472368 h 2512659"/>
              <a:gd name="connsiteX77" fmla="*/ 3231379 w 4100490"/>
              <a:gd name="connsiteY77" fmla="*/ 445272 h 2512659"/>
              <a:gd name="connsiteX78" fmla="*/ 3365722 w 4100490"/>
              <a:gd name="connsiteY78" fmla="*/ 446795 h 2512659"/>
              <a:gd name="connsiteX79" fmla="*/ 3531924 w 4100490"/>
              <a:gd name="connsiteY79" fmla="*/ 407363 h 2512659"/>
              <a:gd name="connsiteX80" fmla="*/ 3653266 w 4100490"/>
              <a:gd name="connsiteY80" fmla="*/ 390029 h 2512659"/>
              <a:gd name="connsiteX81" fmla="*/ 3722605 w 4100490"/>
              <a:gd name="connsiteY81" fmla="*/ 351026 h 2512659"/>
              <a:gd name="connsiteX82" fmla="*/ 3752940 w 4100490"/>
              <a:gd name="connsiteY82" fmla="*/ 281687 h 2512659"/>
              <a:gd name="connsiteX83" fmla="*/ 3809278 w 4100490"/>
              <a:gd name="connsiteY83" fmla="*/ 208015 h 2512659"/>
              <a:gd name="connsiteX84" fmla="*/ 3878616 w 4100490"/>
              <a:gd name="connsiteY84" fmla="*/ 160345 h 2512659"/>
              <a:gd name="connsiteX85" fmla="*/ 3909618 w 4100490"/>
              <a:gd name="connsiteY85" fmla="*/ 163584 h 2512659"/>
              <a:gd name="connsiteX86" fmla="*/ 3909618 w 4100490"/>
              <a:gd name="connsiteY86" fmla="*/ 195443 h 2512659"/>
              <a:gd name="connsiteX87" fmla="*/ 3882950 w 4100490"/>
              <a:gd name="connsiteY87" fmla="*/ 234017 h 2512659"/>
              <a:gd name="connsiteX88" fmla="*/ 3835280 w 4100490"/>
              <a:gd name="connsiteY88" fmla="*/ 277354 h 2512659"/>
              <a:gd name="connsiteX89" fmla="*/ 3843947 w 4100490"/>
              <a:gd name="connsiteY89" fmla="*/ 294688 h 2512659"/>
              <a:gd name="connsiteX90" fmla="*/ 3904618 w 4100490"/>
              <a:gd name="connsiteY90" fmla="*/ 294688 h 2512659"/>
              <a:gd name="connsiteX91" fmla="*/ 3995625 w 4100490"/>
              <a:gd name="connsiteY91" fmla="*/ 264353 h 2512659"/>
              <a:gd name="connsiteX92" fmla="*/ 4060629 w 4100490"/>
              <a:gd name="connsiteY92" fmla="*/ 255686 h 2512659"/>
              <a:gd name="connsiteX93" fmla="*/ 4098346 w 4100490"/>
              <a:gd name="connsiteY93" fmla="*/ 247018 h 2512659"/>
              <a:gd name="connsiteX94" fmla="*/ 4100490 w 4100490"/>
              <a:gd name="connsiteY94" fmla="*/ 325024 h 2512659"/>
              <a:gd name="connsiteX95" fmla="*/ 4055438 w 4100490"/>
              <a:gd name="connsiteY95" fmla="*/ 355359 h 2512659"/>
              <a:gd name="connsiteX96" fmla="*/ 4042008 w 4100490"/>
              <a:gd name="connsiteY96" fmla="*/ 378980 h 2512659"/>
              <a:gd name="connsiteX97" fmla="*/ 4038961 w 4100490"/>
              <a:gd name="connsiteY97" fmla="*/ 407363 h 2512659"/>
              <a:gd name="connsiteX98" fmla="*/ 4009291 w 4100490"/>
              <a:gd name="connsiteY98" fmla="*/ 435746 h 2512659"/>
              <a:gd name="connsiteX99" fmla="*/ 3956622 w 4100490"/>
              <a:gd name="connsiteY99" fmla="*/ 450700 h 2512659"/>
              <a:gd name="connsiteX100" fmla="*/ 3826612 w 4100490"/>
              <a:gd name="connsiteY100" fmla="*/ 485369 h 2512659"/>
              <a:gd name="connsiteX101" fmla="*/ 3778942 w 4100490"/>
              <a:gd name="connsiteY101" fmla="*/ 472368 h 2512659"/>
              <a:gd name="connsiteX102" fmla="*/ 3626407 w 4100490"/>
              <a:gd name="connsiteY102" fmla="*/ 513989 h 2512659"/>
              <a:gd name="connsiteX103" fmla="*/ 3474062 w 4100490"/>
              <a:gd name="connsiteY103" fmla="*/ 580946 h 2512659"/>
              <a:gd name="connsiteX104" fmla="*/ 3380246 w 4100490"/>
              <a:gd name="connsiteY104" fmla="*/ 624046 h 2512659"/>
              <a:gd name="connsiteX105" fmla="*/ 3250237 w 4100490"/>
              <a:gd name="connsiteY105" fmla="*/ 650048 h 2512659"/>
              <a:gd name="connsiteX106" fmla="*/ 3172423 w 4100490"/>
              <a:gd name="connsiteY106" fmla="*/ 656571 h 2512659"/>
              <a:gd name="connsiteX107" fmla="*/ 3072987 w 4100490"/>
              <a:gd name="connsiteY107" fmla="*/ 674762 h 2512659"/>
              <a:gd name="connsiteX108" fmla="*/ 2981551 w 4100490"/>
              <a:gd name="connsiteY108" fmla="*/ 705527 h 2512659"/>
              <a:gd name="connsiteX109" fmla="*/ 2875591 w 4100490"/>
              <a:gd name="connsiteY109" fmla="*/ 744960 h 2512659"/>
              <a:gd name="connsiteX110" fmla="*/ 2769202 w 4100490"/>
              <a:gd name="connsiteY110" fmla="*/ 775723 h 2512659"/>
              <a:gd name="connsiteX111" fmla="*/ 2673862 w 4100490"/>
              <a:gd name="connsiteY111" fmla="*/ 784391 h 2512659"/>
              <a:gd name="connsiteX112" fmla="*/ 2645434 w 4100490"/>
              <a:gd name="connsiteY112" fmla="*/ 784865 h 2512659"/>
              <a:gd name="connsiteX113" fmla="*/ 2574188 w 4100490"/>
              <a:gd name="connsiteY113" fmla="*/ 814726 h 2512659"/>
              <a:gd name="connsiteX114" fmla="*/ 2528041 w 4100490"/>
              <a:gd name="connsiteY114" fmla="*/ 856777 h 2512659"/>
              <a:gd name="connsiteX115" fmla="*/ 2500516 w 4100490"/>
              <a:gd name="connsiteY115" fmla="*/ 944736 h 2512659"/>
              <a:gd name="connsiteX116" fmla="*/ 2470180 w 4100490"/>
              <a:gd name="connsiteY116" fmla="*/ 1022741 h 2512659"/>
              <a:gd name="connsiteX117" fmla="*/ 2470180 w 4100490"/>
              <a:gd name="connsiteY117" fmla="*/ 1074745 h 2512659"/>
              <a:gd name="connsiteX118" fmla="*/ 2474514 w 4100490"/>
              <a:gd name="connsiteY118" fmla="*/ 1105081 h 2512659"/>
              <a:gd name="connsiteX119" fmla="*/ 2444178 w 4100490"/>
              <a:gd name="connsiteY119" fmla="*/ 1148417 h 2512659"/>
              <a:gd name="connsiteX120" fmla="*/ 2413843 w 4100490"/>
              <a:gd name="connsiteY120" fmla="*/ 1230757 h 2512659"/>
              <a:gd name="connsiteX121" fmla="*/ 2391982 w 4100490"/>
              <a:gd name="connsiteY121" fmla="*/ 1292285 h 2512659"/>
              <a:gd name="connsiteX122" fmla="*/ 2401507 w 4100490"/>
              <a:gd name="connsiteY122" fmla="*/ 1408008 h 2512659"/>
              <a:gd name="connsiteX123" fmla="*/ 2416461 w 4100490"/>
              <a:gd name="connsiteY123" fmla="*/ 1538446 h 2512659"/>
              <a:gd name="connsiteX124" fmla="*/ 2449177 w 4100490"/>
              <a:gd name="connsiteY124" fmla="*/ 1664122 h 2512659"/>
              <a:gd name="connsiteX125" fmla="*/ 2496182 w 4100490"/>
              <a:gd name="connsiteY125" fmla="*/ 1746461 h 2512659"/>
              <a:gd name="connsiteX126" fmla="*/ 2474514 w 4100490"/>
              <a:gd name="connsiteY126" fmla="*/ 1789797 h 2512659"/>
              <a:gd name="connsiteX127" fmla="*/ 2525852 w 4100490"/>
              <a:gd name="connsiteY127" fmla="*/ 1919807 h 2512659"/>
              <a:gd name="connsiteX128" fmla="*/ 2561187 w 4100490"/>
              <a:gd name="connsiteY128" fmla="*/ 2028148 h 2512659"/>
              <a:gd name="connsiteX129" fmla="*/ 2569854 w 4100490"/>
              <a:gd name="connsiteY129" fmla="*/ 2205828 h 2512659"/>
              <a:gd name="connsiteX130" fmla="*/ 2570283 w 4100490"/>
              <a:gd name="connsiteY130" fmla="*/ 2363792 h 2512659"/>
              <a:gd name="connsiteX131" fmla="*/ 2556853 w 4100490"/>
              <a:gd name="connsiteY131" fmla="*/ 2483181 h 2512659"/>
              <a:gd name="connsiteX132" fmla="*/ 2550138 w 4100490"/>
              <a:gd name="connsiteY132" fmla="*/ 2512659 h 2512659"/>
              <a:gd name="connsiteX133" fmla="*/ 1616451 w 4100490"/>
              <a:gd name="connsiteY133"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26874 w 4100490"/>
              <a:gd name="connsiteY31" fmla="*/ 332168 h 2512659"/>
              <a:gd name="connsiteX32" fmla="*/ 184451 w 4100490"/>
              <a:gd name="connsiteY32" fmla="*/ 270595 h 2512659"/>
              <a:gd name="connsiteX33" fmla="*/ 177680 w 4100490"/>
              <a:gd name="connsiteY33" fmla="*/ 221016 h 2512659"/>
              <a:gd name="connsiteX34" fmla="*/ 224932 w 4100490"/>
              <a:gd name="connsiteY34" fmla="*/ 232495 h 2512659"/>
              <a:gd name="connsiteX35" fmla="*/ 255685 w 4100490"/>
              <a:gd name="connsiteY35" fmla="*/ 255686 h 2512659"/>
              <a:gd name="connsiteX36" fmla="*/ 342358 w 4100490"/>
              <a:gd name="connsiteY36" fmla="*/ 355359 h 2512659"/>
              <a:gd name="connsiteX37" fmla="*/ 368360 w 4100490"/>
              <a:gd name="connsiteY37" fmla="*/ 420364 h 2512659"/>
              <a:gd name="connsiteX38" fmla="*/ 528705 w 4100490"/>
              <a:gd name="connsiteY38" fmla="*/ 455033 h 2512659"/>
              <a:gd name="connsiteX39" fmla="*/ 720910 w 4100490"/>
              <a:gd name="connsiteY39" fmla="*/ 492513 h 2512659"/>
              <a:gd name="connsiteX40" fmla="*/ 855682 w 4100490"/>
              <a:gd name="connsiteY40" fmla="*/ 488608 h 2512659"/>
              <a:gd name="connsiteX41" fmla="*/ 966404 w 4100490"/>
              <a:gd name="connsiteY41" fmla="*/ 520038 h 2512659"/>
              <a:gd name="connsiteX42" fmla="*/ 1148417 w 4100490"/>
              <a:gd name="connsiteY42" fmla="*/ 559041 h 2512659"/>
              <a:gd name="connsiteX43" fmla="*/ 1239424 w 4100490"/>
              <a:gd name="connsiteY43" fmla="*/ 541706 h 2512659"/>
              <a:gd name="connsiteX44" fmla="*/ 1308762 w 4100490"/>
              <a:gd name="connsiteY44" fmla="*/ 550374 h 2512659"/>
              <a:gd name="connsiteX45" fmla="*/ 1382434 w 4100490"/>
              <a:gd name="connsiteY45" fmla="*/ 563375 h 2512659"/>
              <a:gd name="connsiteX46" fmla="*/ 1503776 w 4100490"/>
              <a:gd name="connsiteY46" fmla="*/ 520038 h 2512659"/>
              <a:gd name="connsiteX47" fmla="*/ 1603450 w 4100490"/>
              <a:gd name="connsiteY47" fmla="*/ 511371 h 2512659"/>
              <a:gd name="connsiteX48" fmla="*/ 1746890 w 4100490"/>
              <a:gd name="connsiteY48" fmla="*/ 552089 h 2512659"/>
              <a:gd name="connsiteX49" fmla="*/ 1798465 w 4100490"/>
              <a:gd name="connsiteY49" fmla="*/ 537373 h 2512659"/>
              <a:gd name="connsiteX50" fmla="*/ 1859136 w 4100490"/>
              <a:gd name="connsiteY50" fmla="*/ 524372 h 2512659"/>
              <a:gd name="connsiteX51" fmla="*/ 1867803 w 4100490"/>
              <a:gd name="connsiteY51" fmla="*/ 437699 h 2512659"/>
              <a:gd name="connsiteX52" fmla="*/ 1833134 w 4100490"/>
              <a:gd name="connsiteY52" fmla="*/ 385695 h 2512659"/>
              <a:gd name="connsiteX53" fmla="*/ 1798465 w 4100490"/>
              <a:gd name="connsiteY53" fmla="*/ 307689 h 2512659"/>
              <a:gd name="connsiteX54" fmla="*/ 1807132 w 4100490"/>
              <a:gd name="connsiteY54" fmla="*/ 177680 h 2512659"/>
              <a:gd name="connsiteX55" fmla="*/ 1889471 w 4100490"/>
              <a:gd name="connsiteY55" fmla="*/ 69339 h 2512659"/>
              <a:gd name="connsiteX56" fmla="*/ 1958810 w 4100490"/>
              <a:gd name="connsiteY56" fmla="*/ 4334 h 2512659"/>
              <a:gd name="connsiteX57" fmla="*/ 2049816 w 4100490"/>
              <a:gd name="connsiteY57" fmla="*/ 0 h 2512659"/>
              <a:gd name="connsiteX58" fmla="*/ 2145156 w 4100490"/>
              <a:gd name="connsiteY58" fmla="*/ 34669 h 2512659"/>
              <a:gd name="connsiteX59" fmla="*/ 2202589 w 4100490"/>
              <a:gd name="connsiteY59" fmla="*/ 102056 h 2512659"/>
              <a:gd name="connsiteX60" fmla="*/ 2253498 w 4100490"/>
              <a:gd name="connsiteY60" fmla="*/ 160345 h 2512659"/>
              <a:gd name="connsiteX61" fmla="*/ 2259356 w 4100490"/>
              <a:gd name="connsiteY61" fmla="*/ 253733 h 2512659"/>
              <a:gd name="connsiteX62" fmla="*/ 2246782 w 4100490"/>
              <a:gd name="connsiteY62" fmla="*/ 316594 h 2512659"/>
              <a:gd name="connsiteX63" fmla="*/ 2227496 w 4100490"/>
              <a:gd name="connsiteY63" fmla="*/ 368360 h 2512659"/>
              <a:gd name="connsiteX64" fmla="*/ 2197826 w 4100490"/>
              <a:gd name="connsiteY64" fmla="*/ 405412 h 2512659"/>
              <a:gd name="connsiteX65" fmla="*/ 2184159 w 4100490"/>
              <a:gd name="connsiteY65" fmla="*/ 468034 h 2512659"/>
              <a:gd name="connsiteX66" fmla="*/ 2184159 w 4100490"/>
              <a:gd name="connsiteY66" fmla="*/ 502704 h 2512659"/>
              <a:gd name="connsiteX67" fmla="*/ 2270832 w 4100490"/>
              <a:gd name="connsiteY67" fmla="*/ 533039 h 2512659"/>
              <a:gd name="connsiteX68" fmla="*/ 2270832 w 4100490"/>
              <a:gd name="connsiteY68" fmla="*/ 533039 h 2512659"/>
              <a:gd name="connsiteX69" fmla="*/ 2344504 w 4100490"/>
              <a:gd name="connsiteY69" fmla="*/ 528705 h 2512659"/>
              <a:gd name="connsiteX70" fmla="*/ 2374840 w 4100490"/>
              <a:gd name="connsiteY70" fmla="*/ 520038 h 2512659"/>
              <a:gd name="connsiteX71" fmla="*/ 2409509 w 4100490"/>
              <a:gd name="connsiteY71" fmla="*/ 489703 h 2512659"/>
              <a:gd name="connsiteX72" fmla="*/ 2439845 w 4100490"/>
              <a:gd name="connsiteY72" fmla="*/ 515705 h 2512659"/>
              <a:gd name="connsiteX73" fmla="*/ 2578521 w 4100490"/>
              <a:gd name="connsiteY73" fmla="*/ 511371 h 2512659"/>
              <a:gd name="connsiteX74" fmla="*/ 2714152 w 4100490"/>
              <a:gd name="connsiteY74" fmla="*/ 548850 h 2512659"/>
              <a:gd name="connsiteX75" fmla="*/ 2838540 w 4100490"/>
              <a:gd name="connsiteY75" fmla="*/ 524372 h 2512659"/>
              <a:gd name="connsiteX76" fmla="*/ 3037888 w 4100490"/>
              <a:gd name="connsiteY76" fmla="*/ 489703 h 2512659"/>
              <a:gd name="connsiteX77" fmla="*/ 3094226 w 4100490"/>
              <a:gd name="connsiteY77" fmla="*/ 472368 h 2512659"/>
              <a:gd name="connsiteX78" fmla="*/ 3231379 w 4100490"/>
              <a:gd name="connsiteY78" fmla="*/ 445272 h 2512659"/>
              <a:gd name="connsiteX79" fmla="*/ 3365722 w 4100490"/>
              <a:gd name="connsiteY79" fmla="*/ 446795 h 2512659"/>
              <a:gd name="connsiteX80" fmla="*/ 3531924 w 4100490"/>
              <a:gd name="connsiteY80" fmla="*/ 407363 h 2512659"/>
              <a:gd name="connsiteX81" fmla="*/ 3653266 w 4100490"/>
              <a:gd name="connsiteY81" fmla="*/ 390029 h 2512659"/>
              <a:gd name="connsiteX82" fmla="*/ 3722605 w 4100490"/>
              <a:gd name="connsiteY82" fmla="*/ 351026 h 2512659"/>
              <a:gd name="connsiteX83" fmla="*/ 3752940 w 4100490"/>
              <a:gd name="connsiteY83" fmla="*/ 281687 h 2512659"/>
              <a:gd name="connsiteX84" fmla="*/ 3809278 w 4100490"/>
              <a:gd name="connsiteY84" fmla="*/ 208015 h 2512659"/>
              <a:gd name="connsiteX85" fmla="*/ 3878616 w 4100490"/>
              <a:gd name="connsiteY85" fmla="*/ 160345 h 2512659"/>
              <a:gd name="connsiteX86" fmla="*/ 3909618 w 4100490"/>
              <a:gd name="connsiteY86" fmla="*/ 163584 h 2512659"/>
              <a:gd name="connsiteX87" fmla="*/ 3909618 w 4100490"/>
              <a:gd name="connsiteY87" fmla="*/ 195443 h 2512659"/>
              <a:gd name="connsiteX88" fmla="*/ 3882950 w 4100490"/>
              <a:gd name="connsiteY88" fmla="*/ 234017 h 2512659"/>
              <a:gd name="connsiteX89" fmla="*/ 3835280 w 4100490"/>
              <a:gd name="connsiteY89" fmla="*/ 277354 h 2512659"/>
              <a:gd name="connsiteX90" fmla="*/ 3843947 w 4100490"/>
              <a:gd name="connsiteY90" fmla="*/ 294688 h 2512659"/>
              <a:gd name="connsiteX91" fmla="*/ 3904618 w 4100490"/>
              <a:gd name="connsiteY91" fmla="*/ 294688 h 2512659"/>
              <a:gd name="connsiteX92" fmla="*/ 3995625 w 4100490"/>
              <a:gd name="connsiteY92" fmla="*/ 264353 h 2512659"/>
              <a:gd name="connsiteX93" fmla="*/ 4060629 w 4100490"/>
              <a:gd name="connsiteY93" fmla="*/ 255686 h 2512659"/>
              <a:gd name="connsiteX94" fmla="*/ 4098346 w 4100490"/>
              <a:gd name="connsiteY94" fmla="*/ 247018 h 2512659"/>
              <a:gd name="connsiteX95" fmla="*/ 4100490 w 4100490"/>
              <a:gd name="connsiteY95" fmla="*/ 325024 h 2512659"/>
              <a:gd name="connsiteX96" fmla="*/ 4055438 w 4100490"/>
              <a:gd name="connsiteY96" fmla="*/ 355359 h 2512659"/>
              <a:gd name="connsiteX97" fmla="*/ 4042008 w 4100490"/>
              <a:gd name="connsiteY97" fmla="*/ 378980 h 2512659"/>
              <a:gd name="connsiteX98" fmla="*/ 4038961 w 4100490"/>
              <a:gd name="connsiteY98" fmla="*/ 407363 h 2512659"/>
              <a:gd name="connsiteX99" fmla="*/ 4009291 w 4100490"/>
              <a:gd name="connsiteY99" fmla="*/ 435746 h 2512659"/>
              <a:gd name="connsiteX100" fmla="*/ 3956622 w 4100490"/>
              <a:gd name="connsiteY100" fmla="*/ 450700 h 2512659"/>
              <a:gd name="connsiteX101" fmla="*/ 3826612 w 4100490"/>
              <a:gd name="connsiteY101" fmla="*/ 485369 h 2512659"/>
              <a:gd name="connsiteX102" fmla="*/ 3778942 w 4100490"/>
              <a:gd name="connsiteY102" fmla="*/ 472368 h 2512659"/>
              <a:gd name="connsiteX103" fmla="*/ 3626407 w 4100490"/>
              <a:gd name="connsiteY103" fmla="*/ 513989 h 2512659"/>
              <a:gd name="connsiteX104" fmla="*/ 3474062 w 4100490"/>
              <a:gd name="connsiteY104" fmla="*/ 580946 h 2512659"/>
              <a:gd name="connsiteX105" fmla="*/ 3380246 w 4100490"/>
              <a:gd name="connsiteY105" fmla="*/ 624046 h 2512659"/>
              <a:gd name="connsiteX106" fmla="*/ 3250237 w 4100490"/>
              <a:gd name="connsiteY106" fmla="*/ 650048 h 2512659"/>
              <a:gd name="connsiteX107" fmla="*/ 3172423 w 4100490"/>
              <a:gd name="connsiteY107" fmla="*/ 656571 h 2512659"/>
              <a:gd name="connsiteX108" fmla="*/ 3072987 w 4100490"/>
              <a:gd name="connsiteY108" fmla="*/ 674762 h 2512659"/>
              <a:gd name="connsiteX109" fmla="*/ 2981551 w 4100490"/>
              <a:gd name="connsiteY109" fmla="*/ 705527 h 2512659"/>
              <a:gd name="connsiteX110" fmla="*/ 2875591 w 4100490"/>
              <a:gd name="connsiteY110" fmla="*/ 744960 h 2512659"/>
              <a:gd name="connsiteX111" fmla="*/ 2769202 w 4100490"/>
              <a:gd name="connsiteY111" fmla="*/ 775723 h 2512659"/>
              <a:gd name="connsiteX112" fmla="*/ 2673862 w 4100490"/>
              <a:gd name="connsiteY112" fmla="*/ 784391 h 2512659"/>
              <a:gd name="connsiteX113" fmla="*/ 2645434 w 4100490"/>
              <a:gd name="connsiteY113" fmla="*/ 784865 h 2512659"/>
              <a:gd name="connsiteX114" fmla="*/ 2574188 w 4100490"/>
              <a:gd name="connsiteY114" fmla="*/ 814726 h 2512659"/>
              <a:gd name="connsiteX115" fmla="*/ 2528041 w 4100490"/>
              <a:gd name="connsiteY115" fmla="*/ 856777 h 2512659"/>
              <a:gd name="connsiteX116" fmla="*/ 2500516 w 4100490"/>
              <a:gd name="connsiteY116" fmla="*/ 944736 h 2512659"/>
              <a:gd name="connsiteX117" fmla="*/ 2470180 w 4100490"/>
              <a:gd name="connsiteY117" fmla="*/ 1022741 h 2512659"/>
              <a:gd name="connsiteX118" fmla="*/ 2470180 w 4100490"/>
              <a:gd name="connsiteY118" fmla="*/ 1074745 h 2512659"/>
              <a:gd name="connsiteX119" fmla="*/ 2474514 w 4100490"/>
              <a:gd name="connsiteY119" fmla="*/ 1105081 h 2512659"/>
              <a:gd name="connsiteX120" fmla="*/ 2444178 w 4100490"/>
              <a:gd name="connsiteY120" fmla="*/ 1148417 h 2512659"/>
              <a:gd name="connsiteX121" fmla="*/ 2413843 w 4100490"/>
              <a:gd name="connsiteY121" fmla="*/ 1230757 h 2512659"/>
              <a:gd name="connsiteX122" fmla="*/ 2391982 w 4100490"/>
              <a:gd name="connsiteY122" fmla="*/ 1292285 h 2512659"/>
              <a:gd name="connsiteX123" fmla="*/ 2401507 w 4100490"/>
              <a:gd name="connsiteY123" fmla="*/ 1408008 h 2512659"/>
              <a:gd name="connsiteX124" fmla="*/ 2416461 w 4100490"/>
              <a:gd name="connsiteY124" fmla="*/ 1538446 h 2512659"/>
              <a:gd name="connsiteX125" fmla="*/ 2449177 w 4100490"/>
              <a:gd name="connsiteY125" fmla="*/ 1664122 h 2512659"/>
              <a:gd name="connsiteX126" fmla="*/ 2496182 w 4100490"/>
              <a:gd name="connsiteY126" fmla="*/ 1746461 h 2512659"/>
              <a:gd name="connsiteX127" fmla="*/ 2474514 w 4100490"/>
              <a:gd name="connsiteY127" fmla="*/ 1789797 h 2512659"/>
              <a:gd name="connsiteX128" fmla="*/ 2525852 w 4100490"/>
              <a:gd name="connsiteY128" fmla="*/ 1919807 h 2512659"/>
              <a:gd name="connsiteX129" fmla="*/ 2561187 w 4100490"/>
              <a:gd name="connsiteY129" fmla="*/ 2028148 h 2512659"/>
              <a:gd name="connsiteX130" fmla="*/ 2569854 w 4100490"/>
              <a:gd name="connsiteY130" fmla="*/ 2205828 h 2512659"/>
              <a:gd name="connsiteX131" fmla="*/ 2570283 w 4100490"/>
              <a:gd name="connsiteY131" fmla="*/ 2363792 h 2512659"/>
              <a:gd name="connsiteX132" fmla="*/ 2556853 w 4100490"/>
              <a:gd name="connsiteY132" fmla="*/ 2483181 h 2512659"/>
              <a:gd name="connsiteX133" fmla="*/ 2550138 w 4100490"/>
              <a:gd name="connsiteY133" fmla="*/ 2512659 h 2512659"/>
              <a:gd name="connsiteX134" fmla="*/ 1616451 w 4100490"/>
              <a:gd name="connsiteY134"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8780 w 4100490"/>
              <a:gd name="connsiteY31" fmla="*/ 327405 h 2512659"/>
              <a:gd name="connsiteX32" fmla="*/ 184451 w 4100490"/>
              <a:gd name="connsiteY32" fmla="*/ 270595 h 2512659"/>
              <a:gd name="connsiteX33" fmla="*/ 177680 w 4100490"/>
              <a:gd name="connsiteY33" fmla="*/ 221016 h 2512659"/>
              <a:gd name="connsiteX34" fmla="*/ 224932 w 4100490"/>
              <a:gd name="connsiteY34" fmla="*/ 232495 h 2512659"/>
              <a:gd name="connsiteX35" fmla="*/ 255685 w 4100490"/>
              <a:gd name="connsiteY35" fmla="*/ 255686 h 2512659"/>
              <a:gd name="connsiteX36" fmla="*/ 342358 w 4100490"/>
              <a:gd name="connsiteY36" fmla="*/ 355359 h 2512659"/>
              <a:gd name="connsiteX37" fmla="*/ 368360 w 4100490"/>
              <a:gd name="connsiteY37" fmla="*/ 420364 h 2512659"/>
              <a:gd name="connsiteX38" fmla="*/ 528705 w 4100490"/>
              <a:gd name="connsiteY38" fmla="*/ 455033 h 2512659"/>
              <a:gd name="connsiteX39" fmla="*/ 720910 w 4100490"/>
              <a:gd name="connsiteY39" fmla="*/ 492513 h 2512659"/>
              <a:gd name="connsiteX40" fmla="*/ 855682 w 4100490"/>
              <a:gd name="connsiteY40" fmla="*/ 488608 h 2512659"/>
              <a:gd name="connsiteX41" fmla="*/ 966404 w 4100490"/>
              <a:gd name="connsiteY41" fmla="*/ 520038 h 2512659"/>
              <a:gd name="connsiteX42" fmla="*/ 1148417 w 4100490"/>
              <a:gd name="connsiteY42" fmla="*/ 559041 h 2512659"/>
              <a:gd name="connsiteX43" fmla="*/ 1239424 w 4100490"/>
              <a:gd name="connsiteY43" fmla="*/ 541706 h 2512659"/>
              <a:gd name="connsiteX44" fmla="*/ 1308762 w 4100490"/>
              <a:gd name="connsiteY44" fmla="*/ 550374 h 2512659"/>
              <a:gd name="connsiteX45" fmla="*/ 1382434 w 4100490"/>
              <a:gd name="connsiteY45" fmla="*/ 563375 h 2512659"/>
              <a:gd name="connsiteX46" fmla="*/ 1503776 w 4100490"/>
              <a:gd name="connsiteY46" fmla="*/ 520038 h 2512659"/>
              <a:gd name="connsiteX47" fmla="*/ 1603450 w 4100490"/>
              <a:gd name="connsiteY47" fmla="*/ 511371 h 2512659"/>
              <a:gd name="connsiteX48" fmla="*/ 1746890 w 4100490"/>
              <a:gd name="connsiteY48" fmla="*/ 552089 h 2512659"/>
              <a:gd name="connsiteX49" fmla="*/ 1798465 w 4100490"/>
              <a:gd name="connsiteY49" fmla="*/ 537373 h 2512659"/>
              <a:gd name="connsiteX50" fmla="*/ 1859136 w 4100490"/>
              <a:gd name="connsiteY50" fmla="*/ 524372 h 2512659"/>
              <a:gd name="connsiteX51" fmla="*/ 1867803 w 4100490"/>
              <a:gd name="connsiteY51" fmla="*/ 437699 h 2512659"/>
              <a:gd name="connsiteX52" fmla="*/ 1833134 w 4100490"/>
              <a:gd name="connsiteY52" fmla="*/ 385695 h 2512659"/>
              <a:gd name="connsiteX53" fmla="*/ 1798465 w 4100490"/>
              <a:gd name="connsiteY53" fmla="*/ 307689 h 2512659"/>
              <a:gd name="connsiteX54" fmla="*/ 1807132 w 4100490"/>
              <a:gd name="connsiteY54" fmla="*/ 177680 h 2512659"/>
              <a:gd name="connsiteX55" fmla="*/ 1889471 w 4100490"/>
              <a:gd name="connsiteY55" fmla="*/ 69339 h 2512659"/>
              <a:gd name="connsiteX56" fmla="*/ 1958810 w 4100490"/>
              <a:gd name="connsiteY56" fmla="*/ 4334 h 2512659"/>
              <a:gd name="connsiteX57" fmla="*/ 2049816 w 4100490"/>
              <a:gd name="connsiteY57" fmla="*/ 0 h 2512659"/>
              <a:gd name="connsiteX58" fmla="*/ 2145156 w 4100490"/>
              <a:gd name="connsiteY58" fmla="*/ 34669 h 2512659"/>
              <a:gd name="connsiteX59" fmla="*/ 2202589 w 4100490"/>
              <a:gd name="connsiteY59" fmla="*/ 102056 h 2512659"/>
              <a:gd name="connsiteX60" fmla="*/ 2253498 w 4100490"/>
              <a:gd name="connsiteY60" fmla="*/ 160345 h 2512659"/>
              <a:gd name="connsiteX61" fmla="*/ 2259356 w 4100490"/>
              <a:gd name="connsiteY61" fmla="*/ 253733 h 2512659"/>
              <a:gd name="connsiteX62" fmla="*/ 2246782 w 4100490"/>
              <a:gd name="connsiteY62" fmla="*/ 316594 h 2512659"/>
              <a:gd name="connsiteX63" fmla="*/ 2227496 w 4100490"/>
              <a:gd name="connsiteY63" fmla="*/ 368360 h 2512659"/>
              <a:gd name="connsiteX64" fmla="*/ 2197826 w 4100490"/>
              <a:gd name="connsiteY64" fmla="*/ 405412 h 2512659"/>
              <a:gd name="connsiteX65" fmla="*/ 2184159 w 4100490"/>
              <a:gd name="connsiteY65" fmla="*/ 468034 h 2512659"/>
              <a:gd name="connsiteX66" fmla="*/ 2184159 w 4100490"/>
              <a:gd name="connsiteY66" fmla="*/ 502704 h 2512659"/>
              <a:gd name="connsiteX67" fmla="*/ 2270832 w 4100490"/>
              <a:gd name="connsiteY67" fmla="*/ 533039 h 2512659"/>
              <a:gd name="connsiteX68" fmla="*/ 2270832 w 4100490"/>
              <a:gd name="connsiteY68" fmla="*/ 533039 h 2512659"/>
              <a:gd name="connsiteX69" fmla="*/ 2344504 w 4100490"/>
              <a:gd name="connsiteY69" fmla="*/ 528705 h 2512659"/>
              <a:gd name="connsiteX70" fmla="*/ 2374840 w 4100490"/>
              <a:gd name="connsiteY70" fmla="*/ 520038 h 2512659"/>
              <a:gd name="connsiteX71" fmla="*/ 2409509 w 4100490"/>
              <a:gd name="connsiteY71" fmla="*/ 489703 h 2512659"/>
              <a:gd name="connsiteX72" fmla="*/ 2439845 w 4100490"/>
              <a:gd name="connsiteY72" fmla="*/ 515705 h 2512659"/>
              <a:gd name="connsiteX73" fmla="*/ 2578521 w 4100490"/>
              <a:gd name="connsiteY73" fmla="*/ 511371 h 2512659"/>
              <a:gd name="connsiteX74" fmla="*/ 2714152 w 4100490"/>
              <a:gd name="connsiteY74" fmla="*/ 548850 h 2512659"/>
              <a:gd name="connsiteX75" fmla="*/ 2838540 w 4100490"/>
              <a:gd name="connsiteY75" fmla="*/ 524372 h 2512659"/>
              <a:gd name="connsiteX76" fmla="*/ 3037888 w 4100490"/>
              <a:gd name="connsiteY76" fmla="*/ 489703 h 2512659"/>
              <a:gd name="connsiteX77" fmla="*/ 3094226 w 4100490"/>
              <a:gd name="connsiteY77" fmla="*/ 472368 h 2512659"/>
              <a:gd name="connsiteX78" fmla="*/ 3231379 w 4100490"/>
              <a:gd name="connsiteY78" fmla="*/ 445272 h 2512659"/>
              <a:gd name="connsiteX79" fmla="*/ 3365722 w 4100490"/>
              <a:gd name="connsiteY79" fmla="*/ 446795 h 2512659"/>
              <a:gd name="connsiteX80" fmla="*/ 3531924 w 4100490"/>
              <a:gd name="connsiteY80" fmla="*/ 407363 h 2512659"/>
              <a:gd name="connsiteX81" fmla="*/ 3653266 w 4100490"/>
              <a:gd name="connsiteY81" fmla="*/ 390029 h 2512659"/>
              <a:gd name="connsiteX82" fmla="*/ 3722605 w 4100490"/>
              <a:gd name="connsiteY82" fmla="*/ 351026 h 2512659"/>
              <a:gd name="connsiteX83" fmla="*/ 3752940 w 4100490"/>
              <a:gd name="connsiteY83" fmla="*/ 281687 h 2512659"/>
              <a:gd name="connsiteX84" fmla="*/ 3809278 w 4100490"/>
              <a:gd name="connsiteY84" fmla="*/ 208015 h 2512659"/>
              <a:gd name="connsiteX85" fmla="*/ 3878616 w 4100490"/>
              <a:gd name="connsiteY85" fmla="*/ 160345 h 2512659"/>
              <a:gd name="connsiteX86" fmla="*/ 3909618 w 4100490"/>
              <a:gd name="connsiteY86" fmla="*/ 163584 h 2512659"/>
              <a:gd name="connsiteX87" fmla="*/ 3909618 w 4100490"/>
              <a:gd name="connsiteY87" fmla="*/ 195443 h 2512659"/>
              <a:gd name="connsiteX88" fmla="*/ 3882950 w 4100490"/>
              <a:gd name="connsiteY88" fmla="*/ 234017 h 2512659"/>
              <a:gd name="connsiteX89" fmla="*/ 3835280 w 4100490"/>
              <a:gd name="connsiteY89" fmla="*/ 277354 h 2512659"/>
              <a:gd name="connsiteX90" fmla="*/ 3843947 w 4100490"/>
              <a:gd name="connsiteY90" fmla="*/ 294688 h 2512659"/>
              <a:gd name="connsiteX91" fmla="*/ 3904618 w 4100490"/>
              <a:gd name="connsiteY91" fmla="*/ 294688 h 2512659"/>
              <a:gd name="connsiteX92" fmla="*/ 3995625 w 4100490"/>
              <a:gd name="connsiteY92" fmla="*/ 264353 h 2512659"/>
              <a:gd name="connsiteX93" fmla="*/ 4060629 w 4100490"/>
              <a:gd name="connsiteY93" fmla="*/ 255686 h 2512659"/>
              <a:gd name="connsiteX94" fmla="*/ 4098346 w 4100490"/>
              <a:gd name="connsiteY94" fmla="*/ 247018 h 2512659"/>
              <a:gd name="connsiteX95" fmla="*/ 4100490 w 4100490"/>
              <a:gd name="connsiteY95" fmla="*/ 325024 h 2512659"/>
              <a:gd name="connsiteX96" fmla="*/ 4055438 w 4100490"/>
              <a:gd name="connsiteY96" fmla="*/ 355359 h 2512659"/>
              <a:gd name="connsiteX97" fmla="*/ 4042008 w 4100490"/>
              <a:gd name="connsiteY97" fmla="*/ 378980 h 2512659"/>
              <a:gd name="connsiteX98" fmla="*/ 4038961 w 4100490"/>
              <a:gd name="connsiteY98" fmla="*/ 407363 h 2512659"/>
              <a:gd name="connsiteX99" fmla="*/ 4009291 w 4100490"/>
              <a:gd name="connsiteY99" fmla="*/ 435746 h 2512659"/>
              <a:gd name="connsiteX100" fmla="*/ 3956622 w 4100490"/>
              <a:gd name="connsiteY100" fmla="*/ 450700 h 2512659"/>
              <a:gd name="connsiteX101" fmla="*/ 3826612 w 4100490"/>
              <a:gd name="connsiteY101" fmla="*/ 485369 h 2512659"/>
              <a:gd name="connsiteX102" fmla="*/ 3778942 w 4100490"/>
              <a:gd name="connsiteY102" fmla="*/ 472368 h 2512659"/>
              <a:gd name="connsiteX103" fmla="*/ 3626407 w 4100490"/>
              <a:gd name="connsiteY103" fmla="*/ 513989 h 2512659"/>
              <a:gd name="connsiteX104" fmla="*/ 3474062 w 4100490"/>
              <a:gd name="connsiteY104" fmla="*/ 580946 h 2512659"/>
              <a:gd name="connsiteX105" fmla="*/ 3380246 w 4100490"/>
              <a:gd name="connsiteY105" fmla="*/ 624046 h 2512659"/>
              <a:gd name="connsiteX106" fmla="*/ 3250237 w 4100490"/>
              <a:gd name="connsiteY106" fmla="*/ 650048 h 2512659"/>
              <a:gd name="connsiteX107" fmla="*/ 3172423 w 4100490"/>
              <a:gd name="connsiteY107" fmla="*/ 656571 h 2512659"/>
              <a:gd name="connsiteX108" fmla="*/ 3072987 w 4100490"/>
              <a:gd name="connsiteY108" fmla="*/ 674762 h 2512659"/>
              <a:gd name="connsiteX109" fmla="*/ 2981551 w 4100490"/>
              <a:gd name="connsiteY109" fmla="*/ 705527 h 2512659"/>
              <a:gd name="connsiteX110" fmla="*/ 2875591 w 4100490"/>
              <a:gd name="connsiteY110" fmla="*/ 744960 h 2512659"/>
              <a:gd name="connsiteX111" fmla="*/ 2769202 w 4100490"/>
              <a:gd name="connsiteY111" fmla="*/ 775723 h 2512659"/>
              <a:gd name="connsiteX112" fmla="*/ 2673862 w 4100490"/>
              <a:gd name="connsiteY112" fmla="*/ 784391 h 2512659"/>
              <a:gd name="connsiteX113" fmla="*/ 2645434 w 4100490"/>
              <a:gd name="connsiteY113" fmla="*/ 784865 h 2512659"/>
              <a:gd name="connsiteX114" fmla="*/ 2574188 w 4100490"/>
              <a:gd name="connsiteY114" fmla="*/ 814726 h 2512659"/>
              <a:gd name="connsiteX115" fmla="*/ 2528041 w 4100490"/>
              <a:gd name="connsiteY115" fmla="*/ 856777 h 2512659"/>
              <a:gd name="connsiteX116" fmla="*/ 2500516 w 4100490"/>
              <a:gd name="connsiteY116" fmla="*/ 944736 h 2512659"/>
              <a:gd name="connsiteX117" fmla="*/ 2470180 w 4100490"/>
              <a:gd name="connsiteY117" fmla="*/ 1022741 h 2512659"/>
              <a:gd name="connsiteX118" fmla="*/ 2470180 w 4100490"/>
              <a:gd name="connsiteY118" fmla="*/ 1074745 h 2512659"/>
              <a:gd name="connsiteX119" fmla="*/ 2474514 w 4100490"/>
              <a:gd name="connsiteY119" fmla="*/ 1105081 h 2512659"/>
              <a:gd name="connsiteX120" fmla="*/ 2444178 w 4100490"/>
              <a:gd name="connsiteY120" fmla="*/ 1148417 h 2512659"/>
              <a:gd name="connsiteX121" fmla="*/ 2413843 w 4100490"/>
              <a:gd name="connsiteY121" fmla="*/ 1230757 h 2512659"/>
              <a:gd name="connsiteX122" fmla="*/ 2391982 w 4100490"/>
              <a:gd name="connsiteY122" fmla="*/ 1292285 h 2512659"/>
              <a:gd name="connsiteX123" fmla="*/ 2401507 w 4100490"/>
              <a:gd name="connsiteY123" fmla="*/ 1408008 h 2512659"/>
              <a:gd name="connsiteX124" fmla="*/ 2416461 w 4100490"/>
              <a:gd name="connsiteY124" fmla="*/ 1538446 h 2512659"/>
              <a:gd name="connsiteX125" fmla="*/ 2449177 w 4100490"/>
              <a:gd name="connsiteY125" fmla="*/ 1664122 h 2512659"/>
              <a:gd name="connsiteX126" fmla="*/ 2496182 w 4100490"/>
              <a:gd name="connsiteY126" fmla="*/ 1746461 h 2512659"/>
              <a:gd name="connsiteX127" fmla="*/ 2474514 w 4100490"/>
              <a:gd name="connsiteY127" fmla="*/ 1789797 h 2512659"/>
              <a:gd name="connsiteX128" fmla="*/ 2525852 w 4100490"/>
              <a:gd name="connsiteY128" fmla="*/ 1919807 h 2512659"/>
              <a:gd name="connsiteX129" fmla="*/ 2561187 w 4100490"/>
              <a:gd name="connsiteY129" fmla="*/ 2028148 h 2512659"/>
              <a:gd name="connsiteX130" fmla="*/ 2569854 w 4100490"/>
              <a:gd name="connsiteY130" fmla="*/ 2205828 h 2512659"/>
              <a:gd name="connsiteX131" fmla="*/ 2570283 w 4100490"/>
              <a:gd name="connsiteY131" fmla="*/ 2363792 h 2512659"/>
              <a:gd name="connsiteX132" fmla="*/ 2556853 w 4100490"/>
              <a:gd name="connsiteY132" fmla="*/ 2483181 h 2512659"/>
              <a:gd name="connsiteX133" fmla="*/ 2550138 w 4100490"/>
              <a:gd name="connsiteY133" fmla="*/ 2512659 h 2512659"/>
              <a:gd name="connsiteX134" fmla="*/ 1616451 w 4100490"/>
              <a:gd name="connsiteY134"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52004 w 4100490"/>
              <a:gd name="connsiteY26" fmla="*/ 463701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8780 w 4100490"/>
              <a:gd name="connsiteY31" fmla="*/ 327405 h 2512659"/>
              <a:gd name="connsiteX32" fmla="*/ 184451 w 4100490"/>
              <a:gd name="connsiteY32" fmla="*/ 270595 h 2512659"/>
              <a:gd name="connsiteX33" fmla="*/ 189586 w 4100490"/>
              <a:gd name="connsiteY33" fmla="*/ 228160 h 2512659"/>
              <a:gd name="connsiteX34" fmla="*/ 224932 w 4100490"/>
              <a:gd name="connsiteY34" fmla="*/ 232495 h 2512659"/>
              <a:gd name="connsiteX35" fmla="*/ 255685 w 4100490"/>
              <a:gd name="connsiteY35" fmla="*/ 255686 h 2512659"/>
              <a:gd name="connsiteX36" fmla="*/ 342358 w 4100490"/>
              <a:gd name="connsiteY36" fmla="*/ 355359 h 2512659"/>
              <a:gd name="connsiteX37" fmla="*/ 368360 w 4100490"/>
              <a:gd name="connsiteY37" fmla="*/ 420364 h 2512659"/>
              <a:gd name="connsiteX38" fmla="*/ 528705 w 4100490"/>
              <a:gd name="connsiteY38" fmla="*/ 455033 h 2512659"/>
              <a:gd name="connsiteX39" fmla="*/ 720910 w 4100490"/>
              <a:gd name="connsiteY39" fmla="*/ 492513 h 2512659"/>
              <a:gd name="connsiteX40" fmla="*/ 855682 w 4100490"/>
              <a:gd name="connsiteY40" fmla="*/ 488608 h 2512659"/>
              <a:gd name="connsiteX41" fmla="*/ 966404 w 4100490"/>
              <a:gd name="connsiteY41" fmla="*/ 520038 h 2512659"/>
              <a:gd name="connsiteX42" fmla="*/ 1148417 w 4100490"/>
              <a:gd name="connsiteY42" fmla="*/ 559041 h 2512659"/>
              <a:gd name="connsiteX43" fmla="*/ 1239424 w 4100490"/>
              <a:gd name="connsiteY43" fmla="*/ 541706 h 2512659"/>
              <a:gd name="connsiteX44" fmla="*/ 1308762 w 4100490"/>
              <a:gd name="connsiteY44" fmla="*/ 550374 h 2512659"/>
              <a:gd name="connsiteX45" fmla="*/ 1382434 w 4100490"/>
              <a:gd name="connsiteY45" fmla="*/ 563375 h 2512659"/>
              <a:gd name="connsiteX46" fmla="*/ 1503776 w 4100490"/>
              <a:gd name="connsiteY46" fmla="*/ 520038 h 2512659"/>
              <a:gd name="connsiteX47" fmla="*/ 1603450 w 4100490"/>
              <a:gd name="connsiteY47" fmla="*/ 511371 h 2512659"/>
              <a:gd name="connsiteX48" fmla="*/ 1746890 w 4100490"/>
              <a:gd name="connsiteY48" fmla="*/ 552089 h 2512659"/>
              <a:gd name="connsiteX49" fmla="*/ 1798465 w 4100490"/>
              <a:gd name="connsiteY49" fmla="*/ 537373 h 2512659"/>
              <a:gd name="connsiteX50" fmla="*/ 1859136 w 4100490"/>
              <a:gd name="connsiteY50" fmla="*/ 524372 h 2512659"/>
              <a:gd name="connsiteX51" fmla="*/ 1867803 w 4100490"/>
              <a:gd name="connsiteY51" fmla="*/ 437699 h 2512659"/>
              <a:gd name="connsiteX52" fmla="*/ 1833134 w 4100490"/>
              <a:gd name="connsiteY52" fmla="*/ 385695 h 2512659"/>
              <a:gd name="connsiteX53" fmla="*/ 1798465 w 4100490"/>
              <a:gd name="connsiteY53" fmla="*/ 307689 h 2512659"/>
              <a:gd name="connsiteX54" fmla="*/ 1807132 w 4100490"/>
              <a:gd name="connsiteY54" fmla="*/ 177680 h 2512659"/>
              <a:gd name="connsiteX55" fmla="*/ 1889471 w 4100490"/>
              <a:gd name="connsiteY55" fmla="*/ 69339 h 2512659"/>
              <a:gd name="connsiteX56" fmla="*/ 1958810 w 4100490"/>
              <a:gd name="connsiteY56" fmla="*/ 4334 h 2512659"/>
              <a:gd name="connsiteX57" fmla="*/ 2049816 w 4100490"/>
              <a:gd name="connsiteY57" fmla="*/ 0 h 2512659"/>
              <a:gd name="connsiteX58" fmla="*/ 2145156 w 4100490"/>
              <a:gd name="connsiteY58" fmla="*/ 34669 h 2512659"/>
              <a:gd name="connsiteX59" fmla="*/ 2202589 w 4100490"/>
              <a:gd name="connsiteY59" fmla="*/ 102056 h 2512659"/>
              <a:gd name="connsiteX60" fmla="*/ 2253498 w 4100490"/>
              <a:gd name="connsiteY60" fmla="*/ 160345 h 2512659"/>
              <a:gd name="connsiteX61" fmla="*/ 2259356 w 4100490"/>
              <a:gd name="connsiteY61" fmla="*/ 253733 h 2512659"/>
              <a:gd name="connsiteX62" fmla="*/ 2246782 w 4100490"/>
              <a:gd name="connsiteY62" fmla="*/ 316594 h 2512659"/>
              <a:gd name="connsiteX63" fmla="*/ 2227496 w 4100490"/>
              <a:gd name="connsiteY63" fmla="*/ 368360 h 2512659"/>
              <a:gd name="connsiteX64" fmla="*/ 2197826 w 4100490"/>
              <a:gd name="connsiteY64" fmla="*/ 405412 h 2512659"/>
              <a:gd name="connsiteX65" fmla="*/ 2184159 w 4100490"/>
              <a:gd name="connsiteY65" fmla="*/ 468034 h 2512659"/>
              <a:gd name="connsiteX66" fmla="*/ 2184159 w 4100490"/>
              <a:gd name="connsiteY66" fmla="*/ 502704 h 2512659"/>
              <a:gd name="connsiteX67" fmla="*/ 2270832 w 4100490"/>
              <a:gd name="connsiteY67" fmla="*/ 533039 h 2512659"/>
              <a:gd name="connsiteX68" fmla="*/ 2270832 w 4100490"/>
              <a:gd name="connsiteY68" fmla="*/ 533039 h 2512659"/>
              <a:gd name="connsiteX69" fmla="*/ 2344504 w 4100490"/>
              <a:gd name="connsiteY69" fmla="*/ 528705 h 2512659"/>
              <a:gd name="connsiteX70" fmla="*/ 2374840 w 4100490"/>
              <a:gd name="connsiteY70" fmla="*/ 520038 h 2512659"/>
              <a:gd name="connsiteX71" fmla="*/ 2409509 w 4100490"/>
              <a:gd name="connsiteY71" fmla="*/ 489703 h 2512659"/>
              <a:gd name="connsiteX72" fmla="*/ 2439845 w 4100490"/>
              <a:gd name="connsiteY72" fmla="*/ 515705 h 2512659"/>
              <a:gd name="connsiteX73" fmla="*/ 2578521 w 4100490"/>
              <a:gd name="connsiteY73" fmla="*/ 511371 h 2512659"/>
              <a:gd name="connsiteX74" fmla="*/ 2714152 w 4100490"/>
              <a:gd name="connsiteY74" fmla="*/ 548850 h 2512659"/>
              <a:gd name="connsiteX75" fmla="*/ 2838540 w 4100490"/>
              <a:gd name="connsiteY75" fmla="*/ 524372 h 2512659"/>
              <a:gd name="connsiteX76" fmla="*/ 3037888 w 4100490"/>
              <a:gd name="connsiteY76" fmla="*/ 489703 h 2512659"/>
              <a:gd name="connsiteX77" fmla="*/ 3094226 w 4100490"/>
              <a:gd name="connsiteY77" fmla="*/ 472368 h 2512659"/>
              <a:gd name="connsiteX78" fmla="*/ 3231379 w 4100490"/>
              <a:gd name="connsiteY78" fmla="*/ 445272 h 2512659"/>
              <a:gd name="connsiteX79" fmla="*/ 3365722 w 4100490"/>
              <a:gd name="connsiteY79" fmla="*/ 446795 h 2512659"/>
              <a:gd name="connsiteX80" fmla="*/ 3531924 w 4100490"/>
              <a:gd name="connsiteY80" fmla="*/ 407363 h 2512659"/>
              <a:gd name="connsiteX81" fmla="*/ 3653266 w 4100490"/>
              <a:gd name="connsiteY81" fmla="*/ 390029 h 2512659"/>
              <a:gd name="connsiteX82" fmla="*/ 3722605 w 4100490"/>
              <a:gd name="connsiteY82" fmla="*/ 351026 h 2512659"/>
              <a:gd name="connsiteX83" fmla="*/ 3752940 w 4100490"/>
              <a:gd name="connsiteY83" fmla="*/ 281687 h 2512659"/>
              <a:gd name="connsiteX84" fmla="*/ 3809278 w 4100490"/>
              <a:gd name="connsiteY84" fmla="*/ 208015 h 2512659"/>
              <a:gd name="connsiteX85" fmla="*/ 3878616 w 4100490"/>
              <a:gd name="connsiteY85" fmla="*/ 160345 h 2512659"/>
              <a:gd name="connsiteX86" fmla="*/ 3909618 w 4100490"/>
              <a:gd name="connsiteY86" fmla="*/ 163584 h 2512659"/>
              <a:gd name="connsiteX87" fmla="*/ 3909618 w 4100490"/>
              <a:gd name="connsiteY87" fmla="*/ 195443 h 2512659"/>
              <a:gd name="connsiteX88" fmla="*/ 3882950 w 4100490"/>
              <a:gd name="connsiteY88" fmla="*/ 234017 h 2512659"/>
              <a:gd name="connsiteX89" fmla="*/ 3835280 w 4100490"/>
              <a:gd name="connsiteY89" fmla="*/ 277354 h 2512659"/>
              <a:gd name="connsiteX90" fmla="*/ 3843947 w 4100490"/>
              <a:gd name="connsiteY90" fmla="*/ 294688 h 2512659"/>
              <a:gd name="connsiteX91" fmla="*/ 3904618 w 4100490"/>
              <a:gd name="connsiteY91" fmla="*/ 294688 h 2512659"/>
              <a:gd name="connsiteX92" fmla="*/ 3995625 w 4100490"/>
              <a:gd name="connsiteY92" fmla="*/ 264353 h 2512659"/>
              <a:gd name="connsiteX93" fmla="*/ 4060629 w 4100490"/>
              <a:gd name="connsiteY93" fmla="*/ 255686 h 2512659"/>
              <a:gd name="connsiteX94" fmla="*/ 4098346 w 4100490"/>
              <a:gd name="connsiteY94" fmla="*/ 247018 h 2512659"/>
              <a:gd name="connsiteX95" fmla="*/ 4100490 w 4100490"/>
              <a:gd name="connsiteY95" fmla="*/ 325024 h 2512659"/>
              <a:gd name="connsiteX96" fmla="*/ 4055438 w 4100490"/>
              <a:gd name="connsiteY96" fmla="*/ 355359 h 2512659"/>
              <a:gd name="connsiteX97" fmla="*/ 4042008 w 4100490"/>
              <a:gd name="connsiteY97" fmla="*/ 378980 h 2512659"/>
              <a:gd name="connsiteX98" fmla="*/ 4038961 w 4100490"/>
              <a:gd name="connsiteY98" fmla="*/ 407363 h 2512659"/>
              <a:gd name="connsiteX99" fmla="*/ 4009291 w 4100490"/>
              <a:gd name="connsiteY99" fmla="*/ 435746 h 2512659"/>
              <a:gd name="connsiteX100" fmla="*/ 3956622 w 4100490"/>
              <a:gd name="connsiteY100" fmla="*/ 450700 h 2512659"/>
              <a:gd name="connsiteX101" fmla="*/ 3826612 w 4100490"/>
              <a:gd name="connsiteY101" fmla="*/ 485369 h 2512659"/>
              <a:gd name="connsiteX102" fmla="*/ 3778942 w 4100490"/>
              <a:gd name="connsiteY102" fmla="*/ 472368 h 2512659"/>
              <a:gd name="connsiteX103" fmla="*/ 3626407 w 4100490"/>
              <a:gd name="connsiteY103" fmla="*/ 513989 h 2512659"/>
              <a:gd name="connsiteX104" fmla="*/ 3474062 w 4100490"/>
              <a:gd name="connsiteY104" fmla="*/ 580946 h 2512659"/>
              <a:gd name="connsiteX105" fmla="*/ 3380246 w 4100490"/>
              <a:gd name="connsiteY105" fmla="*/ 624046 h 2512659"/>
              <a:gd name="connsiteX106" fmla="*/ 3250237 w 4100490"/>
              <a:gd name="connsiteY106" fmla="*/ 650048 h 2512659"/>
              <a:gd name="connsiteX107" fmla="*/ 3172423 w 4100490"/>
              <a:gd name="connsiteY107" fmla="*/ 656571 h 2512659"/>
              <a:gd name="connsiteX108" fmla="*/ 3072987 w 4100490"/>
              <a:gd name="connsiteY108" fmla="*/ 674762 h 2512659"/>
              <a:gd name="connsiteX109" fmla="*/ 2981551 w 4100490"/>
              <a:gd name="connsiteY109" fmla="*/ 705527 h 2512659"/>
              <a:gd name="connsiteX110" fmla="*/ 2875591 w 4100490"/>
              <a:gd name="connsiteY110" fmla="*/ 744960 h 2512659"/>
              <a:gd name="connsiteX111" fmla="*/ 2769202 w 4100490"/>
              <a:gd name="connsiteY111" fmla="*/ 775723 h 2512659"/>
              <a:gd name="connsiteX112" fmla="*/ 2673862 w 4100490"/>
              <a:gd name="connsiteY112" fmla="*/ 784391 h 2512659"/>
              <a:gd name="connsiteX113" fmla="*/ 2645434 w 4100490"/>
              <a:gd name="connsiteY113" fmla="*/ 784865 h 2512659"/>
              <a:gd name="connsiteX114" fmla="*/ 2574188 w 4100490"/>
              <a:gd name="connsiteY114" fmla="*/ 814726 h 2512659"/>
              <a:gd name="connsiteX115" fmla="*/ 2528041 w 4100490"/>
              <a:gd name="connsiteY115" fmla="*/ 856777 h 2512659"/>
              <a:gd name="connsiteX116" fmla="*/ 2500516 w 4100490"/>
              <a:gd name="connsiteY116" fmla="*/ 944736 h 2512659"/>
              <a:gd name="connsiteX117" fmla="*/ 2470180 w 4100490"/>
              <a:gd name="connsiteY117" fmla="*/ 1022741 h 2512659"/>
              <a:gd name="connsiteX118" fmla="*/ 2470180 w 4100490"/>
              <a:gd name="connsiteY118" fmla="*/ 1074745 h 2512659"/>
              <a:gd name="connsiteX119" fmla="*/ 2474514 w 4100490"/>
              <a:gd name="connsiteY119" fmla="*/ 1105081 h 2512659"/>
              <a:gd name="connsiteX120" fmla="*/ 2444178 w 4100490"/>
              <a:gd name="connsiteY120" fmla="*/ 1148417 h 2512659"/>
              <a:gd name="connsiteX121" fmla="*/ 2413843 w 4100490"/>
              <a:gd name="connsiteY121" fmla="*/ 1230757 h 2512659"/>
              <a:gd name="connsiteX122" fmla="*/ 2391982 w 4100490"/>
              <a:gd name="connsiteY122" fmla="*/ 1292285 h 2512659"/>
              <a:gd name="connsiteX123" fmla="*/ 2401507 w 4100490"/>
              <a:gd name="connsiteY123" fmla="*/ 1408008 h 2512659"/>
              <a:gd name="connsiteX124" fmla="*/ 2416461 w 4100490"/>
              <a:gd name="connsiteY124" fmla="*/ 1538446 h 2512659"/>
              <a:gd name="connsiteX125" fmla="*/ 2449177 w 4100490"/>
              <a:gd name="connsiteY125" fmla="*/ 1664122 h 2512659"/>
              <a:gd name="connsiteX126" fmla="*/ 2496182 w 4100490"/>
              <a:gd name="connsiteY126" fmla="*/ 1746461 h 2512659"/>
              <a:gd name="connsiteX127" fmla="*/ 2474514 w 4100490"/>
              <a:gd name="connsiteY127" fmla="*/ 1789797 h 2512659"/>
              <a:gd name="connsiteX128" fmla="*/ 2525852 w 4100490"/>
              <a:gd name="connsiteY128" fmla="*/ 1919807 h 2512659"/>
              <a:gd name="connsiteX129" fmla="*/ 2561187 w 4100490"/>
              <a:gd name="connsiteY129" fmla="*/ 2028148 h 2512659"/>
              <a:gd name="connsiteX130" fmla="*/ 2569854 w 4100490"/>
              <a:gd name="connsiteY130" fmla="*/ 2205828 h 2512659"/>
              <a:gd name="connsiteX131" fmla="*/ 2570283 w 4100490"/>
              <a:gd name="connsiteY131" fmla="*/ 2363792 h 2512659"/>
              <a:gd name="connsiteX132" fmla="*/ 2556853 w 4100490"/>
              <a:gd name="connsiteY132" fmla="*/ 2483181 h 2512659"/>
              <a:gd name="connsiteX133" fmla="*/ 2550138 w 4100490"/>
              <a:gd name="connsiteY133" fmla="*/ 2512659 h 2512659"/>
              <a:gd name="connsiteX134" fmla="*/ 1616451 w 4100490"/>
              <a:gd name="connsiteY134"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37716 w 4100490"/>
              <a:gd name="connsiteY26" fmla="*/ 456557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8780 w 4100490"/>
              <a:gd name="connsiteY31" fmla="*/ 327405 h 2512659"/>
              <a:gd name="connsiteX32" fmla="*/ 184451 w 4100490"/>
              <a:gd name="connsiteY32" fmla="*/ 270595 h 2512659"/>
              <a:gd name="connsiteX33" fmla="*/ 189586 w 4100490"/>
              <a:gd name="connsiteY33" fmla="*/ 228160 h 2512659"/>
              <a:gd name="connsiteX34" fmla="*/ 224932 w 4100490"/>
              <a:gd name="connsiteY34" fmla="*/ 232495 h 2512659"/>
              <a:gd name="connsiteX35" fmla="*/ 255685 w 4100490"/>
              <a:gd name="connsiteY35" fmla="*/ 255686 h 2512659"/>
              <a:gd name="connsiteX36" fmla="*/ 342358 w 4100490"/>
              <a:gd name="connsiteY36" fmla="*/ 355359 h 2512659"/>
              <a:gd name="connsiteX37" fmla="*/ 368360 w 4100490"/>
              <a:gd name="connsiteY37" fmla="*/ 420364 h 2512659"/>
              <a:gd name="connsiteX38" fmla="*/ 528705 w 4100490"/>
              <a:gd name="connsiteY38" fmla="*/ 455033 h 2512659"/>
              <a:gd name="connsiteX39" fmla="*/ 720910 w 4100490"/>
              <a:gd name="connsiteY39" fmla="*/ 492513 h 2512659"/>
              <a:gd name="connsiteX40" fmla="*/ 855682 w 4100490"/>
              <a:gd name="connsiteY40" fmla="*/ 488608 h 2512659"/>
              <a:gd name="connsiteX41" fmla="*/ 966404 w 4100490"/>
              <a:gd name="connsiteY41" fmla="*/ 520038 h 2512659"/>
              <a:gd name="connsiteX42" fmla="*/ 1148417 w 4100490"/>
              <a:gd name="connsiteY42" fmla="*/ 559041 h 2512659"/>
              <a:gd name="connsiteX43" fmla="*/ 1239424 w 4100490"/>
              <a:gd name="connsiteY43" fmla="*/ 541706 h 2512659"/>
              <a:gd name="connsiteX44" fmla="*/ 1308762 w 4100490"/>
              <a:gd name="connsiteY44" fmla="*/ 550374 h 2512659"/>
              <a:gd name="connsiteX45" fmla="*/ 1382434 w 4100490"/>
              <a:gd name="connsiteY45" fmla="*/ 563375 h 2512659"/>
              <a:gd name="connsiteX46" fmla="*/ 1503776 w 4100490"/>
              <a:gd name="connsiteY46" fmla="*/ 520038 h 2512659"/>
              <a:gd name="connsiteX47" fmla="*/ 1603450 w 4100490"/>
              <a:gd name="connsiteY47" fmla="*/ 511371 h 2512659"/>
              <a:gd name="connsiteX48" fmla="*/ 1746890 w 4100490"/>
              <a:gd name="connsiteY48" fmla="*/ 552089 h 2512659"/>
              <a:gd name="connsiteX49" fmla="*/ 1798465 w 4100490"/>
              <a:gd name="connsiteY49" fmla="*/ 537373 h 2512659"/>
              <a:gd name="connsiteX50" fmla="*/ 1859136 w 4100490"/>
              <a:gd name="connsiteY50" fmla="*/ 524372 h 2512659"/>
              <a:gd name="connsiteX51" fmla="*/ 1867803 w 4100490"/>
              <a:gd name="connsiteY51" fmla="*/ 437699 h 2512659"/>
              <a:gd name="connsiteX52" fmla="*/ 1833134 w 4100490"/>
              <a:gd name="connsiteY52" fmla="*/ 385695 h 2512659"/>
              <a:gd name="connsiteX53" fmla="*/ 1798465 w 4100490"/>
              <a:gd name="connsiteY53" fmla="*/ 307689 h 2512659"/>
              <a:gd name="connsiteX54" fmla="*/ 1807132 w 4100490"/>
              <a:gd name="connsiteY54" fmla="*/ 177680 h 2512659"/>
              <a:gd name="connsiteX55" fmla="*/ 1889471 w 4100490"/>
              <a:gd name="connsiteY55" fmla="*/ 69339 h 2512659"/>
              <a:gd name="connsiteX56" fmla="*/ 1958810 w 4100490"/>
              <a:gd name="connsiteY56" fmla="*/ 4334 h 2512659"/>
              <a:gd name="connsiteX57" fmla="*/ 2049816 w 4100490"/>
              <a:gd name="connsiteY57" fmla="*/ 0 h 2512659"/>
              <a:gd name="connsiteX58" fmla="*/ 2145156 w 4100490"/>
              <a:gd name="connsiteY58" fmla="*/ 34669 h 2512659"/>
              <a:gd name="connsiteX59" fmla="*/ 2202589 w 4100490"/>
              <a:gd name="connsiteY59" fmla="*/ 102056 h 2512659"/>
              <a:gd name="connsiteX60" fmla="*/ 2253498 w 4100490"/>
              <a:gd name="connsiteY60" fmla="*/ 160345 h 2512659"/>
              <a:gd name="connsiteX61" fmla="*/ 2259356 w 4100490"/>
              <a:gd name="connsiteY61" fmla="*/ 253733 h 2512659"/>
              <a:gd name="connsiteX62" fmla="*/ 2246782 w 4100490"/>
              <a:gd name="connsiteY62" fmla="*/ 316594 h 2512659"/>
              <a:gd name="connsiteX63" fmla="*/ 2227496 w 4100490"/>
              <a:gd name="connsiteY63" fmla="*/ 368360 h 2512659"/>
              <a:gd name="connsiteX64" fmla="*/ 2197826 w 4100490"/>
              <a:gd name="connsiteY64" fmla="*/ 405412 h 2512659"/>
              <a:gd name="connsiteX65" fmla="*/ 2184159 w 4100490"/>
              <a:gd name="connsiteY65" fmla="*/ 468034 h 2512659"/>
              <a:gd name="connsiteX66" fmla="*/ 2184159 w 4100490"/>
              <a:gd name="connsiteY66" fmla="*/ 502704 h 2512659"/>
              <a:gd name="connsiteX67" fmla="*/ 2270832 w 4100490"/>
              <a:gd name="connsiteY67" fmla="*/ 533039 h 2512659"/>
              <a:gd name="connsiteX68" fmla="*/ 2270832 w 4100490"/>
              <a:gd name="connsiteY68" fmla="*/ 533039 h 2512659"/>
              <a:gd name="connsiteX69" fmla="*/ 2344504 w 4100490"/>
              <a:gd name="connsiteY69" fmla="*/ 528705 h 2512659"/>
              <a:gd name="connsiteX70" fmla="*/ 2374840 w 4100490"/>
              <a:gd name="connsiteY70" fmla="*/ 520038 h 2512659"/>
              <a:gd name="connsiteX71" fmla="*/ 2409509 w 4100490"/>
              <a:gd name="connsiteY71" fmla="*/ 489703 h 2512659"/>
              <a:gd name="connsiteX72" fmla="*/ 2439845 w 4100490"/>
              <a:gd name="connsiteY72" fmla="*/ 515705 h 2512659"/>
              <a:gd name="connsiteX73" fmla="*/ 2578521 w 4100490"/>
              <a:gd name="connsiteY73" fmla="*/ 511371 h 2512659"/>
              <a:gd name="connsiteX74" fmla="*/ 2714152 w 4100490"/>
              <a:gd name="connsiteY74" fmla="*/ 548850 h 2512659"/>
              <a:gd name="connsiteX75" fmla="*/ 2838540 w 4100490"/>
              <a:gd name="connsiteY75" fmla="*/ 524372 h 2512659"/>
              <a:gd name="connsiteX76" fmla="*/ 3037888 w 4100490"/>
              <a:gd name="connsiteY76" fmla="*/ 489703 h 2512659"/>
              <a:gd name="connsiteX77" fmla="*/ 3094226 w 4100490"/>
              <a:gd name="connsiteY77" fmla="*/ 472368 h 2512659"/>
              <a:gd name="connsiteX78" fmla="*/ 3231379 w 4100490"/>
              <a:gd name="connsiteY78" fmla="*/ 445272 h 2512659"/>
              <a:gd name="connsiteX79" fmla="*/ 3365722 w 4100490"/>
              <a:gd name="connsiteY79" fmla="*/ 446795 h 2512659"/>
              <a:gd name="connsiteX80" fmla="*/ 3531924 w 4100490"/>
              <a:gd name="connsiteY80" fmla="*/ 407363 h 2512659"/>
              <a:gd name="connsiteX81" fmla="*/ 3653266 w 4100490"/>
              <a:gd name="connsiteY81" fmla="*/ 390029 h 2512659"/>
              <a:gd name="connsiteX82" fmla="*/ 3722605 w 4100490"/>
              <a:gd name="connsiteY82" fmla="*/ 351026 h 2512659"/>
              <a:gd name="connsiteX83" fmla="*/ 3752940 w 4100490"/>
              <a:gd name="connsiteY83" fmla="*/ 281687 h 2512659"/>
              <a:gd name="connsiteX84" fmla="*/ 3809278 w 4100490"/>
              <a:gd name="connsiteY84" fmla="*/ 208015 h 2512659"/>
              <a:gd name="connsiteX85" fmla="*/ 3878616 w 4100490"/>
              <a:gd name="connsiteY85" fmla="*/ 160345 h 2512659"/>
              <a:gd name="connsiteX86" fmla="*/ 3909618 w 4100490"/>
              <a:gd name="connsiteY86" fmla="*/ 163584 h 2512659"/>
              <a:gd name="connsiteX87" fmla="*/ 3909618 w 4100490"/>
              <a:gd name="connsiteY87" fmla="*/ 195443 h 2512659"/>
              <a:gd name="connsiteX88" fmla="*/ 3882950 w 4100490"/>
              <a:gd name="connsiteY88" fmla="*/ 234017 h 2512659"/>
              <a:gd name="connsiteX89" fmla="*/ 3835280 w 4100490"/>
              <a:gd name="connsiteY89" fmla="*/ 277354 h 2512659"/>
              <a:gd name="connsiteX90" fmla="*/ 3843947 w 4100490"/>
              <a:gd name="connsiteY90" fmla="*/ 294688 h 2512659"/>
              <a:gd name="connsiteX91" fmla="*/ 3904618 w 4100490"/>
              <a:gd name="connsiteY91" fmla="*/ 294688 h 2512659"/>
              <a:gd name="connsiteX92" fmla="*/ 3995625 w 4100490"/>
              <a:gd name="connsiteY92" fmla="*/ 264353 h 2512659"/>
              <a:gd name="connsiteX93" fmla="*/ 4060629 w 4100490"/>
              <a:gd name="connsiteY93" fmla="*/ 255686 h 2512659"/>
              <a:gd name="connsiteX94" fmla="*/ 4098346 w 4100490"/>
              <a:gd name="connsiteY94" fmla="*/ 247018 h 2512659"/>
              <a:gd name="connsiteX95" fmla="*/ 4100490 w 4100490"/>
              <a:gd name="connsiteY95" fmla="*/ 325024 h 2512659"/>
              <a:gd name="connsiteX96" fmla="*/ 4055438 w 4100490"/>
              <a:gd name="connsiteY96" fmla="*/ 355359 h 2512659"/>
              <a:gd name="connsiteX97" fmla="*/ 4042008 w 4100490"/>
              <a:gd name="connsiteY97" fmla="*/ 378980 h 2512659"/>
              <a:gd name="connsiteX98" fmla="*/ 4038961 w 4100490"/>
              <a:gd name="connsiteY98" fmla="*/ 407363 h 2512659"/>
              <a:gd name="connsiteX99" fmla="*/ 4009291 w 4100490"/>
              <a:gd name="connsiteY99" fmla="*/ 435746 h 2512659"/>
              <a:gd name="connsiteX100" fmla="*/ 3956622 w 4100490"/>
              <a:gd name="connsiteY100" fmla="*/ 450700 h 2512659"/>
              <a:gd name="connsiteX101" fmla="*/ 3826612 w 4100490"/>
              <a:gd name="connsiteY101" fmla="*/ 485369 h 2512659"/>
              <a:gd name="connsiteX102" fmla="*/ 3778942 w 4100490"/>
              <a:gd name="connsiteY102" fmla="*/ 472368 h 2512659"/>
              <a:gd name="connsiteX103" fmla="*/ 3626407 w 4100490"/>
              <a:gd name="connsiteY103" fmla="*/ 513989 h 2512659"/>
              <a:gd name="connsiteX104" fmla="*/ 3474062 w 4100490"/>
              <a:gd name="connsiteY104" fmla="*/ 580946 h 2512659"/>
              <a:gd name="connsiteX105" fmla="*/ 3380246 w 4100490"/>
              <a:gd name="connsiteY105" fmla="*/ 624046 h 2512659"/>
              <a:gd name="connsiteX106" fmla="*/ 3250237 w 4100490"/>
              <a:gd name="connsiteY106" fmla="*/ 650048 h 2512659"/>
              <a:gd name="connsiteX107" fmla="*/ 3172423 w 4100490"/>
              <a:gd name="connsiteY107" fmla="*/ 656571 h 2512659"/>
              <a:gd name="connsiteX108" fmla="*/ 3072987 w 4100490"/>
              <a:gd name="connsiteY108" fmla="*/ 674762 h 2512659"/>
              <a:gd name="connsiteX109" fmla="*/ 2981551 w 4100490"/>
              <a:gd name="connsiteY109" fmla="*/ 705527 h 2512659"/>
              <a:gd name="connsiteX110" fmla="*/ 2875591 w 4100490"/>
              <a:gd name="connsiteY110" fmla="*/ 744960 h 2512659"/>
              <a:gd name="connsiteX111" fmla="*/ 2769202 w 4100490"/>
              <a:gd name="connsiteY111" fmla="*/ 775723 h 2512659"/>
              <a:gd name="connsiteX112" fmla="*/ 2673862 w 4100490"/>
              <a:gd name="connsiteY112" fmla="*/ 784391 h 2512659"/>
              <a:gd name="connsiteX113" fmla="*/ 2645434 w 4100490"/>
              <a:gd name="connsiteY113" fmla="*/ 784865 h 2512659"/>
              <a:gd name="connsiteX114" fmla="*/ 2574188 w 4100490"/>
              <a:gd name="connsiteY114" fmla="*/ 814726 h 2512659"/>
              <a:gd name="connsiteX115" fmla="*/ 2528041 w 4100490"/>
              <a:gd name="connsiteY115" fmla="*/ 856777 h 2512659"/>
              <a:gd name="connsiteX116" fmla="*/ 2500516 w 4100490"/>
              <a:gd name="connsiteY116" fmla="*/ 944736 h 2512659"/>
              <a:gd name="connsiteX117" fmla="*/ 2470180 w 4100490"/>
              <a:gd name="connsiteY117" fmla="*/ 1022741 h 2512659"/>
              <a:gd name="connsiteX118" fmla="*/ 2470180 w 4100490"/>
              <a:gd name="connsiteY118" fmla="*/ 1074745 h 2512659"/>
              <a:gd name="connsiteX119" fmla="*/ 2474514 w 4100490"/>
              <a:gd name="connsiteY119" fmla="*/ 1105081 h 2512659"/>
              <a:gd name="connsiteX120" fmla="*/ 2444178 w 4100490"/>
              <a:gd name="connsiteY120" fmla="*/ 1148417 h 2512659"/>
              <a:gd name="connsiteX121" fmla="*/ 2413843 w 4100490"/>
              <a:gd name="connsiteY121" fmla="*/ 1230757 h 2512659"/>
              <a:gd name="connsiteX122" fmla="*/ 2391982 w 4100490"/>
              <a:gd name="connsiteY122" fmla="*/ 1292285 h 2512659"/>
              <a:gd name="connsiteX123" fmla="*/ 2401507 w 4100490"/>
              <a:gd name="connsiteY123" fmla="*/ 1408008 h 2512659"/>
              <a:gd name="connsiteX124" fmla="*/ 2416461 w 4100490"/>
              <a:gd name="connsiteY124" fmla="*/ 1538446 h 2512659"/>
              <a:gd name="connsiteX125" fmla="*/ 2449177 w 4100490"/>
              <a:gd name="connsiteY125" fmla="*/ 1664122 h 2512659"/>
              <a:gd name="connsiteX126" fmla="*/ 2496182 w 4100490"/>
              <a:gd name="connsiteY126" fmla="*/ 1746461 h 2512659"/>
              <a:gd name="connsiteX127" fmla="*/ 2474514 w 4100490"/>
              <a:gd name="connsiteY127" fmla="*/ 1789797 h 2512659"/>
              <a:gd name="connsiteX128" fmla="*/ 2525852 w 4100490"/>
              <a:gd name="connsiteY128" fmla="*/ 1919807 h 2512659"/>
              <a:gd name="connsiteX129" fmla="*/ 2561187 w 4100490"/>
              <a:gd name="connsiteY129" fmla="*/ 2028148 h 2512659"/>
              <a:gd name="connsiteX130" fmla="*/ 2569854 w 4100490"/>
              <a:gd name="connsiteY130" fmla="*/ 2205828 h 2512659"/>
              <a:gd name="connsiteX131" fmla="*/ 2570283 w 4100490"/>
              <a:gd name="connsiteY131" fmla="*/ 2363792 h 2512659"/>
              <a:gd name="connsiteX132" fmla="*/ 2556853 w 4100490"/>
              <a:gd name="connsiteY132" fmla="*/ 2483181 h 2512659"/>
              <a:gd name="connsiteX133" fmla="*/ 2550138 w 4100490"/>
              <a:gd name="connsiteY133" fmla="*/ 2512659 h 2512659"/>
              <a:gd name="connsiteX134" fmla="*/ 1616451 w 4100490"/>
              <a:gd name="connsiteY134"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82339 w 4100490"/>
              <a:gd name="connsiteY25" fmla="*/ 498370 h 2512659"/>
              <a:gd name="connsiteX26" fmla="*/ 37716 w 4100490"/>
              <a:gd name="connsiteY26" fmla="*/ 456557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8780 w 4100490"/>
              <a:gd name="connsiteY31" fmla="*/ 327405 h 2512659"/>
              <a:gd name="connsiteX32" fmla="*/ 184451 w 4100490"/>
              <a:gd name="connsiteY32" fmla="*/ 270595 h 2512659"/>
              <a:gd name="connsiteX33" fmla="*/ 189586 w 4100490"/>
              <a:gd name="connsiteY33" fmla="*/ 228160 h 2512659"/>
              <a:gd name="connsiteX34" fmla="*/ 224932 w 4100490"/>
              <a:gd name="connsiteY34" fmla="*/ 232495 h 2512659"/>
              <a:gd name="connsiteX35" fmla="*/ 255685 w 4100490"/>
              <a:gd name="connsiteY35" fmla="*/ 255686 h 2512659"/>
              <a:gd name="connsiteX36" fmla="*/ 342358 w 4100490"/>
              <a:gd name="connsiteY36" fmla="*/ 355359 h 2512659"/>
              <a:gd name="connsiteX37" fmla="*/ 368360 w 4100490"/>
              <a:gd name="connsiteY37" fmla="*/ 420364 h 2512659"/>
              <a:gd name="connsiteX38" fmla="*/ 528705 w 4100490"/>
              <a:gd name="connsiteY38" fmla="*/ 455033 h 2512659"/>
              <a:gd name="connsiteX39" fmla="*/ 720910 w 4100490"/>
              <a:gd name="connsiteY39" fmla="*/ 492513 h 2512659"/>
              <a:gd name="connsiteX40" fmla="*/ 855682 w 4100490"/>
              <a:gd name="connsiteY40" fmla="*/ 488608 h 2512659"/>
              <a:gd name="connsiteX41" fmla="*/ 966404 w 4100490"/>
              <a:gd name="connsiteY41" fmla="*/ 520038 h 2512659"/>
              <a:gd name="connsiteX42" fmla="*/ 1148417 w 4100490"/>
              <a:gd name="connsiteY42" fmla="*/ 559041 h 2512659"/>
              <a:gd name="connsiteX43" fmla="*/ 1239424 w 4100490"/>
              <a:gd name="connsiteY43" fmla="*/ 541706 h 2512659"/>
              <a:gd name="connsiteX44" fmla="*/ 1308762 w 4100490"/>
              <a:gd name="connsiteY44" fmla="*/ 550374 h 2512659"/>
              <a:gd name="connsiteX45" fmla="*/ 1382434 w 4100490"/>
              <a:gd name="connsiteY45" fmla="*/ 563375 h 2512659"/>
              <a:gd name="connsiteX46" fmla="*/ 1503776 w 4100490"/>
              <a:gd name="connsiteY46" fmla="*/ 520038 h 2512659"/>
              <a:gd name="connsiteX47" fmla="*/ 1603450 w 4100490"/>
              <a:gd name="connsiteY47" fmla="*/ 511371 h 2512659"/>
              <a:gd name="connsiteX48" fmla="*/ 1746890 w 4100490"/>
              <a:gd name="connsiteY48" fmla="*/ 552089 h 2512659"/>
              <a:gd name="connsiteX49" fmla="*/ 1798465 w 4100490"/>
              <a:gd name="connsiteY49" fmla="*/ 537373 h 2512659"/>
              <a:gd name="connsiteX50" fmla="*/ 1859136 w 4100490"/>
              <a:gd name="connsiteY50" fmla="*/ 524372 h 2512659"/>
              <a:gd name="connsiteX51" fmla="*/ 1867803 w 4100490"/>
              <a:gd name="connsiteY51" fmla="*/ 437699 h 2512659"/>
              <a:gd name="connsiteX52" fmla="*/ 1833134 w 4100490"/>
              <a:gd name="connsiteY52" fmla="*/ 385695 h 2512659"/>
              <a:gd name="connsiteX53" fmla="*/ 1798465 w 4100490"/>
              <a:gd name="connsiteY53" fmla="*/ 307689 h 2512659"/>
              <a:gd name="connsiteX54" fmla="*/ 1807132 w 4100490"/>
              <a:gd name="connsiteY54" fmla="*/ 177680 h 2512659"/>
              <a:gd name="connsiteX55" fmla="*/ 1889471 w 4100490"/>
              <a:gd name="connsiteY55" fmla="*/ 69339 h 2512659"/>
              <a:gd name="connsiteX56" fmla="*/ 1958810 w 4100490"/>
              <a:gd name="connsiteY56" fmla="*/ 4334 h 2512659"/>
              <a:gd name="connsiteX57" fmla="*/ 2049816 w 4100490"/>
              <a:gd name="connsiteY57" fmla="*/ 0 h 2512659"/>
              <a:gd name="connsiteX58" fmla="*/ 2145156 w 4100490"/>
              <a:gd name="connsiteY58" fmla="*/ 34669 h 2512659"/>
              <a:gd name="connsiteX59" fmla="*/ 2202589 w 4100490"/>
              <a:gd name="connsiteY59" fmla="*/ 102056 h 2512659"/>
              <a:gd name="connsiteX60" fmla="*/ 2253498 w 4100490"/>
              <a:gd name="connsiteY60" fmla="*/ 160345 h 2512659"/>
              <a:gd name="connsiteX61" fmla="*/ 2259356 w 4100490"/>
              <a:gd name="connsiteY61" fmla="*/ 253733 h 2512659"/>
              <a:gd name="connsiteX62" fmla="*/ 2246782 w 4100490"/>
              <a:gd name="connsiteY62" fmla="*/ 316594 h 2512659"/>
              <a:gd name="connsiteX63" fmla="*/ 2227496 w 4100490"/>
              <a:gd name="connsiteY63" fmla="*/ 368360 h 2512659"/>
              <a:gd name="connsiteX64" fmla="*/ 2197826 w 4100490"/>
              <a:gd name="connsiteY64" fmla="*/ 405412 h 2512659"/>
              <a:gd name="connsiteX65" fmla="*/ 2184159 w 4100490"/>
              <a:gd name="connsiteY65" fmla="*/ 468034 h 2512659"/>
              <a:gd name="connsiteX66" fmla="*/ 2184159 w 4100490"/>
              <a:gd name="connsiteY66" fmla="*/ 502704 h 2512659"/>
              <a:gd name="connsiteX67" fmla="*/ 2270832 w 4100490"/>
              <a:gd name="connsiteY67" fmla="*/ 533039 h 2512659"/>
              <a:gd name="connsiteX68" fmla="*/ 2270832 w 4100490"/>
              <a:gd name="connsiteY68" fmla="*/ 533039 h 2512659"/>
              <a:gd name="connsiteX69" fmla="*/ 2344504 w 4100490"/>
              <a:gd name="connsiteY69" fmla="*/ 528705 h 2512659"/>
              <a:gd name="connsiteX70" fmla="*/ 2374840 w 4100490"/>
              <a:gd name="connsiteY70" fmla="*/ 520038 h 2512659"/>
              <a:gd name="connsiteX71" fmla="*/ 2409509 w 4100490"/>
              <a:gd name="connsiteY71" fmla="*/ 489703 h 2512659"/>
              <a:gd name="connsiteX72" fmla="*/ 2439845 w 4100490"/>
              <a:gd name="connsiteY72" fmla="*/ 515705 h 2512659"/>
              <a:gd name="connsiteX73" fmla="*/ 2578521 w 4100490"/>
              <a:gd name="connsiteY73" fmla="*/ 511371 h 2512659"/>
              <a:gd name="connsiteX74" fmla="*/ 2714152 w 4100490"/>
              <a:gd name="connsiteY74" fmla="*/ 548850 h 2512659"/>
              <a:gd name="connsiteX75" fmla="*/ 2838540 w 4100490"/>
              <a:gd name="connsiteY75" fmla="*/ 524372 h 2512659"/>
              <a:gd name="connsiteX76" fmla="*/ 3037888 w 4100490"/>
              <a:gd name="connsiteY76" fmla="*/ 489703 h 2512659"/>
              <a:gd name="connsiteX77" fmla="*/ 3094226 w 4100490"/>
              <a:gd name="connsiteY77" fmla="*/ 472368 h 2512659"/>
              <a:gd name="connsiteX78" fmla="*/ 3231379 w 4100490"/>
              <a:gd name="connsiteY78" fmla="*/ 445272 h 2512659"/>
              <a:gd name="connsiteX79" fmla="*/ 3365722 w 4100490"/>
              <a:gd name="connsiteY79" fmla="*/ 446795 h 2512659"/>
              <a:gd name="connsiteX80" fmla="*/ 3531924 w 4100490"/>
              <a:gd name="connsiteY80" fmla="*/ 407363 h 2512659"/>
              <a:gd name="connsiteX81" fmla="*/ 3653266 w 4100490"/>
              <a:gd name="connsiteY81" fmla="*/ 390029 h 2512659"/>
              <a:gd name="connsiteX82" fmla="*/ 3722605 w 4100490"/>
              <a:gd name="connsiteY82" fmla="*/ 351026 h 2512659"/>
              <a:gd name="connsiteX83" fmla="*/ 3752940 w 4100490"/>
              <a:gd name="connsiteY83" fmla="*/ 281687 h 2512659"/>
              <a:gd name="connsiteX84" fmla="*/ 3809278 w 4100490"/>
              <a:gd name="connsiteY84" fmla="*/ 208015 h 2512659"/>
              <a:gd name="connsiteX85" fmla="*/ 3878616 w 4100490"/>
              <a:gd name="connsiteY85" fmla="*/ 160345 h 2512659"/>
              <a:gd name="connsiteX86" fmla="*/ 3909618 w 4100490"/>
              <a:gd name="connsiteY86" fmla="*/ 163584 h 2512659"/>
              <a:gd name="connsiteX87" fmla="*/ 3909618 w 4100490"/>
              <a:gd name="connsiteY87" fmla="*/ 195443 h 2512659"/>
              <a:gd name="connsiteX88" fmla="*/ 3882950 w 4100490"/>
              <a:gd name="connsiteY88" fmla="*/ 234017 h 2512659"/>
              <a:gd name="connsiteX89" fmla="*/ 3835280 w 4100490"/>
              <a:gd name="connsiteY89" fmla="*/ 277354 h 2512659"/>
              <a:gd name="connsiteX90" fmla="*/ 3843947 w 4100490"/>
              <a:gd name="connsiteY90" fmla="*/ 294688 h 2512659"/>
              <a:gd name="connsiteX91" fmla="*/ 3904618 w 4100490"/>
              <a:gd name="connsiteY91" fmla="*/ 294688 h 2512659"/>
              <a:gd name="connsiteX92" fmla="*/ 3995625 w 4100490"/>
              <a:gd name="connsiteY92" fmla="*/ 264353 h 2512659"/>
              <a:gd name="connsiteX93" fmla="*/ 4060629 w 4100490"/>
              <a:gd name="connsiteY93" fmla="*/ 255686 h 2512659"/>
              <a:gd name="connsiteX94" fmla="*/ 4098346 w 4100490"/>
              <a:gd name="connsiteY94" fmla="*/ 247018 h 2512659"/>
              <a:gd name="connsiteX95" fmla="*/ 4100490 w 4100490"/>
              <a:gd name="connsiteY95" fmla="*/ 325024 h 2512659"/>
              <a:gd name="connsiteX96" fmla="*/ 4055438 w 4100490"/>
              <a:gd name="connsiteY96" fmla="*/ 355359 h 2512659"/>
              <a:gd name="connsiteX97" fmla="*/ 4042008 w 4100490"/>
              <a:gd name="connsiteY97" fmla="*/ 378980 h 2512659"/>
              <a:gd name="connsiteX98" fmla="*/ 4038961 w 4100490"/>
              <a:gd name="connsiteY98" fmla="*/ 407363 h 2512659"/>
              <a:gd name="connsiteX99" fmla="*/ 4009291 w 4100490"/>
              <a:gd name="connsiteY99" fmla="*/ 435746 h 2512659"/>
              <a:gd name="connsiteX100" fmla="*/ 3956622 w 4100490"/>
              <a:gd name="connsiteY100" fmla="*/ 450700 h 2512659"/>
              <a:gd name="connsiteX101" fmla="*/ 3826612 w 4100490"/>
              <a:gd name="connsiteY101" fmla="*/ 485369 h 2512659"/>
              <a:gd name="connsiteX102" fmla="*/ 3778942 w 4100490"/>
              <a:gd name="connsiteY102" fmla="*/ 472368 h 2512659"/>
              <a:gd name="connsiteX103" fmla="*/ 3626407 w 4100490"/>
              <a:gd name="connsiteY103" fmla="*/ 513989 h 2512659"/>
              <a:gd name="connsiteX104" fmla="*/ 3474062 w 4100490"/>
              <a:gd name="connsiteY104" fmla="*/ 580946 h 2512659"/>
              <a:gd name="connsiteX105" fmla="*/ 3380246 w 4100490"/>
              <a:gd name="connsiteY105" fmla="*/ 624046 h 2512659"/>
              <a:gd name="connsiteX106" fmla="*/ 3250237 w 4100490"/>
              <a:gd name="connsiteY106" fmla="*/ 650048 h 2512659"/>
              <a:gd name="connsiteX107" fmla="*/ 3172423 w 4100490"/>
              <a:gd name="connsiteY107" fmla="*/ 656571 h 2512659"/>
              <a:gd name="connsiteX108" fmla="*/ 3072987 w 4100490"/>
              <a:gd name="connsiteY108" fmla="*/ 674762 h 2512659"/>
              <a:gd name="connsiteX109" fmla="*/ 2981551 w 4100490"/>
              <a:gd name="connsiteY109" fmla="*/ 705527 h 2512659"/>
              <a:gd name="connsiteX110" fmla="*/ 2875591 w 4100490"/>
              <a:gd name="connsiteY110" fmla="*/ 744960 h 2512659"/>
              <a:gd name="connsiteX111" fmla="*/ 2769202 w 4100490"/>
              <a:gd name="connsiteY111" fmla="*/ 775723 h 2512659"/>
              <a:gd name="connsiteX112" fmla="*/ 2673862 w 4100490"/>
              <a:gd name="connsiteY112" fmla="*/ 784391 h 2512659"/>
              <a:gd name="connsiteX113" fmla="*/ 2645434 w 4100490"/>
              <a:gd name="connsiteY113" fmla="*/ 784865 h 2512659"/>
              <a:gd name="connsiteX114" fmla="*/ 2574188 w 4100490"/>
              <a:gd name="connsiteY114" fmla="*/ 814726 h 2512659"/>
              <a:gd name="connsiteX115" fmla="*/ 2528041 w 4100490"/>
              <a:gd name="connsiteY115" fmla="*/ 856777 h 2512659"/>
              <a:gd name="connsiteX116" fmla="*/ 2500516 w 4100490"/>
              <a:gd name="connsiteY116" fmla="*/ 944736 h 2512659"/>
              <a:gd name="connsiteX117" fmla="*/ 2470180 w 4100490"/>
              <a:gd name="connsiteY117" fmla="*/ 1022741 h 2512659"/>
              <a:gd name="connsiteX118" fmla="*/ 2470180 w 4100490"/>
              <a:gd name="connsiteY118" fmla="*/ 1074745 h 2512659"/>
              <a:gd name="connsiteX119" fmla="*/ 2474514 w 4100490"/>
              <a:gd name="connsiteY119" fmla="*/ 1105081 h 2512659"/>
              <a:gd name="connsiteX120" fmla="*/ 2444178 w 4100490"/>
              <a:gd name="connsiteY120" fmla="*/ 1148417 h 2512659"/>
              <a:gd name="connsiteX121" fmla="*/ 2413843 w 4100490"/>
              <a:gd name="connsiteY121" fmla="*/ 1230757 h 2512659"/>
              <a:gd name="connsiteX122" fmla="*/ 2391982 w 4100490"/>
              <a:gd name="connsiteY122" fmla="*/ 1292285 h 2512659"/>
              <a:gd name="connsiteX123" fmla="*/ 2401507 w 4100490"/>
              <a:gd name="connsiteY123" fmla="*/ 1408008 h 2512659"/>
              <a:gd name="connsiteX124" fmla="*/ 2416461 w 4100490"/>
              <a:gd name="connsiteY124" fmla="*/ 1538446 h 2512659"/>
              <a:gd name="connsiteX125" fmla="*/ 2449177 w 4100490"/>
              <a:gd name="connsiteY125" fmla="*/ 1664122 h 2512659"/>
              <a:gd name="connsiteX126" fmla="*/ 2496182 w 4100490"/>
              <a:gd name="connsiteY126" fmla="*/ 1746461 h 2512659"/>
              <a:gd name="connsiteX127" fmla="*/ 2474514 w 4100490"/>
              <a:gd name="connsiteY127" fmla="*/ 1789797 h 2512659"/>
              <a:gd name="connsiteX128" fmla="*/ 2525852 w 4100490"/>
              <a:gd name="connsiteY128" fmla="*/ 1919807 h 2512659"/>
              <a:gd name="connsiteX129" fmla="*/ 2561187 w 4100490"/>
              <a:gd name="connsiteY129" fmla="*/ 2028148 h 2512659"/>
              <a:gd name="connsiteX130" fmla="*/ 2569854 w 4100490"/>
              <a:gd name="connsiteY130" fmla="*/ 2205828 h 2512659"/>
              <a:gd name="connsiteX131" fmla="*/ 2570283 w 4100490"/>
              <a:gd name="connsiteY131" fmla="*/ 2363792 h 2512659"/>
              <a:gd name="connsiteX132" fmla="*/ 2556853 w 4100490"/>
              <a:gd name="connsiteY132" fmla="*/ 2483181 h 2512659"/>
              <a:gd name="connsiteX133" fmla="*/ 2550138 w 4100490"/>
              <a:gd name="connsiteY133" fmla="*/ 2512659 h 2512659"/>
              <a:gd name="connsiteX134" fmla="*/ 1616451 w 4100490"/>
              <a:gd name="connsiteY134"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79957 w 4100490"/>
              <a:gd name="connsiteY25" fmla="*/ 498370 h 2512659"/>
              <a:gd name="connsiteX26" fmla="*/ 37716 w 4100490"/>
              <a:gd name="connsiteY26" fmla="*/ 456557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8780 w 4100490"/>
              <a:gd name="connsiteY31" fmla="*/ 327405 h 2512659"/>
              <a:gd name="connsiteX32" fmla="*/ 184451 w 4100490"/>
              <a:gd name="connsiteY32" fmla="*/ 270595 h 2512659"/>
              <a:gd name="connsiteX33" fmla="*/ 189586 w 4100490"/>
              <a:gd name="connsiteY33" fmla="*/ 228160 h 2512659"/>
              <a:gd name="connsiteX34" fmla="*/ 224932 w 4100490"/>
              <a:gd name="connsiteY34" fmla="*/ 232495 h 2512659"/>
              <a:gd name="connsiteX35" fmla="*/ 255685 w 4100490"/>
              <a:gd name="connsiteY35" fmla="*/ 255686 h 2512659"/>
              <a:gd name="connsiteX36" fmla="*/ 342358 w 4100490"/>
              <a:gd name="connsiteY36" fmla="*/ 355359 h 2512659"/>
              <a:gd name="connsiteX37" fmla="*/ 368360 w 4100490"/>
              <a:gd name="connsiteY37" fmla="*/ 420364 h 2512659"/>
              <a:gd name="connsiteX38" fmla="*/ 528705 w 4100490"/>
              <a:gd name="connsiteY38" fmla="*/ 455033 h 2512659"/>
              <a:gd name="connsiteX39" fmla="*/ 720910 w 4100490"/>
              <a:gd name="connsiteY39" fmla="*/ 492513 h 2512659"/>
              <a:gd name="connsiteX40" fmla="*/ 855682 w 4100490"/>
              <a:gd name="connsiteY40" fmla="*/ 488608 h 2512659"/>
              <a:gd name="connsiteX41" fmla="*/ 966404 w 4100490"/>
              <a:gd name="connsiteY41" fmla="*/ 520038 h 2512659"/>
              <a:gd name="connsiteX42" fmla="*/ 1148417 w 4100490"/>
              <a:gd name="connsiteY42" fmla="*/ 559041 h 2512659"/>
              <a:gd name="connsiteX43" fmla="*/ 1239424 w 4100490"/>
              <a:gd name="connsiteY43" fmla="*/ 541706 h 2512659"/>
              <a:gd name="connsiteX44" fmla="*/ 1308762 w 4100490"/>
              <a:gd name="connsiteY44" fmla="*/ 550374 h 2512659"/>
              <a:gd name="connsiteX45" fmla="*/ 1382434 w 4100490"/>
              <a:gd name="connsiteY45" fmla="*/ 563375 h 2512659"/>
              <a:gd name="connsiteX46" fmla="*/ 1503776 w 4100490"/>
              <a:gd name="connsiteY46" fmla="*/ 520038 h 2512659"/>
              <a:gd name="connsiteX47" fmla="*/ 1603450 w 4100490"/>
              <a:gd name="connsiteY47" fmla="*/ 511371 h 2512659"/>
              <a:gd name="connsiteX48" fmla="*/ 1746890 w 4100490"/>
              <a:gd name="connsiteY48" fmla="*/ 552089 h 2512659"/>
              <a:gd name="connsiteX49" fmla="*/ 1798465 w 4100490"/>
              <a:gd name="connsiteY49" fmla="*/ 537373 h 2512659"/>
              <a:gd name="connsiteX50" fmla="*/ 1859136 w 4100490"/>
              <a:gd name="connsiteY50" fmla="*/ 524372 h 2512659"/>
              <a:gd name="connsiteX51" fmla="*/ 1867803 w 4100490"/>
              <a:gd name="connsiteY51" fmla="*/ 437699 h 2512659"/>
              <a:gd name="connsiteX52" fmla="*/ 1833134 w 4100490"/>
              <a:gd name="connsiteY52" fmla="*/ 385695 h 2512659"/>
              <a:gd name="connsiteX53" fmla="*/ 1798465 w 4100490"/>
              <a:gd name="connsiteY53" fmla="*/ 307689 h 2512659"/>
              <a:gd name="connsiteX54" fmla="*/ 1807132 w 4100490"/>
              <a:gd name="connsiteY54" fmla="*/ 177680 h 2512659"/>
              <a:gd name="connsiteX55" fmla="*/ 1889471 w 4100490"/>
              <a:gd name="connsiteY55" fmla="*/ 69339 h 2512659"/>
              <a:gd name="connsiteX56" fmla="*/ 1958810 w 4100490"/>
              <a:gd name="connsiteY56" fmla="*/ 4334 h 2512659"/>
              <a:gd name="connsiteX57" fmla="*/ 2049816 w 4100490"/>
              <a:gd name="connsiteY57" fmla="*/ 0 h 2512659"/>
              <a:gd name="connsiteX58" fmla="*/ 2145156 w 4100490"/>
              <a:gd name="connsiteY58" fmla="*/ 34669 h 2512659"/>
              <a:gd name="connsiteX59" fmla="*/ 2202589 w 4100490"/>
              <a:gd name="connsiteY59" fmla="*/ 102056 h 2512659"/>
              <a:gd name="connsiteX60" fmla="*/ 2253498 w 4100490"/>
              <a:gd name="connsiteY60" fmla="*/ 160345 h 2512659"/>
              <a:gd name="connsiteX61" fmla="*/ 2259356 w 4100490"/>
              <a:gd name="connsiteY61" fmla="*/ 253733 h 2512659"/>
              <a:gd name="connsiteX62" fmla="*/ 2246782 w 4100490"/>
              <a:gd name="connsiteY62" fmla="*/ 316594 h 2512659"/>
              <a:gd name="connsiteX63" fmla="*/ 2227496 w 4100490"/>
              <a:gd name="connsiteY63" fmla="*/ 368360 h 2512659"/>
              <a:gd name="connsiteX64" fmla="*/ 2197826 w 4100490"/>
              <a:gd name="connsiteY64" fmla="*/ 405412 h 2512659"/>
              <a:gd name="connsiteX65" fmla="*/ 2184159 w 4100490"/>
              <a:gd name="connsiteY65" fmla="*/ 468034 h 2512659"/>
              <a:gd name="connsiteX66" fmla="*/ 2184159 w 4100490"/>
              <a:gd name="connsiteY66" fmla="*/ 502704 h 2512659"/>
              <a:gd name="connsiteX67" fmla="*/ 2270832 w 4100490"/>
              <a:gd name="connsiteY67" fmla="*/ 533039 h 2512659"/>
              <a:gd name="connsiteX68" fmla="*/ 2270832 w 4100490"/>
              <a:gd name="connsiteY68" fmla="*/ 533039 h 2512659"/>
              <a:gd name="connsiteX69" fmla="*/ 2344504 w 4100490"/>
              <a:gd name="connsiteY69" fmla="*/ 528705 h 2512659"/>
              <a:gd name="connsiteX70" fmla="*/ 2374840 w 4100490"/>
              <a:gd name="connsiteY70" fmla="*/ 520038 h 2512659"/>
              <a:gd name="connsiteX71" fmla="*/ 2409509 w 4100490"/>
              <a:gd name="connsiteY71" fmla="*/ 489703 h 2512659"/>
              <a:gd name="connsiteX72" fmla="*/ 2439845 w 4100490"/>
              <a:gd name="connsiteY72" fmla="*/ 515705 h 2512659"/>
              <a:gd name="connsiteX73" fmla="*/ 2578521 w 4100490"/>
              <a:gd name="connsiteY73" fmla="*/ 511371 h 2512659"/>
              <a:gd name="connsiteX74" fmla="*/ 2714152 w 4100490"/>
              <a:gd name="connsiteY74" fmla="*/ 548850 h 2512659"/>
              <a:gd name="connsiteX75" fmla="*/ 2838540 w 4100490"/>
              <a:gd name="connsiteY75" fmla="*/ 524372 h 2512659"/>
              <a:gd name="connsiteX76" fmla="*/ 3037888 w 4100490"/>
              <a:gd name="connsiteY76" fmla="*/ 489703 h 2512659"/>
              <a:gd name="connsiteX77" fmla="*/ 3094226 w 4100490"/>
              <a:gd name="connsiteY77" fmla="*/ 472368 h 2512659"/>
              <a:gd name="connsiteX78" fmla="*/ 3231379 w 4100490"/>
              <a:gd name="connsiteY78" fmla="*/ 445272 h 2512659"/>
              <a:gd name="connsiteX79" fmla="*/ 3365722 w 4100490"/>
              <a:gd name="connsiteY79" fmla="*/ 446795 h 2512659"/>
              <a:gd name="connsiteX80" fmla="*/ 3531924 w 4100490"/>
              <a:gd name="connsiteY80" fmla="*/ 407363 h 2512659"/>
              <a:gd name="connsiteX81" fmla="*/ 3653266 w 4100490"/>
              <a:gd name="connsiteY81" fmla="*/ 390029 h 2512659"/>
              <a:gd name="connsiteX82" fmla="*/ 3722605 w 4100490"/>
              <a:gd name="connsiteY82" fmla="*/ 351026 h 2512659"/>
              <a:gd name="connsiteX83" fmla="*/ 3752940 w 4100490"/>
              <a:gd name="connsiteY83" fmla="*/ 281687 h 2512659"/>
              <a:gd name="connsiteX84" fmla="*/ 3809278 w 4100490"/>
              <a:gd name="connsiteY84" fmla="*/ 208015 h 2512659"/>
              <a:gd name="connsiteX85" fmla="*/ 3878616 w 4100490"/>
              <a:gd name="connsiteY85" fmla="*/ 160345 h 2512659"/>
              <a:gd name="connsiteX86" fmla="*/ 3909618 w 4100490"/>
              <a:gd name="connsiteY86" fmla="*/ 163584 h 2512659"/>
              <a:gd name="connsiteX87" fmla="*/ 3909618 w 4100490"/>
              <a:gd name="connsiteY87" fmla="*/ 195443 h 2512659"/>
              <a:gd name="connsiteX88" fmla="*/ 3882950 w 4100490"/>
              <a:gd name="connsiteY88" fmla="*/ 234017 h 2512659"/>
              <a:gd name="connsiteX89" fmla="*/ 3835280 w 4100490"/>
              <a:gd name="connsiteY89" fmla="*/ 277354 h 2512659"/>
              <a:gd name="connsiteX90" fmla="*/ 3843947 w 4100490"/>
              <a:gd name="connsiteY90" fmla="*/ 294688 h 2512659"/>
              <a:gd name="connsiteX91" fmla="*/ 3904618 w 4100490"/>
              <a:gd name="connsiteY91" fmla="*/ 294688 h 2512659"/>
              <a:gd name="connsiteX92" fmla="*/ 3995625 w 4100490"/>
              <a:gd name="connsiteY92" fmla="*/ 264353 h 2512659"/>
              <a:gd name="connsiteX93" fmla="*/ 4060629 w 4100490"/>
              <a:gd name="connsiteY93" fmla="*/ 255686 h 2512659"/>
              <a:gd name="connsiteX94" fmla="*/ 4098346 w 4100490"/>
              <a:gd name="connsiteY94" fmla="*/ 247018 h 2512659"/>
              <a:gd name="connsiteX95" fmla="*/ 4100490 w 4100490"/>
              <a:gd name="connsiteY95" fmla="*/ 325024 h 2512659"/>
              <a:gd name="connsiteX96" fmla="*/ 4055438 w 4100490"/>
              <a:gd name="connsiteY96" fmla="*/ 355359 h 2512659"/>
              <a:gd name="connsiteX97" fmla="*/ 4042008 w 4100490"/>
              <a:gd name="connsiteY97" fmla="*/ 378980 h 2512659"/>
              <a:gd name="connsiteX98" fmla="*/ 4038961 w 4100490"/>
              <a:gd name="connsiteY98" fmla="*/ 407363 h 2512659"/>
              <a:gd name="connsiteX99" fmla="*/ 4009291 w 4100490"/>
              <a:gd name="connsiteY99" fmla="*/ 435746 h 2512659"/>
              <a:gd name="connsiteX100" fmla="*/ 3956622 w 4100490"/>
              <a:gd name="connsiteY100" fmla="*/ 450700 h 2512659"/>
              <a:gd name="connsiteX101" fmla="*/ 3826612 w 4100490"/>
              <a:gd name="connsiteY101" fmla="*/ 485369 h 2512659"/>
              <a:gd name="connsiteX102" fmla="*/ 3778942 w 4100490"/>
              <a:gd name="connsiteY102" fmla="*/ 472368 h 2512659"/>
              <a:gd name="connsiteX103" fmla="*/ 3626407 w 4100490"/>
              <a:gd name="connsiteY103" fmla="*/ 513989 h 2512659"/>
              <a:gd name="connsiteX104" fmla="*/ 3474062 w 4100490"/>
              <a:gd name="connsiteY104" fmla="*/ 580946 h 2512659"/>
              <a:gd name="connsiteX105" fmla="*/ 3380246 w 4100490"/>
              <a:gd name="connsiteY105" fmla="*/ 624046 h 2512659"/>
              <a:gd name="connsiteX106" fmla="*/ 3250237 w 4100490"/>
              <a:gd name="connsiteY106" fmla="*/ 650048 h 2512659"/>
              <a:gd name="connsiteX107" fmla="*/ 3172423 w 4100490"/>
              <a:gd name="connsiteY107" fmla="*/ 656571 h 2512659"/>
              <a:gd name="connsiteX108" fmla="*/ 3072987 w 4100490"/>
              <a:gd name="connsiteY108" fmla="*/ 674762 h 2512659"/>
              <a:gd name="connsiteX109" fmla="*/ 2981551 w 4100490"/>
              <a:gd name="connsiteY109" fmla="*/ 705527 h 2512659"/>
              <a:gd name="connsiteX110" fmla="*/ 2875591 w 4100490"/>
              <a:gd name="connsiteY110" fmla="*/ 744960 h 2512659"/>
              <a:gd name="connsiteX111" fmla="*/ 2769202 w 4100490"/>
              <a:gd name="connsiteY111" fmla="*/ 775723 h 2512659"/>
              <a:gd name="connsiteX112" fmla="*/ 2673862 w 4100490"/>
              <a:gd name="connsiteY112" fmla="*/ 784391 h 2512659"/>
              <a:gd name="connsiteX113" fmla="*/ 2645434 w 4100490"/>
              <a:gd name="connsiteY113" fmla="*/ 784865 h 2512659"/>
              <a:gd name="connsiteX114" fmla="*/ 2574188 w 4100490"/>
              <a:gd name="connsiteY114" fmla="*/ 814726 h 2512659"/>
              <a:gd name="connsiteX115" fmla="*/ 2528041 w 4100490"/>
              <a:gd name="connsiteY115" fmla="*/ 856777 h 2512659"/>
              <a:gd name="connsiteX116" fmla="*/ 2500516 w 4100490"/>
              <a:gd name="connsiteY116" fmla="*/ 944736 h 2512659"/>
              <a:gd name="connsiteX117" fmla="*/ 2470180 w 4100490"/>
              <a:gd name="connsiteY117" fmla="*/ 1022741 h 2512659"/>
              <a:gd name="connsiteX118" fmla="*/ 2470180 w 4100490"/>
              <a:gd name="connsiteY118" fmla="*/ 1074745 h 2512659"/>
              <a:gd name="connsiteX119" fmla="*/ 2474514 w 4100490"/>
              <a:gd name="connsiteY119" fmla="*/ 1105081 h 2512659"/>
              <a:gd name="connsiteX120" fmla="*/ 2444178 w 4100490"/>
              <a:gd name="connsiteY120" fmla="*/ 1148417 h 2512659"/>
              <a:gd name="connsiteX121" fmla="*/ 2413843 w 4100490"/>
              <a:gd name="connsiteY121" fmla="*/ 1230757 h 2512659"/>
              <a:gd name="connsiteX122" fmla="*/ 2391982 w 4100490"/>
              <a:gd name="connsiteY122" fmla="*/ 1292285 h 2512659"/>
              <a:gd name="connsiteX123" fmla="*/ 2401507 w 4100490"/>
              <a:gd name="connsiteY123" fmla="*/ 1408008 h 2512659"/>
              <a:gd name="connsiteX124" fmla="*/ 2416461 w 4100490"/>
              <a:gd name="connsiteY124" fmla="*/ 1538446 h 2512659"/>
              <a:gd name="connsiteX125" fmla="*/ 2449177 w 4100490"/>
              <a:gd name="connsiteY125" fmla="*/ 1664122 h 2512659"/>
              <a:gd name="connsiteX126" fmla="*/ 2496182 w 4100490"/>
              <a:gd name="connsiteY126" fmla="*/ 1746461 h 2512659"/>
              <a:gd name="connsiteX127" fmla="*/ 2474514 w 4100490"/>
              <a:gd name="connsiteY127" fmla="*/ 1789797 h 2512659"/>
              <a:gd name="connsiteX128" fmla="*/ 2525852 w 4100490"/>
              <a:gd name="connsiteY128" fmla="*/ 1919807 h 2512659"/>
              <a:gd name="connsiteX129" fmla="*/ 2561187 w 4100490"/>
              <a:gd name="connsiteY129" fmla="*/ 2028148 h 2512659"/>
              <a:gd name="connsiteX130" fmla="*/ 2569854 w 4100490"/>
              <a:gd name="connsiteY130" fmla="*/ 2205828 h 2512659"/>
              <a:gd name="connsiteX131" fmla="*/ 2570283 w 4100490"/>
              <a:gd name="connsiteY131" fmla="*/ 2363792 h 2512659"/>
              <a:gd name="connsiteX132" fmla="*/ 2556853 w 4100490"/>
              <a:gd name="connsiteY132" fmla="*/ 2483181 h 2512659"/>
              <a:gd name="connsiteX133" fmla="*/ 2550138 w 4100490"/>
              <a:gd name="connsiteY133" fmla="*/ 2512659 h 2512659"/>
              <a:gd name="connsiteX134" fmla="*/ 1616451 w 4100490"/>
              <a:gd name="connsiteY134"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79957 w 4100490"/>
              <a:gd name="connsiteY25" fmla="*/ 498370 h 2512659"/>
              <a:gd name="connsiteX26" fmla="*/ 37716 w 4100490"/>
              <a:gd name="connsiteY26" fmla="*/ 456557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8780 w 4100490"/>
              <a:gd name="connsiteY31" fmla="*/ 327405 h 2512659"/>
              <a:gd name="connsiteX32" fmla="*/ 184451 w 4100490"/>
              <a:gd name="connsiteY32" fmla="*/ 270595 h 2512659"/>
              <a:gd name="connsiteX33" fmla="*/ 189586 w 4100490"/>
              <a:gd name="connsiteY33" fmla="*/ 228160 h 2512659"/>
              <a:gd name="connsiteX34" fmla="*/ 224932 w 4100490"/>
              <a:gd name="connsiteY34" fmla="*/ 232495 h 2512659"/>
              <a:gd name="connsiteX35" fmla="*/ 255685 w 4100490"/>
              <a:gd name="connsiteY35" fmla="*/ 255686 h 2512659"/>
              <a:gd name="connsiteX36" fmla="*/ 342358 w 4100490"/>
              <a:gd name="connsiteY36" fmla="*/ 355359 h 2512659"/>
              <a:gd name="connsiteX37" fmla="*/ 368360 w 4100490"/>
              <a:gd name="connsiteY37" fmla="*/ 420364 h 2512659"/>
              <a:gd name="connsiteX38" fmla="*/ 528705 w 4100490"/>
              <a:gd name="connsiteY38" fmla="*/ 455033 h 2512659"/>
              <a:gd name="connsiteX39" fmla="*/ 720910 w 4100490"/>
              <a:gd name="connsiteY39" fmla="*/ 492513 h 2512659"/>
              <a:gd name="connsiteX40" fmla="*/ 855682 w 4100490"/>
              <a:gd name="connsiteY40" fmla="*/ 488608 h 2512659"/>
              <a:gd name="connsiteX41" fmla="*/ 966404 w 4100490"/>
              <a:gd name="connsiteY41" fmla="*/ 520038 h 2512659"/>
              <a:gd name="connsiteX42" fmla="*/ 1148417 w 4100490"/>
              <a:gd name="connsiteY42" fmla="*/ 559041 h 2512659"/>
              <a:gd name="connsiteX43" fmla="*/ 1239424 w 4100490"/>
              <a:gd name="connsiteY43" fmla="*/ 541706 h 2512659"/>
              <a:gd name="connsiteX44" fmla="*/ 1308762 w 4100490"/>
              <a:gd name="connsiteY44" fmla="*/ 550374 h 2512659"/>
              <a:gd name="connsiteX45" fmla="*/ 1382434 w 4100490"/>
              <a:gd name="connsiteY45" fmla="*/ 563375 h 2512659"/>
              <a:gd name="connsiteX46" fmla="*/ 1503776 w 4100490"/>
              <a:gd name="connsiteY46" fmla="*/ 520038 h 2512659"/>
              <a:gd name="connsiteX47" fmla="*/ 1603450 w 4100490"/>
              <a:gd name="connsiteY47" fmla="*/ 511371 h 2512659"/>
              <a:gd name="connsiteX48" fmla="*/ 1746890 w 4100490"/>
              <a:gd name="connsiteY48" fmla="*/ 552089 h 2512659"/>
              <a:gd name="connsiteX49" fmla="*/ 1798465 w 4100490"/>
              <a:gd name="connsiteY49" fmla="*/ 537373 h 2512659"/>
              <a:gd name="connsiteX50" fmla="*/ 1859136 w 4100490"/>
              <a:gd name="connsiteY50" fmla="*/ 524372 h 2512659"/>
              <a:gd name="connsiteX51" fmla="*/ 1867803 w 4100490"/>
              <a:gd name="connsiteY51" fmla="*/ 437699 h 2512659"/>
              <a:gd name="connsiteX52" fmla="*/ 1833134 w 4100490"/>
              <a:gd name="connsiteY52" fmla="*/ 385695 h 2512659"/>
              <a:gd name="connsiteX53" fmla="*/ 1798465 w 4100490"/>
              <a:gd name="connsiteY53" fmla="*/ 307689 h 2512659"/>
              <a:gd name="connsiteX54" fmla="*/ 1807132 w 4100490"/>
              <a:gd name="connsiteY54" fmla="*/ 177680 h 2512659"/>
              <a:gd name="connsiteX55" fmla="*/ 1889471 w 4100490"/>
              <a:gd name="connsiteY55" fmla="*/ 69339 h 2512659"/>
              <a:gd name="connsiteX56" fmla="*/ 1958810 w 4100490"/>
              <a:gd name="connsiteY56" fmla="*/ 4334 h 2512659"/>
              <a:gd name="connsiteX57" fmla="*/ 2049816 w 4100490"/>
              <a:gd name="connsiteY57" fmla="*/ 0 h 2512659"/>
              <a:gd name="connsiteX58" fmla="*/ 2145156 w 4100490"/>
              <a:gd name="connsiteY58" fmla="*/ 34669 h 2512659"/>
              <a:gd name="connsiteX59" fmla="*/ 2202589 w 4100490"/>
              <a:gd name="connsiteY59" fmla="*/ 102056 h 2512659"/>
              <a:gd name="connsiteX60" fmla="*/ 2253498 w 4100490"/>
              <a:gd name="connsiteY60" fmla="*/ 160345 h 2512659"/>
              <a:gd name="connsiteX61" fmla="*/ 2259356 w 4100490"/>
              <a:gd name="connsiteY61" fmla="*/ 253733 h 2512659"/>
              <a:gd name="connsiteX62" fmla="*/ 2246782 w 4100490"/>
              <a:gd name="connsiteY62" fmla="*/ 316594 h 2512659"/>
              <a:gd name="connsiteX63" fmla="*/ 2227496 w 4100490"/>
              <a:gd name="connsiteY63" fmla="*/ 368360 h 2512659"/>
              <a:gd name="connsiteX64" fmla="*/ 2197826 w 4100490"/>
              <a:gd name="connsiteY64" fmla="*/ 405412 h 2512659"/>
              <a:gd name="connsiteX65" fmla="*/ 2184159 w 4100490"/>
              <a:gd name="connsiteY65" fmla="*/ 468034 h 2512659"/>
              <a:gd name="connsiteX66" fmla="*/ 2184159 w 4100490"/>
              <a:gd name="connsiteY66" fmla="*/ 502704 h 2512659"/>
              <a:gd name="connsiteX67" fmla="*/ 2270832 w 4100490"/>
              <a:gd name="connsiteY67" fmla="*/ 533039 h 2512659"/>
              <a:gd name="connsiteX68" fmla="*/ 2270832 w 4100490"/>
              <a:gd name="connsiteY68" fmla="*/ 533039 h 2512659"/>
              <a:gd name="connsiteX69" fmla="*/ 2344504 w 4100490"/>
              <a:gd name="connsiteY69" fmla="*/ 528705 h 2512659"/>
              <a:gd name="connsiteX70" fmla="*/ 2374840 w 4100490"/>
              <a:gd name="connsiteY70" fmla="*/ 520038 h 2512659"/>
              <a:gd name="connsiteX71" fmla="*/ 2409509 w 4100490"/>
              <a:gd name="connsiteY71" fmla="*/ 489703 h 2512659"/>
              <a:gd name="connsiteX72" fmla="*/ 2439845 w 4100490"/>
              <a:gd name="connsiteY72" fmla="*/ 515705 h 2512659"/>
              <a:gd name="connsiteX73" fmla="*/ 2578521 w 4100490"/>
              <a:gd name="connsiteY73" fmla="*/ 511371 h 2512659"/>
              <a:gd name="connsiteX74" fmla="*/ 2714152 w 4100490"/>
              <a:gd name="connsiteY74" fmla="*/ 548850 h 2512659"/>
              <a:gd name="connsiteX75" fmla="*/ 2838540 w 4100490"/>
              <a:gd name="connsiteY75" fmla="*/ 524372 h 2512659"/>
              <a:gd name="connsiteX76" fmla="*/ 3037888 w 4100490"/>
              <a:gd name="connsiteY76" fmla="*/ 489703 h 2512659"/>
              <a:gd name="connsiteX77" fmla="*/ 3094226 w 4100490"/>
              <a:gd name="connsiteY77" fmla="*/ 472368 h 2512659"/>
              <a:gd name="connsiteX78" fmla="*/ 3231379 w 4100490"/>
              <a:gd name="connsiteY78" fmla="*/ 445272 h 2512659"/>
              <a:gd name="connsiteX79" fmla="*/ 3365722 w 4100490"/>
              <a:gd name="connsiteY79" fmla="*/ 446795 h 2512659"/>
              <a:gd name="connsiteX80" fmla="*/ 3531924 w 4100490"/>
              <a:gd name="connsiteY80" fmla="*/ 407363 h 2512659"/>
              <a:gd name="connsiteX81" fmla="*/ 3653266 w 4100490"/>
              <a:gd name="connsiteY81" fmla="*/ 390029 h 2512659"/>
              <a:gd name="connsiteX82" fmla="*/ 3722605 w 4100490"/>
              <a:gd name="connsiteY82" fmla="*/ 351026 h 2512659"/>
              <a:gd name="connsiteX83" fmla="*/ 3752940 w 4100490"/>
              <a:gd name="connsiteY83" fmla="*/ 281687 h 2512659"/>
              <a:gd name="connsiteX84" fmla="*/ 3809278 w 4100490"/>
              <a:gd name="connsiteY84" fmla="*/ 208015 h 2512659"/>
              <a:gd name="connsiteX85" fmla="*/ 3878616 w 4100490"/>
              <a:gd name="connsiteY85" fmla="*/ 160345 h 2512659"/>
              <a:gd name="connsiteX86" fmla="*/ 3909618 w 4100490"/>
              <a:gd name="connsiteY86" fmla="*/ 163584 h 2512659"/>
              <a:gd name="connsiteX87" fmla="*/ 3909618 w 4100490"/>
              <a:gd name="connsiteY87" fmla="*/ 195443 h 2512659"/>
              <a:gd name="connsiteX88" fmla="*/ 3882950 w 4100490"/>
              <a:gd name="connsiteY88" fmla="*/ 234017 h 2512659"/>
              <a:gd name="connsiteX89" fmla="*/ 3835280 w 4100490"/>
              <a:gd name="connsiteY89" fmla="*/ 277354 h 2512659"/>
              <a:gd name="connsiteX90" fmla="*/ 3843947 w 4100490"/>
              <a:gd name="connsiteY90" fmla="*/ 294688 h 2512659"/>
              <a:gd name="connsiteX91" fmla="*/ 3904618 w 4100490"/>
              <a:gd name="connsiteY91" fmla="*/ 294688 h 2512659"/>
              <a:gd name="connsiteX92" fmla="*/ 3995625 w 4100490"/>
              <a:gd name="connsiteY92" fmla="*/ 264353 h 2512659"/>
              <a:gd name="connsiteX93" fmla="*/ 4060629 w 4100490"/>
              <a:gd name="connsiteY93" fmla="*/ 255686 h 2512659"/>
              <a:gd name="connsiteX94" fmla="*/ 4098346 w 4100490"/>
              <a:gd name="connsiteY94" fmla="*/ 247018 h 2512659"/>
              <a:gd name="connsiteX95" fmla="*/ 4100490 w 4100490"/>
              <a:gd name="connsiteY95" fmla="*/ 325024 h 2512659"/>
              <a:gd name="connsiteX96" fmla="*/ 4055438 w 4100490"/>
              <a:gd name="connsiteY96" fmla="*/ 355359 h 2512659"/>
              <a:gd name="connsiteX97" fmla="*/ 4042008 w 4100490"/>
              <a:gd name="connsiteY97" fmla="*/ 378980 h 2512659"/>
              <a:gd name="connsiteX98" fmla="*/ 4038961 w 4100490"/>
              <a:gd name="connsiteY98" fmla="*/ 407363 h 2512659"/>
              <a:gd name="connsiteX99" fmla="*/ 4009291 w 4100490"/>
              <a:gd name="connsiteY99" fmla="*/ 435746 h 2512659"/>
              <a:gd name="connsiteX100" fmla="*/ 3956622 w 4100490"/>
              <a:gd name="connsiteY100" fmla="*/ 450700 h 2512659"/>
              <a:gd name="connsiteX101" fmla="*/ 3826612 w 4100490"/>
              <a:gd name="connsiteY101" fmla="*/ 485369 h 2512659"/>
              <a:gd name="connsiteX102" fmla="*/ 3778942 w 4100490"/>
              <a:gd name="connsiteY102" fmla="*/ 472368 h 2512659"/>
              <a:gd name="connsiteX103" fmla="*/ 3626407 w 4100490"/>
              <a:gd name="connsiteY103" fmla="*/ 513989 h 2512659"/>
              <a:gd name="connsiteX104" fmla="*/ 3474062 w 4100490"/>
              <a:gd name="connsiteY104" fmla="*/ 580946 h 2512659"/>
              <a:gd name="connsiteX105" fmla="*/ 3380246 w 4100490"/>
              <a:gd name="connsiteY105" fmla="*/ 624046 h 2512659"/>
              <a:gd name="connsiteX106" fmla="*/ 3250237 w 4100490"/>
              <a:gd name="connsiteY106" fmla="*/ 650048 h 2512659"/>
              <a:gd name="connsiteX107" fmla="*/ 3172423 w 4100490"/>
              <a:gd name="connsiteY107" fmla="*/ 656571 h 2512659"/>
              <a:gd name="connsiteX108" fmla="*/ 3072987 w 4100490"/>
              <a:gd name="connsiteY108" fmla="*/ 674762 h 2512659"/>
              <a:gd name="connsiteX109" fmla="*/ 2981551 w 4100490"/>
              <a:gd name="connsiteY109" fmla="*/ 705527 h 2512659"/>
              <a:gd name="connsiteX110" fmla="*/ 2875591 w 4100490"/>
              <a:gd name="connsiteY110" fmla="*/ 744960 h 2512659"/>
              <a:gd name="connsiteX111" fmla="*/ 2769202 w 4100490"/>
              <a:gd name="connsiteY111" fmla="*/ 775723 h 2512659"/>
              <a:gd name="connsiteX112" fmla="*/ 2673862 w 4100490"/>
              <a:gd name="connsiteY112" fmla="*/ 784391 h 2512659"/>
              <a:gd name="connsiteX113" fmla="*/ 2645434 w 4100490"/>
              <a:gd name="connsiteY113" fmla="*/ 784865 h 2512659"/>
              <a:gd name="connsiteX114" fmla="*/ 2574188 w 4100490"/>
              <a:gd name="connsiteY114" fmla="*/ 814726 h 2512659"/>
              <a:gd name="connsiteX115" fmla="*/ 2528041 w 4100490"/>
              <a:gd name="connsiteY115" fmla="*/ 856777 h 2512659"/>
              <a:gd name="connsiteX116" fmla="*/ 2500516 w 4100490"/>
              <a:gd name="connsiteY116" fmla="*/ 944736 h 2512659"/>
              <a:gd name="connsiteX117" fmla="*/ 2470180 w 4100490"/>
              <a:gd name="connsiteY117" fmla="*/ 1022741 h 2512659"/>
              <a:gd name="connsiteX118" fmla="*/ 2470180 w 4100490"/>
              <a:gd name="connsiteY118" fmla="*/ 1074745 h 2512659"/>
              <a:gd name="connsiteX119" fmla="*/ 2474514 w 4100490"/>
              <a:gd name="connsiteY119" fmla="*/ 1105081 h 2512659"/>
              <a:gd name="connsiteX120" fmla="*/ 2444178 w 4100490"/>
              <a:gd name="connsiteY120" fmla="*/ 1148417 h 2512659"/>
              <a:gd name="connsiteX121" fmla="*/ 2413843 w 4100490"/>
              <a:gd name="connsiteY121" fmla="*/ 1230757 h 2512659"/>
              <a:gd name="connsiteX122" fmla="*/ 2391982 w 4100490"/>
              <a:gd name="connsiteY122" fmla="*/ 1292285 h 2512659"/>
              <a:gd name="connsiteX123" fmla="*/ 2401507 w 4100490"/>
              <a:gd name="connsiteY123" fmla="*/ 1408008 h 2512659"/>
              <a:gd name="connsiteX124" fmla="*/ 2416461 w 4100490"/>
              <a:gd name="connsiteY124" fmla="*/ 1538446 h 2512659"/>
              <a:gd name="connsiteX125" fmla="*/ 2449177 w 4100490"/>
              <a:gd name="connsiteY125" fmla="*/ 1664122 h 2512659"/>
              <a:gd name="connsiteX126" fmla="*/ 2496182 w 4100490"/>
              <a:gd name="connsiteY126" fmla="*/ 1746461 h 2512659"/>
              <a:gd name="connsiteX127" fmla="*/ 2474514 w 4100490"/>
              <a:gd name="connsiteY127" fmla="*/ 1789797 h 2512659"/>
              <a:gd name="connsiteX128" fmla="*/ 2525852 w 4100490"/>
              <a:gd name="connsiteY128" fmla="*/ 1919807 h 2512659"/>
              <a:gd name="connsiteX129" fmla="*/ 2561187 w 4100490"/>
              <a:gd name="connsiteY129" fmla="*/ 2028148 h 2512659"/>
              <a:gd name="connsiteX130" fmla="*/ 2569854 w 4100490"/>
              <a:gd name="connsiteY130" fmla="*/ 2205828 h 2512659"/>
              <a:gd name="connsiteX131" fmla="*/ 2570283 w 4100490"/>
              <a:gd name="connsiteY131" fmla="*/ 2363792 h 2512659"/>
              <a:gd name="connsiteX132" fmla="*/ 2556853 w 4100490"/>
              <a:gd name="connsiteY132" fmla="*/ 2483181 h 2512659"/>
              <a:gd name="connsiteX133" fmla="*/ 2550138 w 4100490"/>
              <a:gd name="connsiteY133" fmla="*/ 2512659 h 2512659"/>
              <a:gd name="connsiteX134" fmla="*/ 1616451 w 4100490"/>
              <a:gd name="connsiteY134"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60907 w 4100490"/>
              <a:gd name="connsiteY25" fmla="*/ 498370 h 2512659"/>
              <a:gd name="connsiteX26" fmla="*/ 37716 w 4100490"/>
              <a:gd name="connsiteY26" fmla="*/ 456557 h 2512659"/>
              <a:gd name="connsiteX27" fmla="*/ 13001 w 4100490"/>
              <a:gd name="connsiteY27" fmla="*/ 398696 h 2512659"/>
              <a:gd name="connsiteX28" fmla="*/ 0 w 4100490"/>
              <a:gd name="connsiteY28" fmla="*/ 325024 h 2512659"/>
              <a:gd name="connsiteX29" fmla="*/ 43337 w 4100490"/>
              <a:gd name="connsiteY29" fmla="*/ 307689 h 2512659"/>
              <a:gd name="connsiteX30" fmla="*/ 147344 w 4100490"/>
              <a:gd name="connsiteY30" fmla="*/ 338025 h 2512659"/>
              <a:gd name="connsiteX31" fmla="*/ 238780 w 4100490"/>
              <a:gd name="connsiteY31" fmla="*/ 327405 h 2512659"/>
              <a:gd name="connsiteX32" fmla="*/ 184451 w 4100490"/>
              <a:gd name="connsiteY32" fmla="*/ 270595 h 2512659"/>
              <a:gd name="connsiteX33" fmla="*/ 189586 w 4100490"/>
              <a:gd name="connsiteY33" fmla="*/ 228160 h 2512659"/>
              <a:gd name="connsiteX34" fmla="*/ 224932 w 4100490"/>
              <a:gd name="connsiteY34" fmla="*/ 232495 h 2512659"/>
              <a:gd name="connsiteX35" fmla="*/ 255685 w 4100490"/>
              <a:gd name="connsiteY35" fmla="*/ 255686 h 2512659"/>
              <a:gd name="connsiteX36" fmla="*/ 342358 w 4100490"/>
              <a:gd name="connsiteY36" fmla="*/ 355359 h 2512659"/>
              <a:gd name="connsiteX37" fmla="*/ 368360 w 4100490"/>
              <a:gd name="connsiteY37" fmla="*/ 420364 h 2512659"/>
              <a:gd name="connsiteX38" fmla="*/ 528705 w 4100490"/>
              <a:gd name="connsiteY38" fmla="*/ 455033 h 2512659"/>
              <a:gd name="connsiteX39" fmla="*/ 720910 w 4100490"/>
              <a:gd name="connsiteY39" fmla="*/ 492513 h 2512659"/>
              <a:gd name="connsiteX40" fmla="*/ 855682 w 4100490"/>
              <a:gd name="connsiteY40" fmla="*/ 488608 h 2512659"/>
              <a:gd name="connsiteX41" fmla="*/ 966404 w 4100490"/>
              <a:gd name="connsiteY41" fmla="*/ 520038 h 2512659"/>
              <a:gd name="connsiteX42" fmla="*/ 1148417 w 4100490"/>
              <a:gd name="connsiteY42" fmla="*/ 559041 h 2512659"/>
              <a:gd name="connsiteX43" fmla="*/ 1239424 w 4100490"/>
              <a:gd name="connsiteY43" fmla="*/ 541706 h 2512659"/>
              <a:gd name="connsiteX44" fmla="*/ 1308762 w 4100490"/>
              <a:gd name="connsiteY44" fmla="*/ 550374 h 2512659"/>
              <a:gd name="connsiteX45" fmla="*/ 1382434 w 4100490"/>
              <a:gd name="connsiteY45" fmla="*/ 563375 h 2512659"/>
              <a:gd name="connsiteX46" fmla="*/ 1503776 w 4100490"/>
              <a:gd name="connsiteY46" fmla="*/ 520038 h 2512659"/>
              <a:gd name="connsiteX47" fmla="*/ 1603450 w 4100490"/>
              <a:gd name="connsiteY47" fmla="*/ 511371 h 2512659"/>
              <a:gd name="connsiteX48" fmla="*/ 1746890 w 4100490"/>
              <a:gd name="connsiteY48" fmla="*/ 552089 h 2512659"/>
              <a:gd name="connsiteX49" fmla="*/ 1798465 w 4100490"/>
              <a:gd name="connsiteY49" fmla="*/ 537373 h 2512659"/>
              <a:gd name="connsiteX50" fmla="*/ 1859136 w 4100490"/>
              <a:gd name="connsiteY50" fmla="*/ 524372 h 2512659"/>
              <a:gd name="connsiteX51" fmla="*/ 1867803 w 4100490"/>
              <a:gd name="connsiteY51" fmla="*/ 437699 h 2512659"/>
              <a:gd name="connsiteX52" fmla="*/ 1833134 w 4100490"/>
              <a:gd name="connsiteY52" fmla="*/ 385695 h 2512659"/>
              <a:gd name="connsiteX53" fmla="*/ 1798465 w 4100490"/>
              <a:gd name="connsiteY53" fmla="*/ 307689 h 2512659"/>
              <a:gd name="connsiteX54" fmla="*/ 1807132 w 4100490"/>
              <a:gd name="connsiteY54" fmla="*/ 177680 h 2512659"/>
              <a:gd name="connsiteX55" fmla="*/ 1889471 w 4100490"/>
              <a:gd name="connsiteY55" fmla="*/ 69339 h 2512659"/>
              <a:gd name="connsiteX56" fmla="*/ 1958810 w 4100490"/>
              <a:gd name="connsiteY56" fmla="*/ 4334 h 2512659"/>
              <a:gd name="connsiteX57" fmla="*/ 2049816 w 4100490"/>
              <a:gd name="connsiteY57" fmla="*/ 0 h 2512659"/>
              <a:gd name="connsiteX58" fmla="*/ 2145156 w 4100490"/>
              <a:gd name="connsiteY58" fmla="*/ 34669 h 2512659"/>
              <a:gd name="connsiteX59" fmla="*/ 2202589 w 4100490"/>
              <a:gd name="connsiteY59" fmla="*/ 102056 h 2512659"/>
              <a:gd name="connsiteX60" fmla="*/ 2253498 w 4100490"/>
              <a:gd name="connsiteY60" fmla="*/ 160345 h 2512659"/>
              <a:gd name="connsiteX61" fmla="*/ 2259356 w 4100490"/>
              <a:gd name="connsiteY61" fmla="*/ 253733 h 2512659"/>
              <a:gd name="connsiteX62" fmla="*/ 2246782 w 4100490"/>
              <a:gd name="connsiteY62" fmla="*/ 316594 h 2512659"/>
              <a:gd name="connsiteX63" fmla="*/ 2227496 w 4100490"/>
              <a:gd name="connsiteY63" fmla="*/ 368360 h 2512659"/>
              <a:gd name="connsiteX64" fmla="*/ 2197826 w 4100490"/>
              <a:gd name="connsiteY64" fmla="*/ 405412 h 2512659"/>
              <a:gd name="connsiteX65" fmla="*/ 2184159 w 4100490"/>
              <a:gd name="connsiteY65" fmla="*/ 468034 h 2512659"/>
              <a:gd name="connsiteX66" fmla="*/ 2184159 w 4100490"/>
              <a:gd name="connsiteY66" fmla="*/ 502704 h 2512659"/>
              <a:gd name="connsiteX67" fmla="*/ 2270832 w 4100490"/>
              <a:gd name="connsiteY67" fmla="*/ 533039 h 2512659"/>
              <a:gd name="connsiteX68" fmla="*/ 2270832 w 4100490"/>
              <a:gd name="connsiteY68" fmla="*/ 533039 h 2512659"/>
              <a:gd name="connsiteX69" fmla="*/ 2344504 w 4100490"/>
              <a:gd name="connsiteY69" fmla="*/ 528705 h 2512659"/>
              <a:gd name="connsiteX70" fmla="*/ 2374840 w 4100490"/>
              <a:gd name="connsiteY70" fmla="*/ 520038 h 2512659"/>
              <a:gd name="connsiteX71" fmla="*/ 2409509 w 4100490"/>
              <a:gd name="connsiteY71" fmla="*/ 489703 h 2512659"/>
              <a:gd name="connsiteX72" fmla="*/ 2439845 w 4100490"/>
              <a:gd name="connsiteY72" fmla="*/ 515705 h 2512659"/>
              <a:gd name="connsiteX73" fmla="*/ 2578521 w 4100490"/>
              <a:gd name="connsiteY73" fmla="*/ 511371 h 2512659"/>
              <a:gd name="connsiteX74" fmla="*/ 2714152 w 4100490"/>
              <a:gd name="connsiteY74" fmla="*/ 548850 h 2512659"/>
              <a:gd name="connsiteX75" fmla="*/ 2838540 w 4100490"/>
              <a:gd name="connsiteY75" fmla="*/ 524372 h 2512659"/>
              <a:gd name="connsiteX76" fmla="*/ 3037888 w 4100490"/>
              <a:gd name="connsiteY76" fmla="*/ 489703 h 2512659"/>
              <a:gd name="connsiteX77" fmla="*/ 3094226 w 4100490"/>
              <a:gd name="connsiteY77" fmla="*/ 472368 h 2512659"/>
              <a:gd name="connsiteX78" fmla="*/ 3231379 w 4100490"/>
              <a:gd name="connsiteY78" fmla="*/ 445272 h 2512659"/>
              <a:gd name="connsiteX79" fmla="*/ 3365722 w 4100490"/>
              <a:gd name="connsiteY79" fmla="*/ 446795 h 2512659"/>
              <a:gd name="connsiteX80" fmla="*/ 3531924 w 4100490"/>
              <a:gd name="connsiteY80" fmla="*/ 407363 h 2512659"/>
              <a:gd name="connsiteX81" fmla="*/ 3653266 w 4100490"/>
              <a:gd name="connsiteY81" fmla="*/ 390029 h 2512659"/>
              <a:gd name="connsiteX82" fmla="*/ 3722605 w 4100490"/>
              <a:gd name="connsiteY82" fmla="*/ 351026 h 2512659"/>
              <a:gd name="connsiteX83" fmla="*/ 3752940 w 4100490"/>
              <a:gd name="connsiteY83" fmla="*/ 281687 h 2512659"/>
              <a:gd name="connsiteX84" fmla="*/ 3809278 w 4100490"/>
              <a:gd name="connsiteY84" fmla="*/ 208015 h 2512659"/>
              <a:gd name="connsiteX85" fmla="*/ 3878616 w 4100490"/>
              <a:gd name="connsiteY85" fmla="*/ 160345 h 2512659"/>
              <a:gd name="connsiteX86" fmla="*/ 3909618 w 4100490"/>
              <a:gd name="connsiteY86" fmla="*/ 163584 h 2512659"/>
              <a:gd name="connsiteX87" fmla="*/ 3909618 w 4100490"/>
              <a:gd name="connsiteY87" fmla="*/ 195443 h 2512659"/>
              <a:gd name="connsiteX88" fmla="*/ 3882950 w 4100490"/>
              <a:gd name="connsiteY88" fmla="*/ 234017 h 2512659"/>
              <a:gd name="connsiteX89" fmla="*/ 3835280 w 4100490"/>
              <a:gd name="connsiteY89" fmla="*/ 277354 h 2512659"/>
              <a:gd name="connsiteX90" fmla="*/ 3843947 w 4100490"/>
              <a:gd name="connsiteY90" fmla="*/ 294688 h 2512659"/>
              <a:gd name="connsiteX91" fmla="*/ 3904618 w 4100490"/>
              <a:gd name="connsiteY91" fmla="*/ 294688 h 2512659"/>
              <a:gd name="connsiteX92" fmla="*/ 3995625 w 4100490"/>
              <a:gd name="connsiteY92" fmla="*/ 264353 h 2512659"/>
              <a:gd name="connsiteX93" fmla="*/ 4060629 w 4100490"/>
              <a:gd name="connsiteY93" fmla="*/ 255686 h 2512659"/>
              <a:gd name="connsiteX94" fmla="*/ 4098346 w 4100490"/>
              <a:gd name="connsiteY94" fmla="*/ 247018 h 2512659"/>
              <a:gd name="connsiteX95" fmla="*/ 4100490 w 4100490"/>
              <a:gd name="connsiteY95" fmla="*/ 325024 h 2512659"/>
              <a:gd name="connsiteX96" fmla="*/ 4055438 w 4100490"/>
              <a:gd name="connsiteY96" fmla="*/ 355359 h 2512659"/>
              <a:gd name="connsiteX97" fmla="*/ 4042008 w 4100490"/>
              <a:gd name="connsiteY97" fmla="*/ 378980 h 2512659"/>
              <a:gd name="connsiteX98" fmla="*/ 4038961 w 4100490"/>
              <a:gd name="connsiteY98" fmla="*/ 407363 h 2512659"/>
              <a:gd name="connsiteX99" fmla="*/ 4009291 w 4100490"/>
              <a:gd name="connsiteY99" fmla="*/ 435746 h 2512659"/>
              <a:gd name="connsiteX100" fmla="*/ 3956622 w 4100490"/>
              <a:gd name="connsiteY100" fmla="*/ 450700 h 2512659"/>
              <a:gd name="connsiteX101" fmla="*/ 3826612 w 4100490"/>
              <a:gd name="connsiteY101" fmla="*/ 485369 h 2512659"/>
              <a:gd name="connsiteX102" fmla="*/ 3778942 w 4100490"/>
              <a:gd name="connsiteY102" fmla="*/ 472368 h 2512659"/>
              <a:gd name="connsiteX103" fmla="*/ 3626407 w 4100490"/>
              <a:gd name="connsiteY103" fmla="*/ 513989 h 2512659"/>
              <a:gd name="connsiteX104" fmla="*/ 3474062 w 4100490"/>
              <a:gd name="connsiteY104" fmla="*/ 580946 h 2512659"/>
              <a:gd name="connsiteX105" fmla="*/ 3380246 w 4100490"/>
              <a:gd name="connsiteY105" fmla="*/ 624046 h 2512659"/>
              <a:gd name="connsiteX106" fmla="*/ 3250237 w 4100490"/>
              <a:gd name="connsiteY106" fmla="*/ 650048 h 2512659"/>
              <a:gd name="connsiteX107" fmla="*/ 3172423 w 4100490"/>
              <a:gd name="connsiteY107" fmla="*/ 656571 h 2512659"/>
              <a:gd name="connsiteX108" fmla="*/ 3072987 w 4100490"/>
              <a:gd name="connsiteY108" fmla="*/ 674762 h 2512659"/>
              <a:gd name="connsiteX109" fmla="*/ 2981551 w 4100490"/>
              <a:gd name="connsiteY109" fmla="*/ 705527 h 2512659"/>
              <a:gd name="connsiteX110" fmla="*/ 2875591 w 4100490"/>
              <a:gd name="connsiteY110" fmla="*/ 744960 h 2512659"/>
              <a:gd name="connsiteX111" fmla="*/ 2769202 w 4100490"/>
              <a:gd name="connsiteY111" fmla="*/ 775723 h 2512659"/>
              <a:gd name="connsiteX112" fmla="*/ 2673862 w 4100490"/>
              <a:gd name="connsiteY112" fmla="*/ 784391 h 2512659"/>
              <a:gd name="connsiteX113" fmla="*/ 2645434 w 4100490"/>
              <a:gd name="connsiteY113" fmla="*/ 784865 h 2512659"/>
              <a:gd name="connsiteX114" fmla="*/ 2574188 w 4100490"/>
              <a:gd name="connsiteY114" fmla="*/ 814726 h 2512659"/>
              <a:gd name="connsiteX115" fmla="*/ 2528041 w 4100490"/>
              <a:gd name="connsiteY115" fmla="*/ 856777 h 2512659"/>
              <a:gd name="connsiteX116" fmla="*/ 2500516 w 4100490"/>
              <a:gd name="connsiteY116" fmla="*/ 944736 h 2512659"/>
              <a:gd name="connsiteX117" fmla="*/ 2470180 w 4100490"/>
              <a:gd name="connsiteY117" fmla="*/ 1022741 h 2512659"/>
              <a:gd name="connsiteX118" fmla="*/ 2470180 w 4100490"/>
              <a:gd name="connsiteY118" fmla="*/ 1074745 h 2512659"/>
              <a:gd name="connsiteX119" fmla="*/ 2474514 w 4100490"/>
              <a:gd name="connsiteY119" fmla="*/ 1105081 h 2512659"/>
              <a:gd name="connsiteX120" fmla="*/ 2444178 w 4100490"/>
              <a:gd name="connsiteY120" fmla="*/ 1148417 h 2512659"/>
              <a:gd name="connsiteX121" fmla="*/ 2413843 w 4100490"/>
              <a:gd name="connsiteY121" fmla="*/ 1230757 h 2512659"/>
              <a:gd name="connsiteX122" fmla="*/ 2391982 w 4100490"/>
              <a:gd name="connsiteY122" fmla="*/ 1292285 h 2512659"/>
              <a:gd name="connsiteX123" fmla="*/ 2401507 w 4100490"/>
              <a:gd name="connsiteY123" fmla="*/ 1408008 h 2512659"/>
              <a:gd name="connsiteX124" fmla="*/ 2416461 w 4100490"/>
              <a:gd name="connsiteY124" fmla="*/ 1538446 h 2512659"/>
              <a:gd name="connsiteX125" fmla="*/ 2449177 w 4100490"/>
              <a:gd name="connsiteY125" fmla="*/ 1664122 h 2512659"/>
              <a:gd name="connsiteX126" fmla="*/ 2496182 w 4100490"/>
              <a:gd name="connsiteY126" fmla="*/ 1746461 h 2512659"/>
              <a:gd name="connsiteX127" fmla="*/ 2474514 w 4100490"/>
              <a:gd name="connsiteY127" fmla="*/ 1789797 h 2512659"/>
              <a:gd name="connsiteX128" fmla="*/ 2525852 w 4100490"/>
              <a:gd name="connsiteY128" fmla="*/ 1919807 h 2512659"/>
              <a:gd name="connsiteX129" fmla="*/ 2561187 w 4100490"/>
              <a:gd name="connsiteY129" fmla="*/ 2028148 h 2512659"/>
              <a:gd name="connsiteX130" fmla="*/ 2569854 w 4100490"/>
              <a:gd name="connsiteY130" fmla="*/ 2205828 h 2512659"/>
              <a:gd name="connsiteX131" fmla="*/ 2570283 w 4100490"/>
              <a:gd name="connsiteY131" fmla="*/ 2363792 h 2512659"/>
              <a:gd name="connsiteX132" fmla="*/ 2556853 w 4100490"/>
              <a:gd name="connsiteY132" fmla="*/ 2483181 h 2512659"/>
              <a:gd name="connsiteX133" fmla="*/ 2550138 w 4100490"/>
              <a:gd name="connsiteY133" fmla="*/ 2512659 h 2512659"/>
              <a:gd name="connsiteX134" fmla="*/ 1616451 w 4100490"/>
              <a:gd name="connsiteY134"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60907 w 4100490"/>
              <a:gd name="connsiteY25" fmla="*/ 498370 h 2512659"/>
              <a:gd name="connsiteX26" fmla="*/ 89201 w 4100490"/>
              <a:gd name="connsiteY26" fmla="*/ 451570 h 2512659"/>
              <a:gd name="connsiteX27" fmla="*/ 37716 w 4100490"/>
              <a:gd name="connsiteY27" fmla="*/ 456557 h 2512659"/>
              <a:gd name="connsiteX28" fmla="*/ 13001 w 4100490"/>
              <a:gd name="connsiteY28" fmla="*/ 398696 h 2512659"/>
              <a:gd name="connsiteX29" fmla="*/ 0 w 4100490"/>
              <a:gd name="connsiteY29" fmla="*/ 325024 h 2512659"/>
              <a:gd name="connsiteX30" fmla="*/ 43337 w 4100490"/>
              <a:gd name="connsiteY30" fmla="*/ 307689 h 2512659"/>
              <a:gd name="connsiteX31" fmla="*/ 147344 w 4100490"/>
              <a:gd name="connsiteY31" fmla="*/ 338025 h 2512659"/>
              <a:gd name="connsiteX32" fmla="*/ 238780 w 4100490"/>
              <a:gd name="connsiteY32" fmla="*/ 327405 h 2512659"/>
              <a:gd name="connsiteX33" fmla="*/ 184451 w 4100490"/>
              <a:gd name="connsiteY33" fmla="*/ 270595 h 2512659"/>
              <a:gd name="connsiteX34" fmla="*/ 189586 w 4100490"/>
              <a:gd name="connsiteY34" fmla="*/ 228160 h 2512659"/>
              <a:gd name="connsiteX35" fmla="*/ 224932 w 4100490"/>
              <a:gd name="connsiteY35" fmla="*/ 232495 h 2512659"/>
              <a:gd name="connsiteX36" fmla="*/ 255685 w 4100490"/>
              <a:gd name="connsiteY36" fmla="*/ 255686 h 2512659"/>
              <a:gd name="connsiteX37" fmla="*/ 342358 w 4100490"/>
              <a:gd name="connsiteY37" fmla="*/ 355359 h 2512659"/>
              <a:gd name="connsiteX38" fmla="*/ 368360 w 4100490"/>
              <a:gd name="connsiteY38" fmla="*/ 420364 h 2512659"/>
              <a:gd name="connsiteX39" fmla="*/ 528705 w 4100490"/>
              <a:gd name="connsiteY39" fmla="*/ 455033 h 2512659"/>
              <a:gd name="connsiteX40" fmla="*/ 720910 w 4100490"/>
              <a:gd name="connsiteY40" fmla="*/ 492513 h 2512659"/>
              <a:gd name="connsiteX41" fmla="*/ 855682 w 4100490"/>
              <a:gd name="connsiteY41" fmla="*/ 488608 h 2512659"/>
              <a:gd name="connsiteX42" fmla="*/ 966404 w 4100490"/>
              <a:gd name="connsiteY42" fmla="*/ 520038 h 2512659"/>
              <a:gd name="connsiteX43" fmla="*/ 1148417 w 4100490"/>
              <a:gd name="connsiteY43" fmla="*/ 559041 h 2512659"/>
              <a:gd name="connsiteX44" fmla="*/ 1239424 w 4100490"/>
              <a:gd name="connsiteY44" fmla="*/ 541706 h 2512659"/>
              <a:gd name="connsiteX45" fmla="*/ 1308762 w 4100490"/>
              <a:gd name="connsiteY45" fmla="*/ 550374 h 2512659"/>
              <a:gd name="connsiteX46" fmla="*/ 1382434 w 4100490"/>
              <a:gd name="connsiteY46" fmla="*/ 563375 h 2512659"/>
              <a:gd name="connsiteX47" fmla="*/ 1503776 w 4100490"/>
              <a:gd name="connsiteY47" fmla="*/ 520038 h 2512659"/>
              <a:gd name="connsiteX48" fmla="*/ 1603450 w 4100490"/>
              <a:gd name="connsiteY48" fmla="*/ 511371 h 2512659"/>
              <a:gd name="connsiteX49" fmla="*/ 1746890 w 4100490"/>
              <a:gd name="connsiteY49" fmla="*/ 552089 h 2512659"/>
              <a:gd name="connsiteX50" fmla="*/ 1798465 w 4100490"/>
              <a:gd name="connsiteY50" fmla="*/ 537373 h 2512659"/>
              <a:gd name="connsiteX51" fmla="*/ 1859136 w 4100490"/>
              <a:gd name="connsiteY51" fmla="*/ 524372 h 2512659"/>
              <a:gd name="connsiteX52" fmla="*/ 1867803 w 4100490"/>
              <a:gd name="connsiteY52" fmla="*/ 437699 h 2512659"/>
              <a:gd name="connsiteX53" fmla="*/ 1833134 w 4100490"/>
              <a:gd name="connsiteY53" fmla="*/ 385695 h 2512659"/>
              <a:gd name="connsiteX54" fmla="*/ 1798465 w 4100490"/>
              <a:gd name="connsiteY54" fmla="*/ 307689 h 2512659"/>
              <a:gd name="connsiteX55" fmla="*/ 1807132 w 4100490"/>
              <a:gd name="connsiteY55" fmla="*/ 177680 h 2512659"/>
              <a:gd name="connsiteX56" fmla="*/ 1889471 w 4100490"/>
              <a:gd name="connsiteY56" fmla="*/ 69339 h 2512659"/>
              <a:gd name="connsiteX57" fmla="*/ 1958810 w 4100490"/>
              <a:gd name="connsiteY57" fmla="*/ 4334 h 2512659"/>
              <a:gd name="connsiteX58" fmla="*/ 2049816 w 4100490"/>
              <a:gd name="connsiteY58" fmla="*/ 0 h 2512659"/>
              <a:gd name="connsiteX59" fmla="*/ 2145156 w 4100490"/>
              <a:gd name="connsiteY59" fmla="*/ 34669 h 2512659"/>
              <a:gd name="connsiteX60" fmla="*/ 2202589 w 4100490"/>
              <a:gd name="connsiteY60" fmla="*/ 102056 h 2512659"/>
              <a:gd name="connsiteX61" fmla="*/ 2253498 w 4100490"/>
              <a:gd name="connsiteY61" fmla="*/ 160345 h 2512659"/>
              <a:gd name="connsiteX62" fmla="*/ 2259356 w 4100490"/>
              <a:gd name="connsiteY62" fmla="*/ 253733 h 2512659"/>
              <a:gd name="connsiteX63" fmla="*/ 2246782 w 4100490"/>
              <a:gd name="connsiteY63" fmla="*/ 316594 h 2512659"/>
              <a:gd name="connsiteX64" fmla="*/ 2227496 w 4100490"/>
              <a:gd name="connsiteY64" fmla="*/ 368360 h 2512659"/>
              <a:gd name="connsiteX65" fmla="*/ 2197826 w 4100490"/>
              <a:gd name="connsiteY65" fmla="*/ 405412 h 2512659"/>
              <a:gd name="connsiteX66" fmla="*/ 2184159 w 4100490"/>
              <a:gd name="connsiteY66" fmla="*/ 468034 h 2512659"/>
              <a:gd name="connsiteX67" fmla="*/ 2184159 w 4100490"/>
              <a:gd name="connsiteY67" fmla="*/ 502704 h 2512659"/>
              <a:gd name="connsiteX68" fmla="*/ 2270832 w 4100490"/>
              <a:gd name="connsiteY68" fmla="*/ 533039 h 2512659"/>
              <a:gd name="connsiteX69" fmla="*/ 2270832 w 4100490"/>
              <a:gd name="connsiteY69" fmla="*/ 533039 h 2512659"/>
              <a:gd name="connsiteX70" fmla="*/ 2344504 w 4100490"/>
              <a:gd name="connsiteY70" fmla="*/ 528705 h 2512659"/>
              <a:gd name="connsiteX71" fmla="*/ 2374840 w 4100490"/>
              <a:gd name="connsiteY71" fmla="*/ 520038 h 2512659"/>
              <a:gd name="connsiteX72" fmla="*/ 2409509 w 4100490"/>
              <a:gd name="connsiteY72" fmla="*/ 489703 h 2512659"/>
              <a:gd name="connsiteX73" fmla="*/ 2439845 w 4100490"/>
              <a:gd name="connsiteY73" fmla="*/ 515705 h 2512659"/>
              <a:gd name="connsiteX74" fmla="*/ 2578521 w 4100490"/>
              <a:gd name="connsiteY74" fmla="*/ 511371 h 2512659"/>
              <a:gd name="connsiteX75" fmla="*/ 2714152 w 4100490"/>
              <a:gd name="connsiteY75" fmla="*/ 548850 h 2512659"/>
              <a:gd name="connsiteX76" fmla="*/ 2838540 w 4100490"/>
              <a:gd name="connsiteY76" fmla="*/ 524372 h 2512659"/>
              <a:gd name="connsiteX77" fmla="*/ 3037888 w 4100490"/>
              <a:gd name="connsiteY77" fmla="*/ 489703 h 2512659"/>
              <a:gd name="connsiteX78" fmla="*/ 3094226 w 4100490"/>
              <a:gd name="connsiteY78" fmla="*/ 472368 h 2512659"/>
              <a:gd name="connsiteX79" fmla="*/ 3231379 w 4100490"/>
              <a:gd name="connsiteY79" fmla="*/ 445272 h 2512659"/>
              <a:gd name="connsiteX80" fmla="*/ 3365722 w 4100490"/>
              <a:gd name="connsiteY80" fmla="*/ 446795 h 2512659"/>
              <a:gd name="connsiteX81" fmla="*/ 3531924 w 4100490"/>
              <a:gd name="connsiteY81" fmla="*/ 407363 h 2512659"/>
              <a:gd name="connsiteX82" fmla="*/ 3653266 w 4100490"/>
              <a:gd name="connsiteY82" fmla="*/ 390029 h 2512659"/>
              <a:gd name="connsiteX83" fmla="*/ 3722605 w 4100490"/>
              <a:gd name="connsiteY83" fmla="*/ 351026 h 2512659"/>
              <a:gd name="connsiteX84" fmla="*/ 3752940 w 4100490"/>
              <a:gd name="connsiteY84" fmla="*/ 281687 h 2512659"/>
              <a:gd name="connsiteX85" fmla="*/ 3809278 w 4100490"/>
              <a:gd name="connsiteY85" fmla="*/ 208015 h 2512659"/>
              <a:gd name="connsiteX86" fmla="*/ 3878616 w 4100490"/>
              <a:gd name="connsiteY86" fmla="*/ 160345 h 2512659"/>
              <a:gd name="connsiteX87" fmla="*/ 3909618 w 4100490"/>
              <a:gd name="connsiteY87" fmla="*/ 163584 h 2512659"/>
              <a:gd name="connsiteX88" fmla="*/ 3909618 w 4100490"/>
              <a:gd name="connsiteY88" fmla="*/ 195443 h 2512659"/>
              <a:gd name="connsiteX89" fmla="*/ 3882950 w 4100490"/>
              <a:gd name="connsiteY89" fmla="*/ 234017 h 2512659"/>
              <a:gd name="connsiteX90" fmla="*/ 3835280 w 4100490"/>
              <a:gd name="connsiteY90" fmla="*/ 277354 h 2512659"/>
              <a:gd name="connsiteX91" fmla="*/ 3843947 w 4100490"/>
              <a:gd name="connsiteY91" fmla="*/ 294688 h 2512659"/>
              <a:gd name="connsiteX92" fmla="*/ 3904618 w 4100490"/>
              <a:gd name="connsiteY92" fmla="*/ 294688 h 2512659"/>
              <a:gd name="connsiteX93" fmla="*/ 3995625 w 4100490"/>
              <a:gd name="connsiteY93" fmla="*/ 264353 h 2512659"/>
              <a:gd name="connsiteX94" fmla="*/ 4060629 w 4100490"/>
              <a:gd name="connsiteY94" fmla="*/ 255686 h 2512659"/>
              <a:gd name="connsiteX95" fmla="*/ 4098346 w 4100490"/>
              <a:gd name="connsiteY95" fmla="*/ 247018 h 2512659"/>
              <a:gd name="connsiteX96" fmla="*/ 4100490 w 4100490"/>
              <a:gd name="connsiteY96" fmla="*/ 325024 h 2512659"/>
              <a:gd name="connsiteX97" fmla="*/ 4055438 w 4100490"/>
              <a:gd name="connsiteY97" fmla="*/ 355359 h 2512659"/>
              <a:gd name="connsiteX98" fmla="*/ 4042008 w 4100490"/>
              <a:gd name="connsiteY98" fmla="*/ 378980 h 2512659"/>
              <a:gd name="connsiteX99" fmla="*/ 4038961 w 4100490"/>
              <a:gd name="connsiteY99" fmla="*/ 407363 h 2512659"/>
              <a:gd name="connsiteX100" fmla="*/ 4009291 w 4100490"/>
              <a:gd name="connsiteY100" fmla="*/ 435746 h 2512659"/>
              <a:gd name="connsiteX101" fmla="*/ 3956622 w 4100490"/>
              <a:gd name="connsiteY101" fmla="*/ 450700 h 2512659"/>
              <a:gd name="connsiteX102" fmla="*/ 3826612 w 4100490"/>
              <a:gd name="connsiteY102" fmla="*/ 485369 h 2512659"/>
              <a:gd name="connsiteX103" fmla="*/ 3778942 w 4100490"/>
              <a:gd name="connsiteY103" fmla="*/ 472368 h 2512659"/>
              <a:gd name="connsiteX104" fmla="*/ 3626407 w 4100490"/>
              <a:gd name="connsiteY104" fmla="*/ 513989 h 2512659"/>
              <a:gd name="connsiteX105" fmla="*/ 3474062 w 4100490"/>
              <a:gd name="connsiteY105" fmla="*/ 580946 h 2512659"/>
              <a:gd name="connsiteX106" fmla="*/ 3380246 w 4100490"/>
              <a:gd name="connsiteY106" fmla="*/ 624046 h 2512659"/>
              <a:gd name="connsiteX107" fmla="*/ 3250237 w 4100490"/>
              <a:gd name="connsiteY107" fmla="*/ 650048 h 2512659"/>
              <a:gd name="connsiteX108" fmla="*/ 3172423 w 4100490"/>
              <a:gd name="connsiteY108" fmla="*/ 656571 h 2512659"/>
              <a:gd name="connsiteX109" fmla="*/ 3072987 w 4100490"/>
              <a:gd name="connsiteY109" fmla="*/ 674762 h 2512659"/>
              <a:gd name="connsiteX110" fmla="*/ 2981551 w 4100490"/>
              <a:gd name="connsiteY110" fmla="*/ 705527 h 2512659"/>
              <a:gd name="connsiteX111" fmla="*/ 2875591 w 4100490"/>
              <a:gd name="connsiteY111" fmla="*/ 744960 h 2512659"/>
              <a:gd name="connsiteX112" fmla="*/ 2769202 w 4100490"/>
              <a:gd name="connsiteY112" fmla="*/ 775723 h 2512659"/>
              <a:gd name="connsiteX113" fmla="*/ 2673862 w 4100490"/>
              <a:gd name="connsiteY113" fmla="*/ 784391 h 2512659"/>
              <a:gd name="connsiteX114" fmla="*/ 2645434 w 4100490"/>
              <a:gd name="connsiteY114" fmla="*/ 784865 h 2512659"/>
              <a:gd name="connsiteX115" fmla="*/ 2574188 w 4100490"/>
              <a:gd name="connsiteY115" fmla="*/ 814726 h 2512659"/>
              <a:gd name="connsiteX116" fmla="*/ 2528041 w 4100490"/>
              <a:gd name="connsiteY116" fmla="*/ 856777 h 2512659"/>
              <a:gd name="connsiteX117" fmla="*/ 2500516 w 4100490"/>
              <a:gd name="connsiteY117" fmla="*/ 944736 h 2512659"/>
              <a:gd name="connsiteX118" fmla="*/ 2470180 w 4100490"/>
              <a:gd name="connsiteY118" fmla="*/ 1022741 h 2512659"/>
              <a:gd name="connsiteX119" fmla="*/ 2470180 w 4100490"/>
              <a:gd name="connsiteY119" fmla="*/ 1074745 h 2512659"/>
              <a:gd name="connsiteX120" fmla="*/ 2474514 w 4100490"/>
              <a:gd name="connsiteY120" fmla="*/ 1105081 h 2512659"/>
              <a:gd name="connsiteX121" fmla="*/ 2444178 w 4100490"/>
              <a:gd name="connsiteY121" fmla="*/ 1148417 h 2512659"/>
              <a:gd name="connsiteX122" fmla="*/ 2413843 w 4100490"/>
              <a:gd name="connsiteY122" fmla="*/ 1230757 h 2512659"/>
              <a:gd name="connsiteX123" fmla="*/ 2391982 w 4100490"/>
              <a:gd name="connsiteY123" fmla="*/ 1292285 h 2512659"/>
              <a:gd name="connsiteX124" fmla="*/ 2401507 w 4100490"/>
              <a:gd name="connsiteY124" fmla="*/ 1408008 h 2512659"/>
              <a:gd name="connsiteX125" fmla="*/ 2416461 w 4100490"/>
              <a:gd name="connsiteY125" fmla="*/ 1538446 h 2512659"/>
              <a:gd name="connsiteX126" fmla="*/ 2449177 w 4100490"/>
              <a:gd name="connsiteY126" fmla="*/ 1664122 h 2512659"/>
              <a:gd name="connsiteX127" fmla="*/ 2496182 w 4100490"/>
              <a:gd name="connsiteY127" fmla="*/ 1746461 h 2512659"/>
              <a:gd name="connsiteX128" fmla="*/ 2474514 w 4100490"/>
              <a:gd name="connsiteY128" fmla="*/ 1789797 h 2512659"/>
              <a:gd name="connsiteX129" fmla="*/ 2525852 w 4100490"/>
              <a:gd name="connsiteY129" fmla="*/ 1919807 h 2512659"/>
              <a:gd name="connsiteX130" fmla="*/ 2561187 w 4100490"/>
              <a:gd name="connsiteY130" fmla="*/ 2028148 h 2512659"/>
              <a:gd name="connsiteX131" fmla="*/ 2569854 w 4100490"/>
              <a:gd name="connsiteY131" fmla="*/ 2205828 h 2512659"/>
              <a:gd name="connsiteX132" fmla="*/ 2570283 w 4100490"/>
              <a:gd name="connsiteY132" fmla="*/ 2363792 h 2512659"/>
              <a:gd name="connsiteX133" fmla="*/ 2556853 w 4100490"/>
              <a:gd name="connsiteY133" fmla="*/ 2483181 h 2512659"/>
              <a:gd name="connsiteX134" fmla="*/ 2550138 w 4100490"/>
              <a:gd name="connsiteY134" fmla="*/ 2512659 h 2512659"/>
              <a:gd name="connsiteX135" fmla="*/ 1616451 w 4100490"/>
              <a:gd name="connsiteY135"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60907 w 4100490"/>
              <a:gd name="connsiteY25" fmla="*/ 498370 h 2512659"/>
              <a:gd name="connsiteX26" fmla="*/ 127301 w 4100490"/>
              <a:gd name="connsiteY26" fmla="*/ 475383 h 2512659"/>
              <a:gd name="connsiteX27" fmla="*/ 37716 w 4100490"/>
              <a:gd name="connsiteY27" fmla="*/ 456557 h 2512659"/>
              <a:gd name="connsiteX28" fmla="*/ 13001 w 4100490"/>
              <a:gd name="connsiteY28" fmla="*/ 398696 h 2512659"/>
              <a:gd name="connsiteX29" fmla="*/ 0 w 4100490"/>
              <a:gd name="connsiteY29" fmla="*/ 325024 h 2512659"/>
              <a:gd name="connsiteX30" fmla="*/ 43337 w 4100490"/>
              <a:gd name="connsiteY30" fmla="*/ 307689 h 2512659"/>
              <a:gd name="connsiteX31" fmla="*/ 147344 w 4100490"/>
              <a:gd name="connsiteY31" fmla="*/ 338025 h 2512659"/>
              <a:gd name="connsiteX32" fmla="*/ 238780 w 4100490"/>
              <a:gd name="connsiteY32" fmla="*/ 327405 h 2512659"/>
              <a:gd name="connsiteX33" fmla="*/ 184451 w 4100490"/>
              <a:gd name="connsiteY33" fmla="*/ 270595 h 2512659"/>
              <a:gd name="connsiteX34" fmla="*/ 189586 w 4100490"/>
              <a:gd name="connsiteY34" fmla="*/ 228160 h 2512659"/>
              <a:gd name="connsiteX35" fmla="*/ 224932 w 4100490"/>
              <a:gd name="connsiteY35" fmla="*/ 232495 h 2512659"/>
              <a:gd name="connsiteX36" fmla="*/ 255685 w 4100490"/>
              <a:gd name="connsiteY36" fmla="*/ 255686 h 2512659"/>
              <a:gd name="connsiteX37" fmla="*/ 342358 w 4100490"/>
              <a:gd name="connsiteY37" fmla="*/ 355359 h 2512659"/>
              <a:gd name="connsiteX38" fmla="*/ 368360 w 4100490"/>
              <a:gd name="connsiteY38" fmla="*/ 420364 h 2512659"/>
              <a:gd name="connsiteX39" fmla="*/ 528705 w 4100490"/>
              <a:gd name="connsiteY39" fmla="*/ 455033 h 2512659"/>
              <a:gd name="connsiteX40" fmla="*/ 720910 w 4100490"/>
              <a:gd name="connsiteY40" fmla="*/ 492513 h 2512659"/>
              <a:gd name="connsiteX41" fmla="*/ 855682 w 4100490"/>
              <a:gd name="connsiteY41" fmla="*/ 488608 h 2512659"/>
              <a:gd name="connsiteX42" fmla="*/ 966404 w 4100490"/>
              <a:gd name="connsiteY42" fmla="*/ 520038 h 2512659"/>
              <a:gd name="connsiteX43" fmla="*/ 1148417 w 4100490"/>
              <a:gd name="connsiteY43" fmla="*/ 559041 h 2512659"/>
              <a:gd name="connsiteX44" fmla="*/ 1239424 w 4100490"/>
              <a:gd name="connsiteY44" fmla="*/ 541706 h 2512659"/>
              <a:gd name="connsiteX45" fmla="*/ 1308762 w 4100490"/>
              <a:gd name="connsiteY45" fmla="*/ 550374 h 2512659"/>
              <a:gd name="connsiteX46" fmla="*/ 1382434 w 4100490"/>
              <a:gd name="connsiteY46" fmla="*/ 563375 h 2512659"/>
              <a:gd name="connsiteX47" fmla="*/ 1503776 w 4100490"/>
              <a:gd name="connsiteY47" fmla="*/ 520038 h 2512659"/>
              <a:gd name="connsiteX48" fmla="*/ 1603450 w 4100490"/>
              <a:gd name="connsiteY48" fmla="*/ 511371 h 2512659"/>
              <a:gd name="connsiteX49" fmla="*/ 1746890 w 4100490"/>
              <a:gd name="connsiteY49" fmla="*/ 552089 h 2512659"/>
              <a:gd name="connsiteX50" fmla="*/ 1798465 w 4100490"/>
              <a:gd name="connsiteY50" fmla="*/ 537373 h 2512659"/>
              <a:gd name="connsiteX51" fmla="*/ 1859136 w 4100490"/>
              <a:gd name="connsiteY51" fmla="*/ 524372 h 2512659"/>
              <a:gd name="connsiteX52" fmla="*/ 1867803 w 4100490"/>
              <a:gd name="connsiteY52" fmla="*/ 437699 h 2512659"/>
              <a:gd name="connsiteX53" fmla="*/ 1833134 w 4100490"/>
              <a:gd name="connsiteY53" fmla="*/ 385695 h 2512659"/>
              <a:gd name="connsiteX54" fmla="*/ 1798465 w 4100490"/>
              <a:gd name="connsiteY54" fmla="*/ 307689 h 2512659"/>
              <a:gd name="connsiteX55" fmla="*/ 1807132 w 4100490"/>
              <a:gd name="connsiteY55" fmla="*/ 177680 h 2512659"/>
              <a:gd name="connsiteX56" fmla="*/ 1889471 w 4100490"/>
              <a:gd name="connsiteY56" fmla="*/ 69339 h 2512659"/>
              <a:gd name="connsiteX57" fmla="*/ 1958810 w 4100490"/>
              <a:gd name="connsiteY57" fmla="*/ 4334 h 2512659"/>
              <a:gd name="connsiteX58" fmla="*/ 2049816 w 4100490"/>
              <a:gd name="connsiteY58" fmla="*/ 0 h 2512659"/>
              <a:gd name="connsiteX59" fmla="*/ 2145156 w 4100490"/>
              <a:gd name="connsiteY59" fmla="*/ 34669 h 2512659"/>
              <a:gd name="connsiteX60" fmla="*/ 2202589 w 4100490"/>
              <a:gd name="connsiteY60" fmla="*/ 102056 h 2512659"/>
              <a:gd name="connsiteX61" fmla="*/ 2253498 w 4100490"/>
              <a:gd name="connsiteY61" fmla="*/ 160345 h 2512659"/>
              <a:gd name="connsiteX62" fmla="*/ 2259356 w 4100490"/>
              <a:gd name="connsiteY62" fmla="*/ 253733 h 2512659"/>
              <a:gd name="connsiteX63" fmla="*/ 2246782 w 4100490"/>
              <a:gd name="connsiteY63" fmla="*/ 316594 h 2512659"/>
              <a:gd name="connsiteX64" fmla="*/ 2227496 w 4100490"/>
              <a:gd name="connsiteY64" fmla="*/ 368360 h 2512659"/>
              <a:gd name="connsiteX65" fmla="*/ 2197826 w 4100490"/>
              <a:gd name="connsiteY65" fmla="*/ 405412 h 2512659"/>
              <a:gd name="connsiteX66" fmla="*/ 2184159 w 4100490"/>
              <a:gd name="connsiteY66" fmla="*/ 468034 h 2512659"/>
              <a:gd name="connsiteX67" fmla="*/ 2184159 w 4100490"/>
              <a:gd name="connsiteY67" fmla="*/ 502704 h 2512659"/>
              <a:gd name="connsiteX68" fmla="*/ 2270832 w 4100490"/>
              <a:gd name="connsiteY68" fmla="*/ 533039 h 2512659"/>
              <a:gd name="connsiteX69" fmla="*/ 2270832 w 4100490"/>
              <a:gd name="connsiteY69" fmla="*/ 533039 h 2512659"/>
              <a:gd name="connsiteX70" fmla="*/ 2344504 w 4100490"/>
              <a:gd name="connsiteY70" fmla="*/ 528705 h 2512659"/>
              <a:gd name="connsiteX71" fmla="*/ 2374840 w 4100490"/>
              <a:gd name="connsiteY71" fmla="*/ 520038 h 2512659"/>
              <a:gd name="connsiteX72" fmla="*/ 2409509 w 4100490"/>
              <a:gd name="connsiteY72" fmla="*/ 489703 h 2512659"/>
              <a:gd name="connsiteX73" fmla="*/ 2439845 w 4100490"/>
              <a:gd name="connsiteY73" fmla="*/ 515705 h 2512659"/>
              <a:gd name="connsiteX74" fmla="*/ 2578521 w 4100490"/>
              <a:gd name="connsiteY74" fmla="*/ 511371 h 2512659"/>
              <a:gd name="connsiteX75" fmla="*/ 2714152 w 4100490"/>
              <a:gd name="connsiteY75" fmla="*/ 548850 h 2512659"/>
              <a:gd name="connsiteX76" fmla="*/ 2838540 w 4100490"/>
              <a:gd name="connsiteY76" fmla="*/ 524372 h 2512659"/>
              <a:gd name="connsiteX77" fmla="*/ 3037888 w 4100490"/>
              <a:gd name="connsiteY77" fmla="*/ 489703 h 2512659"/>
              <a:gd name="connsiteX78" fmla="*/ 3094226 w 4100490"/>
              <a:gd name="connsiteY78" fmla="*/ 472368 h 2512659"/>
              <a:gd name="connsiteX79" fmla="*/ 3231379 w 4100490"/>
              <a:gd name="connsiteY79" fmla="*/ 445272 h 2512659"/>
              <a:gd name="connsiteX80" fmla="*/ 3365722 w 4100490"/>
              <a:gd name="connsiteY80" fmla="*/ 446795 h 2512659"/>
              <a:gd name="connsiteX81" fmla="*/ 3531924 w 4100490"/>
              <a:gd name="connsiteY81" fmla="*/ 407363 h 2512659"/>
              <a:gd name="connsiteX82" fmla="*/ 3653266 w 4100490"/>
              <a:gd name="connsiteY82" fmla="*/ 390029 h 2512659"/>
              <a:gd name="connsiteX83" fmla="*/ 3722605 w 4100490"/>
              <a:gd name="connsiteY83" fmla="*/ 351026 h 2512659"/>
              <a:gd name="connsiteX84" fmla="*/ 3752940 w 4100490"/>
              <a:gd name="connsiteY84" fmla="*/ 281687 h 2512659"/>
              <a:gd name="connsiteX85" fmla="*/ 3809278 w 4100490"/>
              <a:gd name="connsiteY85" fmla="*/ 208015 h 2512659"/>
              <a:gd name="connsiteX86" fmla="*/ 3878616 w 4100490"/>
              <a:gd name="connsiteY86" fmla="*/ 160345 h 2512659"/>
              <a:gd name="connsiteX87" fmla="*/ 3909618 w 4100490"/>
              <a:gd name="connsiteY87" fmla="*/ 163584 h 2512659"/>
              <a:gd name="connsiteX88" fmla="*/ 3909618 w 4100490"/>
              <a:gd name="connsiteY88" fmla="*/ 195443 h 2512659"/>
              <a:gd name="connsiteX89" fmla="*/ 3882950 w 4100490"/>
              <a:gd name="connsiteY89" fmla="*/ 234017 h 2512659"/>
              <a:gd name="connsiteX90" fmla="*/ 3835280 w 4100490"/>
              <a:gd name="connsiteY90" fmla="*/ 277354 h 2512659"/>
              <a:gd name="connsiteX91" fmla="*/ 3843947 w 4100490"/>
              <a:gd name="connsiteY91" fmla="*/ 294688 h 2512659"/>
              <a:gd name="connsiteX92" fmla="*/ 3904618 w 4100490"/>
              <a:gd name="connsiteY92" fmla="*/ 294688 h 2512659"/>
              <a:gd name="connsiteX93" fmla="*/ 3995625 w 4100490"/>
              <a:gd name="connsiteY93" fmla="*/ 264353 h 2512659"/>
              <a:gd name="connsiteX94" fmla="*/ 4060629 w 4100490"/>
              <a:gd name="connsiteY94" fmla="*/ 255686 h 2512659"/>
              <a:gd name="connsiteX95" fmla="*/ 4098346 w 4100490"/>
              <a:gd name="connsiteY95" fmla="*/ 247018 h 2512659"/>
              <a:gd name="connsiteX96" fmla="*/ 4100490 w 4100490"/>
              <a:gd name="connsiteY96" fmla="*/ 325024 h 2512659"/>
              <a:gd name="connsiteX97" fmla="*/ 4055438 w 4100490"/>
              <a:gd name="connsiteY97" fmla="*/ 355359 h 2512659"/>
              <a:gd name="connsiteX98" fmla="*/ 4042008 w 4100490"/>
              <a:gd name="connsiteY98" fmla="*/ 378980 h 2512659"/>
              <a:gd name="connsiteX99" fmla="*/ 4038961 w 4100490"/>
              <a:gd name="connsiteY99" fmla="*/ 407363 h 2512659"/>
              <a:gd name="connsiteX100" fmla="*/ 4009291 w 4100490"/>
              <a:gd name="connsiteY100" fmla="*/ 435746 h 2512659"/>
              <a:gd name="connsiteX101" fmla="*/ 3956622 w 4100490"/>
              <a:gd name="connsiteY101" fmla="*/ 450700 h 2512659"/>
              <a:gd name="connsiteX102" fmla="*/ 3826612 w 4100490"/>
              <a:gd name="connsiteY102" fmla="*/ 485369 h 2512659"/>
              <a:gd name="connsiteX103" fmla="*/ 3778942 w 4100490"/>
              <a:gd name="connsiteY103" fmla="*/ 472368 h 2512659"/>
              <a:gd name="connsiteX104" fmla="*/ 3626407 w 4100490"/>
              <a:gd name="connsiteY104" fmla="*/ 513989 h 2512659"/>
              <a:gd name="connsiteX105" fmla="*/ 3474062 w 4100490"/>
              <a:gd name="connsiteY105" fmla="*/ 580946 h 2512659"/>
              <a:gd name="connsiteX106" fmla="*/ 3380246 w 4100490"/>
              <a:gd name="connsiteY106" fmla="*/ 624046 h 2512659"/>
              <a:gd name="connsiteX107" fmla="*/ 3250237 w 4100490"/>
              <a:gd name="connsiteY107" fmla="*/ 650048 h 2512659"/>
              <a:gd name="connsiteX108" fmla="*/ 3172423 w 4100490"/>
              <a:gd name="connsiteY108" fmla="*/ 656571 h 2512659"/>
              <a:gd name="connsiteX109" fmla="*/ 3072987 w 4100490"/>
              <a:gd name="connsiteY109" fmla="*/ 674762 h 2512659"/>
              <a:gd name="connsiteX110" fmla="*/ 2981551 w 4100490"/>
              <a:gd name="connsiteY110" fmla="*/ 705527 h 2512659"/>
              <a:gd name="connsiteX111" fmla="*/ 2875591 w 4100490"/>
              <a:gd name="connsiteY111" fmla="*/ 744960 h 2512659"/>
              <a:gd name="connsiteX112" fmla="*/ 2769202 w 4100490"/>
              <a:gd name="connsiteY112" fmla="*/ 775723 h 2512659"/>
              <a:gd name="connsiteX113" fmla="*/ 2673862 w 4100490"/>
              <a:gd name="connsiteY113" fmla="*/ 784391 h 2512659"/>
              <a:gd name="connsiteX114" fmla="*/ 2645434 w 4100490"/>
              <a:gd name="connsiteY114" fmla="*/ 784865 h 2512659"/>
              <a:gd name="connsiteX115" fmla="*/ 2574188 w 4100490"/>
              <a:gd name="connsiteY115" fmla="*/ 814726 h 2512659"/>
              <a:gd name="connsiteX116" fmla="*/ 2528041 w 4100490"/>
              <a:gd name="connsiteY116" fmla="*/ 856777 h 2512659"/>
              <a:gd name="connsiteX117" fmla="*/ 2500516 w 4100490"/>
              <a:gd name="connsiteY117" fmla="*/ 944736 h 2512659"/>
              <a:gd name="connsiteX118" fmla="*/ 2470180 w 4100490"/>
              <a:gd name="connsiteY118" fmla="*/ 1022741 h 2512659"/>
              <a:gd name="connsiteX119" fmla="*/ 2470180 w 4100490"/>
              <a:gd name="connsiteY119" fmla="*/ 1074745 h 2512659"/>
              <a:gd name="connsiteX120" fmla="*/ 2474514 w 4100490"/>
              <a:gd name="connsiteY120" fmla="*/ 1105081 h 2512659"/>
              <a:gd name="connsiteX121" fmla="*/ 2444178 w 4100490"/>
              <a:gd name="connsiteY121" fmla="*/ 1148417 h 2512659"/>
              <a:gd name="connsiteX122" fmla="*/ 2413843 w 4100490"/>
              <a:gd name="connsiteY122" fmla="*/ 1230757 h 2512659"/>
              <a:gd name="connsiteX123" fmla="*/ 2391982 w 4100490"/>
              <a:gd name="connsiteY123" fmla="*/ 1292285 h 2512659"/>
              <a:gd name="connsiteX124" fmla="*/ 2401507 w 4100490"/>
              <a:gd name="connsiteY124" fmla="*/ 1408008 h 2512659"/>
              <a:gd name="connsiteX125" fmla="*/ 2416461 w 4100490"/>
              <a:gd name="connsiteY125" fmla="*/ 1538446 h 2512659"/>
              <a:gd name="connsiteX126" fmla="*/ 2449177 w 4100490"/>
              <a:gd name="connsiteY126" fmla="*/ 1664122 h 2512659"/>
              <a:gd name="connsiteX127" fmla="*/ 2496182 w 4100490"/>
              <a:gd name="connsiteY127" fmla="*/ 1746461 h 2512659"/>
              <a:gd name="connsiteX128" fmla="*/ 2474514 w 4100490"/>
              <a:gd name="connsiteY128" fmla="*/ 1789797 h 2512659"/>
              <a:gd name="connsiteX129" fmla="*/ 2525852 w 4100490"/>
              <a:gd name="connsiteY129" fmla="*/ 1919807 h 2512659"/>
              <a:gd name="connsiteX130" fmla="*/ 2561187 w 4100490"/>
              <a:gd name="connsiteY130" fmla="*/ 2028148 h 2512659"/>
              <a:gd name="connsiteX131" fmla="*/ 2569854 w 4100490"/>
              <a:gd name="connsiteY131" fmla="*/ 2205828 h 2512659"/>
              <a:gd name="connsiteX132" fmla="*/ 2570283 w 4100490"/>
              <a:gd name="connsiteY132" fmla="*/ 2363792 h 2512659"/>
              <a:gd name="connsiteX133" fmla="*/ 2556853 w 4100490"/>
              <a:gd name="connsiteY133" fmla="*/ 2483181 h 2512659"/>
              <a:gd name="connsiteX134" fmla="*/ 2550138 w 4100490"/>
              <a:gd name="connsiteY134" fmla="*/ 2512659 h 2512659"/>
              <a:gd name="connsiteX135" fmla="*/ 1616451 w 4100490"/>
              <a:gd name="connsiteY135"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5024 w 4100490"/>
              <a:gd name="connsiteY23" fmla="*/ 515705 h 2512659"/>
              <a:gd name="connsiteX24" fmla="*/ 216683 w 4100490"/>
              <a:gd name="connsiteY24" fmla="*/ 524372 h 2512659"/>
              <a:gd name="connsiteX25" fmla="*/ 63288 w 4100490"/>
              <a:gd name="connsiteY25" fmla="*/ 484082 h 2512659"/>
              <a:gd name="connsiteX26" fmla="*/ 127301 w 4100490"/>
              <a:gd name="connsiteY26" fmla="*/ 475383 h 2512659"/>
              <a:gd name="connsiteX27" fmla="*/ 37716 w 4100490"/>
              <a:gd name="connsiteY27" fmla="*/ 456557 h 2512659"/>
              <a:gd name="connsiteX28" fmla="*/ 13001 w 4100490"/>
              <a:gd name="connsiteY28" fmla="*/ 398696 h 2512659"/>
              <a:gd name="connsiteX29" fmla="*/ 0 w 4100490"/>
              <a:gd name="connsiteY29" fmla="*/ 325024 h 2512659"/>
              <a:gd name="connsiteX30" fmla="*/ 43337 w 4100490"/>
              <a:gd name="connsiteY30" fmla="*/ 307689 h 2512659"/>
              <a:gd name="connsiteX31" fmla="*/ 147344 w 4100490"/>
              <a:gd name="connsiteY31" fmla="*/ 338025 h 2512659"/>
              <a:gd name="connsiteX32" fmla="*/ 238780 w 4100490"/>
              <a:gd name="connsiteY32" fmla="*/ 327405 h 2512659"/>
              <a:gd name="connsiteX33" fmla="*/ 184451 w 4100490"/>
              <a:gd name="connsiteY33" fmla="*/ 270595 h 2512659"/>
              <a:gd name="connsiteX34" fmla="*/ 189586 w 4100490"/>
              <a:gd name="connsiteY34" fmla="*/ 228160 h 2512659"/>
              <a:gd name="connsiteX35" fmla="*/ 224932 w 4100490"/>
              <a:gd name="connsiteY35" fmla="*/ 232495 h 2512659"/>
              <a:gd name="connsiteX36" fmla="*/ 255685 w 4100490"/>
              <a:gd name="connsiteY36" fmla="*/ 255686 h 2512659"/>
              <a:gd name="connsiteX37" fmla="*/ 342358 w 4100490"/>
              <a:gd name="connsiteY37" fmla="*/ 355359 h 2512659"/>
              <a:gd name="connsiteX38" fmla="*/ 368360 w 4100490"/>
              <a:gd name="connsiteY38" fmla="*/ 420364 h 2512659"/>
              <a:gd name="connsiteX39" fmla="*/ 528705 w 4100490"/>
              <a:gd name="connsiteY39" fmla="*/ 455033 h 2512659"/>
              <a:gd name="connsiteX40" fmla="*/ 720910 w 4100490"/>
              <a:gd name="connsiteY40" fmla="*/ 492513 h 2512659"/>
              <a:gd name="connsiteX41" fmla="*/ 855682 w 4100490"/>
              <a:gd name="connsiteY41" fmla="*/ 488608 h 2512659"/>
              <a:gd name="connsiteX42" fmla="*/ 966404 w 4100490"/>
              <a:gd name="connsiteY42" fmla="*/ 520038 h 2512659"/>
              <a:gd name="connsiteX43" fmla="*/ 1148417 w 4100490"/>
              <a:gd name="connsiteY43" fmla="*/ 559041 h 2512659"/>
              <a:gd name="connsiteX44" fmla="*/ 1239424 w 4100490"/>
              <a:gd name="connsiteY44" fmla="*/ 541706 h 2512659"/>
              <a:gd name="connsiteX45" fmla="*/ 1308762 w 4100490"/>
              <a:gd name="connsiteY45" fmla="*/ 550374 h 2512659"/>
              <a:gd name="connsiteX46" fmla="*/ 1382434 w 4100490"/>
              <a:gd name="connsiteY46" fmla="*/ 563375 h 2512659"/>
              <a:gd name="connsiteX47" fmla="*/ 1503776 w 4100490"/>
              <a:gd name="connsiteY47" fmla="*/ 520038 h 2512659"/>
              <a:gd name="connsiteX48" fmla="*/ 1603450 w 4100490"/>
              <a:gd name="connsiteY48" fmla="*/ 511371 h 2512659"/>
              <a:gd name="connsiteX49" fmla="*/ 1746890 w 4100490"/>
              <a:gd name="connsiteY49" fmla="*/ 552089 h 2512659"/>
              <a:gd name="connsiteX50" fmla="*/ 1798465 w 4100490"/>
              <a:gd name="connsiteY50" fmla="*/ 537373 h 2512659"/>
              <a:gd name="connsiteX51" fmla="*/ 1859136 w 4100490"/>
              <a:gd name="connsiteY51" fmla="*/ 524372 h 2512659"/>
              <a:gd name="connsiteX52" fmla="*/ 1867803 w 4100490"/>
              <a:gd name="connsiteY52" fmla="*/ 437699 h 2512659"/>
              <a:gd name="connsiteX53" fmla="*/ 1833134 w 4100490"/>
              <a:gd name="connsiteY53" fmla="*/ 385695 h 2512659"/>
              <a:gd name="connsiteX54" fmla="*/ 1798465 w 4100490"/>
              <a:gd name="connsiteY54" fmla="*/ 307689 h 2512659"/>
              <a:gd name="connsiteX55" fmla="*/ 1807132 w 4100490"/>
              <a:gd name="connsiteY55" fmla="*/ 177680 h 2512659"/>
              <a:gd name="connsiteX56" fmla="*/ 1889471 w 4100490"/>
              <a:gd name="connsiteY56" fmla="*/ 69339 h 2512659"/>
              <a:gd name="connsiteX57" fmla="*/ 1958810 w 4100490"/>
              <a:gd name="connsiteY57" fmla="*/ 4334 h 2512659"/>
              <a:gd name="connsiteX58" fmla="*/ 2049816 w 4100490"/>
              <a:gd name="connsiteY58" fmla="*/ 0 h 2512659"/>
              <a:gd name="connsiteX59" fmla="*/ 2145156 w 4100490"/>
              <a:gd name="connsiteY59" fmla="*/ 34669 h 2512659"/>
              <a:gd name="connsiteX60" fmla="*/ 2202589 w 4100490"/>
              <a:gd name="connsiteY60" fmla="*/ 102056 h 2512659"/>
              <a:gd name="connsiteX61" fmla="*/ 2253498 w 4100490"/>
              <a:gd name="connsiteY61" fmla="*/ 160345 h 2512659"/>
              <a:gd name="connsiteX62" fmla="*/ 2259356 w 4100490"/>
              <a:gd name="connsiteY62" fmla="*/ 253733 h 2512659"/>
              <a:gd name="connsiteX63" fmla="*/ 2246782 w 4100490"/>
              <a:gd name="connsiteY63" fmla="*/ 316594 h 2512659"/>
              <a:gd name="connsiteX64" fmla="*/ 2227496 w 4100490"/>
              <a:gd name="connsiteY64" fmla="*/ 368360 h 2512659"/>
              <a:gd name="connsiteX65" fmla="*/ 2197826 w 4100490"/>
              <a:gd name="connsiteY65" fmla="*/ 405412 h 2512659"/>
              <a:gd name="connsiteX66" fmla="*/ 2184159 w 4100490"/>
              <a:gd name="connsiteY66" fmla="*/ 468034 h 2512659"/>
              <a:gd name="connsiteX67" fmla="*/ 2184159 w 4100490"/>
              <a:gd name="connsiteY67" fmla="*/ 502704 h 2512659"/>
              <a:gd name="connsiteX68" fmla="*/ 2270832 w 4100490"/>
              <a:gd name="connsiteY68" fmla="*/ 533039 h 2512659"/>
              <a:gd name="connsiteX69" fmla="*/ 2270832 w 4100490"/>
              <a:gd name="connsiteY69" fmla="*/ 533039 h 2512659"/>
              <a:gd name="connsiteX70" fmla="*/ 2344504 w 4100490"/>
              <a:gd name="connsiteY70" fmla="*/ 528705 h 2512659"/>
              <a:gd name="connsiteX71" fmla="*/ 2374840 w 4100490"/>
              <a:gd name="connsiteY71" fmla="*/ 520038 h 2512659"/>
              <a:gd name="connsiteX72" fmla="*/ 2409509 w 4100490"/>
              <a:gd name="connsiteY72" fmla="*/ 489703 h 2512659"/>
              <a:gd name="connsiteX73" fmla="*/ 2439845 w 4100490"/>
              <a:gd name="connsiteY73" fmla="*/ 515705 h 2512659"/>
              <a:gd name="connsiteX74" fmla="*/ 2578521 w 4100490"/>
              <a:gd name="connsiteY74" fmla="*/ 511371 h 2512659"/>
              <a:gd name="connsiteX75" fmla="*/ 2714152 w 4100490"/>
              <a:gd name="connsiteY75" fmla="*/ 548850 h 2512659"/>
              <a:gd name="connsiteX76" fmla="*/ 2838540 w 4100490"/>
              <a:gd name="connsiteY76" fmla="*/ 524372 h 2512659"/>
              <a:gd name="connsiteX77" fmla="*/ 3037888 w 4100490"/>
              <a:gd name="connsiteY77" fmla="*/ 489703 h 2512659"/>
              <a:gd name="connsiteX78" fmla="*/ 3094226 w 4100490"/>
              <a:gd name="connsiteY78" fmla="*/ 472368 h 2512659"/>
              <a:gd name="connsiteX79" fmla="*/ 3231379 w 4100490"/>
              <a:gd name="connsiteY79" fmla="*/ 445272 h 2512659"/>
              <a:gd name="connsiteX80" fmla="*/ 3365722 w 4100490"/>
              <a:gd name="connsiteY80" fmla="*/ 446795 h 2512659"/>
              <a:gd name="connsiteX81" fmla="*/ 3531924 w 4100490"/>
              <a:gd name="connsiteY81" fmla="*/ 407363 h 2512659"/>
              <a:gd name="connsiteX82" fmla="*/ 3653266 w 4100490"/>
              <a:gd name="connsiteY82" fmla="*/ 390029 h 2512659"/>
              <a:gd name="connsiteX83" fmla="*/ 3722605 w 4100490"/>
              <a:gd name="connsiteY83" fmla="*/ 351026 h 2512659"/>
              <a:gd name="connsiteX84" fmla="*/ 3752940 w 4100490"/>
              <a:gd name="connsiteY84" fmla="*/ 281687 h 2512659"/>
              <a:gd name="connsiteX85" fmla="*/ 3809278 w 4100490"/>
              <a:gd name="connsiteY85" fmla="*/ 208015 h 2512659"/>
              <a:gd name="connsiteX86" fmla="*/ 3878616 w 4100490"/>
              <a:gd name="connsiteY86" fmla="*/ 160345 h 2512659"/>
              <a:gd name="connsiteX87" fmla="*/ 3909618 w 4100490"/>
              <a:gd name="connsiteY87" fmla="*/ 163584 h 2512659"/>
              <a:gd name="connsiteX88" fmla="*/ 3909618 w 4100490"/>
              <a:gd name="connsiteY88" fmla="*/ 195443 h 2512659"/>
              <a:gd name="connsiteX89" fmla="*/ 3882950 w 4100490"/>
              <a:gd name="connsiteY89" fmla="*/ 234017 h 2512659"/>
              <a:gd name="connsiteX90" fmla="*/ 3835280 w 4100490"/>
              <a:gd name="connsiteY90" fmla="*/ 277354 h 2512659"/>
              <a:gd name="connsiteX91" fmla="*/ 3843947 w 4100490"/>
              <a:gd name="connsiteY91" fmla="*/ 294688 h 2512659"/>
              <a:gd name="connsiteX92" fmla="*/ 3904618 w 4100490"/>
              <a:gd name="connsiteY92" fmla="*/ 294688 h 2512659"/>
              <a:gd name="connsiteX93" fmla="*/ 3995625 w 4100490"/>
              <a:gd name="connsiteY93" fmla="*/ 264353 h 2512659"/>
              <a:gd name="connsiteX94" fmla="*/ 4060629 w 4100490"/>
              <a:gd name="connsiteY94" fmla="*/ 255686 h 2512659"/>
              <a:gd name="connsiteX95" fmla="*/ 4098346 w 4100490"/>
              <a:gd name="connsiteY95" fmla="*/ 247018 h 2512659"/>
              <a:gd name="connsiteX96" fmla="*/ 4100490 w 4100490"/>
              <a:gd name="connsiteY96" fmla="*/ 325024 h 2512659"/>
              <a:gd name="connsiteX97" fmla="*/ 4055438 w 4100490"/>
              <a:gd name="connsiteY97" fmla="*/ 355359 h 2512659"/>
              <a:gd name="connsiteX98" fmla="*/ 4042008 w 4100490"/>
              <a:gd name="connsiteY98" fmla="*/ 378980 h 2512659"/>
              <a:gd name="connsiteX99" fmla="*/ 4038961 w 4100490"/>
              <a:gd name="connsiteY99" fmla="*/ 407363 h 2512659"/>
              <a:gd name="connsiteX100" fmla="*/ 4009291 w 4100490"/>
              <a:gd name="connsiteY100" fmla="*/ 435746 h 2512659"/>
              <a:gd name="connsiteX101" fmla="*/ 3956622 w 4100490"/>
              <a:gd name="connsiteY101" fmla="*/ 450700 h 2512659"/>
              <a:gd name="connsiteX102" fmla="*/ 3826612 w 4100490"/>
              <a:gd name="connsiteY102" fmla="*/ 485369 h 2512659"/>
              <a:gd name="connsiteX103" fmla="*/ 3778942 w 4100490"/>
              <a:gd name="connsiteY103" fmla="*/ 472368 h 2512659"/>
              <a:gd name="connsiteX104" fmla="*/ 3626407 w 4100490"/>
              <a:gd name="connsiteY104" fmla="*/ 513989 h 2512659"/>
              <a:gd name="connsiteX105" fmla="*/ 3474062 w 4100490"/>
              <a:gd name="connsiteY105" fmla="*/ 580946 h 2512659"/>
              <a:gd name="connsiteX106" fmla="*/ 3380246 w 4100490"/>
              <a:gd name="connsiteY106" fmla="*/ 624046 h 2512659"/>
              <a:gd name="connsiteX107" fmla="*/ 3250237 w 4100490"/>
              <a:gd name="connsiteY107" fmla="*/ 650048 h 2512659"/>
              <a:gd name="connsiteX108" fmla="*/ 3172423 w 4100490"/>
              <a:gd name="connsiteY108" fmla="*/ 656571 h 2512659"/>
              <a:gd name="connsiteX109" fmla="*/ 3072987 w 4100490"/>
              <a:gd name="connsiteY109" fmla="*/ 674762 h 2512659"/>
              <a:gd name="connsiteX110" fmla="*/ 2981551 w 4100490"/>
              <a:gd name="connsiteY110" fmla="*/ 705527 h 2512659"/>
              <a:gd name="connsiteX111" fmla="*/ 2875591 w 4100490"/>
              <a:gd name="connsiteY111" fmla="*/ 744960 h 2512659"/>
              <a:gd name="connsiteX112" fmla="*/ 2769202 w 4100490"/>
              <a:gd name="connsiteY112" fmla="*/ 775723 h 2512659"/>
              <a:gd name="connsiteX113" fmla="*/ 2673862 w 4100490"/>
              <a:gd name="connsiteY113" fmla="*/ 784391 h 2512659"/>
              <a:gd name="connsiteX114" fmla="*/ 2645434 w 4100490"/>
              <a:gd name="connsiteY114" fmla="*/ 784865 h 2512659"/>
              <a:gd name="connsiteX115" fmla="*/ 2574188 w 4100490"/>
              <a:gd name="connsiteY115" fmla="*/ 814726 h 2512659"/>
              <a:gd name="connsiteX116" fmla="*/ 2528041 w 4100490"/>
              <a:gd name="connsiteY116" fmla="*/ 856777 h 2512659"/>
              <a:gd name="connsiteX117" fmla="*/ 2500516 w 4100490"/>
              <a:gd name="connsiteY117" fmla="*/ 944736 h 2512659"/>
              <a:gd name="connsiteX118" fmla="*/ 2470180 w 4100490"/>
              <a:gd name="connsiteY118" fmla="*/ 1022741 h 2512659"/>
              <a:gd name="connsiteX119" fmla="*/ 2470180 w 4100490"/>
              <a:gd name="connsiteY119" fmla="*/ 1074745 h 2512659"/>
              <a:gd name="connsiteX120" fmla="*/ 2474514 w 4100490"/>
              <a:gd name="connsiteY120" fmla="*/ 1105081 h 2512659"/>
              <a:gd name="connsiteX121" fmla="*/ 2444178 w 4100490"/>
              <a:gd name="connsiteY121" fmla="*/ 1148417 h 2512659"/>
              <a:gd name="connsiteX122" fmla="*/ 2413843 w 4100490"/>
              <a:gd name="connsiteY122" fmla="*/ 1230757 h 2512659"/>
              <a:gd name="connsiteX123" fmla="*/ 2391982 w 4100490"/>
              <a:gd name="connsiteY123" fmla="*/ 1292285 h 2512659"/>
              <a:gd name="connsiteX124" fmla="*/ 2401507 w 4100490"/>
              <a:gd name="connsiteY124" fmla="*/ 1408008 h 2512659"/>
              <a:gd name="connsiteX125" fmla="*/ 2416461 w 4100490"/>
              <a:gd name="connsiteY125" fmla="*/ 1538446 h 2512659"/>
              <a:gd name="connsiteX126" fmla="*/ 2449177 w 4100490"/>
              <a:gd name="connsiteY126" fmla="*/ 1664122 h 2512659"/>
              <a:gd name="connsiteX127" fmla="*/ 2496182 w 4100490"/>
              <a:gd name="connsiteY127" fmla="*/ 1746461 h 2512659"/>
              <a:gd name="connsiteX128" fmla="*/ 2474514 w 4100490"/>
              <a:gd name="connsiteY128" fmla="*/ 1789797 h 2512659"/>
              <a:gd name="connsiteX129" fmla="*/ 2525852 w 4100490"/>
              <a:gd name="connsiteY129" fmla="*/ 1919807 h 2512659"/>
              <a:gd name="connsiteX130" fmla="*/ 2561187 w 4100490"/>
              <a:gd name="connsiteY130" fmla="*/ 2028148 h 2512659"/>
              <a:gd name="connsiteX131" fmla="*/ 2569854 w 4100490"/>
              <a:gd name="connsiteY131" fmla="*/ 2205828 h 2512659"/>
              <a:gd name="connsiteX132" fmla="*/ 2570283 w 4100490"/>
              <a:gd name="connsiteY132" fmla="*/ 2363792 h 2512659"/>
              <a:gd name="connsiteX133" fmla="*/ 2556853 w 4100490"/>
              <a:gd name="connsiteY133" fmla="*/ 2483181 h 2512659"/>
              <a:gd name="connsiteX134" fmla="*/ 2550138 w 4100490"/>
              <a:gd name="connsiteY134" fmla="*/ 2512659 h 2512659"/>
              <a:gd name="connsiteX135" fmla="*/ 1616451 w 4100490"/>
              <a:gd name="connsiteY135"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611045 w 4100490"/>
              <a:gd name="connsiteY21" fmla="*/ 615378 h 2512659"/>
              <a:gd name="connsiteX22" fmla="*/ 416030 w 4100490"/>
              <a:gd name="connsiteY22" fmla="*/ 559041 h 2512659"/>
              <a:gd name="connsiteX23" fmla="*/ 322643 w 4100490"/>
              <a:gd name="connsiteY23" fmla="*/ 529992 h 2512659"/>
              <a:gd name="connsiteX24" fmla="*/ 216683 w 4100490"/>
              <a:gd name="connsiteY24" fmla="*/ 524372 h 2512659"/>
              <a:gd name="connsiteX25" fmla="*/ 63288 w 4100490"/>
              <a:gd name="connsiteY25" fmla="*/ 484082 h 2512659"/>
              <a:gd name="connsiteX26" fmla="*/ 127301 w 4100490"/>
              <a:gd name="connsiteY26" fmla="*/ 475383 h 2512659"/>
              <a:gd name="connsiteX27" fmla="*/ 37716 w 4100490"/>
              <a:gd name="connsiteY27" fmla="*/ 456557 h 2512659"/>
              <a:gd name="connsiteX28" fmla="*/ 13001 w 4100490"/>
              <a:gd name="connsiteY28" fmla="*/ 398696 h 2512659"/>
              <a:gd name="connsiteX29" fmla="*/ 0 w 4100490"/>
              <a:gd name="connsiteY29" fmla="*/ 325024 h 2512659"/>
              <a:gd name="connsiteX30" fmla="*/ 43337 w 4100490"/>
              <a:gd name="connsiteY30" fmla="*/ 307689 h 2512659"/>
              <a:gd name="connsiteX31" fmla="*/ 147344 w 4100490"/>
              <a:gd name="connsiteY31" fmla="*/ 338025 h 2512659"/>
              <a:gd name="connsiteX32" fmla="*/ 238780 w 4100490"/>
              <a:gd name="connsiteY32" fmla="*/ 327405 h 2512659"/>
              <a:gd name="connsiteX33" fmla="*/ 184451 w 4100490"/>
              <a:gd name="connsiteY33" fmla="*/ 270595 h 2512659"/>
              <a:gd name="connsiteX34" fmla="*/ 189586 w 4100490"/>
              <a:gd name="connsiteY34" fmla="*/ 228160 h 2512659"/>
              <a:gd name="connsiteX35" fmla="*/ 224932 w 4100490"/>
              <a:gd name="connsiteY35" fmla="*/ 232495 h 2512659"/>
              <a:gd name="connsiteX36" fmla="*/ 255685 w 4100490"/>
              <a:gd name="connsiteY36" fmla="*/ 255686 h 2512659"/>
              <a:gd name="connsiteX37" fmla="*/ 342358 w 4100490"/>
              <a:gd name="connsiteY37" fmla="*/ 355359 h 2512659"/>
              <a:gd name="connsiteX38" fmla="*/ 368360 w 4100490"/>
              <a:gd name="connsiteY38" fmla="*/ 420364 h 2512659"/>
              <a:gd name="connsiteX39" fmla="*/ 528705 w 4100490"/>
              <a:gd name="connsiteY39" fmla="*/ 455033 h 2512659"/>
              <a:gd name="connsiteX40" fmla="*/ 720910 w 4100490"/>
              <a:gd name="connsiteY40" fmla="*/ 492513 h 2512659"/>
              <a:gd name="connsiteX41" fmla="*/ 855682 w 4100490"/>
              <a:gd name="connsiteY41" fmla="*/ 488608 h 2512659"/>
              <a:gd name="connsiteX42" fmla="*/ 966404 w 4100490"/>
              <a:gd name="connsiteY42" fmla="*/ 520038 h 2512659"/>
              <a:gd name="connsiteX43" fmla="*/ 1148417 w 4100490"/>
              <a:gd name="connsiteY43" fmla="*/ 559041 h 2512659"/>
              <a:gd name="connsiteX44" fmla="*/ 1239424 w 4100490"/>
              <a:gd name="connsiteY44" fmla="*/ 541706 h 2512659"/>
              <a:gd name="connsiteX45" fmla="*/ 1308762 w 4100490"/>
              <a:gd name="connsiteY45" fmla="*/ 550374 h 2512659"/>
              <a:gd name="connsiteX46" fmla="*/ 1382434 w 4100490"/>
              <a:gd name="connsiteY46" fmla="*/ 563375 h 2512659"/>
              <a:gd name="connsiteX47" fmla="*/ 1503776 w 4100490"/>
              <a:gd name="connsiteY47" fmla="*/ 520038 h 2512659"/>
              <a:gd name="connsiteX48" fmla="*/ 1603450 w 4100490"/>
              <a:gd name="connsiteY48" fmla="*/ 511371 h 2512659"/>
              <a:gd name="connsiteX49" fmla="*/ 1746890 w 4100490"/>
              <a:gd name="connsiteY49" fmla="*/ 552089 h 2512659"/>
              <a:gd name="connsiteX50" fmla="*/ 1798465 w 4100490"/>
              <a:gd name="connsiteY50" fmla="*/ 537373 h 2512659"/>
              <a:gd name="connsiteX51" fmla="*/ 1859136 w 4100490"/>
              <a:gd name="connsiteY51" fmla="*/ 524372 h 2512659"/>
              <a:gd name="connsiteX52" fmla="*/ 1867803 w 4100490"/>
              <a:gd name="connsiteY52" fmla="*/ 437699 h 2512659"/>
              <a:gd name="connsiteX53" fmla="*/ 1833134 w 4100490"/>
              <a:gd name="connsiteY53" fmla="*/ 385695 h 2512659"/>
              <a:gd name="connsiteX54" fmla="*/ 1798465 w 4100490"/>
              <a:gd name="connsiteY54" fmla="*/ 307689 h 2512659"/>
              <a:gd name="connsiteX55" fmla="*/ 1807132 w 4100490"/>
              <a:gd name="connsiteY55" fmla="*/ 177680 h 2512659"/>
              <a:gd name="connsiteX56" fmla="*/ 1889471 w 4100490"/>
              <a:gd name="connsiteY56" fmla="*/ 69339 h 2512659"/>
              <a:gd name="connsiteX57" fmla="*/ 1958810 w 4100490"/>
              <a:gd name="connsiteY57" fmla="*/ 4334 h 2512659"/>
              <a:gd name="connsiteX58" fmla="*/ 2049816 w 4100490"/>
              <a:gd name="connsiteY58" fmla="*/ 0 h 2512659"/>
              <a:gd name="connsiteX59" fmla="*/ 2145156 w 4100490"/>
              <a:gd name="connsiteY59" fmla="*/ 34669 h 2512659"/>
              <a:gd name="connsiteX60" fmla="*/ 2202589 w 4100490"/>
              <a:gd name="connsiteY60" fmla="*/ 102056 h 2512659"/>
              <a:gd name="connsiteX61" fmla="*/ 2253498 w 4100490"/>
              <a:gd name="connsiteY61" fmla="*/ 160345 h 2512659"/>
              <a:gd name="connsiteX62" fmla="*/ 2259356 w 4100490"/>
              <a:gd name="connsiteY62" fmla="*/ 253733 h 2512659"/>
              <a:gd name="connsiteX63" fmla="*/ 2246782 w 4100490"/>
              <a:gd name="connsiteY63" fmla="*/ 316594 h 2512659"/>
              <a:gd name="connsiteX64" fmla="*/ 2227496 w 4100490"/>
              <a:gd name="connsiteY64" fmla="*/ 368360 h 2512659"/>
              <a:gd name="connsiteX65" fmla="*/ 2197826 w 4100490"/>
              <a:gd name="connsiteY65" fmla="*/ 405412 h 2512659"/>
              <a:gd name="connsiteX66" fmla="*/ 2184159 w 4100490"/>
              <a:gd name="connsiteY66" fmla="*/ 468034 h 2512659"/>
              <a:gd name="connsiteX67" fmla="*/ 2184159 w 4100490"/>
              <a:gd name="connsiteY67" fmla="*/ 502704 h 2512659"/>
              <a:gd name="connsiteX68" fmla="*/ 2270832 w 4100490"/>
              <a:gd name="connsiteY68" fmla="*/ 533039 h 2512659"/>
              <a:gd name="connsiteX69" fmla="*/ 2270832 w 4100490"/>
              <a:gd name="connsiteY69" fmla="*/ 533039 h 2512659"/>
              <a:gd name="connsiteX70" fmla="*/ 2344504 w 4100490"/>
              <a:gd name="connsiteY70" fmla="*/ 528705 h 2512659"/>
              <a:gd name="connsiteX71" fmla="*/ 2374840 w 4100490"/>
              <a:gd name="connsiteY71" fmla="*/ 520038 h 2512659"/>
              <a:gd name="connsiteX72" fmla="*/ 2409509 w 4100490"/>
              <a:gd name="connsiteY72" fmla="*/ 489703 h 2512659"/>
              <a:gd name="connsiteX73" fmla="*/ 2439845 w 4100490"/>
              <a:gd name="connsiteY73" fmla="*/ 515705 h 2512659"/>
              <a:gd name="connsiteX74" fmla="*/ 2578521 w 4100490"/>
              <a:gd name="connsiteY74" fmla="*/ 511371 h 2512659"/>
              <a:gd name="connsiteX75" fmla="*/ 2714152 w 4100490"/>
              <a:gd name="connsiteY75" fmla="*/ 548850 h 2512659"/>
              <a:gd name="connsiteX76" fmla="*/ 2838540 w 4100490"/>
              <a:gd name="connsiteY76" fmla="*/ 524372 h 2512659"/>
              <a:gd name="connsiteX77" fmla="*/ 3037888 w 4100490"/>
              <a:gd name="connsiteY77" fmla="*/ 489703 h 2512659"/>
              <a:gd name="connsiteX78" fmla="*/ 3094226 w 4100490"/>
              <a:gd name="connsiteY78" fmla="*/ 472368 h 2512659"/>
              <a:gd name="connsiteX79" fmla="*/ 3231379 w 4100490"/>
              <a:gd name="connsiteY79" fmla="*/ 445272 h 2512659"/>
              <a:gd name="connsiteX80" fmla="*/ 3365722 w 4100490"/>
              <a:gd name="connsiteY80" fmla="*/ 446795 h 2512659"/>
              <a:gd name="connsiteX81" fmla="*/ 3531924 w 4100490"/>
              <a:gd name="connsiteY81" fmla="*/ 407363 h 2512659"/>
              <a:gd name="connsiteX82" fmla="*/ 3653266 w 4100490"/>
              <a:gd name="connsiteY82" fmla="*/ 390029 h 2512659"/>
              <a:gd name="connsiteX83" fmla="*/ 3722605 w 4100490"/>
              <a:gd name="connsiteY83" fmla="*/ 351026 h 2512659"/>
              <a:gd name="connsiteX84" fmla="*/ 3752940 w 4100490"/>
              <a:gd name="connsiteY84" fmla="*/ 281687 h 2512659"/>
              <a:gd name="connsiteX85" fmla="*/ 3809278 w 4100490"/>
              <a:gd name="connsiteY85" fmla="*/ 208015 h 2512659"/>
              <a:gd name="connsiteX86" fmla="*/ 3878616 w 4100490"/>
              <a:gd name="connsiteY86" fmla="*/ 160345 h 2512659"/>
              <a:gd name="connsiteX87" fmla="*/ 3909618 w 4100490"/>
              <a:gd name="connsiteY87" fmla="*/ 163584 h 2512659"/>
              <a:gd name="connsiteX88" fmla="*/ 3909618 w 4100490"/>
              <a:gd name="connsiteY88" fmla="*/ 195443 h 2512659"/>
              <a:gd name="connsiteX89" fmla="*/ 3882950 w 4100490"/>
              <a:gd name="connsiteY89" fmla="*/ 234017 h 2512659"/>
              <a:gd name="connsiteX90" fmla="*/ 3835280 w 4100490"/>
              <a:gd name="connsiteY90" fmla="*/ 277354 h 2512659"/>
              <a:gd name="connsiteX91" fmla="*/ 3843947 w 4100490"/>
              <a:gd name="connsiteY91" fmla="*/ 294688 h 2512659"/>
              <a:gd name="connsiteX92" fmla="*/ 3904618 w 4100490"/>
              <a:gd name="connsiteY92" fmla="*/ 294688 h 2512659"/>
              <a:gd name="connsiteX93" fmla="*/ 3995625 w 4100490"/>
              <a:gd name="connsiteY93" fmla="*/ 264353 h 2512659"/>
              <a:gd name="connsiteX94" fmla="*/ 4060629 w 4100490"/>
              <a:gd name="connsiteY94" fmla="*/ 255686 h 2512659"/>
              <a:gd name="connsiteX95" fmla="*/ 4098346 w 4100490"/>
              <a:gd name="connsiteY95" fmla="*/ 247018 h 2512659"/>
              <a:gd name="connsiteX96" fmla="*/ 4100490 w 4100490"/>
              <a:gd name="connsiteY96" fmla="*/ 325024 h 2512659"/>
              <a:gd name="connsiteX97" fmla="*/ 4055438 w 4100490"/>
              <a:gd name="connsiteY97" fmla="*/ 355359 h 2512659"/>
              <a:gd name="connsiteX98" fmla="*/ 4042008 w 4100490"/>
              <a:gd name="connsiteY98" fmla="*/ 378980 h 2512659"/>
              <a:gd name="connsiteX99" fmla="*/ 4038961 w 4100490"/>
              <a:gd name="connsiteY99" fmla="*/ 407363 h 2512659"/>
              <a:gd name="connsiteX100" fmla="*/ 4009291 w 4100490"/>
              <a:gd name="connsiteY100" fmla="*/ 435746 h 2512659"/>
              <a:gd name="connsiteX101" fmla="*/ 3956622 w 4100490"/>
              <a:gd name="connsiteY101" fmla="*/ 450700 h 2512659"/>
              <a:gd name="connsiteX102" fmla="*/ 3826612 w 4100490"/>
              <a:gd name="connsiteY102" fmla="*/ 485369 h 2512659"/>
              <a:gd name="connsiteX103" fmla="*/ 3778942 w 4100490"/>
              <a:gd name="connsiteY103" fmla="*/ 472368 h 2512659"/>
              <a:gd name="connsiteX104" fmla="*/ 3626407 w 4100490"/>
              <a:gd name="connsiteY104" fmla="*/ 513989 h 2512659"/>
              <a:gd name="connsiteX105" fmla="*/ 3474062 w 4100490"/>
              <a:gd name="connsiteY105" fmla="*/ 580946 h 2512659"/>
              <a:gd name="connsiteX106" fmla="*/ 3380246 w 4100490"/>
              <a:gd name="connsiteY106" fmla="*/ 624046 h 2512659"/>
              <a:gd name="connsiteX107" fmla="*/ 3250237 w 4100490"/>
              <a:gd name="connsiteY107" fmla="*/ 650048 h 2512659"/>
              <a:gd name="connsiteX108" fmla="*/ 3172423 w 4100490"/>
              <a:gd name="connsiteY108" fmla="*/ 656571 h 2512659"/>
              <a:gd name="connsiteX109" fmla="*/ 3072987 w 4100490"/>
              <a:gd name="connsiteY109" fmla="*/ 674762 h 2512659"/>
              <a:gd name="connsiteX110" fmla="*/ 2981551 w 4100490"/>
              <a:gd name="connsiteY110" fmla="*/ 705527 h 2512659"/>
              <a:gd name="connsiteX111" fmla="*/ 2875591 w 4100490"/>
              <a:gd name="connsiteY111" fmla="*/ 744960 h 2512659"/>
              <a:gd name="connsiteX112" fmla="*/ 2769202 w 4100490"/>
              <a:gd name="connsiteY112" fmla="*/ 775723 h 2512659"/>
              <a:gd name="connsiteX113" fmla="*/ 2673862 w 4100490"/>
              <a:gd name="connsiteY113" fmla="*/ 784391 h 2512659"/>
              <a:gd name="connsiteX114" fmla="*/ 2645434 w 4100490"/>
              <a:gd name="connsiteY114" fmla="*/ 784865 h 2512659"/>
              <a:gd name="connsiteX115" fmla="*/ 2574188 w 4100490"/>
              <a:gd name="connsiteY115" fmla="*/ 814726 h 2512659"/>
              <a:gd name="connsiteX116" fmla="*/ 2528041 w 4100490"/>
              <a:gd name="connsiteY116" fmla="*/ 856777 h 2512659"/>
              <a:gd name="connsiteX117" fmla="*/ 2500516 w 4100490"/>
              <a:gd name="connsiteY117" fmla="*/ 944736 h 2512659"/>
              <a:gd name="connsiteX118" fmla="*/ 2470180 w 4100490"/>
              <a:gd name="connsiteY118" fmla="*/ 1022741 h 2512659"/>
              <a:gd name="connsiteX119" fmla="*/ 2470180 w 4100490"/>
              <a:gd name="connsiteY119" fmla="*/ 1074745 h 2512659"/>
              <a:gd name="connsiteX120" fmla="*/ 2474514 w 4100490"/>
              <a:gd name="connsiteY120" fmla="*/ 1105081 h 2512659"/>
              <a:gd name="connsiteX121" fmla="*/ 2444178 w 4100490"/>
              <a:gd name="connsiteY121" fmla="*/ 1148417 h 2512659"/>
              <a:gd name="connsiteX122" fmla="*/ 2413843 w 4100490"/>
              <a:gd name="connsiteY122" fmla="*/ 1230757 h 2512659"/>
              <a:gd name="connsiteX123" fmla="*/ 2391982 w 4100490"/>
              <a:gd name="connsiteY123" fmla="*/ 1292285 h 2512659"/>
              <a:gd name="connsiteX124" fmla="*/ 2401507 w 4100490"/>
              <a:gd name="connsiteY124" fmla="*/ 1408008 h 2512659"/>
              <a:gd name="connsiteX125" fmla="*/ 2416461 w 4100490"/>
              <a:gd name="connsiteY125" fmla="*/ 1538446 h 2512659"/>
              <a:gd name="connsiteX126" fmla="*/ 2449177 w 4100490"/>
              <a:gd name="connsiteY126" fmla="*/ 1664122 h 2512659"/>
              <a:gd name="connsiteX127" fmla="*/ 2496182 w 4100490"/>
              <a:gd name="connsiteY127" fmla="*/ 1746461 h 2512659"/>
              <a:gd name="connsiteX128" fmla="*/ 2474514 w 4100490"/>
              <a:gd name="connsiteY128" fmla="*/ 1789797 h 2512659"/>
              <a:gd name="connsiteX129" fmla="*/ 2525852 w 4100490"/>
              <a:gd name="connsiteY129" fmla="*/ 1919807 h 2512659"/>
              <a:gd name="connsiteX130" fmla="*/ 2561187 w 4100490"/>
              <a:gd name="connsiteY130" fmla="*/ 2028148 h 2512659"/>
              <a:gd name="connsiteX131" fmla="*/ 2569854 w 4100490"/>
              <a:gd name="connsiteY131" fmla="*/ 2205828 h 2512659"/>
              <a:gd name="connsiteX132" fmla="*/ 2570283 w 4100490"/>
              <a:gd name="connsiteY132" fmla="*/ 2363792 h 2512659"/>
              <a:gd name="connsiteX133" fmla="*/ 2556853 w 4100490"/>
              <a:gd name="connsiteY133" fmla="*/ 2483181 h 2512659"/>
              <a:gd name="connsiteX134" fmla="*/ 2550138 w 4100490"/>
              <a:gd name="connsiteY134" fmla="*/ 2512659 h 2512659"/>
              <a:gd name="connsiteX135" fmla="*/ 1616451 w 4100490"/>
              <a:gd name="connsiteY135"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582470 w 4100490"/>
              <a:gd name="connsiteY21" fmla="*/ 622522 h 2512659"/>
              <a:gd name="connsiteX22" fmla="*/ 416030 w 4100490"/>
              <a:gd name="connsiteY22" fmla="*/ 559041 h 2512659"/>
              <a:gd name="connsiteX23" fmla="*/ 322643 w 4100490"/>
              <a:gd name="connsiteY23" fmla="*/ 529992 h 2512659"/>
              <a:gd name="connsiteX24" fmla="*/ 216683 w 4100490"/>
              <a:gd name="connsiteY24" fmla="*/ 524372 h 2512659"/>
              <a:gd name="connsiteX25" fmla="*/ 63288 w 4100490"/>
              <a:gd name="connsiteY25" fmla="*/ 484082 h 2512659"/>
              <a:gd name="connsiteX26" fmla="*/ 127301 w 4100490"/>
              <a:gd name="connsiteY26" fmla="*/ 475383 h 2512659"/>
              <a:gd name="connsiteX27" fmla="*/ 37716 w 4100490"/>
              <a:gd name="connsiteY27" fmla="*/ 456557 h 2512659"/>
              <a:gd name="connsiteX28" fmla="*/ 13001 w 4100490"/>
              <a:gd name="connsiteY28" fmla="*/ 398696 h 2512659"/>
              <a:gd name="connsiteX29" fmla="*/ 0 w 4100490"/>
              <a:gd name="connsiteY29" fmla="*/ 325024 h 2512659"/>
              <a:gd name="connsiteX30" fmla="*/ 43337 w 4100490"/>
              <a:gd name="connsiteY30" fmla="*/ 307689 h 2512659"/>
              <a:gd name="connsiteX31" fmla="*/ 147344 w 4100490"/>
              <a:gd name="connsiteY31" fmla="*/ 338025 h 2512659"/>
              <a:gd name="connsiteX32" fmla="*/ 238780 w 4100490"/>
              <a:gd name="connsiteY32" fmla="*/ 327405 h 2512659"/>
              <a:gd name="connsiteX33" fmla="*/ 184451 w 4100490"/>
              <a:gd name="connsiteY33" fmla="*/ 270595 h 2512659"/>
              <a:gd name="connsiteX34" fmla="*/ 189586 w 4100490"/>
              <a:gd name="connsiteY34" fmla="*/ 228160 h 2512659"/>
              <a:gd name="connsiteX35" fmla="*/ 224932 w 4100490"/>
              <a:gd name="connsiteY35" fmla="*/ 232495 h 2512659"/>
              <a:gd name="connsiteX36" fmla="*/ 255685 w 4100490"/>
              <a:gd name="connsiteY36" fmla="*/ 255686 h 2512659"/>
              <a:gd name="connsiteX37" fmla="*/ 342358 w 4100490"/>
              <a:gd name="connsiteY37" fmla="*/ 355359 h 2512659"/>
              <a:gd name="connsiteX38" fmla="*/ 368360 w 4100490"/>
              <a:gd name="connsiteY38" fmla="*/ 420364 h 2512659"/>
              <a:gd name="connsiteX39" fmla="*/ 528705 w 4100490"/>
              <a:gd name="connsiteY39" fmla="*/ 455033 h 2512659"/>
              <a:gd name="connsiteX40" fmla="*/ 720910 w 4100490"/>
              <a:gd name="connsiteY40" fmla="*/ 492513 h 2512659"/>
              <a:gd name="connsiteX41" fmla="*/ 855682 w 4100490"/>
              <a:gd name="connsiteY41" fmla="*/ 488608 h 2512659"/>
              <a:gd name="connsiteX42" fmla="*/ 966404 w 4100490"/>
              <a:gd name="connsiteY42" fmla="*/ 520038 h 2512659"/>
              <a:gd name="connsiteX43" fmla="*/ 1148417 w 4100490"/>
              <a:gd name="connsiteY43" fmla="*/ 559041 h 2512659"/>
              <a:gd name="connsiteX44" fmla="*/ 1239424 w 4100490"/>
              <a:gd name="connsiteY44" fmla="*/ 541706 h 2512659"/>
              <a:gd name="connsiteX45" fmla="*/ 1308762 w 4100490"/>
              <a:gd name="connsiteY45" fmla="*/ 550374 h 2512659"/>
              <a:gd name="connsiteX46" fmla="*/ 1382434 w 4100490"/>
              <a:gd name="connsiteY46" fmla="*/ 563375 h 2512659"/>
              <a:gd name="connsiteX47" fmla="*/ 1503776 w 4100490"/>
              <a:gd name="connsiteY47" fmla="*/ 520038 h 2512659"/>
              <a:gd name="connsiteX48" fmla="*/ 1603450 w 4100490"/>
              <a:gd name="connsiteY48" fmla="*/ 511371 h 2512659"/>
              <a:gd name="connsiteX49" fmla="*/ 1746890 w 4100490"/>
              <a:gd name="connsiteY49" fmla="*/ 552089 h 2512659"/>
              <a:gd name="connsiteX50" fmla="*/ 1798465 w 4100490"/>
              <a:gd name="connsiteY50" fmla="*/ 537373 h 2512659"/>
              <a:gd name="connsiteX51" fmla="*/ 1859136 w 4100490"/>
              <a:gd name="connsiteY51" fmla="*/ 524372 h 2512659"/>
              <a:gd name="connsiteX52" fmla="*/ 1867803 w 4100490"/>
              <a:gd name="connsiteY52" fmla="*/ 437699 h 2512659"/>
              <a:gd name="connsiteX53" fmla="*/ 1833134 w 4100490"/>
              <a:gd name="connsiteY53" fmla="*/ 385695 h 2512659"/>
              <a:gd name="connsiteX54" fmla="*/ 1798465 w 4100490"/>
              <a:gd name="connsiteY54" fmla="*/ 307689 h 2512659"/>
              <a:gd name="connsiteX55" fmla="*/ 1807132 w 4100490"/>
              <a:gd name="connsiteY55" fmla="*/ 177680 h 2512659"/>
              <a:gd name="connsiteX56" fmla="*/ 1889471 w 4100490"/>
              <a:gd name="connsiteY56" fmla="*/ 69339 h 2512659"/>
              <a:gd name="connsiteX57" fmla="*/ 1958810 w 4100490"/>
              <a:gd name="connsiteY57" fmla="*/ 4334 h 2512659"/>
              <a:gd name="connsiteX58" fmla="*/ 2049816 w 4100490"/>
              <a:gd name="connsiteY58" fmla="*/ 0 h 2512659"/>
              <a:gd name="connsiteX59" fmla="*/ 2145156 w 4100490"/>
              <a:gd name="connsiteY59" fmla="*/ 34669 h 2512659"/>
              <a:gd name="connsiteX60" fmla="*/ 2202589 w 4100490"/>
              <a:gd name="connsiteY60" fmla="*/ 102056 h 2512659"/>
              <a:gd name="connsiteX61" fmla="*/ 2253498 w 4100490"/>
              <a:gd name="connsiteY61" fmla="*/ 160345 h 2512659"/>
              <a:gd name="connsiteX62" fmla="*/ 2259356 w 4100490"/>
              <a:gd name="connsiteY62" fmla="*/ 253733 h 2512659"/>
              <a:gd name="connsiteX63" fmla="*/ 2246782 w 4100490"/>
              <a:gd name="connsiteY63" fmla="*/ 316594 h 2512659"/>
              <a:gd name="connsiteX64" fmla="*/ 2227496 w 4100490"/>
              <a:gd name="connsiteY64" fmla="*/ 368360 h 2512659"/>
              <a:gd name="connsiteX65" fmla="*/ 2197826 w 4100490"/>
              <a:gd name="connsiteY65" fmla="*/ 405412 h 2512659"/>
              <a:gd name="connsiteX66" fmla="*/ 2184159 w 4100490"/>
              <a:gd name="connsiteY66" fmla="*/ 468034 h 2512659"/>
              <a:gd name="connsiteX67" fmla="*/ 2184159 w 4100490"/>
              <a:gd name="connsiteY67" fmla="*/ 502704 h 2512659"/>
              <a:gd name="connsiteX68" fmla="*/ 2270832 w 4100490"/>
              <a:gd name="connsiteY68" fmla="*/ 533039 h 2512659"/>
              <a:gd name="connsiteX69" fmla="*/ 2270832 w 4100490"/>
              <a:gd name="connsiteY69" fmla="*/ 533039 h 2512659"/>
              <a:gd name="connsiteX70" fmla="*/ 2344504 w 4100490"/>
              <a:gd name="connsiteY70" fmla="*/ 528705 h 2512659"/>
              <a:gd name="connsiteX71" fmla="*/ 2374840 w 4100490"/>
              <a:gd name="connsiteY71" fmla="*/ 520038 h 2512659"/>
              <a:gd name="connsiteX72" fmla="*/ 2409509 w 4100490"/>
              <a:gd name="connsiteY72" fmla="*/ 489703 h 2512659"/>
              <a:gd name="connsiteX73" fmla="*/ 2439845 w 4100490"/>
              <a:gd name="connsiteY73" fmla="*/ 515705 h 2512659"/>
              <a:gd name="connsiteX74" fmla="*/ 2578521 w 4100490"/>
              <a:gd name="connsiteY74" fmla="*/ 511371 h 2512659"/>
              <a:gd name="connsiteX75" fmla="*/ 2714152 w 4100490"/>
              <a:gd name="connsiteY75" fmla="*/ 548850 h 2512659"/>
              <a:gd name="connsiteX76" fmla="*/ 2838540 w 4100490"/>
              <a:gd name="connsiteY76" fmla="*/ 524372 h 2512659"/>
              <a:gd name="connsiteX77" fmla="*/ 3037888 w 4100490"/>
              <a:gd name="connsiteY77" fmla="*/ 489703 h 2512659"/>
              <a:gd name="connsiteX78" fmla="*/ 3094226 w 4100490"/>
              <a:gd name="connsiteY78" fmla="*/ 472368 h 2512659"/>
              <a:gd name="connsiteX79" fmla="*/ 3231379 w 4100490"/>
              <a:gd name="connsiteY79" fmla="*/ 445272 h 2512659"/>
              <a:gd name="connsiteX80" fmla="*/ 3365722 w 4100490"/>
              <a:gd name="connsiteY80" fmla="*/ 446795 h 2512659"/>
              <a:gd name="connsiteX81" fmla="*/ 3531924 w 4100490"/>
              <a:gd name="connsiteY81" fmla="*/ 407363 h 2512659"/>
              <a:gd name="connsiteX82" fmla="*/ 3653266 w 4100490"/>
              <a:gd name="connsiteY82" fmla="*/ 390029 h 2512659"/>
              <a:gd name="connsiteX83" fmla="*/ 3722605 w 4100490"/>
              <a:gd name="connsiteY83" fmla="*/ 351026 h 2512659"/>
              <a:gd name="connsiteX84" fmla="*/ 3752940 w 4100490"/>
              <a:gd name="connsiteY84" fmla="*/ 281687 h 2512659"/>
              <a:gd name="connsiteX85" fmla="*/ 3809278 w 4100490"/>
              <a:gd name="connsiteY85" fmla="*/ 208015 h 2512659"/>
              <a:gd name="connsiteX86" fmla="*/ 3878616 w 4100490"/>
              <a:gd name="connsiteY86" fmla="*/ 160345 h 2512659"/>
              <a:gd name="connsiteX87" fmla="*/ 3909618 w 4100490"/>
              <a:gd name="connsiteY87" fmla="*/ 163584 h 2512659"/>
              <a:gd name="connsiteX88" fmla="*/ 3909618 w 4100490"/>
              <a:gd name="connsiteY88" fmla="*/ 195443 h 2512659"/>
              <a:gd name="connsiteX89" fmla="*/ 3882950 w 4100490"/>
              <a:gd name="connsiteY89" fmla="*/ 234017 h 2512659"/>
              <a:gd name="connsiteX90" fmla="*/ 3835280 w 4100490"/>
              <a:gd name="connsiteY90" fmla="*/ 277354 h 2512659"/>
              <a:gd name="connsiteX91" fmla="*/ 3843947 w 4100490"/>
              <a:gd name="connsiteY91" fmla="*/ 294688 h 2512659"/>
              <a:gd name="connsiteX92" fmla="*/ 3904618 w 4100490"/>
              <a:gd name="connsiteY92" fmla="*/ 294688 h 2512659"/>
              <a:gd name="connsiteX93" fmla="*/ 3995625 w 4100490"/>
              <a:gd name="connsiteY93" fmla="*/ 264353 h 2512659"/>
              <a:gd name="connsiteX94" fmla="*/ 4060629 w 4100490"/>
              <a:gd name="connsiteY94" fmla="*/ 255686 h 2512659"/>
              <a:gd name="connsiteX95" fmla="*/ 4098346 w 4100490"/>
              <a:gd name="connsiteY95" fmla="*/ 247018 h 2512659"/>
              <a:gd name="connsiteX96" fmla="*/ 4100490 w 4100490"/>
              <a:gd name="connsiteY96" fmla="*/ 325024 h 2512659"/>
              <a:gd name="connsiteX97" fmla="*/ 4055438 w 4100490"/>
              <a:gd name="connsiteY97" fmla="*/ 355359 h 2512659"/>
              <a:gd name="connsiteX98" fmla="*/ 4042008 w 4100490"/>
              <a:gd name="connsiteY98" fmla="*/ 378980 h 2512659"/>
              <a:gd name="connsiteX99" fmla="*/ 4038961 w 4100490"/>
              <a:gd name="connsiteY99" fmla="*/ 407363 h 2512659"/>
              <a:gd name="connsiteX100" fmla="*/ 4009291 w 4100490"/>
              <a:gd name="connsiteY100" fmla="*/ 435746 h 2512659"/>
              <a:gd name="connsiteX101" fmla="*/ 3956622 w 4100490"/>
              <a:gd name="connsiteY101" fmla="*/ 450700 h 2512659"/>
              <a:gd name="connsiteX102" fmla="*/ 3826612 w 4100490"/>
              <a:gd name="connsiteY102" fmla="*/ 485369 h 2512659"/>
              <a:gd name="connsiteX103" fmla="*/ 3778942 w 4100490"/>
              <a:gd name="connsiteY103" fmla="*/ 472368 h 2512659"/>
              <a:gd name="connsiteX104" fmla="*/ 3626407 w 4100490"/>
              <a:gd name="connsiteY104" fmla="*/ 513989 h 2512659"/>
              <a:gd name="connsiteX105" fmla="*/ 3474062 w 4100490"/>
              <a:gd name="connsiteY105" fmla="*/ 580946 h 2512659"/>
              <a:gd name="connsiteX106" fmla="*/ 3380246 w 4100490"/>
              <a:gd name="connsiteY106" fmla="*/ 624046 h 2512659"/>
              <a:gd name="connsiteX107" fmla="*/ 3250237 w 4100490"/>
              <a:gd name="connsiteY107" fmla="*/ 650048 h 2512659"/>
              <a:gd name="connsiteX108" fmla="*/ 3172423 w 4100490"/>
              <a:gd name="connsiteY108" fmla="*/ 656571 h 2512659"/>
              <a:gd name="connsiteX109" fmla="*/ 3072987 w 4100490"/>
              <a:gd name="connsiteY109" fmla="*/ 674762 h 2512659"/>
              <a:gd name="connsiteX110" fmla="*/ 2981551 w 4100490"/>
              <a:gd name="connsiteY110" fmla="*/ 705527 h 2512659"/>
              <a:gd name="connsiteX111" fmla="*/ 2875591 w 4100490"/>
              <a:gd name="connsiteY111" fmla="*/ 744960 h 2512659"/>
              <a:gd name="connsiteX112" fmla="*/ 2769202 w 4100490"/>
              <a:gd name="connsiteY112" fmla="*/ 775723 h 2512659"/>
              <a:gd name="connsiteX113" fmla="*/ 2673862 w 4100490"/>
              <a:gd name="connsiteY113" fmla="*/ 784391 h 2512659"/>
              <a:gd name="connsiteX114" fmla="*/ 2645434 w 4100490"/>
              <a:gd name="connsiteY114" fmla="*/ 784865 h 2512659"/>
              <a:gd name="connsiteX115" fmla="*/ 2574188 w 4100490"/>
              <a:gd name="connsiteY115" fmla="*/ 814726 h 2512659"/>
              <a:gd name="connsiteX116" fmla="*/ 2528041 w 4100490"/>
              <a:gd name="connsiteY116" fmla="*/ 856777 h 2512659"/>
              <a:gd name="connsiteX117" fmla="*/ 2500516 w 4100490"/>
              <a:gd name="connsiteY117" fmla="*/ 944736 h 2512659"/>
              <a:gd name="connsiteX118" fmla="*/ 2470180 w 4100490"/>
              <a:gd name="connsiteY118" fmla="*/ 1022741 h 2512659"/>
              <a:gd name="connsiteX119" fmla="*/ 2470180 w 4100490"/>
              <a:gd name="connsiteY119" fmla="*/ 1074745 h 2512659"/>
              <a:gd name="connsiteX120" fmla="*/ 2474514 w 4100490"/>
              <a:gd name="connsiteY120" fmla="*/ 1105081 h 2512659"/>
              <a:gd name="connsiteX121" fmla="*/ 2444178 w 4100490"/>
              <a:gd name="connsiteY121" fmla="*/ 1148417 h 2512659"/>
              <a:gd name="connsiteX122" fmla="*/ 2413843 w 4100490"/>
              <a:gd name="connsiteY122" fmla="*/ 1230757 h 2512659"/>
              <a:gd name="connsiteX123" fmla="*/ 2391982 w 4100490"/>
              <a:gd name="connsiteY123" fmla="*/ 1292285 h 2512659"/>
              <a:gd name="connsiteX124" fmla="*/ 2401507 w 4100490"/>
              <a:gd name="connsiteY124" fmla="*/ 1408008 h 2512659"/>
              <a:gd name="connsiteX125" fmla="*/ 2416461 w 4100490"/>
              <a:gd name="connsiteY125" fmla="*/ 1538446 h 2512659"/>
              <a:gd name="connsiteX126" fmla="*/ 2449177 w 4100490"/>
              <a:gd name="connsiteY126" fmla="*/ 1664122 h 2512659"/>
              <a:gd name="connsiteX127" fmla="*/ 2496182 w 4100490"/>
              <a:gd name="connsiteY127" fmla="*/ 1746461 h 2512659"/>
              <a:gd name="connsiteX128" fmla="*/ 2474514 w 4100490"/>
              <a:gd name="connsiteY128" fmla="*/ 1789797 h 2512659"/>
              <a:gd name="connsiteX129" fmla="*/ 2525852 w 4100490"/>
              <a:gd name="connsiteY129" fmla="*/ 1919807 h 2512659"/>
              <a:gd name="connsiteX130" fmla="*/ 2561187 w 4100490"/>
              <a:gd name="connsiteY130" fmla="*/ 2028148 h 2512659"/>
              <a:gd name="connsiteX131" fmla="*/ 2569854 w 4100490"/>
              <a:gd name="connsiteY131" fmla="*/ 2205828 h 2512659"/>
              <a:gd name="connsiteX132" fmla="*/ 2570283 w 4100490"/>
              <a:gd name="connsiteY132" fmla="*/ 2363792 h 2512659"/>
              <a:gd name="connsiteX133" fmla="*/ 2556853 w 4100490"/>
              <a:gd name="connsiteY133" fmla="*/ 2483181 h 2512659"/>
              <a:gd name="connsiteX134" fmla="*/ 2550138 w 4100490"/>
              <a:gd name="connsiteY134" fmla="*/ 2512659 h 2512659"/>
              <a:gd name="connsiteX135" fmla="*/ 1616451 w 4100490"/>
              <a:gd name="connsiteY135"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582470 w 4100490"/>
              <a:gd name="connsiteY21" fmla="*/ 622522 h 2512659"/>
              <a:gd name="connsiteX22" fmla="*/ 416030 w 4100490"/>
              <a:gd name="connsiteY22" fmla="*/ 559041 h 2512659"/>
              <a:gd name="connsiteX23" fmla="*/ 322643 w 4100490"/>
              <a:gd name="connsiteY23" fmla="*/ 529992 h 2512659"/>
              <a:gd name="connsiteX24" fmla="*/ 219064 w 4100490"/>
              <a:gd name="connsiteY24" fmla="*/ 529134 h 2512659"/>
              <a:gd name="connsiteX25" fmla="*/ 63288 w 4100490"/>
              <a:gd name="connsiteY25" fmla="*/ 484082 h 2512659"/>
              <a:gd name="connsiteX26" fmla="*/ 127301 w 4100490"/>
              <a:gd name="connsiteY26" fmla="*/ 475383 h 2512659"/>
              <a:gd name="connsiteX27" fmla="*/ 37716 w 4100490"/>
              <a:gd name="connsiteY27" fmla="*/ 456557 h 2512659"/>
              <a:gd name="connsiteX28" fmla="*/ 13001 w 4100490"/>
              <a:gd name="connsiteY28" fmla="*/ 398696 h 2512659"/>
              <a:gd name="connsiteX29" fmla="*/ 0 w 4100490"/>
              <a:gd name="connsiteY29" fmla="*/ 325024 h 2512659"/>
              <a:gd name="connsiteX30" fmla="*/ 43337 w 4100490"/>
              <a:gd name="connsiteY30" fmla="*/ 307689 h 2512659"/>
              <a:gd name="connsiteX31" fmla="*/ 147344 w 4100490"/>
              <a:gd name="connsiteY31" fmla="*/ 338025 h 2512659"/>
              <a:gd name="connsiteX32" fmla="*/ 238780 w 4100490"/>
              <a:gd name="connsiteY32" fmla="*/ 327405 h 2512659"/>
              <a:gd name="connsiteX33" fmla="*/ 184451 w 4100490"/>
              <a:gd name="connsiteY33" fmla="*/ 270595 h 2512659"/>
              <a:gd name="connsiteX34" fmla="*/ 189586 w 4100490"/>
              <a:gd name="connsiteY34" fmla="*/ 228160 h 2512659"/>
              <a:gd name="connsiteX35" fmla="*/ 224932 w 4100490"/>
              <a:gd name="connsiteY35" fmla="*/ 232495 h 2512659"/>
              <a:gd name="connsiteX36" fmla="*/ 255685 w 4100490"/>
              <a:gd name="connsiteY36" fmla="*/ 255686 h 2512659"/>
              <a:gd name="connsiteX37" fmla="*/ 342358 w 4100490"/>
              <a:gd name="connsiteY37" fmla="*/ 355359 h 2512659"/>
              <a:gd name="connsiteX38" fmla="*/ 368360 w 4100490"/>
              <a:gd name="connsiteY38" fmla="*/ 420364 h 2512659"/>
              <a:gd name="connsiteX39" fmla="*/ 528705 w 4100490"/>
              <a:gd name="connsiteY39" fmla="*/ 455033 h 2512659"/>
              <a:gd name="connsiteX40" fmla="*/ 720910 w 4100490"/>
              <a:gd name="connsiteY40" fmla="*/ 492513 h 2512659"/>
              <a:gd name="connsiteX41" fmla="*/ 855682 w 4100490"/>
              <a:gd name="connsiteY41" fmla="*/ 488608 h 2512659"/>
              <a:gd name="connsiteX42" fmla="*/ 966404 w 4100490"/>
              <a:gd name="connsiteY42" fmla="*/ 520038 h 2512659"/>
              <a:gd name="connsiteX43" fmla="*/ 1148417 w 4100490"/>
              <a:gd name="connsiteY43" fmla="*/ 559041 h 2512659"/>
              <a:gd name="connsiteX44" fmla="*/ 1239424 w 4100490"/>
              <a:gd name="connsiteY44" fmla="*/ 541706 h 2512659"/>
              <a:gd name="connsiteX45" fmla="*/ 1308762 w 4100490"/>
              <a:gd name="connsiteY45" fmla="*/ 550374 h 2512659"/>
              <a:gd name="connsiteX46" fmla="*/ 1382434 w 4100490"/>
              <a:gd name="connsiteY46" fmla="*/ 563375 h 2512659"/>
              <a:gd name="connsiteX47" fmla="*/ 1503776 w 4100490"/>
              <a:gd name="connsiteY47" fmla="*/ 520038 h 2512659"/>
              <a:gd name="connsiteX48" fmla="*/ 1603450 w 4100490"/>
              <a:gd name="connsiteY48" fmla="*/ 511371 h 2512659"/>
              <a:gd name="connsiteX49" fmla="*/ 1746890 w 4100490"/>
              <a:gd name="connsiteY49" fmla="*/ 552089 h 2512659"/>
              <a:gd name="connsiteX50" fmla="*/ 1798465 w 4100490"/>
              <a:gd name="connsiteY50" fmla="*/ 537373 h 2512659"/>
              <a:gd name="connsiteX51" fmla="*/ 1859136 w 4100490"/>
              <a:gd name="connsiteY51" fmla="*/ 524372 h 2512659"/>
              <a:gd name="connsiteX52" fmla="*/ 1867803 w 4100490"/>
              <a:gd name="connsiteY52" fmla="*/ 437699 h 2512659"/>
              <a:gd name="connsiteX53" fmla="*/ 1833134 w 4100490"/>
              <a:gd name="connsiteY53" fmla="*/ 385695 h 2512659"/>
              <a:gd name="connsiteX54" fmla="*/ 1798465 w 4100490"/>
              <a:gd name="connsiteY54" fmla="*/ 307689 h 2512659"/>
              <a:gd name="connsiteX55" fmla="*/ 1807132 w 4100490"/>
              <a:gd name="connsiteY55" fmla="*/ 177680 h 2512659"/>
              <a:gd name="connsiteX56" fmla="*/ 1889471 w 4100490"/>
              <a:gd name="connsiteY56" fmla="*/ 69339 h 2512659"/>
              <a:gd name="connsiteX57" fmla="*/ 1958810 w 4100490"/>
              <a:gd name="connsiteY57" fmla="*/ 4334 h 2512659"/>
              <a:gd name="connsiteX58" fmla="*/ 2049816 w 4100490"/>
              <a:gd name="connsiteY58" fmla="*/ 0 h 2512659"/>
              <a:gd name="connsiteX59" fmla="*/ 2145156 w 4100490"/>
              <a:gd name="connsiteY59" fmla="*/ 34669 h 2512659"/>
              <a:gd name="connsiteX60" fmla="*/ 2202589 w 4100490"/>
              <a:gd name="connsiteY60" fmla="*/ 102056 h 2512659"/>
              <a:gd name="connsiteX61" fmla="*/ 2253498 w 4100490"/>
              <a:gd name="connsiteY61" fmla="*/ 160345 h 2512659"/>
              <a:gd name="connsiteX62" fmla="*/ 2259356 w 4100490"/>
              <a:gd name="connsiteY62" fmla="*/ 253733 h 2512659"/>
              <a:gd name="connsiteX63" fmla="*/ 2246782 w 4100490"/>
              <a:gd name="connsiteY63" fmla="*/ 316594 h 2512659"/>
              <a:gd name="connsiteX64" fmla="*/ 2227496 w 4100490"/>
              <a:gd name="connsiteY64" fmla="*/ 368360 h 2512659"/>
              <a:gd name="connsiteX65" fmla="*/ 2197826 w 4100490"/>
              <a:gd name="connsiteY65" fmla="*/ 405412 h 2512659"/>
              <a:gd name="connsiteX66" fmla="*/ 2184159 w 4100490"/>
              <a:gd name="connsiteY66" fmla="*/ 468034 h 2512659"/>
              <a:gd name="connsiteX67" fmla="*/ 2184159 w 4100490"/>
              <a:gd name="connsiteY67" fmla="*/ 502704 h 2512659"/>
              <a:gd name="connsiteX68" fmla="*/ 2270832 w 4100490"/>
              <a:gd name="connsiteY68" fmla="*/ 533039 h 2512659"/>
              <a:gd name="connsiteX69" fmla="*/ 2270832 w 4100490"/>
              <a:gd name="connsiteY69" fmla="*/ 533039 h 2512659"/>
              <a:gd name="connsiteX70" fmla="*/ 2344504 w 4100490"/>
              <a:gd name="connsiteY70" fmla="*/ 528705 h 2512659"/>
              <a:gd name="connsiteX71" fmla="*/ 2374840 w 4100490"/>
              <a:gd name="connsiteY71" fmla="*/ 520038 h 2512659"/>
              <a:gd name="connsiteX72" fmla="*/ 2409509 w 4100490"/>
              <a:gd name="connsiteY72" fmla="*/ 489703 h 2512659"/>
              <a:gd name="connsiteX73" fmla="*/ 2439845 w 4100490"/>
              <a:gd name="connsiteY73" fmla="*/ 515705 h 2512659"/>
              <a:gd name="connsiteX74" fmla="*/ 2578521 w 4100490"/>
              <a:gd name="connsiteY74" fmla="*/ 511371 h 2512659"/>
              <a:gd name="connsiteX75" fmla="*/ 2714152 w 4100490"/>
              <a:gd name="connsiteY75" fmla="*/ 548850 h 2512659"/>
              <a:gd name="connsiteX76" fmla="*/ 2838540 w 4100490"/>
              <a:gd name="connsiteY76" fmla="*/ 524372 h 2512659"/>
              <a:gd name="connsiteX77" fmla="*/ 3037888 w 4100490"/>
              <a:gd name="connsiteY77" fmla="*/ 489703 h 2512659"/>
              <a:gd name="connsiteX78" fmla="*/ 3094226 w 4100490"/>
              <a:gd name="connsiteY78" fmla="*/ 472368 h 2512659"/>
              <a:gd name="connsiteX79" fmla="*/ 3231379 w 4100490"/>
              <a:gd name="connsiteY79" fmla="*/ 445272 h 2512659"/>
              <a:gd name="connsiteX80" fmla="*/ 3365722 w 4100490"/>
              <a:gd name="connsiteY80" fmla="*/ 446795 h 2512659"/>
              <a:gd name="connsiteX81" fmla="*/ 3531924 w 4100490"/>
              <a:gd name="connsiteY81" fmla="*/ 407363 h 2512659"/>
              <a:gd name="connsiteX82" fmla="*/ 3653266 w 4100490"/>
              <a:gd name="connsiteY82" fmla="*/ 390029 h 2512659"/>
              <a:gd name="connsiteX83" fmla="*/ 3722605 w 4100490"/>
              <a:gd name="connsiteY83" fmla="*/ 351026 h 2512659"/>
              <a:gd name="connsiteX84" fmla="*/ 3752940 w 4100490"/>
              <a:gd name="connsiteY84" fmla="*/ 281687 h 2512659"/>
              <a:gd name="connsiteX85" fmla="*/ 3809278 w 4100490"/>
              <a:gd name="connsiteY85" fmla="*/ 208015 h 2512659"/>
              <a:gd name="connsiteX86" fmla="*/ 3878616 w 4100490"/>
              <a:gd name="connsiteY86" fmla="*/ 160345 h 2512659"/>
              <a:gd name="connsiteX87" fmla="*/ 3909618 w 4100490"/>
              <a:gd name="connsiteY87" fmla="*/ 163584 h 2512659"/>
              <a:gd name="connsiteX88" fmla="*/ 3909618 w 4100490"/>
              <a:gd name="connsiteY88" fmla="*/ 195443 h 2512659"/>
              <a:gd name="connsiteX89" fmla="*/ 3882950 w 4100490"/>
              <a:gd name="connsiteY89" fmla="*/ 234017 h 2512659"/>
              <a:gd name="connsiteX90" fmla="*/ 3835280 w 4100490"/>
              <a:gd name="connsiteY90" fmla="*/ 277354 h 2512659"/>
              <a:gd name="connsiteX91" fmla="*/ 3843947 w 4100490"/>
              <a:gd name="connsiteY91" fmla="*/ 294688 h 2512659"/>
              <a:gd name="connsiteX92" fmla="*/ 3904618 w 4100490"/>
              <a:gd name="connsiteY92" fmla="*/ 294688 h 2512659"/>
              <a:gd name="connsiteX93" fmla="*/ 3995625 w 4100490"/>
              <a:gd name="connsiteY93" fmla="*/ 264353 h 2512659"/>
              <a:gd name="connsiteX94" fmla="*/ 4060629 w 4100490"/>
              <a:gd name="connsiteY94" fmla="*/ 255686 h 2512659"/>
              <a:gd name="connsiteX95" fmla="*/ 4098346 w 4100490"/>
              <a:gd name="connsiteY95" fmla="*/ 247018 h 2512659"/>
              <a:gd name="connsiteX96" fmla="*/ 4100490 w 4100490"/>
              <a:gd name="connsiteY96" fmla="*/ 325024 h 2512659"/>
              <a:gd name="connsiteX97" fmla="*/ 4055438 w 4100490"/>
              <a:gd name="connsiteY97" fmla="*/ 355359 h 2512659"/>
              <a:gd name="connsiteX98" fmla="*/ 4042008 w 4100490"/>
              <a:gd name="connsiteY98" fmla="*/ 378980 h 2512659"/>
              <a:gd name="connsiteX99" fmla="*/ 4038961 w 4100490"/>
              <a:gd name="connsiteY99" fmla="*/ 407363 h 2512659"/>
              <a:gd name="connsiteX100" fmla="*/ 4009291 w 4100490"/>
              <a:gd name="connsiteY100" fmla="*/ 435746 h 2512659"/>
              <a:gd name="connsiteX101" fmla="*/ 3956622 w 4100490"/>
              <a:gd name="connsiteY101" fmla="*/ 450700 h 2512659"/>
              <a:gd name="connsiteX102" fmla="*/ 3826612 w 4100490"/>
              <a:gd name="connsiteY102" fmla="*/ 485369 h 2512659"/>
              <a:gd name="connsiteX103" fmla="*/ 3778942 w 4100490"/>
              <a:gd name="connsiteY103" fmla="*/ 472368 h 2512659"/>
              <a:gd name="connsiteX104" fmla="*/ 3626407 w 4100490"/>
              <a:gd name="connsiteY104" fmla="*/ 513989 h 2512659"/>
              <a:gd name="connsiteX105" fmla="*/ 3474062 w 4100490"/>
              <a:gd name="connsiteY105" fmla="*/ 580946 h 2512659"/>
              <a:gd name="connsiteX106" fmla="*/ 3380246 w 4100490"/>
              <a:gd name="connsiteY106" fmla="*/ 624046 h 2512659"/>
              <a:gd name="connsiteX107" fmla="*/ 3250237 w 4100490"/>
              <a:gd name="connsiteY107" fmla="*/ 650048 h 2512659"/>
              <a:gd name="connsiteX108" fmla="*/ 3172423 w 4100490"/>
              <a:gd name="connsiteY108" fmla="*/ 656571 h 2512659"/>
              <a:gd name="connsiteX109" fmla="*/ 3072987 w 4100490"/>
              <a:gd name="connsiteY109" fmla="*/ 674762 h 2512659"/>
              <a:gd name="connsiteX110" fmla="*/ 2981551 w 4100490"/>
              <a:gd name="connsiteY110" fmla="*/ 705527 h 2512659"/>
              <a:gd name="connsiteX111" fmla="*/ 2875591 w 4100490"/>
              <a:gd name="connsiteY111" fmla="*/ 744960 h 2512659"/>
              <a:gd name="connsiteX112" fmla="*/ 2769202 w 4100490"/>
              <a:gd name="connsiteY112" fmla="*/ 775723 h 2512659"/>
              <a:gd name="connsiteX113" fmla="*/ 2673862 w 4100490"/>
              <a:gd name="connsiteY113" fmla="*/ 784391 h 2512659"/>
              <a:gd name="connsiteX114" fmla="*/ 2645434 w 4100490"/>
              <a:gd name="connsiteY114" fmla="*/ 784865 h 2512659"/>
              <a:gd name="connsiteX115" fmla="*/ 2574188 w 4100490"/>
              <a:gd name="connsiteY115" fmla="*/ 814726 h 2512659"/>
              <a:gd name="connsiteX116" fmla="*/ 2528041 w 4100490"/>
              <a:gd name="connsiteY116" fmla="*/ 856777 h 2512659"/>
              <a:gd name="connsiteX117" fmla="*/ 2500516 w 4100490"/>
              <a:gd name="connsiteY117" fmla="*/ 944736 h 2512659"/>
              <a:gd name="connsiteX118" fmla="*/ 2470180 w 4100490"/>
              <a:gd name="connsiteY118" fmla="*/ 1022741 h 2512659"/>
              <a:gd name="connsiteX119" fmla="*/ 2470180 w 4100490"/>
              <a:gd name="connsiteY119" fmla="*/ 1074745 h 2512659"/>
              <a:gd name="connsiteX120" fmla="*/ 2474514 w 4100490"/>
              <a:gd name="connsiteY120" fmla="*/ 1105081 h 2512659"/>
              <a:gd name="connsiteX121" fmla="*/ 2444178 w 4100490"/>
              <a:gd name="connsiteY121" fmla="*/ 1148417 h 2512659"/>
              <a:gd name="connsiteX122" fmla="*/ 2413843 w 4100490"/>
              <a:gd name="connsiteY122" fmla="*/ 1230757 h 2512659"/>
              <a:gd name="connsiteX123" fmla="*/ 2391982 w 4100490"/>
              <a:gd name="connsiteY123" fmla="*/ 1292285 h 2512659"/>
              <a:gd name="connsiteX124" fmla="*/ 2401507 w 4100490"/>
              <a:gd name="connsiteY124" fmla="*/ 1408008 h 2512659"/>
              <a:gd name="connsiteX125" fmla="*/ 2416461 w 4100490"/>
              <a:gd name="connsiteY125" fmla="*/ 1538446 h 2512659"/>
              <a:gd name="connsiteX126" fmla="*/ 2449177 w 4100490"/>
              <a:gd name="connsiteY126" fmla="*/ 1664122 h 2512659"/>
              <a:gd name="connsiteX127" fmla="*/ 2496182 w 4100490"/>
              <a:gd name="connsiteY127" fmla="*/ 1746461 h 2512659"/>
              <a:gd name="connsiteX128" fmla="*/ 2474514 w 4100490"/>
              <a:gd name="connsiteY128" fmla="*/ 1789797 h 2512659"/>
              <a:gd name="connsiteX129" fmla="*/ 2525852 w 4100490"/>
              <a:gd name="connsiteY129" fmla="*/ 1919807 h 2512659"/>
              <a:gd name="connsiteX130" fmla="*/ 2561187 w 4100490"/>
              <a:gd name="connsiteY130" fmla="*/ 2028148 h 2512659"/>
              <a:gd name="connsiteX131" fmla="*/ 2569854 w 4100490"/>
              <a:gd name="connsiteY131" fmla="*/ 2205828 h 2512659"/>
              <a:gd name="connsiteX132" fmla="*/ 2570283 w 4100490"/>
              <a:gd name="connsiteY132" fmla="*/ 2363792 h 2512659"/>
              <a:gd name="connsiteX133" fmla="*/ 2556853 w 4100490"/>
              <a:gd name="connsiteY133" fmla="*/ 2483181 h 2512659"/>
              <a:gd name="connsiteX134" fmla="*/ 2550138 w 4100490"/>
              <a:gd name="connsiteY134" fmla="*/ 2512659 h 2512659"/>
              <a:gd name="connsiteX135" fmla="*/ 1616451 w 4100490"/>
              <a:gd name="connsiteY135"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582470 w 4100490"/>
              <a:gd name="connsiteY21" fmla="*/ 622522 h 2512659"/>
              <a:gd name="connsiteX22" fmla="*/ 416030 w 4100490"/>
              <a:gd name="connsiteY22" fmla="*/ 559041 h 2512659"/>
              <a:gd name="connsiteX23" fmla="*/ 322643 w 4100490"/>
              <a:gd name="connsiteY23" fmla="*/ 529992 h 2512659"/>
              <a:gd name="connsiteX24" fmla="*/ 219064 w 4100490"/>
              <a:gd name="connsiteY24" fmla="*/ 529134 h 2512659"/>
              <a:gd name="connsiteX25" fmla="*/ 98726 w 4100490"/>
              <a:gd name="connsiteY25" fmla="*/ 508720 h 2512659"/>
              <a:gd name="connsiteX26" fmla="*/ 63288 w 4100490"/>
              <a:gd name="connsiteY26" fmla="*/ 484082 h 2512659"/>
              <a:gd name="connsiteX27" fmla="*/ 127301 w 4100490"/>
              <a:gd name="connsiteY27" fmla="*/ 475383 h 2512659"/>
              <a:gd name="connsiteX28" fmla="*/ 37716 w 4100490"/>
              <a:gd name="connsiteY28" fmla="*/ 456557 h 2512659"/>
              <a:gd name="connsiteX29" fmla="*/ 13001 w 4100490"/>
              <a:gd name="connsiteY29" fmla="*/ 398696 h 2512659"/>
              <a:gd name="connsiteX30" fmla="*/ 0 w 4100490"/>
              <a:gd name="connsiteY30" fmla="*/ 325024 h 2512659"/>
              <a:gd name="connsiteX31" fmla="*/ 43337 w 4100490"/>
              <a:gd name="connsiteY31" fmla="*/ 307689 h 2512659"/>
              <a:gd name="connsiteX32" fmla="*/ 147344 w 4100490"/>
              <a:gd name="connsiteY32" fmla="*/ 338025 h 2512659"/>
              <a:gd name="connsiteX33" fmla="*/ 238780 w 4100490"/>
              <a:gd name="connsiteY33" fmla="*/ 327405 h 2512659"/>
              <a:gd name="connsiteX34" fmla="*/ 184451 w 4100490"/>
              <a:gd name="connsiteY34" fmla="*/ 270595 h 2512659"/>
              <a:gd name="connsiteX35" fmla="*/ 189586 w 4100490"/>
              <a:gd name="connsiteY35" fmla="*/ 228160 h 2512659"/>
              <a:gd name="connsiteX36" fmla="*/ 224932 w 4100490"/>
              <a:gd name="connsiteY36" fmla="*/ 232495 h 2512659"/>
              <a:gd name="connsiteX37" fmla="*/ 255685 w 4100490"/>
              <a:gd name="connsiteY37" fmla="*/ 255686 h 2512659"/>
              <a:gd name="connsiteX38" fmla="*/ 342358 w 4100490"/>
              <a:gd name="connsiteY38" fmla="*/ 355359 h 2512659"/>
              <a:gd name="connsiteX39" fmla="*/ 368360 w 4100490"/>
              <a:gd name="connsiteY39" fmla="*/ 420364 h 2512659"/>
              <a:gd name="connsiteX40" fmla="*/ 528705 w 4100490"/>
              <a:gd name="connsiteY40" fmla="*/ 455033 h 2512659"/>
              <a:gd name="connsiteX41" fmla="*/ 720910 w 4100490"/>
              <a:gd name="connsiteY41" fmla="*/ 492513 h 2512659"/>
              <a:gd name="connsiteX42" fmla="*/ 855682 w 4100490"/>
              <a:gd name="connsiteY42" fmla="*/ 488608 h 2512659"/>
              <a:gd name="connsiteX43" fmla="*/ 966404 w 4100490"/>
              <a:gd name="connsiteY43" fmla="*/ 520038 h 2512659"/>
              <a:gd name="connsiteX44" fmla="*/ 1148417 w 4100490"/>
              <a:gd name="connsiteY44" fmla="*/ 559041 h 2512659"/>
              <a:gd name="connsiteX45" fmla="*/ 1239424 w 4100490"/>
              <a:gd name="connsiteY45" fmla="*/ 541706 h 2512659"/>
              <a:gd name="connsiteX46" fmla="*/ 1308762 w 4100490"/>
              <a:gd name="connsiteY46" fmla="*/ 550374 h 2512659"/>
              <a:gd name="connsiteX47" fmla="*/ 1382434 w 4100490"/>
              <a:gd name="connsiteY47" fmla="*/ 563375 h 2512659"/>
              <a:gd name="connsiteX48" fmla="*/ 1503776 w 4100490"/>
              <a:gd name="connsiteY48" fmla="*/ 520038 h 2512659"/>
              <a:gd name="connsiteX49" fmla="*/ 1603450 w 4100490"/>
              <a:gd name="connsiteY49" fmla="*/ 511371 h 2512659"/>
              <a:gd name="connsiteX50" fmla="*/ 1746890 w 4100490"/>
              <a:gd name="connsiteY50" fmla="*/ 552089 h 2512659"/>
              <a:gd name="connsiteX51" fmla="*/ 1798465 w 4100490"/>
              <a:gd name="connsiteY51" fmla="*/ 537373 h 2512659"/>
              <a:gd name="connsiteX52" fmla="*/ 1859136 w 4100490"/>
              <a:gd name="connsiteY52" fmla="*/ 524372 h 2512659"/>
              <a:gd name="connsiteX53" fmla="*/ 1867803 w 4100490"/>
              <a:gd name="connsiteY53" fmla="*/ 437699 h 2512659"/>
              <a:gd name="connsiteX54" fmla="*/ 1833134 w 4100490"/>
              <a:gd name="connsiteY54" fmla="*/ 385695 h 2512659"/>
              <a:gd name="connsiteX55" fmla="*/ 1798465 w 4100490"/>
              <a:gd name="connsiteY55" fmla="*/ 307689 h 2512659"/>
              <a:gd name="connsiteX56" fmla="*/ 1807132 w 4100490"/>
              <a:gd name="connsiteY56" fmla="*/ 177680 h 2512659"/>
              <a:gd name="connsiteX57" fmla="*/ 1889471 w 4100490"/>
              <a:gd name="connsiteY57" fmla="*/ 69339 h 2512659"/>
              <a:gd name="connsiteX58" fmla="*/ 1958810 w 4100490"/>
              <a:gd name="connsiteY58" fmla="*/ 4334 h 2512659"/>
              <a:gd name="connsiteX59" fmla="*/ 2049816 w 4100490"/>
              <a:gd name="connsiteY59" fmla="*/ 0 h 2512659"/>
              <a:gd name="connsiteX60" fmla="*/ 2145156 w 4100490"/>
              <a:gd name="connsiteY60" fmla="*/ 34669 h 2512659"/>
              <a:gd name="connsiteX61" fmla="*/ 2202589 w 4100490"/>
              <a:gd name="connsiteY61" fmla="*/ 102056 h 2512659"/>
              <a:gd name="connsiteX62" fmla="*/ 2253498 w 4100490"/>
              <a:gd name="connsiteY62" fmla="*/ 160345 h 2512659"/>
              <a:gd name="connsiteX63" fmla="*/ 2259356 w 4100490"/>
              <a:gd name="connsiteY63" fmla="*/ 253733 h 2512659"/>
              <a:gd name="connsiteX64" fmla="*/ 2246782 w 4100490"/>
              <a:gd name="connsiteY64" fmla="*/ 316594 h 2512659"/>
              <a:gd name="connsiteX65" fmla="*/ 2227496 w 4100490"/>
              <a:gd name="connsiteY65" fmla="*/ 368360 h 2512659"/>
              <a:gd name="connsiteX66" fmla="*/ 2197826 w 4100490"/>
              <a:gd name="connsiteY66" fmla="*/ 405412 h 2512659"/>
              <a:gd name="connsiteX67" fmla="*/ 2184159 w 4100490"/>
              <a:gd name="connsiteY67" fmla="*/ 468034 h 2512659"/>
              <a:gd name="connsiteX68" fmla="*/ 2184159 w 4100490"/>
              <a:gd name="connsiteY68" fmla="*/ 502704 h 2512659"/>
              <a:gd name="connsiteX69" fmla="*/ 2270832 w 4100490"/>
              <a:gd name="connsiteY69" fmla="*/ 533039 h 2512659"/>
              <a:gd name="connsiteX70" fmla="*/ 2270832 w 4100490"/>
              <a:gd name="connsiteY70" fmla="*/ 533039 h 2512659"/>
              <a:gd name="connsiteX71" fmla="*/ 2344504 w 4100490"/>
              <a:gd name="connsiteY71" fmla="*/ 528705 h 2512659"/>
              <a:gd name="connsiteX72" fmla="*/ 2374840 w 4100490"/>
              <a:gd name="connsiteY72" fmla="*/ 520038 h 2512659"/>
              <a:gd name="connsiteX73" fmla="*/ 2409509 w 4100490"/>
              <a:gd name="connsiteY73" fmla="*/ 489703 h 2512659"/>
              <a:gd name="connsiteX74" fmla="*/ 2439845 w 4100490"/>
              <a:gd name="connsiteY74" fmla="*/ 515705 h 2512659"/>
              <a:gd name="connsiteX75" fmla="*/ 2578521 w 4100490"/>
              <a:gd name="connsiteY75" fmla="*/ 511371 h 2512659"/>
              <a:gd name="connsiteX76" fmla="*/ 2714152 w 4100490"/>
              <a:gd name="connsiteY76" fmla="*/ 548850 h 2512659"/>
              <a:gd name="connsiteX77" fmla="*/ 2838540 w 4100490"/>
              <a:gd name="connsiteY77" fmla="*/ 524372 h 2512659"/>
              <a:gd name="connsiteX78" fmla="*/ 3037888 w 4100490"/>
              <a:gd name="connsiteY78" fmla="*/ 489703 h 2512659"/>
              <a:gd name="connsiteX79" fmla="*/ 3094226 w 4100490"/>
              <a:gd name="connsiteY79" fmla="*/ 472368 h 2512659"/>
              <a:gd name="connsiteX80" fmla="*/ 3231379 w 4100490"/>
              <a:gd name="connsiteY80" fmla="*/ 445272 h 2512659"/>
              <a:gd name="connsiteX81" fmla="*/ 3365722 w 4100490"/>
              <a:gd name="connsiteY81" fmla="*/ 446795 h 2512659"/>
              <a:gd name="connsiteX82" fmla="*/ 3531924 w 4100490"/>
              <a:gd name="connsiteY82" fmla="*/ 407363 h 2512659"/>
              <a:gd name="connsiteX83" fmla="*/ 3653266 w 4100490"/>
              <a:gd name="connsiteY83" fmla="*/ 390029 h 2512659"/>
              <a:gd name="connsiteX84" fmla="*/ 3722605 w 4100490"/>
              <a:gd name="connsiteY84" fmla="*/ 351026 h 2512659"/>
              <a:gd name="connsiteX85" fmla="*/ 3752940 w 4100490"/>
              <a:gd name="connsiteY85" fmla="*/ 281687 h 2512659"/>
              <a:gd name="connsiteX86" fmla="*/ 3809278 w 4100490"/>
              <a:gd name="connsiteY86" fmla="*/ 208015 h 2512659"/>
              <a:gd name="connsiteX87" fmla="*/ 3878616 w 4100490"/>
              <a:gd name="connsiteY87" fmla="*/ 160345 h 2512659"/>
              <a:gd name="connsiteX88" fmla="*/ 3909618 w 4100490"/>
              <a:gd name="connsiteY88" fmla="*/ 163584 h 2512659"/>
              <a:gd name="connsiteX89" fmla="*/ 3909618 w 4100490"/>
              <a:gd name="connsiteY89" fmla="*/ 195443 h 2512659"/>
              <a:gd name="connsiteX90" fmla="*/ 3882950 w 4100490"/>
              <a:gd name="connsiteY90" fmla="*/ 234017 h 2512659"/>
              <a:gd name="connsiteX91" fmla="*/ 3835280 w 4100490"/>
              <a:gd name="connsiteY91" fmla="*/ 277354 h 2512659"/>
              <a:gd name="connsiteX92" fmla="*/ 3843947 w 4100490"/>
              <a:gd name="connsiteY92" fmla="*/ 294688 h 2512659"/>
              <a:gd name="connsiteX93" fmla="*/ 3904618 w 4100490"/>
              <a:gd name="connsiteY93" fmla="*/ 294688 h 2512659"/>
              <a:gd name="connsiteX94" fmla="*/ 3995625 w 4100490"/>
              <a:gd name="connsiteY94" fmla="*/ 264353 h 2512659"/>
              <a:gd name="connsiteX95" fmla="*/ 4060629 w 4100490"/>
              <a:gd name="connsiteY95" fmla="*/ 255686 h 2512659"/>
              <a:gd name="connsiteX96" fmla="*/ 4098346 w 4100490"/>
              <a:gd name="connsiteY96" fmla="*/ 247018 h 2512659"/>
              <a:gd name="connsiteX97" fmla="*/ 4100490 w 4100490"/>
              <a:gd name="connsiteY97" fmla="*/ 325024 h 2512659"/>
              <a:gd name="connsiteX98" fmla="*/ 4055438 w 4100490"/>
              <a:gd name="connsiteY98" fmla="*/ 355359 h 2512659"/>
              <a:gd name="connsiteX99" fmla="*/ 4042008 w 4100490"/>
              <a:gd name="connsiteY99" fmla="*/ 378980 h 2512659"/>
              <a:gd name="connsiteX100" fmla="*/ 4038961 w 4100490"/>
              <a:gd name="connsiteY100" fmla="*/ 407363 h 2512659"/>
              <a:gd name="connsiteX101" fmla="*/ 4009291 w 4100490"/>
              <a:gd name="connsiteY101" fmla="*/ 435746 h 2512659"/>
              <a:gd name="connsiteX102" fmla="*/ 3956622 w 4100490"/>
              <a:gd name="connsiteY102" fmla="*/ 450700 h 2512659"/>
              <a:gd name="connsiteX103" fmla="*/ 3826612 w 4100490"/>
              <a:gd name="connsiteY103" fmla="*/ 485369 h 2512659"/>
              <a:gd name="connsiteX104" fmla="*/ 3778942 w 4100490"/>
              <a:gd name="connsiteY104" fmla="*/ 472368 h 2512659"/>
              <a:gd name="connsiteX105" fmla="*/ 3626407 w 4100490"/>
              <a:gd name="connsiteY105" fmla="*/ 513989 h 2512659"/>
              <a:gd name="connsiteX106" fmla="*/ 3474062 w 4100490"/>
              <a:gd name="connsiteY106" fmla="*/ 580946 h 2512659"/>
              <a:gd name="connsiteX107" fmla="*/ 3380246 w 4100490"/>
              <a:gd name="connsiteY107" fmla="*/ 624046 h 2512659"/>
              <a:gd name="connsiteX108" fmla="*/ 3250237 w 4100490"/>
              <a:gd name="connsiteY108" fmla="*/ 650048 h 2512659"/>
              <a:gd name="connsiteX109" fmla="*/ 3172423 w 4100490"/>
              <a:gd name="connsiteY109" fmla="*/ 656571 h 2512659"/>
              <a:gd name="connsiteX110" fmla="*/ 3072987 w 4100490"/>
              <a:gd name="connsiteY110" fmla="*/ 674762 h 2512659"/>
              <a:gd name="connsiteX111" fmla="*/ 2981551 w 4100490"/>
              <a:gd name="connsiteY111" fmla="*/ 705527 h 2512659"/>
              <a:gd name="connsiteX112" fmla="*/ 2875591 w 4100490"/>
              <a:gd name="connsiteY112" fmla="*/ 744960 h 2512659"/>
              <a:gd name="connsiteX113" fmla="*/ 2769202 w 4100490"/>
              <a:gd name="connsiteY113" fmla="*/ 775723 h 2512659"/>
              <a:gd name="connsiteX114" fmla="*/ 2673862 w 4100490"/>
              <a:gd name="connsiteY114" fmla="*/ 784391 h 2512659"/>
              <a:gd name="connsiteX115" fmla="*/ 2645434 w 4100490"/>
              <a:gd name="connsiteY115" fmla="*/ 784865 h 2512659"/>
              <a:gd name="connsiteX116" fmla="*/ 2574188 w 4100490"/>
              <a:gd name="connsiteY116" fmla="*/ 814726 h 2512659"/>
              <a:gd name="connsiteX117" fmla="*/ 2528041 w 4100490"/>
              <a:gd name="connsiteY117" fmla="*/ 856777 h 2512659"/>
              <a:gd name="connsiteX118" fmla="*/ 2500516 w 4100490"/>
              <a:gd name="connsiteY118" fmla="*/ 944736 h 2512659"/>
              <a:gd name="connsiteX119" fmla="*/ 2470180 w 4100490"/>
              <a:gd name="connsiteY119" fmla="*/ 1022741 h 2512659"/>
              <a:gd name="connsiteX120" fmla="*/ 2470180 w 4100490"/>
              <a:gd name="connsiteY120" fmla="*/ 1074745 h 2512659"/>
              <a:gd name="connsiteX121" fmla="*/ 2474514 w 4100490"/>
              <a:gd name="connsiteY121" fmla="*/ 1105081 h 2512659"/>
              <a:gd name="connsiteX122" fmla="*/ 2444178 w 4100490"/>
              <a:gd name="connsiteY122" fmla="*/ 1148417 h 2512659"/>
              <a:gd name="connsiteX123" fmla="*/ 2413843 w 4100490"/>
              <a:gd name="connsiteY123" fmla="*/ 1230757 h 2512659"/>
              <a:gd name="connsiteX124" fmla="*/ 2391982 w 4100490"/>
              <a:gd name="connsiteY124" fmla="*/ 1292285 h 2512659"/>
              <a:gd name="connsiteX125" fmla="*/ 2401507 w 4100490"/>
              <a:gd name="connsiteY125" fmla="*/ 1408008 h 2512659"/>
              <a:gd name="connsiteX126" fmla="*/ 2416461 w 4100490"/>
              <a:gd name="connsiteY126" fmla="*/ 1538446 h 2512659"/>
              <a:gd name="connsiteX127" fmla="*/ 2449177 w 4100490"/>
              <a:gd name="connsiteY127" fmla="*/ 1664122 h 2512659"/>
              <a:gd name="connsiteX128" fmla="*/ 2496182 w 4100490"/>
              <a:gd name="connsiteY128" fmla="*/ 1746461 h 2512659"/>
              <a:gd name="connsiteX129" fmla="*/ 2474514 w 4100490"/>
              <a:gd name="connsiteY129" fmla="*/ 1789797 h 2512659"/>
              <a:gd name="connsiteX130" fmla="*/ 2525852 w 4100490"/>
              <a:gd name="connsiteY130" fmla="*/ 1919807 h 2512659"/>
              <a:gd name="connsiteX131" fmla="*/ 2561187 w 4100490"/>
              <a:gd name="connsiteY131" fmla="*/ 2028148 h 2512659"/>
              <a:gd name="connsiteX132" fmla="*/ 2569854 w 4100490"/>
              <a:gd name="connsiteY132" fmla="*/ 2205828 h 2512659"/>
              <a:gd name="connsiteX133" fmla="*/ 2570283 w 4100490"/>
              <a:gd name="connsiteY133" fmla="*/ 2363792 h 2512659"/>
              <a:gd name="connsiteX134" fmla="*/ 2556853 w 4100490"/>
              <a:gd name="connsiteY134" fmla="*/ 2483181 h 2512659"/>
              <a:gd name="connsiteX135" fmla="*/ 2550138 w 4100490"/>
              <a:gd name="connsiteY135" fmla="*/ 2512659 h 2512659"/>
              <a:gd name="connsiteX136" fmla="*/ 1616451 w 4100490"/>
              <a:gd name="connsiteY136"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582470 w 4100490"/>
              <a:gd name="connsiteY21" fmla="*/ 622522 h 2512659"/>
              <a:gd name="connsiteX22" fmla="*/ 416030 w 4100490"/>
              <a:gd name="connsiteY22" fmla="*/ 559041 h 2512659"/>
              <a:gd name="connsiteX23" fmla="*/ 322643 w 4100490"/>
              <a:gd name="connsiteY23" fmla="*/ 529992 h 2512659"/>
              <a:gd name="connsiteX24" fmla="*/ 219064 w 4100490"/>
              <a:gd name="connsiteY24" fmla="*/ 529134 h 2512659"/>
              <a:gd name="connsiteX25" fmla="*/ 98726 w 4100490"/>
              <a:gd name="connsiteY25" fmla="*/ 508720 h 2512659"/>
              <a:gd name="connsiteX26" fmla="*/ 58525 w 4100490"/>
              <a:gd name="connsiteY26" fmla="*/ 493607 h 2512659"/>
              <a:gd name="connsiteX27" fmla="*/ 127301 w 4100490"/>
              <a:gd name="connsiteY27" fmla="*/ 475383 h 2512659"/>
              <a:gd name="connsiteX28" fmla="*/ 37716 w 4100490"/>
              <a:gd name="connsiteY28" fmla="*/ 456557 h 2512659"/>
              <a:gd name="connsiteX29" fmla="*/ 13001 w 4100490"/>
              <a:gd name="connsiteY29" fmla="*/ 398696 h 2512659"/>
              <a:gd name="connsiteX30" fmla="*/ 0 w 4100490"/>
              <a:gd name="connsiteY30" fmla="*/ 325024 h 2512659"/>
              <a:gd name="connsiteX31" fmla="*/ 43337 w 4100490"/>
              <a:gd name="connsiteY31" fmla="*/ 307689 h 2512659"/>
              <a:gd name="connsiteX32" fmla="*/ 147344 w 4100490"/>
              <a:gd name="connsiteY32" fmla="*/ 338025 h 2512659"/>
              <a:gd name="connsiteX33" fmla="*/ 238780 w 4100490"/>
              <a:gd name="connsiteY33" fmla="*/ 327405 h 2512659"/>
              <a:gd name="connsiteX34" fmla="*/ 184451 w 4100490"/>
              <a:gd name="connsiteY34" fmla="*/ 270595 h 2512659"/>
              <a:gd name="connsiteX35" fmla="*/ 189586 w 4100490"/>
              <a:gd name="connsiteY35" fmla="*/ 228160 h 2512659"/>
              <a:gd name="connsiteX36" fmla="*/ 224932 w 4100490"/>
              <a:gd name="connsiteY36" fmla="*/ 232495 h 2512659"/>
              <a:gd name="connsiteX37" fmla="*/ 255685 w 4100490"/>
              <a:gd name="connsiteY37" fmla="*/ 255686 h 2512659"/>
              <a:gd name="connsiteX38" fmla="*/ 342358 w 4100490"/>
              <a:gd name="connsiteY38" fmla="*/ 355359 h 2512659"/>
              <a:gd name="connsiteX39" fmla="*/ 368360 w 4100490"/>
              <a:gd name="connsiteY39" fmla="*/ 420364 h 2512659"/>
              <a:gd name="connsiteX40" fmla="*/ 528705 w 4100490"/>
              <a:gd name="connsiteY40" fmla="*/ 455033 h 2512659"/>
              <a:gd name="connsiteX41" fmla="*/ 720910 w 4100490"/>
              <a:gd name="connsiteY41" fmla="*/ 492513 h 2512659"/>
              <a:gd name="connsiteX42" fmla="*/ 855682 w 4100490"/>
              <a:gd name="connsiteY42" fmla="*/ 488608 h 2512659"/>
              <a:gd name="connsiteX43" fmla="*/ 966404 w 4100490"/>
              <a:gd name="connsiteY43" fmla="*/ 520038 h 2512659"/>
              <a:gd name="connsiteX44" fmla="*/ 1148417 w 4100490"/>
              <a:gd name="connsiteY44" fmla="*/ 559041 h 2512659"/>
              <a:gd name="connsiteX45" fmla="*/ 1239424 w 4100490"/>
              <a:gd name="connsiteY45" fmla="*/ 541706 h 2512659"/>
              <a:gd name="connsiteX46" fmla="*/ 1308762 w 4100490"/>
              <a:gd name="connsiteY46" fmla="*/ 550374 h 2512659"/>
              <a:gd name="connsiteX47" fmla="*/ 1382434 w 4100490"/>
              <a:gd name="connsiteY47" fmla="*/ 563375 h 2512659"/>
              <a:gd name="connsiteX48" fmla="*/ 1503776 w 4100490"/>
              <a:gd name="connsiteY48" fmla="*/ 520038 h 2512659"/>
              <a:gd name="connsiteX49" fmla="*/ 1603450 w 4100490"/>
              <a:gd name="connsiteY49" fmla="*/ 511371 h 2512659"/>
              <a:gd name="connsiteX50" fmla="*/ 1746890 w 4100490"/>
              <a:gd name="connsiteY50" fmla="*/ 552089 h 2512659"/>
              <a:gd name="connsiteX51" fmla="*/ 1798465 w 4100490"/>
              <a:gd name="connsiteY51" fmla="*/ 537373 h 2512659"/>
              <a:gd name="connsiteX52" fmla="*/ 1859136 w 4100490"/>
              <a:gd name="connsiteY52" fmla="*/ 524372 h 2512659"/>
              <a:gd name="connsiteX53" fmla="*/ 1867803 w 4100490"/>
              <a:gd name="connsiteY53" fmla="*/ 437699 h 2512659"/>
              <a:gd name="connsiteX54" fmla="*/ 1833134 w 4100490"/>
              <a:gd name="connsiteY54" fmla="*/ 385695 h 2512659"/>
              <a:gd name="connsiteX55" fmla="*/ 1798465 w 4100490"/>
              <a:gd name="connsiteY55" fmla="*/ 307689 h 2512659"/>
              <a:gd name="connsiteX56" fmla="*/ 1807132 w 4100490"/>
              <a:gd name="connsiteY56" fmla="*/ 177680 h 2512659"/>
              <a:gd name="connsiteX57" fmla="*/ 1889471 w 4100490"/>
              <a:gd name="connsiteY57" fmla="*/ 69339 h 2512659"/>
              <a:gd name="connsiteX58" fmla="*/ 1958810 w 4100490"/>
              <a:gd name="connsiteY58" fmla="*/ 4334 h 2512659"/>
              <a:gd name="connsiteX59" fmla="*/ 2049816 w 4100490"/>
              <a:gd name="connsiteY59" fmla="*/ 0 h 2512659"/>
              <a:gd name="connsiteX60" fmla="*/ 2145156 w 4100490"/>
              <a:gd name="connsiteY60" fmla="*/ 34669 h 2512659"/>
              <a:gd name="connsiteX61" fmla="*/ 2202589 w 4100490"/>
              <a:gd name="connsiteY61" fmla="*/ 102056 h 2512659"/>
              <a:gd name="connsiteX62" fmla="*/ 2253498 w 4100490"/>
              <a:gd name="connsiteY62" fmla="*/ 160345 h 2512659"/>
              <a:gd name="connsiteX63" fmla="*/ 2259356 w 4100490"/>
              <a:gd name="connsiteY63" fmla="*/ 253733 h 2512659"/>
              <a:gd name="connsiteX64" fmla="*/ 2246782 w 4100490"/>
              <a:gd name="connsiteY64" fmla="*/ 316594 h 2512659"/>
              <a:gd name="connsiteX65" fmla="*/ 2227496 w 4100490"/>
              <a:gd name="connsiteY65" fmla="*/ 368360 h 2512659"/>
              <a:gd name="connsiteX66" fmla="*/ 2197826 w 4100490"/>
              <a:gd name="connsiteY66" fmla="*/ 405412 h 2512659"/>
              <a:gd name="connsiteX67" fmla="*/ 2184159 w 4100490"/>
              <a:gd name="connsiteY67" fmla="*/ 468034 h 2512659"/>
              <a:gd name="connsiteX68" fmla="*/ 2184159 w 4100490"/>
              <a:gd name="connsiteY68" fmla="*/ 502704 h 2512659"/>
              <a:gd name="connsiteX69" fmla="*/ 2270832 w 4100490"/>
              <a:gd name="connsiteY69" fmla="*/ 533039 h 2512659"/>
              <a:gd name="connsiteX70" fmla="*/ 2270832 w 4100490"/>
              <a:gd name="connsiteY70" fmla="*/ 533039 h 2512659"/>
              <a:gd name="connsiteX71" fmla="*/ 2344504 w 4100490"/>
              <a:gd name="connsiteY71" fmla="*/ 528705 h 2512659"/>
              <a:gd name="connsiteX72" fmla="*/ 2374840 w 4100490"/>
              <a:gd name="connsiteY72" fmla="*/ 520038 h 2512659"/>
              <a:gd name="connsiteX73" fmla="*/ 2409509 w 4100490"/>
              <a:gd name="connsiteY73" fmla="*/ 489703 h 2512659"/>
              <a:gd name="connsiteX74" fmla="*/ 2439845 w 4100490"/>
              <a:gd name="connsiteY74" fmla="*/ 515705 h 2512659"/>
              <a:gd name="connsiteX75" fmla="*/ 2578521 w 4100490"/>
              <a:gd name="connsiteY75" fmla="*/ 511371 h 2512659"/>
              <a:gd name="connsiteX76" fmla="*/ 2714152 w 4100490"/>
              <a:gd name="connsiteY76" fmla="*/ 548850 h 2512659"/>
              <a:gd name="connsiteX77" fmla="*/ 2838540 w 4100490"/>
              <a:gd name="connsiteY77" fmla="*/ 524372 h 2512659"/>
              <a:gd name="connsiteX78" fmla="*/ 3037888 w 4100490"/>
              <a:gd name="connsiteY78" fmla="*/ 489703 h 2512659"/>
              <a:gd name="connsiteX79" fmla="*/ 3094226 w 4100490"/>
              <a:gd name="connsiteY79" fmla="*/ 472368 h 2512659"/>
              <a:gd name="connsiteX80" fmla="*/ 3231379 w 4100490"/>
              <a:gd name="connsiteY80" fmla="*/ 445272 h 2512659"/>
              <a:gd name="connsiteX81" fmla="*/ 3365722 w 4100490"/>
              <a:gd name="connsiteY81" fmla="*/ 446795 h 2512659"/>
              <a:gd name="connsiteX82" fmla="*/ 3531924 w 4100490"/>
              <a:gd name="connsiteY82" fmla="*/ 407363 h 2512659"/>
              <a:gd name="connsiteX83" fmla="*/ 3653266 w 4100490"/>
              <a:gd name="connsiteY83" fmla="*/ 390029 h 2512659"/>
              <a:gd name="connsiteX84" fmla="*/ 3722605 w 4100490"/>
              <a:gd name="connsiteY84" fmla="*/ 351026 h 2512659"/>
              <a:gd name="connsiteX85" fmla="*/ 3752940 w 4100490"/>
              <a:gd name="connsiteY85" fmla="*/ 281687 h 2512659"/>
              <a:gd name="connsiteX86" fmla="*/ 3809278 w 4100490"/>
              <a:gd name="connsiteY86" fmla="*/ 208015 h 2512659"/>
              <a:gd name="connsiteX87" fmla="*/ 3878616 w 4100490"/>
              <a:gd name="connsiteY87" fmla="*/ 160345 h 2512659"/>
              <a:gd name="connsiteX88" fmla="*/ 3909618 w 4100490"/>
              <a:gd name="connsiteY88" fmla="*/ 163584 h 2512659"/>
              <a:gd name="connsiteX89" fmla="*/ 3909618 w 4100490"/>
              <a:gd name="connsiteY89" fmla="*/ 195443 h 2512659"/>
              <a:gd name="connsiteX90" fmla="*/ 3882950 w 4100490"/>
              <a:gd name="connsiteY90" fmla="*/ 234017 h 2512659"/>
              <a:gd name="connsiteX91" fmla="*/ 3835280 w 4100490"/>
              <a:gd name="connsiteY91" fmla="*/ 277354 h 2512659"/>
              <a:gd name="connsiteX92" fmla="*/ 3843947 w 4100490"/>
              <a:gd name="connsiteY92" fmla="*/ 294688 h 2512659"/>
              <a:gd name="connsiteX93" fmla="*/ 3904618 w 4100490"/>
              <a:gd name="connsiteY93" fmla="*/ 294688 h 2512659"/>
              <a:gd name="connsiteX94" fmla="*/ 3995625 w 4100490"/>
              <a:gd name="connsiteY94" fmla="*/ 264353 h 2512659"/>
              <a:gd name="connsiteX95" fmla="*/ 4060629 w 4100490"/>
              <a:gd name="connsiteY95" fmla="*/ 255686 h 2512659"/>
              <a:gd name="connsiteX96" fmla="*/ 4098346 w 4100490"/>
              <a:gd name="connsiteY96" fmla="*/ 247018 h 2512659"/>
              <a:gd name="connsiteX97" fmla="*/ 4100490 w 4100490"/>
              <a:gd name="connsiteY97" fmla="*/ 325024 h 2512659"/>
              <a:gd name="connsiteX98" fmla="*/ 4055438 w 4100490"/>
              <a:gd name="connsiteY98" fmla="*/ 355359 h 2512659"/>
              <a:gd name="connsiteX99" fmla="*/ 4042008 w 4100490"/>
              <a:gd name="connsiteY99" fmla="*/ 378980 h 2512659"/>
              <a:gd name="connsiteX100" fmla="*/ 4038961 w 4100490"/>
              <a:gd name="connsiteY100" fmla="*/ 407363 h 2512659"/>
              <a:gd name="connsiteX101" fmla="*/ 4009291 w 4100490"/>
              <a:gd name="connsiteY101" fmla="*/ 435746 h 2512659"/>
              <a:gd name="connsiteX102" fmla="*/ 3956622 w 4100490"/>
              <a:gd name="connsiteY102" fmla="*/ 450700 h 2512659"/>
              <a:gd name="connsiteX103" fmla="*/ 3826612 w 4100490"/>
              <a:gd name="connsiteY103" fmla="*/ 485369 h 2512659"/>
              <a:gd name="connsiteX104" fmla="*/ 3778942 w 4100490"/>
              <a:gd name="connsiteY104" fmla="*/ 472368 h 2512659"/>
              <a:gd name="connsiteX105" fmla="*/ 3626407 w 4100490"/>
              <a:gd name="connsiteY105" fmla="*/ 513989 h 2512659"/>
              <a:gd name="connsiteX106" fmla="*/ 3474062 w 4100490"/>
              <a:gd name="connsiteY106" fmla="*/ 580946 h 2512659"/>
              <a:gd name="connsiteX107" fmla="*/ 3380246 w 4100490"/>
              <a:gd name="connsiteY107" fmla="*/ 624046 h 2512659"/>
              <a:gd name="connsiteX108" fmla="*/ 3250237 w 4100490"/>
              <a:gd name="connsiteY108" fmla="*/ 650048 h 2512659"/>
              <a:gd name="connsiteX109" fmla="*/ 3172423 w 4100490"/>
              <a:gd name="connsiteY109" fmla="*/ 656571 h 2512659"/>
              <a:gd name="connsiteX110" fmla="*/ 3072987 w 4100490"/>
              <a:gd name="connsiteY110" fmla="*/ 674762 h 2512659"/>
              <a:gd name="connsiteX111" fmla="*/ 2981551 w 4100490"/>
              <a:gd name="connsiteY111" fmla="*/ 705527 h 2512659"/>
              <a:gd name="connsiteX112" fmla="*/ 2875591 w 4100490"/>
              <a:gd name="connsiteY112" fmla="*/ 744960 h 2512659"/>
              <a:gd name="connsiteX113" fmla="*/ 2769202 w 4100490"/>
              <a:gd name="connsiteY113" fmla="*/ 775723 h 2512659"/>
              <a:gd name="connsiteX114" fmla="*/ 2673862 w 4100490"/>
              <a:gd name="connsiteY114" fmla="*/ 784391 h 2512659"/>
              <a:gd name="connsiteX115" fmla="*/ 2645434 w 4100490"/>
              <a:gd name="connsiteY115" fmla="*/ 784865 h 2512659"/>
              <a:gd name="connsiteX116" fmla="*/ 2574188 w 4100490"/>
              <a:gd name="connsiteY116" fmla="*/ 814726 h 2512659"/>
              <a:gd name="connsiteX117" fmla="*/ 2528041 w 4100490"/>
              <a:gd name="connsiteY117" fmla="*/ 856777 h 2512659"/>
              <a:gd name="connsiteX118" fmla="*/ 2500516 w 4100490"/>
              <a:gd name="connsiteY118" fmla="*/ 944736 h 2512659"/>
              <a:gd name="connsiteX119" fmla="*/ 2470180 w 4100490"/>
              <a:gd name="connsiteY119" fmla="*/ 1022741 h 2512659"/>
              <a:gd name="connsiteX120" fmla="*/ 2470180 w 4100490"/>
              <a:gd name="connsiteY120" fmla="*/ 1074745 h 2512659"/>
              <a:gd name="connsiteX121" fmla="*/ 2474514 w 4100490"/>
              <a:gd name="connsiteY121" fmla="*/ 1105081 h 2512659"/>
              <a:gd name="connsiteX122" fmla="*/ 2444178 w 4100490"/>
              <a:gd name="connsiteY122" fmla="*/ 1148417 h 2512659"/>
              <a:gd name="connsiteX123" fmla="*/ 2413843 w 4100490"/>
              <a:gd name="connsiteY123" fmla="*/ 1230757 h 2512659"/>
              <a:gd name="connsiteX124" fmla="*/ 2391982 w 4100490"/>
              <a:gd name="connsiteY124" fmla="*/ 1292285 h 2512659"/>
              <a:gd name="connsiteX125" fmla="*/ 2401507 w 4100490"/>
              <a:gd name="connsiteY125" fmla="*/ 1408008 h 2512659"/>
              <a:gd name="connsiteX126" fmla="*/ 2416461 w 4100490"/>
              <a:gd name="connsiteY126" fmla="*/ 1538446 h 2512659"/>
              <a:gd name="connsiteX127" fmla="*/ 2449177 w 4100490"/>
              <a:gd name="connsiteY127" fmla="*/ 1664122 h 2512659"/>
              <a:gd name="connsiteX128" fmla="*/ 2496182 w 4100490"/>
              <a:gd name="connsiteY128" fmla="*/ 1746461 h 2512659"/>
              <a:gd name="connsiteX129" fmla="*/ 2474514 w 4100490"/>
              <a:gd name="connsiteY129" fmla="*/ 1789797 h 2512659"/>
              <a:gd name="connsiteX130" fmla="*/ 2525852 w 4100490"/>
              <a:gd name="connsiteY130" fmla="*/ 1919807 h 2512659"/>
              <a:gd name="connsiteX131" fmla="*/ 2561187 w 4100490"/>
              <a:gd name="connsiteY131" fmla="*/ 2028148 h 2512659"/>
              <a:gd name="connsiteX132" fmla="*/ 2569854 w 4100490"/>
              <a:gd name="connsiteY132" fmla="*/ 2205828 h 2512659"/>
              <a:gd name="connsiteX133" fmla="*/ 2570283 w 4100490"/>
              <a:gd name="connsiteY133" fmla="*/ 2363792 h 2512659"/>
              <a:gd name="connsiteX134" fmla="*/ 2556853 w 4100490"/>
              <a:gd name="connsiteY134" fmla="*/ 2483181 h 2512659"/>
              <a:gd name="connsiteX135" fmla="*/ 2550138 w 4100490"/>
              <a:gd name="connsiteY135" fmla="*/ 2512659 h 2512659"/>
              <a:gd name="connsiteX136" fmla="*/ 1616451 w 4100490"/>
              <a:gd name="connsiteY136" fmla="*/ 2509183 h 2512659"/>
              <a:gd name="connsiteX0" fmla="*/ 1616451 w 4100490"/>
              <a:gd name="connsiteY0" fmla="*/ 2509183 h 2512659"/>
              <a:gd name="connsiteX1" fmla="*/ 1607784 w 4100490"/>
              <a:gd name="connsiteY1" fmla="*/ 2266499 h 2512659"/>
              <a:gd name="connsiteX2" fmla="*/ 1616451 w 4100490"/>
              <a:gd name="connsiteY2" fmla="*/ 2036815 h 2512659"/>
              <a:gd name="connsiteX3" fmla="*/ 1651120 w 4100490"/>
              <a:gd name="connsiteY3" fmla="*/ 1902472 h 2512659"/>
              <a:gd name="connsiteX4" fmla="*/ 1659788 w 4100490"/>
              <a:gd name="connsiteY4" fmla="*/ 1824467 h 2512659"/>
              <a:gd name="connsiteX5" fmla="*/ 1627737 w 4100490"/>
              <a:gd name="connsiteY5" fmla="*/ 1773128 h 2512659"/>
              <a:gd name="connsiteX6" fmla="*/ 1646787 w 4100490"/>
              <a:gd name="connsiteY6" fmla="*/ 1707458 h 2512659"/>
              <a:gd name="connsiteX7" fmla="*/ 1685790 w 4100490"/>
              <a:gd name="connsiteY7" fmla="*/ 1607784 h 2512659"/>
              <a:gd name="connsiteX8" fmla="*/ 1694457 w 4100490"/>
              <a:gd name="connsiteY8" fmla="*/ 1495109 h 2512659"/>
              <a:gd name="connsiteX9" fmla="*/ 1685790 w 4100490"/>
              <a:gd name="connsiteY9" fmla="*/ 1399769 h 2512659"/>
              <a:gd name="connsiteX10" fmla="*/ 1659788 w 4100490"/>
              <a:gd name="connsiteY10" fmla="*/ 1252425 h 2512659"/>
              <a:gd name="connsiteX11" fmla="*/ 1608450 w 4100490"/>
              <a:gd name="connsiteY11" fmla="*/ 1107891 h 2512659"/>
              <a:gd name="connsiteX12" fmla="*/ 1581354 w 4100490"/>
              <a:gd name="connsiteY12" fmla="*/ 971595 h 2512659"/>
              <a:gd name="connsiteX13" fmla="*/ 1558828 w 4100490"/>
              <a:gd name="connsiteY13" fmla="*/ 860873 h 2512659"/>
              <a:gd name="connsiteX14" fmla="*/ 1505965 w 4100490"/>
              <a:gd name="connsiteY14" fmla="*/ 817537 h 2512659"/>
              <a:gd name="connsiteX15" fmla="*/ 1434438 w 4100490"/>
              <a:gd name="connsiteY15" fmla="*/ 793058 h 2512659"/>
              <a:gd name="connsiteX16" fmla="*/ 1294903 w 4100490"/>
              <a:gd name="connsiteY16" fmla="*/ 790440 h 2512659"/>
              <a:gd name="connsiteX17" fmla="*/ 1161418 w 4100490"/>
              <a:gd name="connsiteY17" fmla="*/ 732387 h 2512659"/>
              <a:gd name="connsiteX18" fmla="*/ 1056982 w 4100490"/>
              <a:gd name="connsiteY18" fmla="*/ 703767 h 2512659"/>
              <a:gd name="connsiteX19" fmla="*/ 957737 w 4100490"/>
              <a:gd name="connsiteY19" fmla="*/ 689050 h 2512659"/>
              <a:gd name="connsiteX20" fmla="*/ 775723 w 4100490"/>
              <a:gd name="connsiteY20" fmla="*/ 667382 h 2512659"/>
              <a:gd name="connsiteX21" fmla="*/ 582470 w 4100490"/>
              <a:gd name="connsiteY21" fmla="*/ 622522 h 2512659"/>
              <a:gd name="connsiteX22" fmla="*/ 416030 w 4100490"/>
              <a:gd name="connsiteY22" fmla="*/ 559041 h 2512659"/>
              <a:gd name="connsiteX23" fmla="*/ 322643 w 4100490"/>
              <a:gd name="connsiteY23" fmla="*/ 529992 h 2512659"/>
              <a:gd name="connsiteX24" fmla="*/ 219064 w 4100490"/>
              <a:gd name="connsiteY24" fmla="*/ 529134 h 2512659"/>
              <a:gd name="connsiteX25" fmla="*/ 98726 w 4100490"/>
              <a:gd name="connsiteY25" fmla="*/ 508720 h 2512659"/>
              <a:gd name="connsiteX26" fmla="*/ 58525 w 4100490"/>
              <a:gd name="connsiteY26" fmla="*/ 493607 h 2512659"/>
              <a:gd name="connsiteX27" fmla="*/ 127301 w 4100490"/>
              <a:gd name="connsiteY27" fmla="*/ 475383 h 2512659"/>
              <a:gd name="connsiteX28" fmla="*/ 40098 w 4100490"/>
              <a:gd name="connsiteY28" fmla="*/ 449414 h 2512659"/>
              <a:gd name="connsiteX29" fmla="*/ 13001 w 4100490"/>
              <a:gd name="connsiteY29" fmla="*/ 398696 h 2512659"/>
              <a:gd name="connsiteX30" fmla="*/ 0 w 4100490"/>
              <a:gd name="connsiteY30" fmla="*/ 325024 h 2512659"/>
              <a:gd name="connsiteX31" fmla="*/ 43337 w 4100490"/>
              <a:gd name="connsiteY31" fmla="*/ 307689 h 2512659"/>
              <a:gd name="connsiteX32" fmla="*/ 147344 w 4100490"/>
              <a:gd name="connsiteY32" fmla="*/ 338025 h 2512659"/>
              <a:gd name="connsiteX33" fmla="*/ 238780 w 4100490"/>
              <a:gd name="connsiteY33" fmla="*/ 327405 h 2512659"/>
              <a:gd name="connsiteX34" fmla="*/ 184451 w 4100490"/>
              <a:gd name="connsiteY34" fmla="*/ 270595 h 2512659"/>
              <a:gd name="connsiteX35" fmla="*/ 189586 w 4100490"/>
              <a:gd name="connsiteY35" fmla="*/ 228160 h 2512659"/>
              <a:gd name="connsiteX36" fmla="*/ 224932 w 4100490"/>
              <a:gd name="connsiteY36" fmla="*/ 232495 h 2512659"/>
              <a:gd name="connsiteX37" fmla="*/ 255685 w 4100490"/>
              <a:gd name="connsiteY37" fmla="*/ 255686 h 2512659"/>
              <a:gd name="connsiteX38" fmla="*/ 342358 w 4100490"/>
              <a:gd name="connsiteY38" fmla="*/ 355359 h 2512659"/>
              <a:gd name="connsiteX39" fmla="*/ 368360 w 4100490"/>
              <a:gd name="connsiteY39" fmla="*/ 420364 h 2512659"/>
              <a:gd name="connsiteX40" fmla="*/ 528705 w 4100490"/>
              <a:gd name="connsiteY40" fmla="*/ 455033 h 2512659"/>
              <a:gd name="connsiteX41" fmla="*/ 720910 w 4100490"/>
              <a:gd name="connsiteY41" fmla="*/ 492513 h 2512659"/>
              <a:gd name="connsiteX42" fmla="*/ 855682 w 4100490"/>
              <a:gd name="connsiteY42" fmla="*/ 488608 h 2512659"/>
              <a:gd name="connsiteX43" fmla="*/ 966404 w 4100490"/>
              <a:gd name="connsiteY43" fmla="*/ 520038 h 2512659"/>
              <a:gd name="connsiteX44" fmla="*/ 1148417 w 4100490"/>
              <a:gd name="connsiteY44" fmla="*/ 559041 h 2512659"/>
              <a:gd name="connsiteX45" fmla="*/ 1239424 w 4100490"/>
              <a:gd name="connsiteY45" fmla="*/ 541706 h 2512659"/>
              <a:gd name="connsiteX46" fmla="*/ 1308762 w 4100490"/>
              <a:gd name="connsiteY46" fmla="*/ 550374 h 2512659"/>
              <a:gd name="connsiteX47" fmla="*/ 1382434 w 4100490"/>
              <a:gd name="connsiteY47" fmla="*/ 563375 h 2512659"/>
              <a:gd name="connsiteX48" fmla="*/ 1503776 w 4100490"/>
              <a:gd name="connsiteY48" fmla="*/ 520038 h 2512659"/>
              <a:gd name="connsiteX49" fmla="*/ 1603450 w 4100490"/>
              <a:gd name="connsiteY49" fmla="*/ 511371 h 2512659"/>
              <a:gd name="connsiteX50" fmla="*/ 1746890 w 4100490"/>
              <a:gd name="connsiteY50" fmla="*/ 552089 h 2512659"/>
              <a:gd name="connsiteX51" fmla="*/ 1798465 w 4100490"/>
              <a:gd name="connsiteY51" fmla="*/ 537373 h 2512659"/>
              <a:gd name="connsiteX52" fmla="*/ 1859136 w 4100490"/>
              <a:gd name="connsiteY52" fmla="*/ 524372 h 2512659"/>
              <a:gd name="connsiteX53" fmla="*/ 1867803 w 4100490"/>
              <a:gd name="connsiteY53" fmla="*/ 437699 h 2512659"/>
              <a:gd name="connsiteX54" fmla="*/ 1833134 w 4100490"/>
              <a:gd name="connsiteY54" fmla="*/ 385695 h 2512659"/>
              <a:gd name="connsiteX55" fmla="*/ 1798465 w 4100490"/>
              <a:gd name="connsiteY55" fmla="*/ 307689 h 2512659"/>
              <a:gd name="connsiteX56" fmla="*/ 1807132 w 4100490"/>
              <a:gd name="connsiteY56" fmla="*/ 177680 h 2512659"/>
              <a:gd name="connsiteX57" fmla="*/ 1889471 w 4100490"/>
              <a:gd name="connsiteY57" fmla="*/ 69339 h 2512659"/>
              <a:gd name="connsiteX58" fmla="*/ 1958810 w 4100490"/>
              <a:gd name="connsiteY58" fmla="*/ 4334 h 2512659"/>
              <a:gd name="connsiteX59" fmla="*/ 2049816 w 4100490"/>
              <a:gd name="connsiteY59" fmla="*/ 0 h 2512659"/>
              <a:gd name="connsiteX60" fmla="*/ 2145156 w 4100490"/>
              <a:gd name="connsiteY60" fmla="*/ 34669 h 2512659"/>
              <a:gd name="connsiteX61" fmla="*/ 2202589 w 4100490"/>
              <a:gd name="connsiteY61" fmla="*/ 102056 h 2512659"/>
              <a:gd name="connsiteX62" fmla="*/ 2253498 w 4100490"/>
              <a:gd name="connsiteY62" fmla="*/ 160345 h 2512659"/>
              <a:gd name="connsiteX63" fmla="*/ 2259356 w 4100490"/>
              <a:gd name="connsiteY63" fmla="*/ 253733 h 2512659"/>
              <a:gd name="connsiteX64" fmla="*/ 2246782 w 4100490"/>
              <a:gd name="connsiteY64" fmla="*/ 316594 h 2512659"/>
              <a:gd name="connsiteX65" fmla="*/ 2227496 w 4100490"/>
              <a:gd name="connsiteY65" fmla="*/ 368360 h 2512659"/>
              <a:gd name="connsiteX66" fmla="*/ 2197826 w 4100490"/>
              <a:gd name="connsiteY66" fmla="*/ 405412 h 2512659"/>
              <a:gd name="connsiteX67" fmla="*/ 2184159 w 4100490"/>
              <a:gd name="connsiteY67" fmla="*/ 468034 h 2512659"/>
              <a:gd name="connsiteX68" fmla="*/ 2184159 w 4100490"/>
              <a:gd name="connsiteY68" fmla="*/ 502704 h 2512659"/>
              <a:gd name="connsiteX69" fmla="*/ 2270832 w 4100490"/>
              <a:gd name="connsiteY69" fmla="*/ 533039 h 2512659"/>
              <a:gd name="connsiteX70" fmla="*/ 2270832 w 4100490"/>
              <a:gd name="connsiteY70" fmla="*/ 533039 h 2512659"/>
              <a:gd name="connsiteX71" fmla="*/ 2344504 w 4100490"/>
              <a:gd name="connsiteY71" fmla="*/ 528705 h 2512659"/>
              <a:gd name="connsiteX72" fmla="*/ 2374840 w 4100490"/>
              <a:gd name="connsiteY72" fmla="*/ 520038 h 2512659"/>
              <a:gd name="connsiteX73" fmla="*/ 2409509 w 4100490"/>
              <a:gd name="connsiteY73" fmla="*/ 489703 h 2512659"/>
              <a:gd name="connsiteX74" fmla="*/ 2439845 w 4100490"/>
              <a:gd name="connsiteY74" fmla="*/ 515705 h 2512659"/>
              <a:gd name="connsiteX75" fmla="*/ 2578521 w 4100490"/>
              <a:gd name="connsiteY75" fmla="*/ 511371 h 2512659"/>
              <a:gd name="connsiteX76" fmla="*/ 2714152 w 4100490"/>
              <a:gd name="connsiteY76" fmla="*/ 548850 h 2512659"/>
              <a:gd name="connsiteX77" fmla="*/ 2838540 w 4100490"/>
              <a:gd name="connsiteY77" fmla="*/ 524372 h 2512659"/>
              <a:gd name="connsiteX78" fmla="*/ 3037888 w 4100490"/>
              <a:gd name="connsiteY78" fmla="*/ 489703 h 2512659"/>
              <a:gd name="connsiteX79" fmla="*/ 3094226 w 4100490"/>
              <a:gd name="connsiteY79" fmla="*/ 472368 h 2512659"/>
              <a:gd name="connsiteX80" fmla="*/ 3231379 w 4100490"/>
              <a:gd name="connsiteY80" fmla="*/ 445272 h 2512659"/>
              <a:gd name="connsiteX81" fmla="*/ 3365722 w 4100490"/>
              <a:gd name="connsiteY81" fmla="*/ 446795 h 2512659"/>
              <a:gd name="connsiteX82" fmla="*/ 3531924 w 4100490"/>
              <a:gd name="connsiteY82" fmla="*/ 407363 h 2512659"/>
              <a:gd name="connsiteX83" fmla="*/ 3653266 w 4100490"/>
              <a:gd name="connsiteY83" fmla="*/ 390029 h 2512659"/>
              <a:gd name="connsiteX84" fmla="*/ 3722605 w 4100490"/>
              <a:gd name="connsiteY84" fmla="*/ 351026 h 2512659"/>
              <a:gd name="connsiteX85" fmla="*/ 3752940 w 4100490"/>
              <a:gd name="connsiteY85" fmla="*/ 281687 h 2512659"/>
              <a:gd name="connsiteX86" fmla="*/ 3809278 w 4100490"/>
              <a:gd name="connsiteY86" fmla="*/ 208015 h 2512659"/>
              <a:gd name="connsiteX87" fmla="*/ 3878616 w 4100490"/>
              <a:gd name="connsiteY87" fmla="*/ 160345 h 2512659"/>
              <a:gd name="connsiteX88" fmla="*/ 3909618 w 4100490"/>
              <a:gd name="connsiteY88" fmla="*/ 163584 h 2512659"/>
              <a:gd name="connsiteX89" fmla="*/ 3909618 w 4100490"/>
              <a:gd name="connsiteY89" fmla="*/ 195443 h 2512659"/>
              <a:gd name="connsiteX90" fmla="*/ 3882950 w 4100490"/>
              <a:gd name="connsiteY90" fmla="*/ 234017 h 2512659"/>
              <a:gd name="connsiteX91" fmla="*/ 3835280 w 4100490"/>
              <a:gd name="connsiteY91" fmla="*/ 277354 h 2512659"/>
              <a:gd name="connsiteX92" fmla="*/ 3843947 w 4100490"/>
              <a:gd name="connsiteY92" fmla="*/ 294688 h 2512659"/>
              <a:gd name="connsiteX93" fmla="*/ 3904618 w 4100490"/>
              <a:gd name="connsiteY93" fmla="*/ 294688 h 2512659"/>
              <a:gd name="connsiteX94" fmla="*/ 3995625 w 4100490"/>
              <a:gd name="connsiteY94" fmla="*/ 264353 h 2512659"/>
              <a:gd name="connsiteX95" fmla="*/ 4060629 w 4100490"/>
              <a:gd name="connsiteY95" fmla="*/ 255686 h 2512659"/>
              <a:gd name="connsiteX96" fmla="*/ 4098346 w 4100490"/>
              <a:gd name="connsiteY96" fmla="*/ 247018 h 2512659"/>
              <a:gd name="connsiteX97" fmla="*/ 4100490 w 4100490"/>
              <a:gd name="connsiteY97" fmla="*/ 325024 h 2512659"/>
              <a:gd name="connsiteX98" fmla="*/ 4055438 w 4100490"/>
              <a:gd name="connsiteY98" fmla="*/ 355359 h 2512659"/>
              <a:gd name="connsiteX99" fmla="*/ 4042008 w 4100490"/>
              <a:gd name="connsiteY99" fmla="*/ 378980 h 2512659"/>
              <a:gd name="connsiteX100" fmla="*/ 4038961 w 4100490"/>
              <a:gd name="connsiteY100" fmla="*/ 407363 h 2512659"/>
              <a:gd name="connsiteX101" fmla="*/ 4009291 w 4100490"/>
              <a:gd name="connsiteY101" fmla="*/ 435746 h 2512659"/>
              <a:gd name="connsiteX102" fmla="*/ 3956622 w 4100490"/>
              <a:gd name="connsiteY102" fmla="*/ 450700 h 2512659"/>
              <a:gd name="connsiteX103" fmla="*/ 3826612 w 4100490"/>
              <a:gd name="connsiteY103" fmla="*/ 485369 h 2512659"/>
              <a:gd name="connsiteX104" fmla="*/ 3778942 w 4100490"/>
              <a:gd name="connsiteY104" fmla="*/ 472368 h 2512659"/>
              <a:gd name="connsiteX105" fmla="*/ 3626407 w 4100490"/>
              <a:gd name="connsiteY105" fmla="*/ 513989 h 2512659"/>
              <a:gd name="connsiteX106" fmla="*/ 3474062 w 4100490"/>
              <a:gd name="connsiteY106" fmla="*/ 580946 h 2512659"/>
              <a:gd name="connsiteX107" fmla="*/ 3380246 w 4100490"/>
              <a:gd name="connsiteY107" fmla="*/ 624046 h 2512659"/>
              <a:gd name="connsiteX108" fmla="*/ 3250237 w 4100490"/>
              <a:gd name="connsiteY108" fmla="*/ 650048 h 2512659"/>
              <a:gd name="connsiteX109" fmla="*/ 3172423 w 4100490"/>
              <a:gd name="connsiteY109" fmla="*/ 656571 h 2512659"/>
              <a:gd name="connsiteX110" fmla="*/ 3072987 w 4100490"/>
              <a:gd name="connsiteY110" fmla="*/ 674762 h 2512659"/>
              <a:gd name="connsiteX111" fmla="*/ 2981551 w 4100490"/>
              <a:gd name="connsiteY111" fmla="*/ 705527 h 2512659"/>
              <a:gd name="connsiteX112" fmla="*/ 2875591 w 4100490"/>
              <a:gd name="connsiteY112" fmla="*/ 744960 h 2512659"/>
              <a:gd name="connsiteX113" fmla="*/ 2769202 w 4100490"/>
              <a:gd name="connsiteY113" fmla="*/ 775723 h 2512659"/>
              <a:gd name="connsiteX114" fmla="*/ 2673862 w 4100490"/>
              <a:gd name="connsiteY114" fmla="*/ 784391 h 2512659"/>
              <a:gd name="connsiteX115" fmla="*/ 2645434 w 4100490"/>
              <a:gd name="connsiteY115" fmla="*/ 784865 h 2512659"/>
              <a:gd name="connsiteX116" fmla="*/ 2574188 w 4100490"/>
              <a:gd name="connsiteY116" fmla="*/ 814726 h 2512659"/>
              <a:gd name="connsiteX117" fmla="*/ 2528041 w 4100490"/>
              <a:gd name="connsiteY117" fmla="*/ 856777 h 2512659"/>
              <a:gd name="connsiteX118" fmla="*/ 2500516 w 4100490"/>
              <a:gd name="connsiteY118" fmla="*/ 944736 h 2512659"/>
              <a:gd name="connsiteX119" fmla="*/ 2470180 w 4100490"/>
              <a:gd name="connsiteY119" fmla="*/ 1022741 h 2512659"/>
              <a:gd name="connsiteX120" fmla="*/ 2470180 w 4100490"/>
              <a:gd name="connsiteY120" fmla="*/ 1074745 h 2512659"/>
              <a:gd name="connsiteX121" fmla="*/ 2474514 w 4100490"/>
              <a:gd name="connsiteY121" fmla="*/ 1105081 h 2512659"/>
              <a:gd name="connsiteX122" fmla="*/ 2444178 w 4100490"/>
              <a:gd name="connsiteY122" fmla="*/ 1148417 h 2512659"/>
              <a:gd name="connsiteX123" fmla="*/ 2413843 w 4100490"/>
              <a:gd name="connsiteY123" fmla="*/ 1230757 h 2512659"/>
              <a:gd name="connsiteX124" fmla="*/ 2391982 w 4100490"/>
              <a:gd name="connsiteY124" fmla="*/ 1292285 h 2512659"/>
              <a:gd name="connsiteX125" fmla="*/ 2401507 w 4100490"/>
              <a:gd name="connsiteY125" fmla="*/ 1408008 h 2512659"/>
              <a:gd name="connsiteX126" fmla="*/ 2416461 w 4100490"/>
              <a:gd name="connsiteY126" fmla="*/ 1538446 h 2512659"/>
              <a:gd name="connsiteX127" fmla="*/ 2449177 w 4100490"/>
              <a:gd name="connsiteY127" fmla="*/ 1664122 h 2512659"/>
              <a:gd name="connsiteX128" fmla="*/ 2496182 w 4100490"/>
              <a:gd name="connsiteY128" fmla="*/ 1746461 h 2512659"/>
              <a:gd name="connsiteX129" fmla="*/ 2474514 w 4100490"/>
              <a:gd name="connsiteY129" fmla="*/ 1789797 h 2512659"/>
              <a:gd name="connsiteX130" fmla="*/ 2525852 w 4100490"/>
              <a:gd name="connsiteY130" fmla="*/ 1919807 h 2512659"/>
              <a:gd name="connsiteX131" fmla="*/ 2561187 w 4100490"/>
              <a:gd name="connsiteY131" fmla="*/ 2028148 h 2512659"/>
              <a:gd name="connsiteX132" fmla="*/ 2569854 w 4100490"/>
              <a:gd name="connsiteY132" fmla="*/ 2205828 h 2512659"/>
              <a:gd name="connsiteX133" fmla="*/ 2570283 w 4100490"/>
              <a:gd name="connsiteY133" fmla="*/ 2363792 h 2512659"/>
              <a:gd name="connsiteX134" fmla="*/ 2556853 w 4100490"/>
              <a:gd name="connsiteY134" fmla="*/ 2483181 h 2512659"/>
              <a:gd name="connsiteX135" fmla="*/ 2550138 w 4100490"/>
              <a:gd name="connsiteY135" fmla="*/ 2512659 h 2512659"/>
              <a:gd name="connsiteX136" fmla="*/ 1616451 w 4100490"/>
              <a:gd name="connsiteY136" fmla="*/ 2509183 h 2512659"/>
              <a:gd name="connsiteX0" fmla="*/ 1636787 w 4120826"/>
              <a:gd name="connsiteY0" fmla="*/ 2509183 h 2512659"/>
              <a:gd name="connsiteX1" fmla="*/ 1628120 w 4120826"/>
              <a:gd name="connsiteY1" fmla="*/ 2266499 h 2512659"/>
              <a:gd name="connsiteX2" fmla="*/ 1636787 w 4120826"/>
              <a:gd name="connsiteY2" fmla="*/ 2036815 h 2512659"/>
              <a:gd name="connsiteX3" fmla="*/ 1671456 w 4120826"/>
              <a:gd name="connsiteY3" fmla="*/ 1902472 h 2512659"/>
              <a:gd name="connsiteX4" fmla="*/ 1680124 w 4120826"/>
              <a:gd name="connsiteY4" fmla="*/ 1824467 h 2512659"/>
              <a:gd name="connsiteX5" fmla="*/ 1648073 w 4120826"/>
              <a:gd name="connsiteY5" fmla="*/ 1773128 h 2512659"/>
              <a:gd name="connsiteX6" fmla="*/ 1667123 w 4120826"/>
              <a:gd name="connsiteY6" fmla="*/ 1707458 h 2512659"/>
              <a:gd name="connsiteX7" fmla="*/ 1706126 w 4120826"/>
              <a:gd name="connsiteY7" fmla="*/ 1607784 h 2512659"/>
              <a:gd name="connsiteX8" fmla="*/ 1714793 w 4120826"/>
              <a:gd name="connsiteY8" fmla="*/ 1495109 h 2512659"/>
              <a:gd name="connsiteX9" fmla="*/ 1706126 w 4120826"/>
              <a:gd name="connsiteY9" fmla="*/ 1399769 h 2512659"/>
              <a:gd name="connsiteX10" fmla="*/ 1680124 w 4120826"/>
              <a:gd name="connsiteY10" fmla="*/ 1252425 h 2512659"/>
              <a:gd name="connsiteX11" fmla="*/ 1628786 w 4120826"/>
              <a:gd name="connsiteY11" fmla="*/ 1107891 h 2512659"/>
              <a:gd name="connsiteX12" fmla="*/ 1601690 w 4120826"/>
              <a:gd name="connsiteY12" fmla="*/ 971595 h 2512659"/>
              <a:gd name="connsiteX13" fmla="*/ 1579164 w 4120826"/>
              <a:gd name="connsiteY13" fmla="*/ 860873 h 2512659"/>
              <a:gd name="connsiteX14" fmla="*/ 1526301 w 4120826"/>
              <a:gd name="connsiteY14" fmla="*/ 817537 h 2512659"/>
              <a:gd name="connsiteX15" fmla="*/ 1454774 w 4120826"/>
              <a:gd name="connsiteY15" fmla="*/ 793058 h 2512659"/>
              <a:gd name="connsiteX16" fmla="*/ 1315239 w 4120826"/>
              <a:gd name="connsiteY16" fmla="*/ 790440 h 2512659"/>
              <a:gd name="connsiteX17" fmla="*/ 1181754 w 4120826"/>
              <a:gd name="connsiteY17" fmla="*/ 732387 h 2512659"/>
              <a:gd name="connsiteX18" fmla="*/ 1077318 w 4120826"/>
              <a:gd name="connsiteY18" fmla="*/ 703767 h 2512659"/>
              <a:gd name="connsiteX19" fmla="*/ 978073 w 4120826"/>
              <a:gd name="connsiteY19" fmla="*/ 689050 h 2512659"/>
              <a:gd name="connsiteX20" fmla="*/ 796059 w 4120826"/>
              <a:gd name="connsiteY20" fmla="*/ 667382 h 2512659"/>
              <a:gd name="connsiteX21" fmla="*/ 602806 w 4120826"/>
              <a:gd name="connsiteY21" fmla="*/ 622522 h 2512659"/>
              <a:gd name="connsiteX22" fmla="*/ 436366 w 4120826"/>
              <a:gd name="connsiteY22" fmla="*/ 559041 h 2512659"/>
              <a:gd name="connsiteX23" fmla="*/ 342979 w 4120826"/>
              <a:gd name="connsiteY23" fmla="*/ 529992 h 2512659"/>
              <a:gd name="connsiteX24" fmla="*/ 239400 w 4120826"/>
              <a:gd name="connsiteY24" fmla="*/ 529134 h 2512659"/>
              <a:gd name="connsiteX25" fmla="*/ 119062 w 4120826"/>
              <a:gd name="connsiteY25" fmla="*/ 508720 h 2512659"/>
              <a:gd name="connsiteX26" fmla="*/ 78861 w 4120826"/>
              <a:gd name="connsiteY26" fmla="*/ 493607 h 2512659"/>
              <a:gd name="connsiteX27" fmla="*/ 147637 w 4120826"/>
              <a:gd name="connsiteY27" fmla="*/ 475383 h 2512659"/>
              <a:gd name="connsiteX28" fmla="*/ 60434 w 4120826"/>
              <a:gd name="connsiteY28" fmla="*/ 449414 h 2512659"/>
              <a:gd name="connsiteX29" fmla="*/ 33337 w 4120826"/>
              <a:gd name="connsiteY29" fmla="*/ 398696 h 2512659"/>
              <a:gd name="connsiteX30" fmla="*/ 0 w 4120826"/>
              <a:gd name="connsiteY30" fmla="*/ 382514 h 2512659"/>
              <a:gd name="connsiteX31" fmla="*/ 20336 w 4120826"/>
              <a:gd name="connsiteY31" fmla="*/ 325024 h 2512659"/>
              <a:gd name="connsiteX32" fmla="*/ 63673 w 4120826"/>
              <a:gd name="connsiteY32" fmla="*/ 307689 h 2512659"/>
              <a:gd name="connsiteX33" fmla="*/ 167680 w 4120826"/>
              <a:gd name="connsiteY33" fmla="*/ 338025 h 2512659"/>
              <a:gd name="connsiteX34" fmla="*/ 259116 w 4120826"/>
              <a:gd name="connsiteY34" fmla="*/ 327405 h 2512659"/>
              <a:gd name="connsiteX35" fmla="*/ 204787 w 4120826"/>
              <a:gd name="connsiteY35" fmla="*/ 270595 h 2512659"/>
              <a:gd name="connsiteX36" fmla="*/ 209922 w 4120826"/>
              <a:gd name="connsiteY36" fmla="*/ 228160 h 2512659"/>
              <a:gd name="connsiteX37" fmla="*/ 245268 w 4120826"/>
              <a:gd name="connsiteY37" fmla="*/ 232495 h 2512659"/>
              <a:gd name="connsiteX38" fmla="*/ 276021 w 4120826"/>
              <a:gd name="connsiteY38" fmla="*/ 255686 h 2512659"/>
              <a:gd name="connsiteX39" fmla="*/ 362694 w 4120826"/>
              <a:gd name="connsiteY39" fmla="*/ 355359 h 2512659"/>
              <a:gd name="connsiteX40" fmla="*/ 388696 w 4120826"/>
              <a:gd name="connsiteY40" fmla="*/ 420364 h 2512659"/>
              <a:gd name="connsiteX41" fmla="*/ 549041 w 4120826"/>
              <a:gd name="connsiteY41" fmla="*/ 455033 h 2512659"/>
              <a:gd name="connsiteX42" fmla="*/ 741246 w 4120826"/>
              <a:gd name="connsiteY42" fmla="*/ 492513 h 2512659"/>
              <a:gd name="connsiteX43" fmla="*/ 876018 w 4120826"/>
              <a:gd name="connsiteY43" fmla="*/ 488608 h 2512659"/>
              <a:gd name="connsiteX44" fmla="*/ 986740 w 4120826"/>
              <a:gd name="connsiteY44" fmla="*/ 520038 h 2512659"/>
              <a:gd name="connsiteX45" fmla="*/ 1168753 w 4120826"/>
              <a:gd name="connsiteY45" fmla="*/ 559041 h 2512659"/>
              <a:gd name="connsiteX46" fmla="*/ 1259760 w 4120826"/>
              <a:gd name="connsiteY46" fmla="*/ 541706 h 2512659"/>
              <a:gd name="connsiteX47" fmla="*/ 1329098 w 4120826"/>
              <a:gd name="connsiteY47" fmla="*/ 550374 h 2512659"/>
              <a:gd name="connsiteX48" fmla="*/ 1402770 w 4120826"/>
              <a:gd name="connsiteY48" fmla="*/ 563375 h 2512659"/>
              <a:gd name="connsiteX49" fmla="*/ 1524112 w 4120826"/>
              <a:gd name="connsiteY49" fmla="*/ 520038 h 2512659"/>
              <a:gd name="connsiteX50" fmla="*/ 1623786 w 4120826"/>
              <a:gd name="connsiteY50" fmla="*/ 511371 h 2512659"/>
              <a:gd name="connsiteX51" fmla="*/ 1767226 w 4120826"/>
              <a:gd name="connsiteY51" fmla="*/ 552089 h 2512659"/>
              <a:gd name="connsiteX52" fmla="*/ 1818801 w 4120826"/>
              <a:gd name="connsiteY52" fmla="*/ 537373 h 2512659"/>
              <a:gd name="connsiteX53" fmla="*/ 1879472 w 4120826"/>
              <a:gd name="connsiteY53" fmla="*/ 524372 h 2512659"/>
              <a:gd name="connsiteX54" fmla="*/ 1888139 w 4120826"/>
              <a:gd name="connsiteY54" fmla="*/ 437699 h 2512659"/>
              <a:gd name="connsiteX55" fmla="*/ 1853470 w 4120826"/>
              <a:gd name="connsiteY55" fmla="*/ 385695 h 2512659"/>
              <a:gd name="connsiteX56" fmla="*/ 1818801 w 4120826"/>
              <a:gd name="connsiteY56" fmla="*/ 307689 h 2512659"/>
              <a:gd name="connsiteX57" fmla="*/ 1827468 w 4120826"/>
              <a:gd name="connsiteY57" fmla="*/ 177680 h 2512659"/>
              <a:gd name="connsiteX58" fmla="*/ 1909807 w 4120826"/>
              <a:gd name="connsiteY58" fmla="*/ 69339 h 2512659"/>
              <a:gd name="connsiteX59" fmla="*/ 1979146 w 4120826"/>
              <a:gd name="connsiteY59" fmla="*/ 4334 h 2512659"/>
              <a:gd name="connsiteX60" fmla="*/ 2070152 w 4120826"/>
              <a:gd name="connsiteY60" fmla="*/ 0 h 2512659"/>
              <a:gd name="connsiteX61" fmla="*/ 2165492 w 4120826"/>
              <a:gd name="connsiteY61" fmla="*/ 34669 h 2512659"/>
              <a:gd name="connsiteX62" fmla="*/ 2222925 w 4120826"/>
              <a:gd name="connsiteY62" fmla="*/ 102056 h 2512659"/>
              <a:gd name="connsiteX63" fmla="*/ 2273834 w 4120826"/>
              <a:gd name="connsiteY63" fmla="*/ 160345 h 2512659"/>
              <a:gd name="connsiteX64" fmla="*/ 2279692 w 4120826"/>
              <a:gd name="connsiteY64" fmla="*/ 253733 h 2512659"/>
              <a:gd name="connsiteX65" fmla="*/ 2267118 w 4120826"/>
              <a:gd name="connsiteY65" fmla="*/ 316594 h 2512659"/>
              <a:gd name="connsiteX66" fmla="*/ 2247832 w 4120826"/>
              <a:gd name="connsiteY66" fmla="*/ 368360 h 2512659"/>
              <a:gd name="connsiteX67" fmla="*/ 2218162 w 4120826"/>
              <a:gd name="connsiteY67" fmla="*/ 405412 h 2512659"/>
              <a:gd name="connsiteX68" fmla="*/ 2204495 w 4120826"/>
              <a:gd name="connsiteY68" fmla="*/ 468034 h 2512659"/>
              <a:gd name="connsiteX69" fmla="*/ 2204495 w 4120826"/>
              <a:gd name="connsiteY69" fmla="*/ 502704 h 2512659"/>
              <a:gd name="connsiteX70" fmla="*/ 2291168 w 4120826"/>
              <a:gd name="connsiteY70" fmla="*/ 533039 h 2512659"/>
              <a:gd name="connsiteX71" fmla="*/ 2291168 w 4120826"/>
              <a:gd name="connsiteY71" fmla="*/ 533039 h 2512659"/>
              <a:gd name="connsiteX72" fmla="*/ 2364840 w 4120826"/>
              <a:gd name="connsiteY72" fmla="*/ 528705 h 2512659"/>
              <a:gd name="connsiteX73" fmla="*/ 2395176 w 4120826"/>
              <a:gd name="connsiteY73" fmla="*/ 520038 h 2512659"/>
              <a:gd name="connsiteX74" fmla="*/ 2429845 w 4120826"/>
              <a:gd name="connsiteY74" fmla="*/ 489703 h 2512659"/>
              <a:gd name="connsiteX75" fmla="*/ 2460181 w 4120826"/>
              <a:gd name="connsiteY75" fmla="*/ 515705 h 2512659"/>
              <a:gd name="connsiteX76" fmla="*/ 2598857 w 4120826"/>
              <a:gd name="connsiteY76" fmla="*/ 511371 h 2512659"/>
              <a:gd name="connsiteX77" fmla="*/ 2734488 w 4120826"/>
              <a:gd name="connsiteY77" fmla="*/ 548850 h 2512659"/>
              <a:gd name="connsiteX78" fmla="*/ 2858876 w 4120826"/>
              <a:gd name="connsiteY78" fmla="*/ 524372 h 2512659"/>
              <a:gd name="connsiteX79" fmla="*/ 3058224 w 4120826"/>
              <a:gd name="connsiteY79" fmla="*/ 489703 h 2512659"/>
              <a:gd name="connsiteX80" fmla="*/ 3114562 w 4120826"/>
              <a:gd name="connsiteY80" fmla="*/ 472368 h 2512659"/>
              <a:gd name="connsiteX81" fmla="*/ 3251715 w 4120826"/>
              <a:gd name="connsiteY81" fmla="*/ 445272 h 2512659"/>
              <a:gd name="connsiteX82" fmla="*/ 3386058 w 4120826"/>
              <a:gd name="connsiteY82" fmla="*/ 446795 h 2512659"/>
              <a:gd name="connsiteX83" fmla="*/ 3552260 w 4120826"/>
              <a:gd name="connsiteY83" fmla="*/ 407363 h 2512659"/>
              <a:gd name="connsiteX84" fmla="*/ 3673602 w 4120826"/>
              <a:gd name="connsiteY84" fmla="*/ 390029 h 2512659"/>
              <a:gd name="connsiteX85" fmla="*/ 3742941 w 4120826"/>
              <a:gd name="connsiteY85" fmla="*/ 351026 h 2512659"/>
              <a:gd name="connsiteX86" fmla="*/ 3773276 w 4120826"/>
              <a:gd name="connsiteY86" fmla="*/ 281687 h 2512659"/>
              <a:gd name="connsiteX87" fmla="*/ 3829614 w 4120826"/>
              <a:gd name="connsiteY87" fmla="*/ 208015 h 2512659"/>
              <a:gd name="connsiteX88" fmla="*/ 3898952 w 4120826"/>
              <a:gd name="connsiteY88" fmla="*/ 160345 h 2512659"/>
              <a:gd name="connsiteX89" fmla="*/ 3929954 w 4120826"/>
              <a:gd name="connsiteY89" fmla="*/ 163584 h 2512659"/>
              <a:gd name="connsiteX90" fmla="*/ 3929954 w 4120826"/>
              <a:gd name="connsiteY90" fmla="*/ 195443 h 2512659"/>
              <a:gd name="connsiteX91" fmla="*/ 3903286 w 4120826"/>
              <a:gd name="connsiteY91" fmla="*/ 234017 h 2512659"/>
              <a:gd name="connsiteX92" fmla="*/ 3855616 w 4120826"/>
              <a:gd name="connsiteY92" fmla="*/ 277354 h 2512659"/>
              <a:gd name="connsiteX93" fmla="*/ 3864283 w 4120826"/>
              <a:gd name="connsiteY93" fmla="*/ 294688 h 2512659"/>
              <a:gd name="connsiteX94" fmla="*/ 3924954 w 4120826"/>
              <a:gd name="connsiteY94" fmla="*/ 294688 h 2512659"/>
              <a:gd name="connsiteX95" fmla="*/ 4015961 w 4120826"/>
              <a:gd name="connsiteY95" fmla="*/ 264353 h 2512659"/>
              <a:gd name="connsiteX96" fmla="*/ 4080965 w 4120826"/>
              <a:gd name="connsiteY96" fmla="*/ 255686 h 2512659"/>
              <a:gd name="connsiteX97" fmla="*/ 4118682 w 4120826"/>
              <a:gd name="connsiteY97" fmla="*/ 247018 h 2512659"/>
              <a:gd name="connsiteX98" fmla="*/ 4120826 w 4120826"/>
              <a:gd name="connsiteY98" fmla="*/ 325024 h 2512659"/>
              <a:gd name="connsiteX99" fmla="*/ 4075774 w 4120826"/>
              <a:gd name="connsiteY99" fmla="*/ 355359 h 2512659"/>
              <a:gd name="connsiteX100" fmla="*/ 4062344 w 4120826"/>
              <a:gd name="connsiteY100" fmla="*/ 378980 h 2512659"/>
              <a:gd name="connsiteX101" fmla="*/ 4059297 w 4120826"/>
              <a:gd name="connsiteY101" fmla="*/ 407363 h 2512659"/>
              <a:gd name="connsiteX102" fmla="*/ 4029627 w 4120826"/>
              <a:gd name="connsiteY102" fmla="*/ 435746 h 2512659"/>
              <a:gd name="connsiteX103" fmla="*/ 3976958 w 4120826"/>
              <a:gd name="connsiteY103" fmla="*/ 450700 h 2512659"/>
              <a:gd name="connsiteX104" fmla="*/ 3846948 w 4120826"/>
              <a:gd name="connsiteY104" fmla="*/ 485369 h 2512659"/>
              <a:gd name="connsiteX105" fmla="*/ 3799278 w 4120826"/>
              <a:gd name="connsiteY105" fmla="*/ 472368 h 2512659"/>
              <a:gd name="connsiteX106" fmla="*/ 3646743 w 4120826"/>
              <a:gd name="connsiteY106" fmla="*/ 513989 h 2512659"/>
              <a:gd name="connsiteX107" fmla="*/ 3494398 w 4120826"/>
              <a:gd name="connsiteY107" fmla="*/ 580946 h 2512659"/>
              <a:gd name="connsiteX108" fmla="*/ 3400582 w 4120826"/>
              <a:gd name="connsiteY108" fmla="*/ 624046 h 2512659"/>
              <a:gd name="connsiteX109" fmla="*/ 3270573 w 4120826"/>
              <a:gd name="connsiteY109" fmla="*/ 650048 h 2512659"/>
              <a:gd name="connsiteX110" fmla="*/ 3192759 w 4120826"/>
              <a:gd name="connsiteY110" fmla="*/ 656571 h 2512659"/>
              <a:gd name="connsiteX111" fmla="*/ 3093323 w 4120826"/>
              <a:gd name="connsiteY111" fmla="*/ 674762 h 2512659"/>
              <a:gd name="connsiteX112" fmla="*/ 3001887 w 4120826"/>
              <a:gd name="connsiteY112" fmla="*/ 705527 h 2512659"/>
              <a:gd name="connsiteX113" fmla="*/ 2895927 w 4120826"/>
              <a:gd name="connsiteY113" fmla="*/ 744960 h 2512659"/>
              <a:gd name="connsiteX114" fmla="*/ 2789538 w 4120826"/>
              <a:gd name="connsiteY114" fmla="*/ 775723 h 2512659"/>
              <a:gd name="connsiteX115" fmla="*/ 2694198 w 4120826"/>
              <a:gd name="connsiteY115" fmla="*/ 784391 h 2512659"/>
              <a:gd name="connsiteX116" fmla="*/ 2665770 w 4120826"/>
              <a:gd name="connsiteY116" fmla="*/ 784865 h 2512659"/>
              <a:gd name="connsiteX117" fmla="*/ 2594524 w 4120826"/>
              <a:gd name="connsiteY117" fmla="*/ 814726 h 2512659"/>
              <a:gd name="connsiteX118" fmla="*/ 2548377 w 4120826"/>
              <a:gd name="connsiteY118" fmla="*/ 856777 h 2512659"/>
              <a:gd name="connsiteX119" fmla="*/ 2520852 w 4120826"/>
              <a:gd name="connsiteY119" fmla="*/ 944736 h 2512659"/>
              <a:gd name="connsiteX120" fmla="*/ 2490516 w 4120826"/>
              <a:gd name="connsiteY120" fmla="*/ 1022741 h 2512659"/>
              <a:gd name="connsiteX121" fmla="*/ 2490516 w 4120826"/>
              <a:gd name="connsiteY121" fmla="*/ 1074745 h 2512659"/>
              <a:gd name="connsiteX122" fmla="*/ 2494850 w 4120826"/>
              <a:gd name="connsiteY122" fmla="*/ 1105081 h 2512659"/>
              <a:gd name="connsiteX123" fmla="*/ 2464514 w 4120826"/>
              <a:gd name="connsiteY123" fmla="*/ 1148417 h 2512659"/>
              <a:gd name="connsiteX124" fmla="*/ 2434179 w 4120826"/>
              <a:gd name="connsiteY124" fmla="*/ 1230757 h 2512659"/>
              <a:gd name="connsiteX125" fmla="*/ 2412318 w 4120826"/>
              <a:gd name="connsiteY125" fmla="*/ 1292285 h 2512659"/>
              <a:gd name="connsiteX126" fmla="*/ 2421843 w 4120826"/>
              <a:gd name="connsiteY126" fmla="*/ 1408008 h 2512659"/>
              <a:gd name="connsiteX127" fmla="*/ 2436797 w 4120826"/>
              <a:gd name="connsiteY127" fmla="*/ 1538446 h 2512659"/>
              <a:gd name="connsiteX128" fmla="*/ 2469513 w 4120826"/>
              <a:gd name="connsiteY128" fmla="*/ 1664122 h 2512659"/>
              <a:gd name="connsiteX129" fmla="*/ 2516518 w 4120826"/>
              <a:gd name="connsiteY129" fmla="*/ 1746461 h 2512659"/>
              <a:gd name="connsiteX130" fmla="*/ 2494850 w 4120826"/>
              <a:gd name="connsiteY130" fmla="*/ 1789797 h 2512659"/>
              <a:gd name="connsiteX131" fmla="*/ 2546188 w 4120826"/>
              <a:gd name="connsiteY131" fmla="*/ 1919807 h 2512659"/>
              <a:gd name="connsiteX132" fmla="*/ 2581523 w 4120826"/>
              <a:gd name="connsiteY132" fmla="*/ 2028148 h 2512659"/>
              <a:gd name="connsiteX133" fmla="*/ 2590190 w 4120826"/>
              <a:gd name="connsiteY133" fmla="*/ 2205828 h 2512659"/>
              <a:gd name="connsiteX134" fmla="*/ 2590619 w 4120826"/>
              <a:gd name="connsiteY134" fmla="*/ 2363792 h 2512659"/>
              <a:gd name="connsiteX135" fmla="*/ 2577189 w 4120826"/>
              <a:gd name="connsiteY135" fmla="*/ 2483181 h 2512659"/>
              <a:gd name="connsiteX136" fmla="*/ 2570474 w 4120826"/>
              <a:gd name="connsiteY136" fmla="*/ 2512659 h 2512659"/>
              <a:gd name="connsiteX137" fmla="*/ 1636787 w 4120826"/>
              <a:gd name="connsiteY137" fmla="*/ 2509183 h 2512659"/>
              <a:gd name="connsiteX0" fmla="*/ 1636787 w 4120826"/>
              <a:gd name="connsiteY0" fmla="*/ 2509183 h 2512659"/>
              <a:gd name="connsiteX1" fmla="*/ 1628120 w 4120826"/>
              <a:gd name="connsiteY1" fmla="*/ 2266499 h 2512659"/>
              <a:gd name="connsiteX2" fmla="*/ 1636787 w 4120826"/>
              <a:gd name="connsiteY2" fmla="*/ 2036815 h 2512659"/>
              <a:gd name="connsiteX3" fmla="*/ 1671456 w 4120826"/>
              <a:gd name="connsiteY3" fmla="*/ 1902472 h 2512659"/>
              <a:gd name="connsiteX4" fmla="*/ 1680124 w 4120826"/>
              <a:gd name="connsiteY4" fmla="*/ 1824467 h 2512659"/>
              <a:gd name="connsiteX5" fmla="*/ 1648073 w 4120826"/>
              <a:gd name="connsiteY5" fmla="*/ 1773128 h 2512659"/>
              <a:gd name="connsiteX6" fmla="*/ 1667123 w 4120826"/>
              <a:gd name="connsiteY6" fmla="*/ 1707458 h 2512659"/>
              <a:gd name="connsiteX7" fmla="*/ 1706126 w 4120826"/>
              <a:gd name="connsiteY7" fmla="*/ 1607784 h 2512659"/>
              <a:gd name="connsiteX8" fmla="*/ 1714793 w 4120826"/>
              <a:gd name="connsiteY8" fmla="*/ 1495109 h 2512659"/>
              <a:gd name="connsiteX9" fmla="*/ 1706126 w 4120826"/>
              <a:gd name="connsiteY9" fmla="*/ 1399769 h 2512659"/>
              <a:gd name="connsiteX10" fmla="*/ 1680124 w 4120826"/>
              <a:gd name="connsiteY10" fmla="*/ 1252425 h 2512659"/>
              <a:gd name="connsiteX11" fmla="*/ 1628786 w 4120826"/>
              <a:gd name="connsiteY11" fmla="*/ 1107891 h 2512659"/>
              <a:gd name="connsiteX12" fmla="*/ 1601690 w 4120826"/>
              <a:gd name="connsiteY12" fmla="*/ 971595 h 2512659"/>
              <a:gd name="connsiteX13" fmla="*/ 1579164 w 4120826"/>
              <a:gd name="connsiteY13" fmla="*/ 860873 h 2512659"/>
              <a:gd name="connsiteX14" fmla="*/ 1526301 w 4120826"/>
              <a:gd name="connsiteY14" fmla="*/ 817537 h 2512659"/>
              <a:gd name="connsiteX15" fmla="*/ 1454774 w 4120826"/>
              <a:gd name="connsiteY15" fmla="*/ 793058 h 2512659"/>
              <a:gd name="connsiteX16" fmla="*/ 1315239 w 4120826"/>
              <a:gd name="connsiteY16" fmla="*/ 790440 h 2512659"/>
              <a:gd name="connsiteX17" fmla="*/ 1181754 w 4120826"/>
              <a:gd name="connsiteY17" fmla="*/ 732387 h 2512659"/>
              <a:gd name="connsiteX18" fmla="*/ 1077318 w 4120826"/>
              <a:gd name="connsiteY18" fmla="*/ 703767 h 2512659"/>
              <a:gd name="connsiteX19" fmla="*/ 978073 w 4120826"/>
              <a:gd name="connsiteY19" fmla="*/ 689050 h 2512659"/>
              <a:gd name="connsiteX20" fmla="*/ 796059 w 4120826"/>
              <a:gd name="connsiteY20" fmla="*/ 667382 h 2512659"/>
              <a:gd name="connsiteX21" fmla="*/ 602806 w 4120826"/>
              <a:gd name="connsiteY21" fmla="*/ 622522 h 2512659"/>
              <a:gd name="connsiteX22" fmla="*/ 436366 w 4120826"/>
              <a:gd name="connsiteY22" fmla="*/ 559041 h 2512659"/>
              <a:gd name="connsiteX23" fmla="*/ 342979 w 4120826"/>
              <a:gd name="connsiteY23" fmla="*/ 529992 h 2512659"/>
              <a:gd name="connsiteX24" fmla="*/ 239400 w 4120826"/>
              <a:gd name="connsiteY24" fmla="*/ 529134 h 2512659"/>
              <a:gd name="connsiteX25" fmla="*/ 119062 w 4120826"/>
              <a:gd name="connsiteY25" fmla="*/ 508720 h 2512659"/>
              <a:gd name="connsiteX26" fmla="*/ 78861 w 4120826"/>
              <a:gd name="connsiteY26" fmla="*/ 493607 h 2512659"/>
              <a:gd name="connsiteX27" fmla="*/ 147637 w 4120826"/>
              <a:gd name="connsiteY27" fmla="*/ 475383 h 2512659"/>
              <a:gd name="connsiteX28" fmla="*/ 60434 w 4120826"/>
              <a:gd name="connsiteY28" fmla="*/ 449414 h 2512659"/>
              <a:gd name="connsiteX29" fmla="*/ 33337 w 4120826"/>
              <a:gd name="connsiteY29" fmla="*/ 398696 h 2512659"/>
              <a:gd name="connsiteX30" fmla="*/ 0 w 4120826"/>
              <a:gd name="connsiteY30" fmla="*/ 382514 h 2512659"/>
              <a:gd name="connsiteX31" fmla="*/ 20336 w 4120826"/>
              <a:gd name="connsiteY31" fmla="*/ 325024 h 2512659"/>
              <a:gd name="connsiteX32" fmla="*/ 63673 w 4120826"/>
              <a:gd name="connsiteY32" fmla="*/ 317214 h 2512659"/>
              <a:gd name="connsiteX33" fmla="*/ 167680 w 4120826"/>
              <a:gd name="connsiteY33" fmla="*/ 338025 h 2512659"/>
              <a:gd name="connsiteX34" fmla="*/ 259116 w 4120826"/>
              <a:gd name="connsiteY34" fmla="*/ 327405 h 2512659"/>
              <a:gd name="connsiteX35" fmla="*/ 204787 w 4120826"/>
              <a:gd name="connsiteY35" fmla="*/ 270595 h 2512659"/>
              <a:gd name="connsiteX36" fmla="*/ 209922 w 4120826"/>
              <a:gd name="connsiteY36" fmla="*/ 228160 h 2512659"/>
              <a:gd name="connsiteX37" fmla="*/ 245268 w 4120826"/>
              <a:gd name="connsiteY37" fmla="*/ 232495 h 2512659"/>
              <a:gd name="connsiteX38" fmla="*/ 276021 w 4120826"/>
              <a:gd name="connsiteY38" fmla="*/ 255686 h 2512659"/>
              <a:gd name="connsiteX39" fmla="*/ 362694 w 4120826"/>
              <a:gd name="connsiteY39" fmla="*/ 355359 h 2512659"/>
              <a:gd name="connsiteX40" fmla="*/ 388696 w 4120826"/>
              <a:gd name="connsiteY40" fmla="*/ 420364 h 2512659"/>
              <a:gd name="connsiteX41" fmla="*/ 549041 w 4120826"/>
              <a:gd name="connsiteY41" fmla="*/ 455033 h 2512659"/>
              <a:gd name="connsiteX42" fmla="*/ 741246 w 4120826"/>
              <a:gd name="connsiteY42" fmla="*/ 492513 h 2512659"/>
              <a:gd name="connsiteX43" fmla="*/ 876018 w 4120826"/>
              <a:gd name="connsiteY43" fmla="*/ 488608 h 2512659"/>
              <a:gd name="connsiteX44" fmla="*/ 986740 w 4120826"/>
              <a:gd name="connsiteY44" fmla="*/ 520038 h 2512659"/>
              <a:gd name="connsiteX45" fmla="*/ 1168753 w 4120826"/>
              <a:gd name="connsiteY45" fmla="*/ 559041 h 2512659"/>
              <a:gd name="connsiteX46" fmla="*/ 1259760 w 4120826"/>
              <a:gd name="connsiteY46" fmla="*/ 541706 h 2512659"/>
              <a:gd name="connsiteX47" fmla="*/ 1329098 w 4120826"/>
              <a:gd name="connsiteY47" fmla="*/ 550374 h 2512659"/>
              <a:gd name="connsiteX48" fmla="*/ 1402770 w 4120826"/>
              <a:gd name="connsiteY48" fmla="*/ 563375 h 2512659"/>
              <a:gd name="connsiteX49" fmla="*/ 1524112 w 4120826"/>
              <a:gd name="connsiteY49" fmla="*/ 520038 h 2512659"/>
              <a:gd name="connsiteX50" fmla="*/ 1623786 w 4120826"/>
              <a:gd name="connsiteY50" fmla="*/ 511371 h 2512659"/>
              <a:gd name="connsiteX51" fmla="*/ 1767226 w 4120826"/>
              <a:gd name="connsiteY51" fmla="*/ 552089 h 2512659"/>
              <a:gd name="connsiteX52" fmla="*/ 1818801 w 4120826"/>
              <a:gd name="connsiteY52" fmla="*/ 537373 h 2512659"/>
              <a:gd name="connsiteX53" fmla="*/ 1879472 w 4120826"/>
              <a:gd name="connsiteY53" fmla="*/ 524372 h 2512659"/>
              <a:gd name="connsiteX54" fmla="*/ 1888139 w 4120826"/>
              <a:gd name="connsiteY54" fmla="*/ 437699 h 2512659"/>
              <a:gd name="connsiteX55" fmla="*/ 1853470 w 4120826"/>
              <a:gd name="connsiteY55" fmla="*/ 385695 h 2512659"/>
              <a:gd name="connsiteX56" fmla="*/ 1818801 w 4120826"/>
              <a:gd name="connsiteY56" fmla="*/ 307689 h 2512659"/>
              <a:gd name="connsiteX57" fmla="*/ 1827468 w 4120826"/>
              <a:gd name="connsiteY57" fmla="*/ 177680 h 2512659"/>
              <a:gd name="connsiteX58" fmla="*/ 1909807 w 4120826"/>
              <a:gd name="connsiteY58" fmla="*/ 69339 h 2512659"/>
              <a:gd name="connsiteX59" fmla="*/ 1979146 w 4120826"/>
              <a:gd name="connsiteY59" fmla="*/ 4334 h 2512659"/>
              <a:gd name="connsiteX60" fmla="*/ 2070152 w 4120826"/>
              <a:gd name="connsiteY60" fmla="*/ 0 h 2512659"/>
              <a:gd name="connsiteX61" fmla="*/ 2165492 w 4120826"/>
              <a:gd name="connsiteY61" fmla="*/ 34669 h 2512659"/>
              <a:gd name="connsiteX62" fmla="*/ 2222925 w 4120826"/>
              <a:gd name="connsiteY62" fmla="*/ 102056 h 2512659"/>
              <a:gd name="connsiteX63" fmla="*/ 2273834 w 4120826"/>
              <a:gd name="connsiteY63" fmla="*/ 160345 h 2512659"/>
              <a:gd name="connsiteX64" fmla="*/ 2279692 w 4120826"/>
              <a:gd name="connsiteY64" fmla="*/ 253733 h 2512659"/>
              <a:gd name="connsiteX65" fmla="*/ 2267118 w 4120826"/>
              <a:gd name="connsiteY65" fmla="*/ 316594 h 2512659"/>
              <a:gd name="connsiteX66" fmla="*/ 2247832 w 4120826"/>
              <a:gd name="connsiteY66" fmla="*/ 368360 h 2512659"/>
              <a:gd name="connsiteX67" fmla="*/ 2218162 w 4120826"/>
              <a:gd name="connsiteY67" fmla="*/ 405412 h 2512659"/>
              <a:gd name="connsiteX68" fmla="*/ 2204495 w 4120826"/>
              <a:gd name="connsiteY68" fmla="*/ 468034 h 2512659"/>
              <a:gd name="connsiteX69" fmla="*/ 2204495 w 4120826"/>
              <a:gd name="connsiteY69" fmla="*/ 502704 h 2512659"/>
              <a:gd name="connsiteX70" fmla="*/ 2291168 w 4120826"/>
              <a:gd name="connsiteY70" fmla="*/ 533039 h 2512659"/>
              <a:gd name="connsiteX71" fmla="*/ 2291168 w 4120826"/>
              <a:gd name="connsiteY71" fmla="*/ 533039 h 2512659"/>
              <a:gd name="connsiteX72" fmla="*/ 2364840 w 4120826"/>
              <a:gd name="connsiteY72" fmla="*/ 528705 h 2512659"/>
              <a:gd name="connsiteX73" fmla="*/ 2395176 w 4120826"/>
              <a:gd name="connsiteY73" fmla="*/ 520038 h 2512659"/>
              <a:gd name="connsiteX74" fmla="*/ 2429845 w 4120826"/>
              <a:gd name="connsiteY74" fmla="*/ 489703 h 2512659"/>
              <a:gd name="connsiteX75" fmla="*/ 2460181 w 4120826"/>
              <a:gd name="connsiteY75" fmla="*/ 515705 h 2512659"/>
              <a:gd name="connsiteX76" fmla="*/ 2598857 w 4120826"/>
              <a:gd name="connsiteY76" fmla="*/ 511371 h 2512659"/>
              <a:gd name="connsiteX77" fmla="*/ 2734488 w 4120826"/>
              <a:gd name="connsiteY77" fmla="*/ 548850 h 2512659"/>
              <a:gd name="connsiteX78" fmla="*/ 2858876 w 4120826"/>
              <a:gd name="connsiteY78" fmla="*/ 524372 h 2512659"/>
              <a:gd name="connsiteX79" fmla="*/ 3058224 w 4120826"/>
              <a:gd name="connsiteY79" fmla="*/ 489703 h 2512659"/>
              <a:gd name="connsiteX80" fmla="*/ 3114562 w 4120826"/>
              <a:gd name="connsiteY80" fmla="*/ 472368 h 2512659"/>
              <a:gd name="connsiteX81" fmla="*/ 3251715 w 4120826"/>
              <a:gd name="connsiteY81" fmla="*/ 445272 h 2512659"/>
              <a:gd name="connsiteX82" fmla="*/ 3386058 w 4120826"/>
              <a:gd name="connsiteY82" fmla="*/ 446795 h 2512659"/>
              <a:gd name="connsiteX83" fmla="*/ 3552260 w 4120826"/>
              <a:gd name="connsiteY83" fmla="*/ 407363 h 2512659"/>
              <a:gd name="connsiteX84" fmla="*/ 3673602 w 4120826"/>
              <a:gd name="connsiteY84" fmla="*/ 390029 h 2512659"/>
              <a:gd name="connsiteX85" fmla="*/ 3742941 w 4120826"/>
              <a:gd name="connsiteY85" fmla="*/ 351026 h 2512659"/>
              <a:gd name="connsiteX86" fmla="*/ 3773276 w 4120826"/>
              <a:gd name="connsiteY86" fmla="*/ 281687 h 2512659"/>
              <a:gd name="connsiteX87" fmla="*/ 3829614 w 4120826"/>
              <a:gd name="connsiteY87" fmla="*/ 208015 h 2512659"/>
              <a:gd name="connsiteX88" fmla="*/ 3898952 w 4120826"/>
              <a:gd name="connsiteY88" fmla="*/ 160345 h 2512659"/>
              <a:gd name="connsiteX89" fmla="*/ 3929954 w 4120826"/>
              <a:gd name="connsiteY89" fmla="*/ 163584 h 2512659"/>
              <a:gd name="connsiteX90" fmla="*/ 3929954 w 4120826"/>
              <a:gd name="connsiteY90" fmla="*/ 195443 h 2512659"/>
              <a:gd name="connsiteX91" fmla="*/ 3903286 w 4120826"/>
              <a:gd name="connsiteY91" fmla="*/ 234017 h 2512659"/>
              <a:gd name="connsiteX92" fmla="*/ 3855616 w 4120826"/>
              <a:gd name="connsiteY92" fmla="*/ 277354 h 2512659"/>
              <a:gd name="connsiteX93" fmla="*/ 3864283 w 4120826"/>
              <a:gd name="connsiteY93" fmla="*/ 294688 h 2512659"/>
              <a:gd name="connsiteX94" fmla="*/ 3924954 w 4120826"/>
              <a:gd name="connsiteY94" fmla="*/ 294688 h 2512659"/>
              <a:gd name="connsiteX95" fmla="*/ 4015961 w 4120826"/>
              <a:gd name="connsiteY95" fmla="*/ 264353 h 2512659"/>
              <a:gd name="connsiteX96" fmla="*/ 4080965 w 4120826"/>
              <a:gd name="connsiteY96" fmla="*/ 255686 h 2512659"/>
              <a:gd name="connsiteX97" fmla="*/ 4118682 w 4120826"/>
              <a:gd name="connsiteY97" fmla="*/ 247018 h 2512659"/>
              <a:gd name="connsiteX98" fmla="*/ 4120826 w 4120826"/>
              <a:gd name="connsiteY98" fmla="*/ 325024 h 2512659"/>
              <a:gd name="connsiteX99" fmla="*/ 4075774 w 4120826"/>
              <a:gd name="connsiteY99" fmla="*/ 355359 h 2512659"/>
              <a:gd name="connsiteX100" fmla="*/ 4062344 w 4120826"/>
              <a:gd name="connsiteY100" fmla="*/ 378980 h 2512659"/>
              <a:gd name="connsiteX101" fmla="*/ 4059297 w 4120826"/>
              <a:gd name="connsiteY101" fmla="*/ 407363 h 2512659"/>
              <a:gd name="connsiteX102" fmla="*/ 4029627 w 4120826"/>
              <a:gd name="connsiteY102" fmla="*/ 435746 h 2512659"/>
              <a:gd name="connsiteX103" fmla="*/ 3976958 w 4120826"/>
              <a:gd name="connsiteY103" fmla="*/ 450700 h 2512659"/>
              <a:gd name="connsiteX104" fmla="*/ 3846948 w 4120826"/>
              <a:gd name="connsiteY104" fmla="*/ 485369 h 2512659"/>
              <a:gd name="connsiteX105" fmla="*/ 3799278 w 4120826"/>
              <a:gd name="connsiteY105" fmla="*/ 472368 h 2512659"/>
              <a:gd name="connsiteX106" fmla="*/ 3646743 w 4120826"/>
              <a:gd name="connsiteY106" fmla="*/ 513989 h 2512659"/>
              <a:gd name="connsiteX107" fmla="*/ 3494398 w 4120826"/>
              <a:gd name="connsiteY107" fmla="*/ 580946 h 2512659"/>
              <a:gd name="connsiteX108" fmla="*/ 3400582 w 4120826"/>
              <a:gd name="connsiteY108" fmla="*/ 624046 h 2512659"/>
              <a:gd name="connsiteX109" fmla="*/ 3270573 w 4120826"/>
              <a:gd name="connsiteY109" fmla="*/ 650048 h 2512659"/>
              <a:gd name="connsiteX110" fmla="*/ 3192759 w 4120826"/>
              <a:gd name="connsiteY110" fmla="*/ 656571 h 2512659"/>
              <a:gd name="connsiteX111" fmla="*/ 3093323 w 4120826"/>
              <a:gd name="connsiteY111" fmla="*/ 674762 h 2512659"/>
              <a:gd name="connsiteX112" fmla="*/ 3001887 w 4120826"/>
              <a:gd name="connsiteY112" fmla="*/ 705527 h 2512659"/>
              <a:gd name="connsiteX113" fmla="*/ 2895927 w 4120826"/>
              <a:gd name="connsiteY113" fmla="*/ 744960 h 2512659"/>
              <a:gd name="connsiteX114" fmla="*/ 2789538 w 4120826"/>
              <a:gd name="connsiteY114" fmla="*/ 775723 h 2512659"/>
              <a:gd name="connsiteX115" fmla="*/ 2694198 w 4120826"/>
              <a:gd name="connsiteY115" fmla="*/ 784391 h 2512659"/>
              <a:gd name="connsiteX116" fmla="*/ 2665770 w 4120826"/>
              <a:gd name="connsiteY116" fmla="*/ 784865 h 2512659"/>
              <a:gd name="connsiteX117" fmla="*/ 2594524 w 4120826"/>
              <a:gd name="connsiteY117" fmla="*/ 814726 h 2512659"/>
              <a:gd name="connsiteX118" fmla="*/ 2548377 w 4120826"/>
              <a:gd name="connsiteY118" fmla="*/ 856777 h 2512659"/>
              <a:gd name="connsiteX119" fmla="*/ 2520852 w 4120826"/>
              <a:gd name="connsiteY119" fmla="*/ 944736 h 2512659"/>
              <a:gd name="connsiteX120" fmla="*/ 2490516 w 4120826"/>
              <a:gd name="connsiteY120" fmla="*/ 1022741 h 2512659"/>
              <a:gd name="connsiteX121" fmla="*/ 2490516 w 4120826"/>
              <a:gd name="connsiteY121" fmla="*/ 1074745 h 2512659"/>
              <a:gd name="connsiteX122" fmla="*/ 2494850 w 4120826"/>
              <a:gd name="connsiteY122" fmla="*/ 1105081 h 2512659"/>
              <a:gd name="connsiteX123" fmla="*/ 2464514 w 4120826"/>
              <a:gd name="connsiteY123" fmla="*/ 1148417 h 2512659"/>
              <a:gd name="connsiteX124" fmla="*/ 2434179 w 4120826"/>
              <a:gd name="connsiteY124" fmla="*/ 1230757 h 2512659"/>
              <a:gd name="connsiteX125" fmla="*/ 2412318 w 4120826"/>
              <a:gd name="connsiteY125" fmla="*/ 1292285 h 2512659"/>
              <a:gd name="connsiteX126" fmla="*/ 2421843 w 4120826"/>
              <a:gd name="connsiteY126" fmla="*/ 1408008 h 2512659"/>
              <a:gd name="connsiteX127" fmla="*/ 2436797 w 4120826"/>
              <a:gd name="connsiteY127" fmla="*/ 1538446 h 2512659"/>
              <a:gd name="connsiteX128" fmla="*/ 2469513 w 4120826"/>
              <a:gd name="connsiteY128" fmla="*/ 1664122 h 2512659"/>
              <a:gd name="connsiteX129" fmla="*/ 2516518 w 4120826"/>
              <a:gd name="connsiteY129" fmla="*/ 1746461 h 2512659"/>
              <a:gd name="connsiteX130" fmla="*/ 2494850 w 4120826"/>
              <a:gd name="connsiteY130" fmla="*/ 1789797 h 2512659"/>
              <a:gd name="connsiteX131" fmla="*/ 2546188 w 4120826"/>
              <a:gd name="connsiteY131" fmla="*/ 1919807 h 2512659"/>
              <a:gd name="connsiteX132" fmla="*/ 2581523 w 4120826"/>
              <a:gd name="connsiteY132" fmla="*/ 2028148 h 2512659"/>
              <a:gd name="connsiteX133" fmla="*/ 2590190 w 4120826"/>
              <a:gd name="connsiteY133" fmla="*/ 2205828 h 2512659"/>
              <a:gd name="connsiteX134" fmla="*/ 2590619 w 4120826"/>
              <a:gd name="connsiteY134" fmla="*/ 2363792 h 2512659"/>
              <a:gd name="connsiteX135" fmla="*/ 2577189 w 4120826"/>
              <a:gd name="connsiteY135" fmla="*/ 2483181 h 2512659"/>
              <a:gd name="connsiteX136" fmla="*/ 2570474 w 4120826"/>
              <a:gd name="connsiteY136" fmla="*/ 2512659 h 2512659"/>
              <a:gd name="connsiteX137" fmla="*/ 1636787 w 4120826"/>
              <a:gd name="connsiteY137" fmla="*/ 2509183 h 251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120826" h="2512659">
                <a:moveTo>
                  <a:pt x="1636787" y="2509183"/>
                </a:moveTo>
                <a:lnTo>
                  <a:pt x="1628120" y="2266499"/>
                </a:lnTo>
                <a:lnTo>
                  <a:pt x="1636787" y="2036815"/>
                </a:lnTo>
                <a:lnTo>
                  <a:pt x="1671456" y="1902472"/>
                </a:lnTo>
                <a:lnTo>
                  <a:pt x="1680124" y="1824467"/>
                </a:lnTo>
                <a:lnTo>
                  <a:pt x="1648073" y="1773128"/>
                </a:lnTo>
                <a:lnTo>
                  <a:pt x="1667123" y="1707458"/>
                </a:lnTo>
                <a:lnTo>
                  <a:pt x="1706126" y="1607784"/>
                </a:lnTo>
                <a:lnTo>
                  <a:pt x="1714793" y="1495109"/>
                </a:lnTo>
                <a:lnTo>
                  <a:pt x="1706126" y="1399769"/>
                </a:lnTo>
                <a:lnTo>
                  <a:pt x="1680124" y="1252425"/>
                </a:lnTo>
                <a:lnTo>
                  <a:pt x="1628786" y="1107891"/>
                </a:lnTo>
                <a:lnTo>
                  <a:pt x="1601690" y="971595"/>
                </a:lnTo>
                <a:lnTo>
                  <a:pt x="1579164" y="860873"/>
                </a:lnTo>
                <a:lnTo>
                  <a:pt x="1526301" y="817537"/>
                </a:lnTo>
                <a:cubicBezTo>
                  <a:pt x="1494521" y="811759"/>
                  <a:pt x="1489951" y="797574"/>
                  <a:pt x="1454774" y="793058"/>
                </a:cubicBezTo>
                <a:cubicBezTo>
                  <a:pt x="1419597" y="788542"/>
                  <a:pt x="1361751" y="791313"/>
                  <a:pt x="1315239" y="790440"/>
                </a:cubicBezTo>
                <a:lnTo>
                  <a:pt x="1181754" y="732387"/>
                </a:lnTo>
                <a:lnTo>
                  <a:pt x="1077318" y="703767"/>
                </a:lnTo>
                <a:lnTo>
                  <a:pt x="978073" y="689050"/>
                </a:lnTo>
                <a:lnTo>
                  <a:pt x="796059" y="667382"/>
                </a:lnTo>
                <a:lnTo>
                  <a:pt x="602806" y="622522"/>
                </a:lnTo>
                <a:lnTo>
                  <a:pt x="436366" y="559041"/>
                </a:lnTo>
                <a:lnTo>
                  <a:pt x="342979" y="529992"/>
                </a:lnTo>
                <a:lnTo>
                  <a:pt x="239400" y="529134"/>
                </a:lnTo>
                <a:cubicBezTo>
                  <a:pt x="201669" y="516773"/>
                  <a:pt x="156793" y="521081"/>
                  <a:pt x="119062" y="508720"/>
                </a:cubicBezTo>
                <a:lnTo>
                  <a:pt x="78861" y="493607"/>
                </a:lnTo>
                <a:cubicBezTo>
                  <a:pt x="54439" y="483855"/>
                  <a:pt x="151502" y="482352"/>
                  <a:pt x="147637" y="475383"/>
                </a:cubicBezTo>
                <a:cubicBezTo>
                  <a:pt x="143772" y="468414"/>
                  <a:pt x="69959" y="460607"/>
                  <a:pt x="60434" y="449414"/>
                </a:cubicBezTo>
                <a:lnTo>
                  <a:pt x="33337" y="398696"/>
                </a:lnTo>
                <a:cubicBezTo>
                  <a:pt x="30162" y="387746"/>
                  <a:pt x="3175" y="393464"/>
                  <a:pt x="0" y="382514"/>
                </a:cubicBezTo>
                <a:lnTo>
                  <a:pt x="20336" y="325024"/>
                </a:lnTo>
                <a:cubicBezTo>
                  <a:pt x="60659" y="307102"/>
                  <a:pt x="45112" y="317214"/>
                  <a:pt x="63673" y="317214"/>
                </a:cubicBezTo>
                <a:lnTo>
                  <a:pt x="167680" y="338025"/>
                </a:lnTo>
                <a:lnTo>
                  <a:pt x="259116" y="327405"/>
                </a:lnTo>
                <a:cubicBezTo>
                  <a:pt x="249738" y="306881"/>
                  <a:pt x="214165" y="291119"/>
                  <a:pt x="204787" y="270595"/>
                </a:cubicBezTo>
                <a:lnTo>
                  <a:pt x="209922" y="228160"/>
                </a:lnTo>
                <a:cubicBezTo>
                  <a:pt x="224085" y="235161"/>
                  <a:pt x="231105" y="225494"/>
                  <a:pt x="245268" y="232495"/>
                </a:cubicBezTo>
                <a:lnTo>
                  <a:pt x="276021" y="255686"/>
                </a:lnTo>
                <a:lnTo>
                  <a:pt x="362694" y="355359"/>
                </a:lnTo>
                <a:lnTo>
                  <a:pt x="388696" y="420364"/>
                </a:lnTo>
                <a:lnTo>
                  <a:pt x="549041" y="455033"/>
                </a:lnTo>
                <a:cubicBezTo>
                  <a:pt x="613109" y="467526"/>
                  <a:pt x="686750" y="486917"/>
                  <a:pt x="741246" y="492513"/>
                </a:cubicBezTo>
                <a:cubicBezTo>
                  <a:pt x="795742" y="498109"/>
                  <a:pt x="831094" y="489910"/>
                  <a:pt x="876018" y="488608"/>
                </a:cubicBezTo>
                <a:lnTo>
                  <a:pt x="986740" y="520038"/>
                </a:lnTo>
                <a:lnTo>
                  <a:pt x="1168753" y="559041"/>
                </a:lnTo>
                <a:lnTo>
                  <a:pt x="1259760" y="541706"/>
                </a:lnTo>
                <a:lnTo>
                  <a:pt x="1329098" y="550374"/>
                </a:lnTo>
                <a:lnTo>
                  <a:pt x="1402770" y="563375"/>
                </a:lnTo>
                <a:lnTo>
                  <a:pt x="1524112" y="520038"/>
                </a:lnTo>
                <a:lnTo>
                  <a:pt x="1623786" y="511371"/>
                </a:lnTo>
                <a:cubicBezTo>
                  <a:pt x="1671599" y="524944"/>
                  <a:pt x="1738463" y="521847"/>
                  <a:pt x="1767226" y="552089"/>
                </a:cubicBezTo>
                <a:lnTo>
                  <a:pt x="1818801" y="537373"/>
                </a:lnTo>
                <a:lnTo>
                  <a:pt x="1879472" y="524372"/>
                </a:lnTo>
                <a:lnTo>
                  <a:pt x="1888139" y="437699"/>
                </a:lnTo>
                <a:lnTo>
                  <a:pt x="1853470" y="385695"/>
                </a:lnTo>
                <a:lnTo>
                  <a:pt x="1818801" y="307689"/>
                </a:lnTo>
                <a:lnTo>
                  <a:pt x="1827468" y="177680"/>
                </a:lnTo>
                <a:lnTo>
                  <a:pt x="1909807" y="69339"/>
                </a:lnTo>
                <a:lnTo>
                  <a:pt x="1979146" y="4334"/>
                </a:lnTo>
                <a:lnTo>
                  <a:pt x="2070152" y="0"/>
                </a:lnTo>
                <a:lnTo>
                  <a:pt x="2165492" y="34669"/>
                </a:lnTo>
                <a:lnTo>
                  <a:pt x="2222925" y="102056"/>
                </a:lnTo>
                <a:lnTo>
                  <a:pt x="2273834" y="160345"/>
                </a:lnTo>
                <a:lnTo>
                  <a:pt x="2279692" y="253733"/>
                </a:lnTo>
                <a:lnTo>
                  <a:pt x="2267118" y="316594"/>
                </a:lnTo>
                <a:lnTo>
                  <a:pt x="2247832" y="368360"/>
                </a:lnTo>
                <a:lnTo>
                  <a:pt x="2218162" y="405412"/>
                </a:lnTo>
                <a:lnTo>
                  <a:pt x="2204495" y="468034"/>
                </a:lnTo>
                <a:lnTo>
                  <a:pt x="2204495" y="502704"/>
                </a:lnTo>
                <a:lnTo>
                  <a:pt x="2291168" y="533039"/>
                </a:lnTo>
                <a:lnTo>
                  <a:pt x="2291168" y="533039"/>
                </a:lnTo>
                <a:lnTo>
                  <a:pt x="2364840" y="528705"/>
                </a:lnTo>
                <a:lnTo>
                  <a:pt x="2395176" y="520038"/>
                </a:lnTo>
                <a:lnTo>
                  <a:pt x="2429845" y="489703"/>
                </a:lnTo>
                <a:lnTo>
                  <a:pt x="2460181" y="515705"/>
                </a:lnTo>
                <a:lnTo>
                  <a:pt x="2598857" y="511371"/>
                </a:lnTo>
                <a:lnTo>
                  <a:pt x="2734488" y="548850"/>
                </a:lnTo>
                <a:lnTo>
                  <a:pt x="2858876" y="524372"/>
                </a:lnTo>
                <a:lnTo>
                  <a:pt x="3058224" y="489703"/>
                </a:lnTo>
                <a:cubicBezTo>
                  <a:pt x="3077003" y="483925"/>
                  <a:pt x="3082314" y="479773"/>
                  <a:pt x="3114562" y="472368"/>
                </a:cubicBezTo>
                <a:cubicBezTo>
                  <a:pt x="3146810" y="464963"/>
                  <a:pt x="3205997" y="454304"/>
                  <a:pt x="3251715" y="445272"/>
                </a:cubicBezTo>
                <a:lnTo>
                  <a:pt x="3386058" y="446795"/>
                </a:lnTo>
                <a:lnTo>
                  <a:pt x="3552260" y="407363"/>
                </a:lnTo>
                <a:lnTo>
                  <a:pt x="3673602" y="390029"/>
                </a:lnTo>
                <a:lnTo>
                  <a:pt x="3742941" y="351026"/>
                </a:lnTo>
                <a:lnTo>
                  <a:pt x="3773276" y="281687"/>
                </a:lnTo>
                <a:lnTo>
                  <a:pt x="3829614" y="208015"/>
                </a:lnTo>
                <a:lnTo>
                  <a:pt x="3898952" y="160345"/>
                </a:lnTo>
                <a:lnTo>
                  <a:pt x="3929954" y="163584"/>
                </a:lnTo>
                <a:lnTo>
                  <a:pt x="3929954" y="195443"/>
                </a:lnTo>
                <a:lnTo>
                  <a:pt x="3903286" y="234017"/>
                </a:lnTo>
                <a:lnTo>
                  <a:pt x="3855616" y="277354"/>
                </a:lnTo>
                <a:lnTo>
                  <a:pt x="3864283" y="294688"/>
                </a:lnTo>
                <a:lnTo>
                  <a:pt x="3924954" y="294688"/>
                </a:lnTo>
                <a:lnTo>
                  <a:pt x="4015961" y="264353"/>
                </a:lnTo>
                <a:lnTo>
                  <a:pt x="4080965" y="255686"/>
                </a:lnTo>
                <a:lnTo>
                  <a:pt x="4118682" y="247018"/>
                </a:lnTo>
                <a:cubicBezTo>
                  <a:pt x="4119397" y="273020"/>
                  <a:pt x="4120111" y="299022"/>
                  <a:pt x="4120826" y="325024"/>
                </a:cubicBezTo>
                <a:lnTo>
                  <a:pt x="4075774" y="355359"/>
                </a:lnTo>
                <a:lnTo>
                  <a:pt x="4062344" y="378980"/>
                </a:lnTo>
                <a:lnTo>
                  <a:pt x="4059297" y="407363"/>
                </a:lnTo>
                <a:lnTo>
                  <a:pt x="4029627" y="435746"/>
                </a:lnTo>
                <a:cubicBezTo>
                  <a:pt x="4012071" y="440731"/>
                  <a:pt x="4007405" y="442429"/>
                  <a:pt x="3976958" y="450700"/>
                </a:cubicBezTo>
                <a:lnTo>
                  <a:pt x="3846948" y="485369"/>
                </a:lnTo>
                <a:lnTo>
                  <a:pt x="3799278" y="472368"/>
                </a:lnTo>
                <a:cubicBezTo>
                  <a:pt x="3751608" y="492592"/>
                  <a:pt x="3697556" y="495893"/>
                  <a:pt x="3646743" y="513989"/>
                </a:cubicBezTo>
                <a:cubicBezTo>
                  <a:pt x="3595930" y="532085"/>
                  <a:pt x="3548355" y="564977"/>
                  <a:pt x="3494398" y="580946"/>
                </a:cubicBezTo>
                <a:lnTo>
                  <a:pt x="3400582" y="624046"/>
                </a:lnTo>
                <a:lnTo>
                  <a:pt x="3270573" y="650048"/>
                </a:lnTo>
                <a:lnTo>
                  <a:pt x="3192759" y="656571"/>
                </a:lnTo>
                <a:lnTo>
                  <a:pt x="3093323" y="674762"/>
                </a:lnTo>
                <a:cubicBezTo>
                  <a:pt x="3064432" y="680254"/>
                  <a:pt x="3034786" y="693827"/>
                  <a:pt x="3001887" y="705527"/>
                </a:cubicBezTo>
                <a:cubicBezTo>
                  <a:pt x="2968988" y="717227"/>
                  <a:pt x="2931247" y="731816"/>
                  <a:pt x="2895927" y="744960"/>
                </a:cubicBezTo>
                <a:lnTo>
                  <a:pt x="2789538" y="775723"/>
                </a:lnTo>
                <a:lnTo>
                  <a:pt x="2694198" y="784391"/>
                </a:lnTo>
                <a:lnTo>
                  <a:pt x="2665770" y="784865"/>
                </a:lnTo>
                <a:lnTo>
                  <a:pt x="2594524" y="814726"/>
                </a:lnTo>
                <a:lnTo>
                  <a:pt x="2548377" y="856777"/>
                </a:lnTo>
                <a:lnTo>
                  <a:pt x="2520852" y="944736"/>
                </a:lnTo>
                <a:lnTo>
                  <a:pt x="2490516" y="1022741"/>
                </a:lnTo>
                <a:lnTo>
                  <a:pt x="2490516" y="1074745"/>
                </a:lnTo>
                <a:lnTo>
                  <a:pt x="2494850" y="1105081"/>
                </a:lnTo>
                <a:lnTo>
                  <a:pt x="2464514" y="1148417"/>
                </a:lnTo>
                <a:lnTo>
                  <a:pt x="2434179" y="1230757"/>
                </a:lnTo>
                <a:lnTo>
                  <a:pt x="2412318" y="1292285"/>
                </a:lnTo>
                <a:lnTo>
                  <a:pt x="2421843" y="1408008"/>
                </a:lnTo>
                <a:cubicBezTo>
                  <a:pt x="2421271" y="1449900"/>
                  <a:pt x="2437369" y="1496554"/>
                  <a:pt x="2436797" y="1538446"/>
                </a:cubicBezTo>
                <a:lnTo>
                  <a:pt x="2469513" y="1664122"/>
                </a:lnTo>
                <a:lnTo>
                  <a:pt x="2516518" y="1746461"/>
                </a:lnTo>
                <a:lnTo>
                  <a:pt x="2494850" y="1789797"/>
                </a:lnTo>
                <a:lnTo>
                  <a:pt x="2546188" y="1919807"/>
                </a:lnTo>
                <a:lnTo>
                  <a:pt x="2581523" y="2028148"/>
                </a:lnTo>
                <a:lnTo>
                  <a:pt x="2590190" y="2205828"/>
                </a:lnTo>
                <a:lnTo>
                  <a:pt x="2590619" y="2363792"/>
                </a:lnTo>
                <a:lnTo>
                  <a:pt x="2577189" y="2483181"/>
                </a:lnTo>
                <a:lnTo>
                  <a:pt x="2570474" y="2512659"/>
                </a:lnTo>
                <a:lnTo>
                  <a:pt x="1636787" y="2509183"/>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2">
            <a:extLst>
              <a:ext uri="{FF2B5EF4-FFF2-40B4-BE49-F238E27FC236}">
                <a16:creationId xmlns:a16="http://schemas.microsoft.com/office/drawing/2014/main" id="{C6CB4296-D065-47BA-A469-7940EC4CB735}"/>
              </a:ext>
            </a:extLst>
          </p:cNvPr>
          <p:cNvSpPr>
            <a:spLocks noGrp="1" noChangeArrowheads="1"/>
          </p:cNvSpPr>
          <p:nvPr>
            <p:ph type="title"/>
          </p:nvPr>
        </p:nvSpPr>
        <p:spPr>
          <a:xfrm>
            <a:off x="457200" y="2186698"/>
            <a:ext cx="8229600" cy="24846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Song of Ascents.] Unto You I  lift up my eyes, O You who dwell in the heavens.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123:1 </a:t>
            </a:r>
          </a:p>
        </p:txBody>
      </p:sp>
      <p:sp>
        <p:nvSpPr>
          <p:cNvPr id="7" name="Rectangle 2">
            <a:extLst>
              <a:ext uri="{FF2B5EF4-FFF2-40B4-BE49-F238E27FC236}">
                <a16:creationId xmlns:a16="http://schemas.microsoft.com/office/drawing/2014/main" id="{8E04E59A-91A1-4CA4-AD6E-9F3476CB28AF}"/>
              </a:ext>
            </a:extLst>
          </p:cNvPr>
          <p:cNvSpPr txBox="1">
            <a:spLocks noChangeArrowheads="1"/>
          </p:cNvSpPr>
          <p:nvPr/>
        </p:nvSpPr>
        <p:spPr bwMode="auto">
          <a:xfrm>
            <a:off x="389769" y="3046619"/>
            <a:ext cx="2127892"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lift up</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63EF1E67-0F46-4FD9-8A49-6F7E0F991A85}"/>
              </a:ext>
            </a:extLst>
          </p:cNvPr>
          <p:cNvSpPr txBox="1">
            <a:spLocks noChangeArrowheads="1"/>
          </p:cNvSpPr>
          <p:nvPr/>
        </p:nvSpPr>
        <p:spPr bwMode="auto">
          <a:xfrm>
            <a:off x="2146527" y="3051383"/>
            <a:ext cx="2133600"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eyes</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37AEA96C-65A4-469A-984C-E1A6415EC059}"/>
              </a:ext>
            </a:extLst>
          </p:cNvPr>
          <p:cNvSpPr txBox="1">
            <a:spLocks noChangeArrowheads="1"/>
          </p:cNvSpPr>
          <p:nvPr/>
        </p:nvSpPr>
        <p:spPr bwMode="auto">
          <a:xfrm rot="16200000">
            <a:off x="4058798" y="2326529"/>
            <a:ext cx="3416421"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 our life</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912213AE-083E-42FB-8BE7-43FE7FB90BB4}"/>
              </a:ext>
            </a:extLst>
          </p:cNvPr>
          <p:cNvSpPr txBox="1">
            <a:spLocks noChangeArrowheads="1"/>
          </p:cNvSpPr>
          <p:nvPr/>
        </p:nvSpPr>
        <p:spPr bwMode="auto">
          <a:xfrm>
            <a:off x="4733169" y="1560719"/>
            <a:ext cx="2127892"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glory</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828978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50"/>
                                        <p:tgtEl>
                                          <p:spTgt spid="5"/>
                                        </p:tgtEl>
                                      </p:cBhvr>
                                    </p:animEffect>
                                    <p:set>
                                      <p:cBhvr>
                                        <p:cTn id="7" dur="1" fill="hold">
                                          <p:stCondLst>
                                            <p:cond delay="249"/>
                                          </p:stCondLst>
                                        </p:cTn>
                                        <p:tgtEl>
                                          <p:spTgt spid="5"/>
                                        </p:tgtEl>
                                        <p:attrNameLst>
                                          <p:attrName>style.visibility</p:attrName>
                                        </p:attrNameLst>
                                      </p:cBhvr>
                                      <p:to>
                                        <p:strVal val="hidden"/>
                                      </p:to>
                                    </p:set>
                                  </p:childTnLst>
                                </p:cTn>
                              </p:par>
                              <p:par>
                                <p:cTn id="8" presetID="50" presetClass="exit" presetSubtype="0" accel="100000" fill="hold" grpId="0" nodeType="withEffect">
                                  <p:stCondLst>
                                    <p:cond delay="0"/>
                                  </p:stCondLst>
                                  <p:childTnLst>
                                    <p:anim calcmode="lin" valueType="num">
                                      <p:cBhvr>
                                        <p:cTn id="9" dur="1000"/>
                                        <p:tgtEl>
                                          <p:spTgt spid="9"/>
                                        </p:tgtEl>
                                        <p:attrNameLst>
                                          <p:attrName>ppt_w</p:attrName>
                                        </p:attrNameLst>
                                      </p:cBhvr>
                                      <p:tavLst>
                                        <p:tav tm="0">
                                          <p:val>
                                            <p:strVal val="ppt_w"/>
                                          </p:val>
                                        </p:tav>
                                        <p:tav tm="100000">
                                          <p:val>
                                            <p:strVal val="ppt_w+.3"/>
                                          </p:val>
                                        </p:tav>
                                      </p:tavLst>
                                    </p:anim>
                                    <p:anim calcmode="lin" valueType="num">
                                      <p:cBhvr>
                                        <p:cTn id="10" dur="1000"/>
                                        <p:tgtEl>
                                          <p:spTgt spid="9"/>
                                        </p:tgtEl>
                                        <p:attrNameLst>
                                          <p:attrName>ppt_h</p:attrName>
                                        </p:attrNameLst>
                                      </p:cBhvr>
                                      <p:tavLst>
                                        <p:tav tm="0">
                                          <p:val>
                                            <p:strVal val="ppt_h"/>
                                          </p:val>
                                        </p:tav>
                                        <p:tav tm="100000">
                                          <p:val>
                                            <p:strVal val="ppt_h"/>
                                          </p:val>
                                        </p:tav>
                                      </p:tavLst>
                                    </p:anim>
                                    <p:animEffect transition="out" filter="fade">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cTn>
                              </p:par>
                              <p:par>
                                <p:cTn id="13" presetID="50" presetClass="exit" presetSubtype="0" accel="100000" fill="hold" grpId="0" nodeType="withEffect">
                                  <p:stCondLst>
                                    <p:cond delay="0"/>
                                  </p:stCondLst>
                                  <p:childTnLst>
                                    <p:anim calcmode="lin" valueType="num">
                                      <p:cBhvr>
                                        <p:cTn id="14" dur="1000"/>
                                        <p:tgtEl>
                                          <p:spTgt spid="10"/>
                                        </p:tgtEl>
                                        <p:attrNameLst>
                                          <p:attrName>ppt_w</p:attrName>
                                        </p:attrNameLst>
                                      </p:cBhvr>
                                      <p:tavLst>
                                        <p:tav tm="0">
                                          <p:val>
                                            <p:strVal val="ppt_w"/>
                                          </p:val>
                                        </p:tav>
                                        <p:tav tm="100000">
                                          <p:val>
                                            <p:strVal val="ppt_w+.3"/>
                                          </p:val>
                                        </p:tav>
                                      </p:tavLst>
                                    </p:anim>
                                    <p:anim calcmode="lin" valueType="num">
                                      <p:cBhvr>
                                        <p:cTn id="15" dur="1000"/>
                                        <p:tgtEl>
                                          <p:spTgt spid="10"/>
                                        </p:tgtEl>
                                        <p:attrNameLst>
                                          <p:attrName>ppt_h</p:attrName>
                                        </p:attrNameLst>
                                      </p:cBhvr>
                                      <p:tavLst>
                                        <p:tav tm="0">
                                          <p:val>
                                            <p:strVal val="ppt_h"/>
                                          </p:val>
                                        </p:tav>
                                        <p:tav tm="100000">
                                          <p:val>
                                            <p:strVal val="ppt_h"/>
                                          </p:val>
                                        </p:tav>
                                      </p:tavLst>
                                    </p:anim>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par>
                                <p:cTn id="18" presetID="20" presetClass="entr" presetSubtype="0" fill="hold" grpId="0" nodeType="withEffect">
                                  <p:stCondLst>
                                    <p:cond delay="750"/>
                                  </p:stCondLst>
                                  <p:childTnLst>
                                    <p:set>
                                      <p:cBhvr>
                                        <p:cTn id="19" dur="1" fill="hold">
                                          <p:stCondLst>
                                            <p:cond delay="0"/>
                                          </p:stCondLst>
                                        </p:cTn>
                                        <p:tgtEl>
                                          <p:spTgt spid="6"/>
                                        </p:tgtEl>
                                        <p:attrNameLst>
                                          <p:attrName>style.visibility</p:attrName>
                                        </p:attrNameLst>
                                      </p:cBhvr>
                                      <p:to>
                                        <p:strVal val="visible"/>
                                      </p:to>
                                    </p:set>
                                    <p:animEffect transition="in" filter="wedge">
                                      <p:cBhvr>
                                        <p:cTn id="20" dur="500"/>
                                        <p:tgtEl>
                                          <p:spTgt spid="6"/>
                                        </p:tgtEl>
                                      </p:cBhvr>
                                    </p:animEffect>
                                  </p:childTnLst>
                                </p:cTn>
                              </p:par>
                              <p:par>
                                <p:cTn id="21" presetID="17" presetClass="entr" presetSubtype="10" fill="hold" grpId="2" nodeType="withEffect">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42" presetClass="path" presetSubtype="0" accel="74000" decel="26000" fill="hold" grpId="1" nodeType="withEffect">
                                  <p:stCondLst>
                                    <p:cond delay="0"/>
                                  </p:stCondLst>
                                  <p:childTnLst>
                                    <p:animMotion origin="layout" path="M 2.22222E-6 1.48148E-6 L 0.3585 -0.0588 " pathEditMode="relative" rAng="0" ptsTypes="AA">
                                      <p:cBhvr>
                                        <p:cTn id="34" dur="2000" fill="hold"/>
                                        <p:tgtEl>
                                          <p:spTgt spid="7"/>
                                        </p:tgtEl>
                                        <p:attrNameLst>
                                          <p:attrName>ppt_x</p:attrName>
                                          <p:attrName>ppt_y</p:attrName>
                                        </p:attrNameLst>
                                      </p:cBhvr>
                                      <p:rCtr x="17917" y="-2940"/>
                                    </p:animMotion>
                                  </p:childTnLst>
                                </p:cTn>
                              </p:par>
                              <p:par>
                                <p:cTn id="35" presetID="42" presetClass="path" presetSubtype="0" accel="19000" decel="81000" fill="hold" grpId="1" nodeType="withEffect">
                                  <p:stCondLst>
                                    <p:cond delay="0"/>
                                  </p:stCondLst>
                                  <p:childTnLst>
                                    <p:animMotion origin="layout" path="M 1.11111E-6 -2.96296E-6 L 0.16614 0.03773 " pathEditMode="relative" rAng="0" ptsTypes="AA">
                                      <p:cBhvr>
                                        <p:cTn id="36" dur="2000" fill="hold"/>
                                        <p:tgtEl>
                                          <p:spTgt spid="8"/>
                                        </p:tgtEl>
                                        <p:attrNameLst>
                                          <p:attrName>ppt_x</p:attrName>
                                          <p:attrName>ppt_y</p:attrName>
                                        </p:attrNameLst>
                                      </p:cBhvr>
                                      <p:rCtr x="8299" y="1875"/>
                                    </p:animMotion>
                                  </p:childTnLst>
                                </p:cTn>
                              </p:par>
                              <p:par>
                                <p:cTn id="37" presetID="10" presetClass="exit" presetSubtype="0" fill="hold" grpId="1" nodeType="withEffect">
                                  <p:stCondLst>
                                    <p:cond delay="0"/>
                                  </p:stCondLst>
                                  <p:childTnLst>
                                    <p:animEffect transition="out" filter="fade">
                                      <p:cBhvr>
                                        <p:cTn id="38" dur="1250"/>
                                        <p:tgtEl>
                                          <p:spTgt spid="6"/>
                                        </p:tgtEl>
                                      </p:cBhvr>
                                    </p:animEffect>
                                    <p:set>
                                      <p:cBhvr>
                                        <p:cTn id="39" dur="1" fill="hold">
                                          <p:stCondLst>
                                            <p:cond delay="1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P spid="6" grpId="2"/>
      <p:bldP spid="7" grpId="0"/>
      <p:bldP spid="7" grpId="1"/>
      <p:bldP spid="8" grpId="0"/>
      <p:bldP spid="8" grpId="1"/>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71B4F"/>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292EAFF-E786-4BF7-BE7C-803D52A73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946AA5EC-FE17-4E16-89C1-36892C124D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6929055"/>
          </a:xfrm>
          <a:prstGeom prst="rect">
            <a:avLst/>
          </a:prstGeom>
        </p:spPr>
      </p:pic>
      <p:pic>
        <p:nvPicPr>
          <p:cNvPr id="4" name="Picture 2">
            <a:extLst>
              <a:ext uri="{FF2B5EF4-FFF2-40B4-BE49-F238E27FC236}">
                <a16:creationId xmlns:a16="http://schemas.microsoft.com/office/drawing/2014/main" id="{9EC12531-2F1B-4F5A-B337-E9035A3689A4}"/>
              </a:ext>
            </a:extLst>
          </p:cNvPr>
          <p:cNvPicPr>
            <a:picLocks noChangeAspect="1"/>
          </p:cNvPicPr>
          <p:nvPr/>
        </p:nvPicPr>
        <p:blipFill rotWithShape="1">
          <a:blip r:embed="rId5">
            <a:extLst>
              <a:ext uri="{28A0092B-C50C-407E-A947-70E740481C1C}">
                <a14:useLocalDpi xmlns:a14="http://schemas.microsoft.com/office/drawing/2010/main" val="0"/>
              </a:ext>
            </a:extLst>
          </a:blip>
          <a:srcRect t="8993"/>
          <a:stretch/>
        </p:blipFill>
        <p:spPr>
          <a:xfrm>
            <a:off x="0" y="0"/>
            <a:ext cx="9144000" cy="6858000"/>
          </a:xfrm>
          <a:prstGeom prst="rect">
            <a:avLst/>
          </a:prstGeom>
        </p:spPr>
      </p:pic>
      <p:pic>
        <p:nvPicPr>
          <p:cNvPr id="5" name="Picture 2">
            <a:extLst>
              <a:ext uri="{FF2B5EF4-FFF2-40B4-BE49-F238E27FC236}">
                <a16:creationId xmlns:a16="http://schemas.microsoft.com/office/drawing/2014/main" id="{820ABC7F-6FB6-4D4E-B9F7-99E4F71D9A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C173E715-90E7-4A02-9990-4BDCA5A7F2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250326" cy="6858000"/>
          </a:xfrm>
          <a:prstGeom prst="rect">
            <a:avLst/>
          </a:prstGeom>
        </p:spPr>
      </p:pic>
      <p:pic>
        <p:nvPicPr>
          <p:cNvPr id="7" name="Picture 2">
            <a:extLst>
              <a:ext uri="{FF2B5EF4-FFF2-40B4-BE49-F238E27FC236}">
                <a16:creationId xmlns:a16="http://schemas.microsoft.com/office/drawing/2014/main" id="{239C5A54-8A8E-406B-BC15-2D4B4D2D60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8" name="Picture 2">
            <a:extLst>
              <a:ext uri="{FF2B5EF4-FFF2-40B4-BE49-F238E27FC236}">
                <a16:creationId xmlns:a16="http://schemas.microsoft.com/office/drawing/2014/main" id="{73F35B81-033F-48DE-A972-7A979501A417}"/>
              </a:ext>
            </a:extLst>
          </p:cNvPr>
          <p:cNvPicPr>
            <a:picLocks noChangeAspect="1"/>
          </p:cNvPicPr>
          <p:nvPr/>
        </p:nvPicPr>
        <p:blipFill rotWithShape="1">
          <a:blip r:embed="rId9">
            <a:extLst>
              <a:ext uri="{28A0092B-C50C-407E-A947-70E740481C1C}">
                <a14:useLocalDpi xmlns:a14="http://schemas.microsoft.com/office/drawing/2010/main" val="0"/>
              </a:ext>
            </a:extLst>
          </a:blip>
          <a:srcRect t="20698" b="29302"/>
          <a:stretch/>
        </p:blipFill>
        <p:spPr>
          <a:xfrm>
            <a:off x="0" y="-1"/>
            <a:ext cx="9144000" cy="6858001"/>
          </a:xfrm>
          <a:prstGeom prst="rect">
            <a:avLst/>
          </a:prstGeom>
        </p:spPr>
      </p:pic>
      <p:pic>
        <p:nvPicPr>
          <p:cNvPr id="9" name="Picture 2">
            <a:extLst>
              <a:ext uri="{FF2B5EF4-FFF2-40B4-BE49-F238E27FC236}">
                <a16:creationId xmlns:a16="http://schemas.microsoft.com/office/drawing/2014/main" id="{01B3D236-B44E-4DA6-9087-6952B7E1D5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51350" cy="6858000"/>
          </a:xfrm>
          <a:prstGeom prst="rect">
            <a:avLst/>
          </a:prstGeom>
        </p:spPr>
      </p:pic>
      <p:pic>
        <p:nvPicPr>
          <p:cNvPr id="10" name="Picture 2">
            <a:extLst>
              <a:ext uri="{FF2B5EF4-FFF2-40B4-BE49-F238E27FC236}">
                <a16:creationId xmlns:a16="http://schemas.microsoft.com/office/drawing/2014/main" id="{11BC66B6-84D7-4238-9AB2-003834291A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38DFEA42-BB12-4A1E-8722-8E1B5CD2D7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2" name="Picture 1">
            <a:extLst>
              <a:ext uri="{FF2B5EF4-FFF2-40B4-BE49-F238E27FC236}">
                <a16:creationId xmlns:a16="http://schemas.microsoft.com/office/drawing/2014/main" id="{3F439D45-68D6-4B9B-9BE8-BBABCB8B9E9A}"/>
              </a:ext>
            </a:extLst>
          </p:cNvPr>
          <p:cNvPicPr>
            <a:picLocks noChangeAspect="1"/>
          </p:cNvPicPr>
          <p:nvPr/>
        </p:nvPicPr>
        <p:blipFill rotWithShape="1">
          <a:blip r:embed="rId13"/>
          <a:srcRect l="9237" t="5487" b="5978"/>
          <a:stretch/>
        </p:blipFill>
        <p:spPr>
          <a:xfrm>
            <a:off x="0" y="0"/>
            <a:ext cx="9144001" cy="6858000"/>
          </a:xfrm>
          <a:prstGeom prst="rect">
            <a:avLst/>
          </a:prstGeom>
        </p:spPr>
      </p:pic>
      <p:pic>
        <p:nvPicPr>
          <p:cNvPr id="13" name="Picture 2">
            <a:extLst>
              <a:ext uri="{FF2B5EF4-FFF2-40B4-BE49-F238E27FC236}">
                <a16:creationId xmlns:a16="http://schemas.microsoft.com/office/drawing/2014/main" id="{27C7ACB6-9712-42C4-99C0-D18F0C2BF305}"/>
              </a:ext>
            </a:extLst>
          </p:cNvPr>
          <p:cNvPicPr>
            <a:picLocks noChangeAspect="1"/>
          </p:cNvPicPr>
          <p:nvPr/>
        </p:nvPicPr>
        <p:blipFill rotWithShape="1">
          <a:blip r:embed="rId14">
            <a:extLst>
              <a:ext uri="{28A0092B-C50C-407E-A947-70E740481C1C}">
                <a14:useLocalDpi xmlns:a14="http://schemas.microsoft.com/office/drawing/2010/main" val="0"/>
              </a:ext>
            </a:extLst>
          </a:blip>
          <a:srcRect l="12673" r="11992"/>
          <a:stretch/>
        </p:blipFill>
        <p:spPr>
          <a:xfrm>
            <a:off x="1" y="0"/>
            <a:ext cx="9144000" cy="6858000"/>
          </a:xfrm>
          <a:prstGeom prst="rect">
            <a:avLst/>
          </a:prstGeom>
        </p:spPr>
      </p:pic>
      <p:pic>
        <p:nvPicPr>
          <p:cNvPr id="14" name="Picture 2">
            <a:extLst>
              <a:ext uri="{FF2B5EF4-FFF2-40B4-BE49-F238E27FC236}">
                <a16:creationId xmlns:a16="http://schemas.microsoft.com/office/drawing/2014/main" id="{FB75E7D1-8DC0-451F-A9F8-37C2B74955FF}"/>
              </a:ext>
            </a:extLst>
          </p:cNvPr>
          <p:cNvPicPr>
            <a:picLocks noChangeAspect="1"/>
          </p:cNvPicPr>
          <p:nvPr/>
        </p:nvPicPr>
        <p:blipFill rotWithShape="1">
          <a:blip r:embed="rId15">
            <a:extLst>
              <a:ext uri="{28A0092B-C50C-407E-A947-70E740481C1C}">
                <a14:useLocalDpi xmlns:a14="http://schemas.microsoft.com/office/drawing/2010/main" val="0"/>
              </a:ext>
            </a:extLst>
          </a:blip>
          <a:srcRect r="15674"/>
          <a:stretch/>
        </p:blipFill>
        <p:spPr>
          <a:xfrm>
            <a:off x="0" y="0"/>
            <a:ext cx="9144000" cy="6858000"/>
          </a:xfrm>
          <a:prstGeom prst="rect">
            <a:avLst/>
          </a:prstGeom>
        </p:spPr>
      </p:pic>
      <p:pic>
        <p:nvPicPr>
          <p:cNvPr id="15" name="Picture 2">
            <a:extLst>
              <a:ext uri="{FF2B5EF4-FFF2-40B4-BE49-F238E27FC236}">
                <a16:creationId xmlns:a16="http://schemas.microsoft.com/office/drawing/2014/main" id="{E03BC2CD-5D98-4CC0-9409-3DA2B3E8B72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5657D6B7-0D19-4A72-8421-417789227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160F26D9-CAF9-4B27-9AB7-E5219F3978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9D2035F1-739A-4422-A92E-DFF2ACE1B1E3}"/>
              </a:ext>
            </a:extLst>
          </p:cNvPr>
          <p:cNvPicPr>
            <a:picLocks noChangeAspect="1"/>
          </p:cNvPicPr>
          <p:nvPr/>
        </p:nvPicPr>
        <p:blipFill rotWithShape="1">
          <a:blip r:embed="rId19">
            <a:extLst>
              <a:ext uri="{28A0092B-C50C-407E-A947-70E740481C1C}">
                <a14:useLocalDpi xmlns:a14="http://schemas.microsoft.com/office/drawing/2010/main" val="0"/>
              </a:ext>
            </a:extLst>
          </a:blip>
          <a:srcRect l="9285"/>
          <a:stretch/>
        </p:blipFill>
        <p:spPr>
          <a:xfrm>
            <a:off x="0" y="0"/>
            <a:ext cx="9144000" cy="6858000"/>
          </a:xfrm>
          <a:prstGeom prst="rect">
            <a:avLst/>
          </a:prstGeom>
        </p:spPr>
      </p:pic>
      <p:pic>
        <p:nvPicPr>
          <p:cNvPr id="19" name="Picture 2">
            <a:extLst>
              <a:ext uri="{FF2B5EF4-FFF2-40B4-BE49-F238E27FC236}">
                <a16:creationId xmlns:a16="http://schemas.microsoft.com/office/drawing/2014/main" id="{96895A1F-0670-4275-8FA4-3C7F022104C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0" name="Picture 6">
            <a:extLst>
              <a:ext uri="{FF2B5EF4-FFF2-40B4-BE49-F238E27FC236}">
                <a16:creationId xmlns:a16="http://schemas.microsoft.com/office/drawing/2014/main" id="{FC583726-B61D-4A83-B13F-2F6CC1A9E60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1" name="Picture 2">
            <a:extLst>
              <a:ext uri="{FF2B5EF4-FFF2-40B4-BE49-F238E27FC236}">
                <a16:creationId xmlns:a16="http://schemas.microsoft.com/office/drawing/2014/main" id="{238F8647-4685-4B4E-A6A5-8443C44150E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02296"/>
            <a:ext cx="9144000" cy="6858000"/>
          </a:xfrm>
          <a:prstGeom prst="rect">
            <a:avLst/>
          </a:prstGeom>
        </p:spPr>
      </p:pic>
      <p:pic>
        <p:nvPicPr>
          <p:cNvPr id="22" name="Picture 2">
            <a:extLst>
              <a:ext uri="{FF2B5EF4-FFF2-40B4-BE49-F238E27FC236}">
                <a16:creationId xmlns:a16="http://schemas.microsoft.com/office/drawing/2014/main" id="{F4EDBDBF-D332-4471-9EEE-334B2003CC7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
            <a:extLst>
              <a:ext uri="{FF2B5EF4-FFF2-40B4-BE49-F238E27FC236}">
                <a16:creationId xmlns:a16="http://schemas.microsoft.com/office/drawing/2014/main" id="{0C5311EE-B849-4594-84D8-52303785FE12}"/>
              </a:ext>
            </a:extLst>
          </p:cNvPr>
          <p:cNvPicPr>
            <a:picLocks noChangeAspect="1"/>
          </p:cNvPicPr>
          <p:nvPr/>
        </p:nvPicPr>
        <p:blipFill rotWithShape="1">
          <a:blip r:embed="rId24">
            <a:extLst>
              <a:ext uri="{28A0092B-C50C-407E-A947-70E740481C1C}">
                <a14:useLocalDpi xmlns:a14="http://schemas.microsoft.com/office/drawing/2010/main" val="0"/>
              </a:ext>
            </a:extLst>
          </a:blip>
          <a:srcRect b="18893"/>
          <a:stretch/>
        </p:blipFill>
        <p:spPr>
          <a:xfrm>
            <a:off x="0" y="1"/>
            <a:ext cx="9144000" cy="6858000"/>
          </a:xfrm>
          <a:prstGeom prst="rect">
            <a:avLst/>
          </a:prstGeom>
        </p:spPr>
      </p:pic>
      <p:sp>
        <p:nvSpPr>
          <p:cNvPr id="25" name="Rectangle 2">
            <a:extLst>
              <a:ext uri="{FF2B5EF4-FFF2-40B4-BE49-F238E27FC236}">
                <a16:creationId xmlns:a16="http://schemas.microsoft.com/office/drawing/2014/main" id="{C1E8A8AB-7661-47C0-B270-B8B8CE5CDE21}"/>
              </a:ext>
            </a:extLst>
          </p:cNvPr>
          <p:cNvSpPr txBox="1">
            <a:spLocks noChangeArrowheads="1"/>
          </p:cNvSpPr>
          <p:nvPr/>
        </p:nvSpPr>
        <p:spPr bwMode="auto">
          <a:xfrm>
            <a:off x="3491276" y="2590800"/>
            <a:ext cx="2484981" cy="153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lift up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eyes</a:t>
            </a:r>
          </a:p>
        </p:txBody>
      </p:sp>
    </p:spTree>
    <p:extLst>
      <p:ext uri="{BB962C8B-B14F-4D97-AF65-F5344CB8AC3E}">
        <p14:creationId xmlns:p14="http://schemas.microsoft.com/office/powerpoint/2010/main" val="202197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withEffect">
                                  <p:stCondLst>
                                    <p:cond delay="0"/>
                                  </p:stCondLst>
                                  <p:childTnLst>
                                    <p:anim calcmode="lin" valueType="num">
                                      <p:cBhvr additive="base">
                                        <p:cTn id="6" dur="1000"/>
                                        <p:tgtEl>
                                          <p:spTgt spid="25"/>
                                        </p:tgtEl>
                                        <p:attrNameLst>
                                          <p:attrName>ppt_x</p:attrName>
                                        </p:attrNameLst>
                                      </p:cBhvr>
                                      <p:tavLst>
                                        <p:tav tm="0">
                                          <p:val>
                                            <p:strVal val="ppt_x"/>
                                          </p:val>
                                        </p:tav>
                                        <p:tav tm="100000">
                                          <p:val>
                                            <p:strVal val="ppt_x"/>
                                          </p:val>
                                        </p:tav>
                                      </p:tavLst>
                                    </p:anim>
                                    <p:anim calcmode="lin" valueType="num">
                                      <p:cBhvr additive="base">
                                        <p:cTn id="7" dur="1000"/>
                                        <p:tgtEl>
                                          <p:spTgt spid="25"/>
                                        </p:tgtEl>
                                        <p:attrNameLst>
                                          <p:attrName>ppt_y</p:attrName>
                                        </p:attrNameLst>
                                      </p:cBhvr>
                                      <p:tavLst>
                                        <p:tav tm="0">
                                          <p:val>
                                            <p:strVal val="ppt_y"/>
                                          </p:val>
                                        </p:tav>
                                        <p:tav tm="100000">
                                          <p:val>
                                            <p:strVal val="0-ppt_h/2"/>
                                          </p:val>
                                        </p:tav>
                                      </p:tavLst>
                                    </p:anim>
                                    <p:set>
                                      <p:cBhvr>
                                        <p:cTn id="8" dur="1" fill="hold">
                                          <p:stCondLst>
                                            <p:cond delay="999"/>
                                          </p:stCondLst>
                                        </p:cTn>
                                        <p:tgtEl>
                                          <p:spTgt spid="25"/>
                                        </p:tgtEl>
                                        <p:attrNameLst>
                                          <p:attrName>style.visibility</p:attrName>
                                        </p:attrNameLst>
                                      </p:cBhvr>
                                      <p:to>
                                        <p:strVal val="hidden"/>
                                      </p:to>
                                    </p:set>
                                  </p:childTnLst>
                                </p:cTn>
                              </p:par>
                              <p:par>
                                <p:cTn id="9" presetID="50" presetClass="exit" presetSubtype="0" accel="100000" fill="hold" grpId="1" nodeType="withEffect">
                                  <p:stCondLst>
                                    <p:cond delay="0"/>
                                  </p:stCondLst>
                                  <p:childTnLst>
                                    <p:anim calcmode="lin" valueType="num">
                                      <p:cBhvr>
                                        <p:cTn id="10" dur="750"/>
                                        <p:tgtEl>
                                          <p:spTgt spid="25"/>
                                        </p:tgtEl>
                                        <p:attrNameLst>
                                          <p:attrName>ppt_w</p:attrName>
                                        </p:attrNameLst>
                                      </p:cBhvr>
                                      <p:tavLst>
                                        <p:tav tm="0">
                                          <p:val>
                                            <p:strVal val="ppt_w"/>
                                          </p:val>
                                        </p:tav>
                                        <p:tav tm="100000">
                                          <p:val>
                                            <p:strVal val="ppt_w+.3"/>
                                          </p:val>
                                        </p:tav>
                                      </p:tavLst>
                                    </p:anim>
                                    <p:anim calcmode="lin" valueType="num">
                                      <p:cBhvr>
                                        <p:cTn id="11" dur="750"/>
                                        <p:tgtEl>
                                          <p:spTgt spid="25"/>
                                        </p:tgtEl>
                                        <p:attrNameLst>
                                          <p:attrName>ppt_h</p:attrName>
                                        </p:attrNameLst>
                                      </p:cBhvr>
                                      <p:tavLst>
                                        <p:tav tm="0">
                                          <p:val>
                                            <p:strVal val="ppt_h"/>
                                          </p:val>
                                        </p:tav>
                                        <p:tav tm="100000">
                                          <p:val>
                                            <p:strVal val="ppt_h"/>
                                          </p:val>
                                        </p:tav>
                                      </p:tavLst>
                                    </p:anim>
                                    <p:animEffect transition="out" filter="fade">
                                      <p:cBhvr>
                                        <p:cTn id="12" dur="750"/>
                                        <p:tgtEl>
                                          <p:spTgt spid="25"/>
                                        </p:tgtEl>
                                      </p:cBhvr>
                                    </p:animEffect>
                                    <p:set>
                                      <p:cBhvr>
                                        <p:cTn id="13" dur="1" fill="hold">
                                          <p:stCondLst>
                                            <p:cond delay="74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24B1D66-03EE-4BC3-B94D-CEA8263580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 cy="1371600"/>
          </a:xfrm>
          <a:prstGeom prst="rect">
            <a:avLst/>
          </a:prstGeom>
        </p:spPr>
      </p:pic>
      <p:pic>
        <p:nvPicPr>
          <p:cNvPr id="3" name="Picture 2">
            <a:extLst>
              <a:ext uri="{FF2B5EF4-FFF2-40B4-BE49-F238E27FC236}">
                <a16:creationId xmlns:a16="http://schemas.microsoft.com/office/drawing/2014/main" id="{BE8C6998-E987-4CE9-90AC-8918E6C67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518" y="0"/>
            <a:ext cx="1814295" cy="1374820"/>
          </a:xfrm>
          <a:prstGeom prst="rect">
            <a:avLst/>
          </a:prstGeom>
        </p:spPr>
      </p:pic>
      <p:pic>
        <p:nvPicPr>
          <p:cNvPr id="4" name="Picture 2">
            <a:extLst>
              <a:ext uri="{FF2B5EF4-FFF2-40B4-BE49-F238E27FC236}">
                <a16:creationId xmlns:a16="http://schemas.microsoft.com/office/drawing/2014/main" id="{0C0A5D30-D32D-45B3-985E-177F6E60B0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993"/>
          <a:stretch/>
        </p:blipFill>
        <p:spPr>
          <a:xfrm>
            <a:off x="5473461" y="0"/>
            <a:ext cx="1828800" cy="1377108"/>
          </a:xfrm>
          <a:prstGeom prst="rect">
            <a:avLst/>
          </a:prstGeom>
        </p:spPr>
      </p:pic>
      <p:pic>
        <p:nvPicPr>
          <p:cNvPr id="5" name="Picture 2">
            <a:extLst>
              <a:ext uri="{FF2B5EF4-FFF2-40B4-BE49-F238E27FC236}">
                <a16:creationId xmlns:a16="http://schemas.microsoft.com/office/drawing/2014/main" id="{D3FE3B9B-399B-4017-83D5-1EEA2DDE3A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4721" y="0"/>
            <a:ext cx="1826604" cy="1374354"/>
          </a:xfrm>
          <a:prstGeom prst="rect">
            <a:avLst/>
          </a:prstGeom>
        </p:spPr>
      </p:pic>
      <p:pic>
        <p:nvPicPr>
          <p:cNvPr id="6" name="Picture 2">
            <a:extLst>
              <a:ext uri="{FF2B5EF4-FFF2-40B4-BE49-F238E27FC236}">
                <a16:creationId xmlns:a16="http://schemas.microsoft.com/office/drawing/2014/main" id="{65CFAAA1-DD48-45C1-A36A-4424623F16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5920" y="0"/>
            <a:ext cx="1848079" cy="1377108"/>
          </a:xfrm>
          <a:prstGeom prst="rect">
            <a:avLst/>
          </a:prstGeom>
        </p:spPr>
      </p:pic>
      <p:pic>
        <p:nvPicPr>
          <p:cNvPr id="7" name="Picture 2">
            <a:extLst>
              <a:ext uri="{FF2B5EF4-FFF2-40B4-BE49-F238E27FC236}">
                <a16:creationId xmlns:a16="http://schemas.microsoft.com/office/drawing/2014/main" id="{816546B6-5379-474D-B5A7-B2EF75418E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7800" y="1356859"/>
            <a:ext cx="2285910" cy="1714433"/>
          </a:xfrm>
          <a:prstGeom prst="rect">
            <a:avLst/>
          </a:prstGeom>
        </p:spPr>
      </p:pic>
      <p:pic>
        <p:nvPicPr>
          <p:cNvPr id="8" name="Picture 2">
            <a:extLst>
              <a:ext uri="{FF2B5EF4-FFF2-40B4-BE49-F238E27FC236}">
                <a16:creationId xmlns:a16="http://schemas.microsoft.com/office/drawing/2014/main" id="{72EDC91B-275E-49C8-9783-AE37F1C7BD5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0698" b="29302"/>
          <a:stretch/>
        </p:blipFill>
        <p:spPr>
          <a:xfrm>
            <a:off x="6800850" y="1363773"/>
            <a:ext cx="2343150" cy="1705928"/>
          </a:xfrm>
          <a:prstGeom prst="rect">
            <a:avLst/>
          </a:prstGeom>
        </p:spPr>
      </p:pic>
      <p:pic>
        <p:nvPicPr>
          <p:cNvPr id="9" name="Picture 2">
            <a:extLst>
              <a:ext uri="{FF2B5EF4-FFF2-40B4-BE49-F238E27FC236}">
                <a16:creationId xmlns:a16="http://schemas.microsoft.com/office/drawing/2014/main" id="{94C8285E-E455-445F-927F-4B21AB3DCE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6305" y="3068053"/>
            <a:ext cx="1407695" cy="1238923"/>
          </a:xfrm>
          <a:prstGeom prst="rect">
            <a:avLst/>
          </a:prstGeom>
        </p:spPr>
      </p:pic>
      <p:pic>
        <p:nvPicPr>
          <p:cNvPr id="10" name="Picture 2">
            <a:extLst>
              <a:ext uri="{FF2B5EF4-FFF2-40B4-BE49-F238E27FC236}">
                <a16:creationId xmlns:a16="http://schemas.microsoft.com/office/drawing/2014/main" id="{E1FFDD62-F104-41BD-BE2D-B315DF5AF3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459" y="1369913"/>
            <a:ext cx="2261251" cy="1695939"/>
          </a:xfrm>
          <a:prstGeom prst="rect">
            <a:avLst/>
          </a:prstGeom>
        </p:spPr>
      </p:pic>
      <p:pic>
        <p:nvPicPr>
          <p:cNvPr id="11" name="Picture 2">
            <a:extLst>
              <a:ext uri="{FF2B5EF4-FFF2-40B4-BE49-F238E27FC236}">
                <a16:creationId xmlns:a16="http://schemas.microsoft.com/office/drawing/2014/main" id="{70104DEE-4C4E-4E70-8E14-C3C92FFEF22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12242" y="4301535"/>
            <a:ext cx="1431758" cy="1174315"/>
          </a:xfrm>
          <a:prstGeom prst="rect">
            <a:avLst/>
          </a:prstGeom>
        </p:spPr>
      </p:pic>
      <p:pic>
        <p:nvPicPr>
          <p:cNvPr id="12" name="Picture 1">
            <a:extLst>
              <a:ext uri="{FF2B5EF4-FFF2-40B4-BE49-F238E27FC236}">
                <a16:creationId xmlns:a16="http://schemas.microsoft.com/office/drawing/2014/main" id="{19D26127-9EE1-420B-9244-20B8C537E1DC}"/>
              </a:ext>
            </a:extLst>
          </p:cNvPr>
          <p:cNvPicPr>
            <a:picLocks noChangeAspect="1"/>
          </p:cNvPicPr>
          <p:nvPr/>
        </p:nvPicPr>
        <p:blipFill rotWithShape="1">
          <a:blip r:embed="rId13"/>
          <a:srcRect l="9237" t="5487" b="5978"/>
          <a:stretch/>
        </p:blipFill>
        <p:spPr>
          <a:xfrm>
            <a:off x="6175002" y="3071843"/>
            <a:ext cx="1561304" cy="1234144"/>
          </a:xfrm>
          <a:prstGeom prst="rect">
            <a:avLst/>
          </a:prstGeom>
        </p:spPr>
      </p:pic>
      <p:pic>
        <p:nvPicPr>
          <p:cNvPr id="13" name="Picture 2">
            <a:extLst>
              <a:ext uri="{FF2B5EF4-FFF2-40B4-BE49-F238E27FC236}">
                <a16:creationId xmlns:a16="http://schemas.microsoft.com/office/drawing/2014/main" id="{2C80D0B5-C64D-4139-BD1B-FB7AF388C47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2673" r="11992"/>
          <a:stretch/>
        </p:blipFill>
        <p:spPr>
          <a:xfrm>
            <a:off x="0" y="3073819"/>
            <a:ext cx="1540702" cy="1221455"/>
          </a:xfrm>
          <a:prstGeom prst="rect">
            <a:avLst/>
          </a:prstGeom>
        </p:spPr>
      </p:pic>
      <p:pic>
        <p:nvPicPr>
          <p:cNvPr id="14" name="Picture 2">
            <a:extLst>
              <a:ext uri="{FF2B5EF4-FFF2-40B4-BE49-F238E27FC236}">
                <a16:creationId xmlns:a16="http://schemas.microsoft.com/office/drawing/2014/main" id="{994CAB50-73F2-44D5-915F-E4333491810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5674"/>
          <a:stretch/>
        </p:blipFill>
        <p:spPr>
          <a:xfrm>
            <a:off x="6181725" y="4300538"/>
            <a:ext cx="1554581" cy="1201025"/>
          </a:xfrm>
          <a:prstGeom prst="rect">
            <a:avLst/>
          </a:prstGeom>
        </p:spPr>
      </p:pic>
      <p:pic>
        <p:nvPicPr>
          <p:cNvPr id="15" name="Picture 2">
            <a:extLst>
              <a:ext uri="{FF2B5EF4-FFF2-40B4-BE49-F238E27FC236}">
                <a16:creationId xmlns:a16="http://schemas.microsoft.com/office/drawing/2014/main" id="{720EA496-E084-49D1-A5DC-68E894333E2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23889" y="3058327"/>
            <a:ext cx="1427967" cy="1248978"/>
          </a:xfrm>
          <a:prstGeom prst="rect">
            <a:avLst/>
          </a:prstGeom>
        </p:spPr>
      </p:pic>
      <p:pic>
        <p:nvPicPr>
          <p:cNvPr id="16" name="Picture 2">
            <a:extLst>
              <a:ext uri="{FF2B5EF4-FFF2-40B4-BE49-F238E27FC236}">
                <a16:creationId xmlns:a16="http://schemas.microsoft.com/office/drawing/2014/main" id="{452ED978-8ED9-4CA1-8148-BE0A306534D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15979" y="4296098"/>
            <a:ext cx="1436043" cy="1183709"/>
          </a:xfrm>
          <a:prstGeom prst="rect">
            <a:avLst/>
          </a:prstGeom>
        </p:spPr>
      </p:pic>
      <p:pic>
        <p:nvPicPr>
          <p:cNvPr id="17" name="Picture 2">
            <a:extLst>
              <a:ext uri="{FF2B5EF4-FFF2-40B4-BE49-F238E27FC236}">
                <a16:creationId xmlns:a16="http://schemas.microsoft.com/office/drawing/2014/main" id="{ED14874A-ED94-4EBA-9F24-3C4ABAAC636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5468353"/>
            <a:ext cx="1852863" cy="1389647"/>
          </a:xfrm>
          <a:prstGeom prst="rect">
            <a:avLst/>
          </a:prstGeom>
        </p:spPr>
      </p:pic>
      <p:pic>
        <p:nvPicPr>
          <p:cNvPr id="18" name="Picture 2">
            <a:extLst>
              <a:ext uri="{FF2B5EF4-FFF2-40B4-BE49-F238E27FC236}">
                <a16:creationId xmlns:a16="http://schemas.microsoft.com/office/drawing/2014/main" id="{97D66151-F20F-42C4-9A66-DB195DFA9F7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9285"/>
          <a:stretch/>
        </p:blipFill>
        <p:spPr>
          <a:xfrm>
            <a:off x="3617495" y="5474369"/>
            <a:ext cx="1844842" cy="1383632"/>
          </a:xfrm>
          <a:prstGeom prst="rect">
            <a:avLst/>
          </a:prstGeom>
        </p:spPr>
      </p:pic>
      <p:pic>
        <p:nvPicPr>
          <p:cNvPr id="19" name="Picture 2">
            <a:extLst>
              <a:ext uri="{FF2B5EF4-FFF2-40B4-BE49-F238E27FC236}">
                <a16:creationId xmlns:a16="http://schemas.microsoft.com/office/drawing/2014/main" id="{F62EC30D-63E3-4B75-B739-AAA024EDFD9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303168" y="5477376"/>
            <a:ext cx="1840832" cy="1380624"/>
          </a:xfrm>
          <a:prstGeom prst="rect">
            <a:avLst/>
          </a:prstGeom>
        </p:spPr>
      </p:pic>
      <p:pic>
        <p:nvPicPr>
          <p:cNvPr id="20" name="Picture 6">
            <a:extLst>
              <a:ext uri="{FF2B5EF4-FFF2-40B4-BE49-F238E27FC236}">
                <a16:creationId xmlns:a16="http://schemas.microsoft.com/office/drawing/2014/main" id="{709B6E4E-0A87-4A94-B3A9-4D157F751BA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58325" y="5474368"/>
            <a:ext cx="1844844" cy="1383632"/>
          </a:xfrm>
          <a:prstGeom prst="rect">
            <a:avLst/>
          </a:prstGeom>
        </p:spPr>
      </p:pic>
      <p:pic>
        <p:nvPicPr>
          <p:cNvPr id="21" name="Picture 2">
            <a:extLst>
              <a:ext uri="{FF2B5EF4-FFF2-40B4-BE49-F238E27FC236}">
                <a16:creationId xmlns:a16="http://schemas.microsoft.com/office/drawing/2014/main" id="{67758548-59B9-47BE-AFC4-3A32837D8FD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828800" y="5474369"/>
            <a:ext cx="1792706" cy="1383632"/>
          </a:xfrm>
          <a:prstGeom prst="rect">
            <a:avLst/>
          </a:prstGeom>
        </p:spPr>
      </p:pic>
      <p:pic>
        <p:nvPicPr>
          <p:cNvPr id="22" name="Picture 2">
            <a:extLst>
              <a:ext uri="{FF2B5EF4-FFF2-40B4-BE49-F238E27FC236}">
                <a16:creationId xmlns:a16="http://schemas.microsoft.com/office/drawing/2014/main" id="{37C5007C-C134-4817-9483-412A686A760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1366906"/>
            <a:ext cx="2274570" cy="1705927"/>
          </a:xfrm>
          <a:prstGeom prst="rect">
            <a:avLst/>
          </a:prstGeom>
        </p:spPr>
      </p:pic>
      <p:pic>
        <p:nvPicPr>
          <p:cNvPr id="24" name="Picture 6">
            <a:extLst>
              <a:ext uri="{FF2B5EF4-FFF2-40B4-BE49-F238E27FC236}">
                <a16:creationId xmlns:a16="http://schemas.microsoft.com/office/drawing/2014/main" id="{C25B6F83-D591-490C-8653-DC13E10520D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4295274"/>
            <a:ext cx="1528011" cy="1191126"/>
          </a:xfrm>
          <a:prstGeom prst="rect">
            <a:avLst/>
          </a:prstGeom>
        </p:spPr>
      </p:pic>
      <p:pic>
        <p:nvPicPr>
          <p:cNvPr id="23" name="Picture 2">
            <a:extLst>
              <a:ext uri="{FF2B5EF4-FFF2-40B4-BE49-F238E27FC236}">
                <a16:creationId xmlns:a16="http://schemas.microsoft.com/office/drawing/2014/main" id="{2269BF7C-AF72-4FB1-9BF0-F38EDE032F6A}"/>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b="18893"/>
          <a:stretch/>
        </p:blipFill>
        <p:spPr>
          <a:xfrm>
            <a:off x="2946253" y="3063684"/>
            <a:ext cx="3237980" cy="2410810"/>
          </a:xfrm>
          <a:prstGeom prst="rect">
            <a:avLst/>
          </a:prstGeom>
        </p:spPr>
      </p:pic>
    </p:spTree>
    <p:extLst>
      <p:ext uri="{BB962C8B-B14F-4D97-AF65-F5344CB8AC3E}">
        <p14:creationId xmlns:p14="http://schemas.microsoft.com/office/powerpoint/2010/main" val="3272371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339FD4-E826-41D3-B5FD-9AB1ED29D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People complain even when God supplies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Moses made a bronze serpent for healing the bitten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people turned the bronze serpent into an idol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must look up to the truth of Jesus to be saved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From heaven, Jesus is above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offends many for His miraculous powers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Many dead came forth after Christ’s crucifixion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humbled Himself in the face of evil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There is no other salvation than through Jesus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is the author and finisher of our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Exercise self-control over lusts of the flesh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Seek those spiritual things from above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faithful will appear with Christ in glory</a:t>
            </a:r>
          </a:p>
        </p:txBody>
      </p:sp>
      <p:sp>
        <p:nvSpPr>
          <p:cNvPr id="5" name="Rectangle 4"/>
          <p:cNvSpPr>
            <a:spLocks noChangeArrowheads="1"/>
          </p:cNvSpPr>
          <p:nvPr/>
        </p:nvSpPr>
        <p:spPr bwMode="auto">
          <a:xfrm rot="21104738">
            <a:off x="539092" y="1064878"/>
            <a:ext cx="8151403" cy="459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To each soul’s hope for love’s return cannot   be hushed</a:t>
            </a:r>
            <a:endParaRPr lang="en-US" sz="85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5E-6 3.7037E-6 L 0.08594 0.73773 " pathEditMode="relative" rAng="0" ptsTypes="AA">
                                      <p:cBhvr>
                                        <p:cTn id="189" dur="1750" fill="hold"/>
                                        <p:tgtEl>
                                          <p:spTgt spid="4">
                                            <p:txEl>
                                              <p:pRg st="0" end="0"/>
                                            </p:txEl>
                                          </p:spTgt>
                                        </p:tgtEl>
                                        <p:attrNameLst>
                                          <p:attrName>ppt_x</p:attrName>
                                          <p:attrName>ppt_y</p:attrName>
                                        </p:attrNameLst>
                                      </p:cBhvr>
                                      <p:rCtr x="4288" y="36875"/>
                                    </p:animMotion>
                                  </p:childTnLst>
                                </p:cTn>
                              </p:par>
                              <p:par>
                                <p:cTn id="190" presetID="0" presetClass="path" presetSubtype="0" accel="50000" decel="50000" fill="hold" nodeType="withEffect">
                                  <p:stCondLst>
                                    <p:cond delay="0"/>
                                  </p:stCondLst>
                                  <p:childTnLst>
                                    <p:animMotion origin="layout" path="M -4.44444E-6 -2.96296E-6 L -0.00694 0.67454 " pathEditMode="relative" rAng="0" ptsTypes="AA">
                                      <p:cBhvr>
                                        <p:cTn id="191" dur="1750" fill="hold"/>
                                        <p:tgtEl>
                                          <p:spTgt spid="4">
                                            <p:txEl>
                                              <p:pRg st="1" end="1"/>
                                            </p:txEl>
                                          </p:spTgt>
                                        </p:tgtEl>
                                        <p:attrNameLst>
                                          <p:attrName>ppt_x</p:attrName>
                                          <p:attrName>ppt_y</p:attrName>
                                        </p:attrNameLst>
                                      </p:cBhvr>
                                      <p:rCtr x="-347" y="33727"/>
                                    </p:animMotion>
                                  </p:childTnLst>
                                </p:cTn>
                              </p:par>
                              <p:par>
                                <p:cTn id="192" presetID="0" presetClass="path" presetSubtype="0" accel="50000" decel="50000" fill="hold" nodeType="withEffect">
                                  <p:stCondLst>
                                    <p:cond delay="0"/>
                                  </p:stCondLst>
                                  <p:childTnLst>
                                    <p:animMotion origin="layout" path="M -3.05556E-6 0.00023 L 0.01354 0.60116 " pathEditMode="relative" rAng="0" ptsTypes="AA">
                                      <p:cBhvr>
                                        <p:cTn id="193" dur="1750" fill="hold"/>
                                        <p:tgtEl>
                                          <p:spTgt spid="4">
                                            <p:txEl>
                                              <p:pRg st="2" end="2"/>
                                            </p:txEl>
                                          </p:spTgt>
                                        </p:tgtEl>
                                        <p:attrNameLst>
                                          <p:attrName>ppt_x</p:attrName>
                                          <p:attrName>ppt_y</p:attrName>
                                        </p:attrNameLst>
                                      </p:cBhvr>
                                      <p:rCtr x="677" y="30046"/>
                                    </p:animMotion>
                                  </p:childTnLst>
                                </p:cTn>
                              </p:par>
                              <p:par>
                                <p:cTn id="194" presetID="0" presetClass="path" presetSubtype="0" accel="50000" decel="50000" fill="hold" nodeType="withEffect">
                                  <p:stCondLst>
                                    <p:cond delay="0"/>
                                  </p:stCondLst>
                                  <p:childTnLst>
                                    <p:animMotion origin="layout" path="M -1.66667E-6 0.00023 L 0.01649 0.5294 " pathEditMode="relative" rAng="0" ptsTypes="AA">
                                      <p:cBhvr>
                                        <p:cTn id="195" dur="1750" fill="hold"/>
                                        <p:tgtEl>
                                          <p:spTgt spid="4">
                                            <p:txEl>
                                              <p:pRg st="3" end="3"/>
                                            </p:txEl>
                                          </p:spTgt>
                                        </p:tgtEl>
                                        <p:attrNameLst>
                                          <p:attrName>ppt_x</p:attrName>
                                          <p:attrName>ppt_y</p:attrName>
                                        </p:attrNameLst>
                                      </p:cBhvr>
                                      <p:rCtr x="816" y="26458"/>
                                    </p:animMotion>
                                  </p:childTnLst>
                                </p:cTn>
                              </p:par>
                              <p:par>
                                <p:cTn id="196" presetID="0" presetClass="path" presetSubtype="0" accel="50000" decel="50000" fill="hold" nodeType="withEffect">
                                  <p:stCondLst>
                                    <p:cond delay="0"/>
                                  </p:stCondLst>
                                  <p:childTnLst>
                                    <p:animMotion origin="layout" path="M 2.5E-6 0.00069 L 0.17534 0.45301 " pathEditMode="relative" rAng="0" ptsTypes="AA">
                                      <p:cBhvr>
                                        <p:cTn id="197" dur="1750" fill="hold"/>
                                        <p:tgtEl>
                                          <p:spTgt spid="4">
                                            <p:txEl>
                                              <p:pRg st="4" end="4"/>
                                            </p:txEl>
                                          </p:spTgt>
                                        </p:tgtEl>
                                        <p:attrNameLst>
                                          <p:attrName>ppt_x</p:attrName>
                                          <p:attrName>ppt_y</p:attrName>
                                        </p:attrNameLst>
                                      </p:cBhvr>
                                      <p:rCtr x="8767" y="22616"/>
                                    </p:animMotion>
                                  </p:childTnLst>
                                </p:cTn>
                              </p:par>
                              <p:par>
                                <p:cTn id="198" presetID="0" presetClass="path" presetSubtype="0" accel="50000" decel="50000" fill="hold" nodeType="withEffect">
                                  <p:stCondLst>
                                    <p:cond delay="0"/>
                                  </p:stCondLst>
                                  <p:childTnLst>
                                    <p:animMotion origin="layout" path="M 1.11111E-6 0.00046 L 0.04861 0.37431 " pathEditMode="relative" rAng="0" ptsTypes="AA">
                                      <p:cBhvr>
                                        <p:cTn id="199" dur="1750" fill="hold"/>
                                        <p:tgtEl>
                                          <p:spTgt spid="4">
                                            <p:txEl>
                                              <p:pRg st="5" end="5"/>
                                            </p:txEl>
                                          </p:spTgt>
                                        </p:tgtEl>
                                        <p:attrNameLst>
                                          <p:attrName>ppt_x</p:attrName>
                                          <p:attrName>ppt_y</p:attrName>
                                        </p:attrNameLst>
                                      </p:cBhvr>
                                      <p:rCtr x="2431" y="18681"/>
                                    </p:animMotion>
                                  </p:childTnLst>
                                </p:cTn>
                              </p:par>
                              <p:par>
                                <p:cTn id="200" presetID="0" presetClass="path" presetSubtype="0" accel="50000" decel="50000" fill="hold" nodeType="withEffect">
                                  <p:stCondLst>
                                    <p:cond delay="0"/>
                                  </p:stCondLst>
                                  <p:childTnLst>
                                    <p:animMotion origin="layout" path="M 5E-6 0.00046 L 0.04063 0.30278 " pathEditMode="relative" rAng="0" ptsTypes="AA">
                                      <p:cBhvr>
                                        <p:cTn id="201" dur="1750" fill="hold"/>
                                        <p:tgtEl>
                                          <p:spTgt spid="4">
                                            <p:txEl>
                                              <p:pRg st="6" end="6"/>
                                            </p:txEl>
                                          </p:spTgt>
                                        </p:tgtEl>
                                        <p:attrNameLst>
                                          <p:attrName>ppt_x</p:attrName>
                                          <p:attrName>ppt_y</p:attrName>
                                        </p:attrNameLst>
                                      </p:cBhvr>
                                      <p:rCtr x="2031" y="15116"/>
                                    </p:animMotion>
                                  </p:childTnLst>
                                </p:cTn>
                              </p:par>
                              <p:par>
                                <p:cTn id="202" presetID="0" presetClass="path" presetSubtype="0" accel="50000" decel="50000" fill="hold" nodeType="withEffect">
                                  <p:stCondLst>
                                    <p:cond delay="0"/>
                                  </p:stCondLst>
                                  <p:childTnLst>
                                    <p:animMotion origin="layout" path="M 1.66667E-6 0.00023 L 0.09219 0.23102 " pathEditMode="relative" rAng="0" ptsTypes="AA">
                                      <p:cBhvr>
                                        <p:cTn id="203" dur="1750" fill="hold"/>
                                        <p:tgtEl>
                                          <p:spTgt spid="4">
                                            <p:txEl>
                                              <p:pRg st="7" end="7"/>
                                            </p:txEl>
                                          </p:spTgt>
                                        </p:tgtEl>
                                        <p:attrNameLst>
                                          <p:attrName>ppt_x</p:attrName>
                                          <p:attrName>ppt_y</p:attrName>
                                        </p:attrNameLst>
                                      </p:cBhvr>
                                      <p:rCtr x="4601" y="11528"/>
                                    </p:animMotion>
                                  </p:childTnLst>
                                </p:cTn>
                              </p:par>
                              <p:par>
                                <p:cTn id="204" presetID="0" presetClass="path" presetSubtype="0" accel="50000" decel="50000" fill="hold" nodeType="withEffect">
                                  <p:stCondLst>
                                    <p:cond delay="0"/>
                                  </p:stCondLst>
                                  <p:childTnLst>
                                    <p:animMotion origin="layout" path="M 2.22222E-6 0.00069 L 0.04462 0.15764 " pathEditMode="relative" rAng="0" ptsTypes="AA">
                                      <p:cBhvr>
                                        <p:cTn id="205" dur="1750" fill="hold"/>
                                        <p:tgtEl>
                                          <p:spTgt spid="4">
                                            <p:txEl>
                                              <p:pRg st="8" end="8"/>
                                            </p:txEl>
                                          </p:spTgt>
                                        </p:tgtEl>
                                        <p:attrNameLst>
                                          <p:attrName>ppt_x</p:attrName>
                                          <p:attrName>ppt_y</p:attrName>
                                        </p:attrNameLst>
                                      </p:cBhvr>
                                      <p:rCtr x="2222" y="7847"/>
                                    </p:animMotion>
                                  </p:childTnLst>
                                </p:cTn>
                              </p:par>
                              <p:par>
                                <p:cTn id="206" presetID="0" presetClass="path" presetSubtype="0" accel="50000" decel="50000" fill="hold" nodeType="withEffect">
                                  <p:stCondLst>
                                    <p:cond delay="0"/>
                                  </p:stCondLst>
                                  <p:childTnLst>
                                    <p:animMotion origin="layout" path="M -1.94444E-6 0.00023 L 0.07709 0.08287 " pathEditMode="relative" rAng="0" ptsTypes="AA">
                                      <p:cBhvr>
                                        <p:cTn id="207" dur="1750" fill="hold"/>
                                        <p:tgtEl>
                                          <p:spTgt spid="4">
                                            <p:txEl>
                                              <p:pRg st="9" end="9"/>
                                            </p:txEl>
                                          </p:spTgt>
                                        </p:tgtEl>
                                        <p:attrNameLst>
                                          <p:attrName>ppt_x</p:attrName>
                                          <p:attrName>ppt_y</p:attrName>
                                        </p:attrNameLst>
                                      </p:cBhvr>
                                      <p:rCtr x="3854" y="4120"/>
                                    </p:animMotion>
                                  </p:childTnLst>
                                </p:cTn>
                              </p:par>
                              <p:par>
                                <p:cTn id="208" presetID="0" presetClass="path" presetSubtype="0" accel="50000" decel="50000" fill="hold" nodeType="withEffect">
                                  <p:stCondLst>
                                    <p:cond delay="0"/>
                                  </p:stCondLst>
                                  <p:childTnLst>
                                    <p:animMotion origin="layout" path="M -1.94444E-6 0.00023 L 0.0809 0.01458 " pathEditMode="relative" rAng="0" ptsTypes="AA">
                                      <p:cBhvr>
                                        <p:cTn id="209" dur="1750" fill="hold"/>
                                        <p:tgtEl>
                                          <p:spTgt spid="4">
                                            <p:txEl>
                                              <p:pRg st="10" end="10"/>
                                            </p:txEl>
                                          </p:spTgt>
                                        </p:tgtEl>
                                        <p:attrNameLst>
                                          <p:attrName>ppt_x</p:attrName>
                                          <p:attrName>ppt_y</p:attrName>
                                        </p:attrNameLst>
                                      </p:cBhvr>
                                      <p:rCtr x="4045" y="718"/>
                                    </p:animMotion>
                                  </p:childTnLst>
                                </p:cTn>
                              </p:par>
                              <p:par>
                                <p:cTn id="210" presetID="0" presetClass="path" presetSubtype="0" accel="50000" decel="50000" fill="hold" nodeType="withEffect">
                                  <p:stCondLst>
                                    <p:cond delay="0"/>
                                  </p:stCondLst>
                                  <p:childTnLst>
                                    <p:animMotion origin="layout" path="M 1.38889E-6 0.00069 L 0.11042 -0.06227 " pathEditMode="relative" rAng="0" ptsTypes="AA">
                                      <p:cBhvr>
                                        <p:cTn id="211" dur="1750" fill="hold"/>
                                        <p:tgtEl>
                                          <p:spTgt spid="4">
                                            <p:txEl>
                                              <p:pRg st="11" end="11"/>
                                            </p:txEl>
                                          </p:spTgt>
                                        </p:tgtEl>
                                        <p:attrNameLst>
                                          <p:attrName>ppt_x</p:attrName>
                                          <p:attrName>ppt_y</p:attrName>
                                        </p:attrNameLst>
                                      </p:cBhvr>
                                      <p:rCtr x="5521" y="-3148"/>
                                    </p:animMotion>
                                  </p:childTnLst>
                                </p:cTn>
                              </p:par>
                              <p:par>
                                <p:cTn id="212" presetID="0" presetClass="path" presetSubtype="0" accel="50000" decel="50000" fill="hold" nodeType="withEffect">
                                  <p:stCondLst>
                                    <p:cond delay="0"/>
                                  </p:stCondLst>
                                  <p:childTnLst>
                                    <p:animMotion origin="layout" path="M -3.88889E-6 0.00046 L 0.07674 -0.13912 " pathEditMode="relative" rAng="0" ptsTypes="AA">
                                      <p:cBhvr>
                                        <p:cTn id="213" dur="1750" fill="hold"/>
                                        <p:tgtEl>
                                          <p:spTgt spid="4">
                                            <p:txEl>
                                              <p:pRg st="12" end="12"/>
                                            </p:txEl>
                                          </p:spTgt>
                                        </p:tgtEl>
                                        <p:attrNameLst>
                                          <p:attrName>ppt_x</p:attrName>
                                          <p:attrName>ppt_y</p:attrName>
                                        </p:attrNameLst>
                                      </p:cBhvr>
                                      <p:rCtr x="3837" y="-6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806781-2057-402F-A3B0-F952F4F32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1" cy="6929055"/>
          </a:xfrm>
          <a:prstGeom prst="rect">
            <a:avLst/>
          </a:prstGeom>
        </p:spPr>
      </p:pic>
      <p:sp>
        <p:nvSpPr>
          <p:cNvPr id="4" name="Title 1">
            <a:extLst>
              <a:ext uri="{FF2B5EF4-FFF2-40B4-BE49-F238E27FC236}">
                <a16:creationId xmlns:a16="http://schemas.microsoft.com/office/drawing/2014/main" id="{E7808B4E-C4A4-4B6F-AECF-A4B2D89EA6E8}"/>
              </a:ext>
            </a:extLst>
          </p:cNvPr>
          <p:cNvSpPr txBox="1">
            <a:spLocks/>
          </p:cNvSpPr>
          <p:nvPr/>
        </p:nvSpPr>
        <p:spPr>
          <a:xfrm>
            <a:off x="4131286" y="180608"/>
            <a:ext cx="4513384" cy="7578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spoke against God</a:t>
            </a:r>
          </a:p>
        </p:txBody>
      </p:sp>
      <p:sp>
        <p:nvSpPr>
          <p:cNvPr id="9" name="Title 1">
            <a:extLst>
              <a:ext uri="{FF2B5EF4-FFF2-40B4-BE49-F238E27FC236}">
                <a16:creationId xmlns:a16="http://schemas.microsoft.com/office/drawing/2014/main" id="{2D7AFF06-DA38-4DC2-9428-821A35BA35B4}"/>
              </a:ext>
            </a:extLst>
          </p:cNvPr>
          <p:cNvSpPr txBox="1">
            <a:spLocks/>
          </p:cNvSpPr>
          <p:nvPr/>
        </p:nvSpPr>
        <p:spPr>
          <a:xfrm>
            <a:off x="746260" y="5304825"/>
            <a:ext cx="1538870" cy="7578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many</a:t>
            </a:r>
          </a:p>
        </p:txBody>
      </p:sp>
      <p:sp>
        <p:nvSpPr>
          <p:cNvPr id="10" name="Title 1">
            <a:extLst>
              <a:ext uri="{FF2B5EF4-FFF2-40B4-BE49-F238E27FC236}">
                <a16:creationId xmlns:a16="http://schemas.microsoft.com/office/drawing/2014/main" id="{EAD74942-035C-4587-9669-1056149D252C}"/>
              </a:ext>
            </a:extLst>
          </p:cNvPr>
          <p:cNvSpPr txBox="1">
            <a:spLocks/>
          </p:cNvSpPr>
          <p:nvPr/>
        </p:nvSpPr>
        <p:spPr>
          <a:xfrm>
            <a:off x="6991815" y="5306451"/>
            <a:ext cx="1470717" cy="7578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died</a:t>
            </a:r>
          </a:p>
        </p:txBody>
      </p:sp>
      <p:sp>
        <p:nvSpPr>
          <p:cNvPr id="3074" name="Rectangle 2"/>
          <p:cNvSpPr>
            <a:spLocks noGrp="1" noChangeArrowheads="1"/>
          </p:cNvSpPr>
          <p:nvPr>
            <p:ph type="title"/>
          </p:nvPr>
        </p:nvSpPr>
        <p:spPr>
          <a:xfrm>
            <a:off x="457199" y="274638"/>
            <a:ext cx="8329613"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people spoke against God and against Moses: "Why have you brought us up out of Egypt to die in the wilderness? For there is no food and no water, and our soul loathes this worthless bread." So the LORD sent fiery serpents among the people, and they bit the people; and many of the people of Israel died.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Numbers 21:5-6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2" name="Rectangle 2">
            <a:extLst>
              <a:ext uri="{FF2B5EF4-FFF2-40B4-BE49-F238E27FC236}">
                <a16:creationId xmlns:a16="http://schemas.microsoft.com/office/drawing/2014/main" id="{9D945505-DE95-4767-8B32-97E6D7FC327C}"/>
              </a:ext>
            </a:extLst>
          </p:cNvPr>
          <p:cNvSpPr txBox="1">
            <a:spLocks noChangeArrowheads="1"/>
          </p:cNvSpPr>
          <p:nvPr/>
        </p:nvSpPr>
        <p:spPr bwMode="auto">
          <a:xfrm>
            <a:off x="4041373" y="170664"/>
            <a:ext cx="468971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spoke against God</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2B190A0-DF0E-4A85-808D-3EFBB9876625}"/>
              </a:ext>
            </a:extLst>
          </p:cNvPr>
          <p:cNvSpPr txBox="1">
            <a:spLocks noChangeArrowheads="1"/>
          </p:cNvSpPr>
          <p:nvPr/>
        </p:nvSpPr>
        <p:spPr bwMode="auto">
          <a:xfrm>
            <a:off x="732572" y="5292696"/>
            <a:ext cx="155072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many</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0A2A0EBD-AFF0-49DA-BDAB-85F00E11587B}"/>
              </a:ext>
            </a:extLst>
          </p:cNvPr>
          <p:cNvSpPr txBox="1">
            <a:spLocks noChangeArrowheads="1"/>
          </p:cNvSpPr>
          <p:nvPr/>
        </p:nvSpPr>
        <p:spPr bwMode="auto">
          <a:xfrm>
            <a:off x="6987654" y="5292697"/>
            <a:ext cx="147395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died</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E3D06DC-790F-4B67-8DB0-455F56423FAE}"/>
              </a:ext>
            </a:extLst>
          </p:cNvPr>
          <p:cNvSpPr txBox="1">
            <a:spLocks noChangeArrowheads="1"/>
          </p:cNvSpPr>
          <p:nvPr/>
        </p:nvSpPr>
        <p:spPr bwMode="auto">
          <a:xfrm>
            <a:off x="7142219" y="3370102"/>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A6770E4-FB0E-4CE1-87C1-E667BD0DF6A1}"/>
              </a:ext>
            </a:extLst>
          </p:cNvPr>
          <p:cNvSpPr txBox="1">
            <a:spLocks noChangeArrowheads="1"/>
          </p:cNvSpPr>
          <p:nvPr/>
        </p:nvSpPr>
        <p:spPr bwMode="auto">
          <a:xfrm>
            <a:off x="7142219" y="3370102"/>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F54A4BB3-F634-4C68-AF63-F1F31666EA0E}"/>
              </a:ext>
            </a:extLst>
          </p:cNvPr>
          <p:cNvSpPr txBox="1">
            <a:spLocks noChangeArrowheads="1"/>
          </p:cNvSpPr>
          <p:nvPr/>
        </p:nvSpPr>
        <p:spPr bwMode="auto">
          <a:xfrm>
            <a:off x="502195" y="2924442"/>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752960D9-52C7-4D0C-80DC-728A642F9785}"/>
              </a:ext>
            </a:extLst>
          </p:cNvPr>
          <p:cNvSpPr txBox="1">
            <a:spLocks noChangeArrowheads="1"/>
          </p:cNvSpPr>
          <p:nvPr/>
        </p:nvSpPr>
        <p:spPr bwMode="auto">
          <a:xfrm>
            <a:off x="1191841" y="3599619"/>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30915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750"/>
                                        <p:tgtEl>
                                          <p:spTgt spid="4"/>
                                        </p:tgtEl>
                                      </p:cBhvr>
                                    </p:animEffect>
                                  </p:childTnLst>
                                </p:cTn>
                              </p:par>
                              <p:par>
                                <p:cTn id="20" presetID="18" presetClass="emph" presetSubtype="0" fill="hold" grpId="1" nodeType="withEffect">
                                  <p:stCondLst>
                                    <p:cond delay="0"/>
                                  </p:stCondLst>
                                  <p:childTnLst>
                                    <p:set>
                                      <p:cBhvr override="childStyle">
                                        <p:cTn id="21" dur="75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18" presetClass="emph" presetSubtype="0" fill="hold" grpId="1" nodeType="withEffect">
                                  <p:stCondLst>
                                    <p:cond delay="0"/>
                                  </p:stCondLst>
                                  <p:childTnLst>
                                    <p:set>
                                      <p:cBhvr override="childStyle">
                                        <p:cTn id="31" dur="500" fill="hold"/>
                                        <p:tgtEl>
                                          <p:spTgt spid="9"/>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40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18" presetClass="emph" presetSubtype="0" fill="hold" grpId="1" nodeType="withEffect">
                                  <p:stCondLst>
                                    <p:cond delay="400"/>
                                  </p:stCondLst>
                                  <p:childTnLst>
                                    <p:set>
                                      <p:cBhvr override="childStyle">
                                        <p:cTn id="39" dur="500" fill="hold"/>
                                        <p:tgtEl>
                                          <p:spTgt spid="10"/>
                                        </p:tgtEl>
                                        <p:attrNameLst>
                                          <p:attrName>style.textDecorationUnderline</p:attrName>
                                        </p:attrNameLst>
                                      </p:cBhvr>
                                      <p:to>
                                        <p:strVal val="true"/>
                                      </p:to>
                                    </p:set>
                                  </p:childTnLst>
                                </p:cTn>
                              </p:par>
                              <p:par>
                                <p:cTn id="40" presetID="22" presetClass="entr" presetSubtype="8" fill="hold" grpId="0" nodeType="withEffect">
                                  <p:stCondLst>
                                    <p:cond delay="40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50"/>
                                        <p:tgtEl>
                                          <p:spTgt spid="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50"/>
                                        <p:tgtEl>
                                          <p:spTgt spid="8"/>
                                        </p:tgtEl>
                                      </p:cBhvr>
                                    </p:animEffect>
                                  </p:childTnLst>
                                </p:cTn>
                              </p:par>
                              <p:par>
                                <p:cTn id="51" presetID="6" presetClass="emph" presetSubtype="0" fill="hold" grpId="2" nodeType="withEffect">
                                  <p:stCondLst>
                                    <p:cond delay="0"/>
                                  </p:stCondLst>
                                  <p:childTnLst>
                                    <p:animScale>
                                      <p:cBhvr>
                                        <p:cTn id="52" dur="2000" fill="hold"/>
                                        <p:tgtEl>
                                          <p:spTgt spid="8"/>
                                        </p:tgtEl>
                                      </p:cBhvr>
                                      <p:by x="104000" y="104000"/>
                                    </p:animScale>
                                  </p:childTnLst>
                                </p:cTn>
                              </p:par>
                              <p:par>
                                <p:cTn id="53" presetID="6" presetClass="emph" presetSubtype="0" fill="hold" grpId="3" nodeType="withEffect">
                                  <p:stCondLst>
                                    <p:cond delay="0"/>
                                  </p:stCondLst>
                                  <p:childTnLst>
                                    <p:animScale>
                                      <p:cBhvr>
                                        <p:cTn id="54" dur="2000" fill="hold"/>
                                        <p:tgtEl>
                                          <p:spTgt spid="5"/>
                                        </p:tgtEl>
                                      </p:cBhvr>
                                      <p:by x="104000" y="104000"/>
                                    </p:animScale>
                                  </p:childTnLst>
                                </p:cTn>
                              </p:par>
                              <p:par>
                                <p:cTn id="55" presetID="42" presetClass="path" presetSubtype="0" accel="50000" decel="50000" fill="hold" grpId="2" nodeType="withEffect">
                                  <p:stCondLst>
                                    <p:cond delay="0"/>
                                  </p:stCondLst>
                                  <p:childTnLst>
                                    <p:animMotion origin="layout" path="M 2.77778E-6 7.40741E-7 L -0.72657 -0.06482 " pathEditMode="relative" rAng="0" ptsTypes="AA">
                                      <p:cBhvr>
                                        <p:cTn id="56" dur="2000" fill="hold"/>
                                        <p:tgtEl>
                                          <p:spTgt spid="5"/>
                                        </p:tgtEl>
                                        <p:attrNameLst>
                                          <p:attrName>ppt_x</p:attrName>
                                          <p:attrName>ppt_y</p:attrName>
                                        </p:attrNameLst>
                                      </p:cBhvr>
                                      <p:rCtr x="-36337" y="-3241"/>
                                    </p:animMotion>
                                  </p:childTnLst>
                                </p:cTn>
                              </p:par>
                              <p:par>
                                <p:cTn id="57" presetID="42" presetClass="path" presetSubtype="0" accel="50000" decel="50000" fill="hold" grpId="1" nodeType="withEffect">
                                  <p:stCondLst>
                                    <p:cond delay="0"/>
                                  </p:stCondLst>
                                  <p:childTnLst>
                                    <p:animMotion origin="layout" path="M 2.77778E-6 7.40741E-7 L -0.65139 0.03356 " pathEditMode="relative" rAng="0" ptsTypes="AA">
                                      <p:cBhvr>
                                        <p:cTn id="58" dur="2000" fill="hold"/>
                                        <p:tgtEl>
                                          <p:spTgt spid="8"/>
                                        </p:tgtEl>
                                        <p:attrNameLst>
                                          <p:attrName>ppt_x</p:attrName>
                                          <p:attrName>ppt_y</p:attrName>
                                        </p:attrNameLst>
                                      </p:cBhvr>
                                      <p:rCtr x="-32569" y="1667"/>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2"/>
                                        </p:tgtEl>
                                      </p:cBhvr>
                                    </p:animEffect>
                                    <p:set>
                                      <p:cBhvr>
                                        <p:cTn id="73" dur="1" fill="hold">
                                          <p:stCondLst>
                                            <p:cond delay="499"/>
                                          </p:stCondLst>
                                        </p:cTn>
                                        <p:tgtEl>
                                          <p:spTgt spid="1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9" grpId="0"/>
      <p:bldP spid="9" grpId="1"/>
      <p:bldP spid="9" grpId="2"/>
      <p:bldP spid="10" grpId="0"/>
      <p:bldP spid="10" grpId="1"/>
      <p:bldP spid="10" grpId="2"/>
      <p:bldP spid="3074" grpId="0"/>
      <p:bldP spid="3074" grpId="1"/>
      <p:bldP spid="12" grpId="0"/>
      <p:bldP spid="12" grpId="1"/>
      <p:bldP spid="13" grpId="0"/>
      <p:bldP spid="13" grpId="1"/>
      <p:bldP spid="14" grpId="0"/>
      <p:bldP spid="14" grpId="1"/>
      <p:bldP spid="5" grpId="0"/>
      <p:bldP spid="5" grpId="2"/>
      <p:bldP spid="5" grpId="3"/>
      <p:bldP spid="8" grpId="0"/>
      <p:bldP spid="8" grpId="1"/>
      <p:bldP spid="8"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4535B0-AF2E-47AC-82FE-79A196C096FE}"/>
              </a:ext>
            </a:extLst>
          </p:cNvPr>
          <p:cNvPicPr>
            <a:picLocks noChangeAspect="1"/>
          </p:cNvPicPr>
          <p:nvPr/>
        </p:nvPicPr>
        <p:blipFill rotWithShape="1">
          <a:blip r:embed="rId3">
            <a:extLst>
              <a:ext uri="{28A0092B-C50C-407E-A947-70E740481C1C}">
                <a14:useLocalDpi xmlns:a14="http://schemas.microsoft.com/office/drawing/2010/main" val="0"/>
              </a:ext>
            </a:extLst>
          </a:blip>
          <a:srcRect t="8993"/>
          <a:stretch/>
        </p:blipFill>
        <p:spPr>
          <a:xfrm>
            <a:off x="0" y="0"/>
            <a:ext cx="9144000" cy="6858000"/>
          </a:xfrm>
          <a:prstGeom prst="rect">
            <a:avLst/>
          </a:prstGeom>
        </p:spPr>
      </p:pic>
      <p:sp>
        <p:nvSpPr>
          <p:cNvPr id="4" name="Title 1">
            <a:extLst>
              <a:ext uri="{FF2B5EF4-FFF2-40B4-BE49-F238E27FC236}">
                <a16:creationId xmlns:a16="http://schemas.microsoft.com/office/drawing/2014/main" id="{AA0EFA15-FF8F-4E4D-9405-E5BD3BBDFE76}"/>
              </a:ext>
            </a:extLst>
          </p:cNvPr>
          <p:cNvSpPr txBox="1">
            <a:spLocks/>
          </p:cNvSpPr>
          <p:nvPr/>
        </p:nvSpPr>
        <p:spPr>
          <a:xfrm>
            <a:off x="4550449" y="1519421"/>
            <a:ext cx="41526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t>
            </a:r>
            <a:r>
              <a:rPr lang="en-US" sz="443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have sinned</a:t>
            </a:r>
          </a:p>
        </p:txBody>
      </p:sp>
      <p:sp>
        <p:nvSpPr>
          <p:cNvPr id="5" name="Title 1">
            <a:extLst>
              <a:ext uri="{FF2B5EF4-FFF2-40B4-BE49-F238E27FC236}">
                <a16:creationId xmlns:a16="http://schemas.microsoft.com/office/drawing/2014/main" id="{7718905B-1B61-4F6E-8910-6A325C627BD1}"/>
              </a:ext>
            </a:extLst>
          </p:cNvPr>
          <p:cNvSpPr txBox="1">
            <a:spLocks/>
          </p:cNvSpPr>
          <p:nvPr/>
        </p:nvSpPr>
        <p:spPr>
          <a:xfrm>
            <a:off x="1718529" y="4963624"/>
            <a:ext cx="1531062" cy="7460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pray</a:t>
            </a:r>
          </a:p>
        </p:txBody>
      </p:sp>
      <p:sp>
        <p:nvSpPr>
          <p:cNvPr id="9" name="Title 1">
            <a:extLst>
              <a:ext uri="{FF2B5EF4-FFF2-40B4-BE49-F238E27FC236}">
                <a16:creationId xmlns:a16="http://schemas.microsoft.com/office/drawing/2014/main" id="{EC0A7C81-E867-453A-8DC9-3AC968882E7F}"/>
              </a:ext>
            </a:extLst>
          </p:cNvPr>
          <p:cNvSpPr txBox="1">
            <a:spLocks/>
          </p:cNvSpPr>
          <p:nvPr/>
        </p:nvSpPr>
        <p:spPr>
          <a:xfrm>
            <a:off x="5715718" y="2943917"/>
            <a:ext cx="1531062" cy="7460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pray</a:t>
            </a:r>
          </a:p>
        </p:txBody>
      </p:sp>
      <p:sp>
        <p:nvSpPr>
          <p:cNvPr id="3074" name="Rectangle 2"/>
          <p:cNvSpPr>
            <a:spLocks noGrp="1" noChangeArrowheads="1"/>
          </p:cNvSpPr>
          <p:nvPr>
            <p:ph type="title"/>
          </p:nvPr>
        </p:nvSpPr>
        <p:spPr>
          <a:xfrm>
            <a:off x="356937" y="1020725"/>
            <a:ext cx="8430126" cy="518259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the people came to Moses, and said, "We have sinned, for we have spoken against the LORD and against you; pray to the LORD that He take away the serpents from us." So Moses prayed for the people.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Numbers 21:7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2" name="Rectangle 2">
            <a:extLst>
              <a:ext uri="{FF2B5EF4-FFF2-40B4-BE49-F238E27FC236}">
                <a16:creationId xmlns:a16="http://schemas.microsoft.com/office/drawing/2014/main" id="{0199BC1B-D47C-45AB-B9DC-FF0D132E8443}"/>
              </a:ext>
            </a:extLst>
          </p:cNvPr>
          <p:cNvSpPr txBox="1">
            <a:spLocks noChangeArrowheads="1"/>
          </p:cNvSpPr>
          <p:nvPr/>
        </p:nvSpPr>
        <p:spPr bwMode="auto">
          <a:xfrm>
            <a:off x="4499993" y="1587649"/>
            <a:ext cx="423933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We have sinned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12473575-FDDB-400E-A4E4-CD10A73045E2}"/>
              </a:ext>
            </a:extLst>
          </p:cNvPr>
          <p:cNvSpPr txBox="1">
            <a:spLocks noChangeArrowheads="1"/>
          </p:cNvSpPr>
          <p:nvPr/>
        </p:nvSpPr>
        <p:spPr bwMode="auto">
          <a:xfrm>
            <a:off x="502195" y="2924442"/>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EBA5639-AAC1-4EAA-A088-DDD7E2D79420}"/>
              </a:ext>
            </a:extLst>
          </p:cNvPr>
          <p:cNvSpPr txBox="1">
            <a:spLocks noChangeArrowheads="1"/>
          </p:cNvSpPr>
          <p:nvPr/>
        </p:nvSpPr>
        <p:spPr bwMode="auto">
          <a:xfrm>
            <a:off x="1191841" y="3599619"/>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42EB97D7-5BC8-40D9-BD02-7C57D5EBB7A0}"/>
              </a:ext>
            </a:extLst>
          </p:cNvPr>
          <p:cNvSpPr txBox="1">
            <a:spLocks noChangeArrowheads="1"/>
          </p:cNvSpPr>
          <p:nvPr/>
        </p:nvSpPr>
        <p:spPr bwMode="auto">
          <a:xfrm>
            <a:off x="1326994" y="5431101"/>
            <a:ext cx="22567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Action</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BC4BAAA-C369-40FA-B525-52CEA2A71653}"/>
              </a:ext>
            </a:extLst>
          </p:cNvPr>
          <p:cNvSpPr txBox="1">
            <a:spLocks noChangeArrowheads="1"/>
          </p:cNvSpPr>
          <p:nvPr/>
        </p:nvSpPr>
        <p:spPr bwMode="auto">
          <a:xfrm>
            <a:off x="5218770" y="3379279"/>
            <a:ext cx="253553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Requests</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0190BE7-8AB6-45BC-97E9-DE255CADD9DF}"/>
              </a:ext>
            </a:extLst>
          </p:cNvPr>
          <p:cNvSpPr txBox="1">
            <a:spLocks noChangeArrowheads="1"/>
          </p:cNvSpPr>
          <p:nvPr/>
        </p:nvSpPr>
        <p:spPr bwMode="auto">
          <a:xfrm>
            <a:off x="5740529" y="2928159"/>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pray</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E74AA40-5221-465E-8EFC-A1715679F3EC}"/>
              </a:ext>
            </a:extLst>
          </p:cNvPr>
          <p:cNvSpPr txBox="1">
            <a:spLocks noChangeArrowheads="1"/>
          </p:cNvSpPr>
          <p:nvPr/>
        </p:nvSpPr>
        <p:spPr bwMode="auto">
          <a:xfrm>
            <a:off x="1738284" y="4941737"/>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pray</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pic>
        <p:nvPicPr>
          <p:cNvPr id="15" name="Picture 14">
            <a:extLst>
              <a:ext uri="{FF2B5EF4-FFF2-40B4-BE49-F238E27FC236}">
                <a16:creationId xmlns:a16="http://schemas.microsoft.com/office/drawing/2014/main" id="{C8AB7F2B-8F22-4362-9C6E-81206D55C8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8281" y="152650"/>
            <a:ext cx="7246969" cy="6576396"/>
          </a:xfrm>
          <a:prstGeom prst="rect">
            <a:avLst/>
          </a:prstGeom>
        </p:spPr>
      </p:pic>
      <p:sp>
        <p:nvSpPr>
          <p:cNvPr id="8" name="Rectangle 2" hidden="1">
            <a:extLst>
              <a:ext uri="{FF2B5EF4-FFF2-40B4-BE49-F238E27FC236}">
                <a16:creationId xmlns:a16="http://schemas.microsoft.com/office/drawing/2014/main" id="{985F4F80-B5A5-448A-9052-035AFE4BF503}"/>
              </a:ext>
            </a:extLst>
          </p:cNvPr>
          <p:cNvSpPr txBox="1">
            <a:spLocks noChangeArrowheads="1"/>
          </p:cNvSpPr>
          <p:nvPr/>
        </p:nvSpPr>
        <p:spPr bwMode="auto">
          <a:xfrm>
            <a:off x="2401515" y="486409"/>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42186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4"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par>
                                <p:cTn id="15" presetID="10" presetClass="exit" presetSubtype="0" fill="hold" grpId="4" nodeType="withEffect">
                                  <p:stCondLst>
                                    <p:cond delay="0"/>
                                  </p:stCondLst>
                                  <p:childTnLst>
                                    <p:animEffect transition="out" filter="fade">
                                      <p:cBhvr>
                                        <p:cTn id="16" dur="250"/>
                                        <p:tgtEl>
                                          <p:spTgt spid="7"/>
                                        </p:tgtEl>
                                      </p:cBhvr>
                                    </p:animEffect>
                                    <p:set>
                                      <p:cBhvr>
                                        <p:cTn id="17" dur="1" fill="hold">
                                          <p:stCondLst>
                                            <p:cond delay="24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18" presetClass="emph" presetSubtype="0" fill="hold" grpId="1" nodeType="withEffect">
                                  <p:stCondLst>
                                    <p:cond delay="0"/>
                                  </p:stCondLst>
                                  <p:childTnLst>
                                    <p:set>
                                      <p:cBhvr override="childStyle">
                                        <p:cTn id="34" dur="500" fill="hold"/>
                                        <p:tgtEl>
                                          <p:spTgt spid="9"/>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18" presetClass="emph" presetSubtype="0" fill="hold" grpId="1" nodeType="withEffect">
                                  <p:stCondLst>
                                    <p:cond delay="0"/>
                                  </p:stCondLst>
                                  <p:childTnLst>
                                    <p:set>
                                      <p:cBhvr override="childStyle">
                                        <p:cTn id="39" dur="500" fill="hold"/>
                                        <p:tgtEl>
                                          <p:spTgt spid="5"/>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17" presetClass="entr" presetSubtype="10" fill="hold" grpId="2"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strVal val="#ppt_h"/>
                                          </p:val>
                                        </p:tav>
                                        <p:tav tm="100000">
                                          <p:val>
                                            <p:strVal val="#ppt_h"/>
                                          </p:val>
                                        </p:tav>
                                      </p:tavLst>
                                    </p:anim>
                                  </p:childTnLst>
                                </p:cTn>
                              </p:par>
                              <p:par>
                                <p:cTn id="57" presetID="47" presetClass="entr" presetSubtype="0" fill="hold" grpId="0" nodeType="withEffect">
                                  <p:stCondLst>
                                    <p:cond delay="5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17" presetClass="entr" presetSubtype="10" fill="hold" grpId="2" nodeType="withEffect">
                                  <p:stCondLst>
                                    <p:cond delay="50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3" presetClass="exit" presetSubtype="32" fill="hold" nodeType="clickEffect">
                                  <p:stCondLst>
                                    <p:cond delay="0"/>
                                  </p:stCondLst>
                                  <p:childTnLst>
                                    <p:anim calcmode="lin" valueType="num">
                                      <p:cBhvr>
                                        <p:cTn id="75" dur="750"/>
                                        <p:tgtEl>
                                          <p:spTgt spid="15"/>
                                        </p:tgtEl>
                                        <p:attrNameLst>
                                          <p:attrName>ppt_w</p:attrName>
                                        </p:attrNameLst>
                                      </p:cBhvr>
                                      <p:tavLst>
                                        <p:tav tm="0">
                                          <p:val>
                                            <p:strVal val="ppt_w"/>
                                          </p:val>
                                        </p:tav>
                                        <p:tav tm="100000">
                                          <p:val>
                                            <p:fltVal val="0"/>
                                          </p:val>
                                        </p:tav>
                                      </p:tavLst>
                                    </p:anim>
                                    <p:anim calcmode="lin" valueType="num">
                                      <p:cBhvr>
                                        <p:cTn id="76" dur="750"/>
                                        <p:tgtEl>
                                          <p:spTgt spid="15"/>
                                        </p:tgtEl>
                                        <p:attrNameLst>
                                          <p:attrName>ppt_h</p:attrName>
                                        </p:attrNameLst>
                                      </p:cBhvr>
                                      <p:tavLst>
                                        <p:tav tm="0">
                                          <p:val>
                                            <p:strVal val="ppt_h"/>
                                          </p:val>
                                        </p:tav>
                                        <p:tav tm="100000">
                                          <p:val>
                                            <p:fltVal val="0"/>
                                          </p:val>
                                        </p:tav>
                                      </p:tavLst>
                                    </p:anim>
                                    <p:set>
                                      <p:cBhvr>
                                        <p:cTn id="77" dur="1" fill="hold">
                                          <p:stCondLst>
                                            <p:cond delay="749"/>
                                          </p:stCondLst>
                                        </p:cTn>
                                        <p:tgtEl>
                                          <p:spTgt spid="15"/>
                                        </p:tgtEl>
                                        <p:attrNameLst>
                                          <p:attrName>style.visibility</p:attrName>
                                        </p:attrNameLst>
                                      </p:cBhvr>
                                      <p:to>
                                        <p:strVal val="hidden"/>
                                      </p:to>
                                    </p:set>
                                  </p:childTnLst>
                                </p:cTn>
                              </p:par>
                              <p:par>
                                <p:cTn id="78" presetID="42" presetClass="path" presetSubtype="0" accel="50000" decel="50000" fill="hold" nodeType="withEffect">
                                  <p:stCondLst>
                                    <p:cond delay="0"/>
                                  </p:stCondLst>
                                  <p:childTnLst>
                                    <p:animMotion origin="layout" path="M -3.05556E-6 -3.7037E-7 L 0.19966 -0.00393 " pathEditMode="relative" rAng="0" ptsTypes="AA">
                                      <p:cBhvr>
                                        <p:cTn id="79" dur="750" fill="hold"/>
                                        <p:tgtEl>
                                          <p:spTgt spid="15"/>
                                        </p:tgtEl>
                                        <p:attrNameLst>
                                          <p:attrName>ppt_x</p:attrName>
                                          <p:attrName>ppt_y</p:attrName>
                                        </p:attrNameLst>
                                      </p:cBhvr>
                                      <p:rCtr x="9983" y="-208"/>
                                    </p:animMotion>
                                  </p:childTnLst>
                                </p:cTn>
                              </p:par>
                              <p:par>
                                <p:cTn id="80" presetID="10" presetClass="entr" presetSubtype="0" fill="hold" grpId="0" nodeType="withEffect">
                                  <p:stCondLst>
                                    <p:cond delay="50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250"/>
                                        <p:tgtEl>
                                          <p:spTgt spid="6"/>
                                        </p:tgtEl>
                                      </p:cBhvr>
                                    </p:animEffect>
                                  </p:childTnLst>
                                </p:cTn>
                              </p:par>
                              <p:par>
                                <p:cTn id="83" presetID="10" presetClass="entr" presetSubtype="0" fill="hold" grpId="0" nodeType="withEffect">
                                  <p:stCondLst>
                                    <p:cond delay="50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250"/>
                                        <p:tgtEl>
                                          <p:spTgt spid="7"/>
                                        </p:tgtEl>
                                      </p:cBhvr>
                                    </p:animEffect>
                                  </p:childTnLst>
                                </p:cTn>
                              </p:par>
                              <p:par>
                                <p:cTn id="86" presetID="6" presetClass="emph" presetSubtype="0" fill="hold" grpId="3" nodeType="withEffect">
                                  <p:stCondLst>
                                    <p:cond delay="500"/>
                                  </p:stCondLst>
                                  <p:childTnLst>
                                    <p:animScale>
                                      <p:cBhvr>
                                        <p:cTn id="87" dur="1500" fill="hold"/>
                                        <p:tgtEl>
                                          <p:spTgt spid="6"/>
                                        </p:tgtEl>
                                      </p:cBhvr>
                                      <p:by x="93000" y="93000"/>
                                    </p:animScale>
                                  </p:childTnLst>
                                </p:cTn>
                              </p:par>
                              <p:par>
                                <p:cTn id="88" presetID="42" presetClass="path" presetSubtype="0" fill="hold" grpId="2" nodeType="withEffect">
                                  <p:stCondLst>
                                    <p:cond delay="500"/>
                                  </p:stCondLst>
                                  <p:childTnLst>
                                    <p:animMotion origin="layout" path="M -1.94444E-6 -4.44444E-6 L 0.20799 -0.35555 " pathEditMode="relative" rAng="0" ptsTypes="AA">
                                      <p:cBhvr>
                                        <p:cTn id="89" dur="1500" fill="hold"/>
                                        <p:tgtEl>
                                          <p:spTgt spid="6"/>
                                        </p:tgtEl>
                                        <p:attrNameLst>
                                          <p:attrName>ppt_x</p:attrName>
                                          <p:attrName>ppt_y</p:attrName>
                                        </p:attrNameLst>
                                      </p:cBhvr>
                                      <p:rCtr x="10399" y="-17778"/>
                                    </p:animMotion>
                                  </p:childTnLst>
                                </p:cTn>
                              </p:par>
                              <p:par>
                                <p:cTn id="90" presetID="6" presetClass="emph" presetSubtype="0" fill="hold" grpId="3" nodeType="withEffect">
                                  <p:stCondLst>
                                    <p:cond delay="500"/>
                                  </p:stCondLst>
                                  <p:childTnLst>
                                    <p:animScale>
                                      <p:cBhvr>
                                        <p:cTn id="91" dur="2250" fill="hold"/>
                                        <p:tgtEl>
                                          <p:spTgt spid="7"/>
                                        </p:tgtEl>
                                      </p:cBhvr>
                                      <p:by x="93000" y="93000"/>
                                    </p:animScale>
                                  </p:childTnLst>
                                </p:cTn>
                              </p:par>
                              <p:par>
                                <p:cTn id="92" presetID="37" presetClass="path" presetSubtype="0" fill="hold" grpId="2" nodeType="withEffect">
                                  <p:stCondLst>
                                    <p:cond delay="500"/>
                                  </p:stCondLst>
                                  <p:childTnLst>
                                    <p:animMotion origin="layout" path="M -2.77778E-6 -0.00046 C 0.02188 0.01274 0.14028 0.13172 0.16268 0.14491 C 0.21146 0.15232 0.36754 0.22084 0.44566 0.19537 C 0.52413 0.16991 0.63438 0.04074 0.63282 -0.00763 C 0.63507 -0.05231 0.55052 -0.09398 0.48611 -0.11273 C 0.42188 -0.13101 0.3007 -0.05416 0.24601 -0.11736 C 0.19584 -0.17731 0.14462 -0.38958 0.13177 -0.45324 " pathEditMode="relative" rAng="0" ptsTypes="AAAAAAA">
                                      <p:cBhvr>
                                        <p:cTn id="93" dur="2250" fill="hold"/>
                                        <p:tgtEl>
                                          <p:spTgt spid="7"/>
                                        </p:tgtEl>
                                        <p:attrNameLst>
                                          <p:attrName>ppt_x</p:attrName>
                                          <p:attrName>ppt_y</p:attrName>
                                        </p:attrNameLst>
                                      </p:cBhvr>
                                      <p:rCtr x="31632" y="-12569"/>
                                    </p:animMotion>
                                  </p:childTnLst>
                                </p:cTn>
                              </p:par>
                              <p:par>
                                <p:cTn id="94" presetID="10" presetClass="exit" presetSubtype="0" fill="hold" grpId="1" nodeType="withEffect">
                                  <p:stCondLst>
                                    <p:cond delay="500"/>
                                  </p:stCondLst>
                                  <p:childTnLst>
                                    <p:animEffect transition="out" filter="fade">
                                      <p:cBhvr>
                                        <p:cTn id="95" dur="1250"/>
                                        <p:tgtEl>
                                          <p:spTgt spid="3074"/>
                                        </p:tgtEl>
                                      </p:cBhvr>
                                    </p:animEffect>
                                    <p:set>
                                      <p:cBhvr>
                                        <p:cTn id="96" dur="1" fill="hold">
                                          <p:stCondLst>
                                            <p:cond delay="1249"/>
                                          </p:stCondLst>
                                        </p:cTn>
                                        <p:tgtEl>
                                          <p:spTgt spid="3074"/>
                                        </p:tgtEl>
                                        <p:attrNameLst>
                                          <p:attrName>style.visibility</p:attrName>
                                        </p:attrNameLst>
                                      </p:cBhvr>
                                      <p:to>
                                        <p:strVal val="hidden"/>
                                      </p:to>
                                    </p:set>
                                  </p:childTnLst>
                                </p:cTn>
                              </p:par>
                              <p:par>
                                <p:cTn id="97" presetID="10" presetClass="exit" presetSubtype="0" fill="hold" grpId="2" nodeType="withEffect">
                                  <p:stCondLst>
                                    <p:cond delay="500"/>
                                  </p:stCondLst>
                                  <p:childTnLst>
                                    <p:animEffect transition="out" filter="fade">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par>
                                <p:cTn id="100" presetID="10" presetClass="exit" presetSubtype="0" fill="hold" grpId="2" nodeType="withEffect">
                                  <p:stCondLst>
                                    <p:cond delay="50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par>
                                <p:cTn id="103" presetID="10" presetClass="exit" presetSubtype="0" fill="hold" grpId="2" nodeType="withEffect">
                                  <p:stCondLst>
                                    <p:cond delay="500"/>
                                  </p:stCondLst>
                                  <p:childTnLst>
                                    <p:animEffect transition="out" filter="fade">
                                      <p:cBhvr>
                                        <p:cTn id="104" dur="500"/>
                                        <p:tgtEl>
                                          <p:spTgt spid="4"/>
                                        </p:tgtEl>
                                      </p:cBhvr>
                                    </p:animEffect>
                                    <p:set>
                                      <p:cBhvr>
                                        <p:cTn id="105" dur="1" fill="hold">
                                          <p:stCondLst>
                                            <p:cond delay="499"/>
                                          </p:stCondLst>
                                        </p:cTn>
                                        <p:tgtEl>
                                          <p:spTgt spid="4"/>
                                        </p:tgtEl>
                                        <p:attrNameLst>
                                          <p:attrName>style.visibility</p:attrName>
                                        </p:attrNameLst>
                                      </p:cBhvr>
                                      <p:to>
                                        <p:strVal val="hidden"/>
                                      </p:to>
                                    </p:set>
                                  </p:childTnLst>
                                </p:cTn>
                              </p:par>
                              <p:par>
                                <p:cTn id="106" presetID="10" presetClass="exit" presetSubtype="0" fill="hold" grpId="1" nodeType="withEffect">
                                  <p:stCondLst>
                                    <p:cond delay="500"/>
                                  </p:stCondLst>
                                  <p:childTnLst>
                                    <p:animEffect transition="out" filter="fade">
                                      <p:cBhvr>
                                        <p:cTn id="107" dur="500"/>
                                        <p:tgtEl>
                                          <p:spTgt spid="10"/>
                                        </p:tgtEl>
                                      </p:cBhvr>
                                    </p:animEffect>
                                    <p:set>
                                      <p:cBhvr>
                                        <p:cTn id="108" dur="1" fill="hold">
                                          <p:stCondLst>
                                            <p:cond delay="499"/>
                                          </p:stCondLst>
                                        </p:cTn>
                                        <p:tgtEl>
                                          <p:spTgt spid="10"/>
                                        </p:tgtEl>
                                        <p:attrNameLst>
                                          <p:attrName>style.visibility</p:attrName>
                                        </p:attrNameLst>
                                      </p:cBhvr>
                                      <p:to>
                                        <p:strVal val="hidden"/>
                                      </p:to>
                                    </p:set>
                                  </p:childTnLst>
                                </p:cTn>
                              </p:par>
                              <p:par>
                                <p:cTn id="109" presetID="10" presetClass="exit" presetSubtype="0" fill="hold" grpId="1" nodeType="withEffect">
                                  <p:stCondLst>
                                    <p:cond delay="50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0" presetClass="exit" presetSubtype="0" fill="hold" grpId="1" nodeType="withEffect">
                                  <p:stCondLst>
                                    <p:cond delay="500"/>
                                  </p:stCondLst>
                                  <p:childTnLst>
                                    <p:animEffect transition="out" filter="fade">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par>
                                <p:cTn id="115" presetID="10" presetClass="exit" presetSubtype="0" fill="hold" grpId="1" nodeType="withEffect">
                                  <p:stCondLst>
                                    <p:cond delay="500"/>
                                  </p:stCondLst>
                                  <p:childTnLst>
                                    <p:animEffect transition="out" filter="fad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par>
                                <p:cTn id="118" presetID="10" presetClass="exit" presetSubtype="0" fill="hold" grpId="1" nodeType="withEffect">
                                  <p:stCondLst>
                                    <p:cond delay="500"/>
                                  </p:stCondLst>
                                  <p:childTnLst>
                                    <p:animEffect transition="out" filter="fade">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childTnLst>
                          </p:cTn>
                        </p:par>
                        <p:par>
                          <p:cTn id="121" fill="hold">
                            <p:stCondLst>
                              <p:cond delay="2750"/>
                            </p:stCondLst>
                            <p:childTnLst>
                              <p:par>
                                <p:cTn id="122" presetID="10" presetClass="exit" presetSubtype="0" fill="hold" grpId="1" nodeType="afterEffect">
                                  <p:stCondLst>
                                    <p:cond delay="0"/>
                                  </p:stCondLst>
                                  <p:childTnLst>
                                    <p:animEffect transition="out" filter="fade">
                                      <p:cBhvr>
                                        <p:cTn id="123" dur="500"/>
                                        <p:tgtEl>
                                          <p:spTgt spid="7"/>
                                        </p:tgtEl>
                                      </p:cBhvr>
                                    </p:animEffect>
                                    <p:set>
                                      <p:cBhvr>
                                        <p:cTn id="1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9" grpId="0"/>
      <p:bldP spid="9" grpId="1"/>
      <p:bldP spid="9" grpId="2"/>
      <p:bldP spid="3074" grpId="0"/>
      <p:bldP spid="3074" grpId="1"/>
      <p:bldP spid="12" grpId="0"/>
      <p:bldP spid="12" grpId="1"/>
      <p:bldP spid="6" grpId="0"/>
      <p:bldP spid="6" grpId="2"/>
      <p:bldP spid="6" grpId="3"/>
      <p:bldP spid="6" grpId="4"/>
      <p:bldP spid="7" grpId="0"/>
      <p:bldP spid="7" grpId="1"/>
      <p:bldP spid="7" grpId="2"/>
      <p:bldP spid="7" grpId="3"/>
      <p:bldP spid="7" grpId="4"/>
      <p:bldP spid="14" grpId="0"/>
      <p:bldP spid="14" grpId="1"/>
      <p:bldP spid="14" grpId="2"/>
      <p:bldP spid="13" grpId="0"/>
      <p:bldP spid="13" grpId="1"/>
      <p:bldP spid="13" grpId="2"/>
      <p:bldP spid="10" grpId="0"/>
      <p:bldP spid="10"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2B25E-3F02-4545-9B9F-1D73AD2C7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F0A508ED-C51E-4BC0-BD9F-CF357D682596}"/>
              </a:ext>
            </a:extLst>
          </p:cNvPr>
          <p:cNvSpPr txBox="1">
            <a:spLocks/>
          </p:cNvSpPr>
          <p:nvPr/>
        </p:nvSpPr>
        <p:spPr>
          <a:xfrm>
            <a:off x="4895484" y="1170477"/>
            <a:ext cx="3634154" cy="7033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set it on a pole</a:t>
            </a:r>
          </a:p>
        </p:txBody>
      </p:sp>
      <p:sp>
        <p:nvSpPr>
          <p:cNvPr id="6" name="Title 1">
            <a:extLst>
              <a:ext uri="{FF2B5EF4-FFF2-40B4-BE49-F238E27FC236}">
                <a16:creationId xmlns:a16="http://schemas.microsoft.com/office/drawing/2014/main" id="{3A20F71F-7A70-4421-8998-B61396E886DC}"/>
              </a:ext>
            </a:extLst>
          </p:cNvPr>
          <p:cNvSpPr txBox="1">
            <a:spLocks/>
          </p:cNvSpPr>
          <p:nvPr/>
        </p:nvSpPr>
        <p:spPr>
          <a:xfrm>
            <a:off x="4618223" y="1810116"/>
            <a:ext cx="3695454" cy="7109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everyone who</a:t>
            </a:r>
          </a:p>
        </p:txBody>
      </p:sp>
      <p:sp>
        <p:nvSpPr>
          <p:cNvPr id="7" name="Title 1">
            <a:extLst>
              <a:ext uri="{FF2B5EF4-FFF2-40B4-BE49-F238E27FC236}">
                <a16:creationId xmlns:a16="http://schemas.microsoft.com/office/drawing/2014/main" id="{AE186E26-9587-410F-8D37-C40348E5FC1F}"/>
              </a:ext>
            </a:extLst>
          </p:cNvPr>
          <p:cNvSpPr txBox="1">
            <a:spLocks/>
          </p:cNvSpPr>
          <p:nvPr/>
        </p:nvSpPr>
        <p:spPr>
          <a:xfrm>
            <a:off x="3716216" y="2344798"/>
            <a:ext cx="497058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looks at it, shall live</a:t>
            </a:r>
          </a:p>
        </p:txBody>
      </p:sp>
      <p:sp>
        <p:nvSpPr>
          <p:cNvPr id="3074" name="Rectangle 2"/>
          <p:cNvSpPr>
            <a:spLocks noGrp="1" noChangeArrowheads="1"/>
          </p:cNvSpPr>
          <p:nvPr>
            <p:ph type="title"/>
          </p:nvPr>
        </p:nvSpPr>
        <p:spPr>
          <a:xfrm>
            <a:off x="256673" y="381961"/>
            <a:ext cx="8630653" cy="6094078"/>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the LORD said to Moses, "Make a fiery serpent, and set it on a pole; and it shall be that everyone who is bitten, when he looks at it, shall live." So Moses made a bronze serpent,  and put it on a pole; and so it was, if  a serpent had bitten anyone, when  he looked at the bronze serpent,        he lived.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Numbers 21:8-9 </a:t>
            </a:r>
          </a:p>
        </p:txBody>
      </p:sp>
      <p:sp>
        <p:nvSpPr>
          <p:cNvPr id="4" name="Rectangle 2">
            <a:extLst>
              <a:ext uri="{FF2B5EF4-FFF2-40B4-BE49-F238E27FC236}">
                <a16:creationId xmlns:a16="http://schemas.microsoft.com/office/drawing/2014/main" id="{FD9230A0-B707-4DDF-8277-1C6256A17FF8}"/>
              </a:ext>
            </a:extLst>
          </p:cNvPr>
          <p:cNvSpPr txBox="1">
            <a:spLocks noChangeArrowheads="1"/>
          </p:cNvSpPr>
          <p:nvPr/>
        </p:nvSpPr>
        <p:spPr bwMode="auto">
          <a:xfrm>
            <a:off x="2401515" y="486409"/>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386A5D3-132B-4725-80BE-EF0F76C8EDCD}"/>
              </a:ext>
            </a:extLst>
          </p:cNvPr>
          <p:cNvSpPr txBox="1">
            <a:spLocks noChangeArrowheads="1"/>
          </p:cNvSpPr>
          <p:nvPr/>
        </p:nvSpPr>
        <p:spPr bwMode="auto">
          <a:xfrm>
            <a:off x="2728527" y="657024"/>
            <a:ext cx="3661122" cy="74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 up to live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666D595-FA2B-4B59-93F9-3C4928126C13}"/>
              </a:ext>
            </a:extLst>
          </p:cNvPr>
          <p:cNvSpPr txBox="1">
            <a:spLocks noChangeArrowheads="1"/>
          </p:cNvSpPr>
          <p:nvPr/>
        </p:nvSpPr>
        <p:spPr bwMode="auto">
          <a:xfrm>
            <a:off x="3741565" y="2410615"/>
            <a:ext cx="1495309"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look</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5539923-3580-42EF-B79B-73D2397BE9C0}"/>
              </a:ext>
            </a:extLst>
          </p:cNvPr>
          <p:cNvSpPr txBox="1">
            <a:spLocks noChangeArrowheads="1"/>
          </p:cNvSpPr>
          <p:nvPr/>
        </p:nvSpPr>
        <p:spPr bwMode="auto">
          <a:xfrm>
            <a:off x="7362186" y="2405850"/>
            <a:ext cx="1272674"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live</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ED3D251-720F-4C98-A830-224D5A03CB96}"/>
              </a:ext>
            </a:extLst>
          </p:cNvPr>
          <p:cNvSpPr txBox="1">
            <a:spLocks noChangeArrowheads="1"/>
          </p:cNvSpPr>
          <p:nvPr/>
        </p:nvSpPr>
        <p:spPr bwMode="auto">
          <a:xfrm>
            <a:off x="2368457" y="3689867"/>
            <a:ext cx="490264"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11C99C1-A391-4D28-A215-9CAAE54FA61A}"/>
              </a:ext>
            </a:extLst>
          </p:cNvPr>
          <p:cNvSpPr txBox="1">
            <a:spLocks noChangeArrowheads="1"/>
          </p:cNvSpPr>
          <p:nvPr/>
        </p:nvSpPr>
        <p:spPr bwMode="auto">
          <a:xfrm>
            <a:off x="2711646" y="3685106"/>
            <a:ext cx="512567"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040488CB-7D77-4040-9CA4-9FCE8097F95C}"/>
              </a:ext>
            </a:extLst>
          </p:cNvPr>
          <p:cNvSpPr txBox="1">
            <a:spLocks noChangeArrowheads="1"/>
          </p:cNvSpPr>
          <p:nvPr/>
        </p:nvSpPr>
        <p:spPr bwMode="auto">
          <a:xfrm>
            <a:off x="3802566" y="3689868"/>
            <a:ext cx="480937"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6BBFDB2-8241-4BD0-91C3-88A56DA587AA}"/>
              </a:ext>
            </a:extLst>
          </p:cNvPr>
          <p:cNvSpPr txBox="1">
            <a:spLocks noChangeArrowheads="1"/>
          </p:cNvSpPr>
          <p:nvPr/>
        </p:nvSpPr>
        <p:spPr bwMode="auto">
          <a:xfrm>
            <a:off x="1744741" y="3689868"/>
            <a:ext cx="389903"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A64DA5FE-5597-47CC-9A10-1709FC77928E}"/>
              </a:ext>
            </a:extLst>
          </p:cNvPr>
          <p:cNvSpPr txBox="1">
            <a:spLocks noChangeArrowheads="1"/>
          </p:cNvSpPr>
          <p:nvPr/>
        </p:nvSpPr>
        <p:spPr bwMode="auto">
          <a:xfrm>
            <a:off x="4812612" y="1126007"/>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set it on a pole</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356BB39B-BB34-4D93-998C-16C26B705E55}"/>
              </a:ext>
            </a:extLst>
          </p:cNvPr>
          <p:cNvSpPr txBox="1">
            <a:spLocks noChangeArrowheads="1"/>
          </p:cNvSpPr>
          <p:nvPr/>
        </p:nvSpPr>
        <p:spPr bwMode="auto">
          <a:xfrm>
            <a:off x="4571715" y="1766813"/>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everyone who</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78F9CA70-C5E2-4579-A2A1-DBA630651B5D}"/>
              </a:ext>
            </a:extLst>
          </p:cNvPr>
          <p:cNvSpPr txBox="1">
            <a:spLocks noChangeArrowheads="1"/>
          </p:cNvSpPr>
          <p:nvPr/>
        </p:nvSpPr>
        <p:spPr bwMode="auto">
          <a:xfrm>
            <a:off x="3751107" y="2410638"/>
            <a:ext cx="48944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looks at it, shall live</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6">
            <a:extLst>
              <a:ext uri="{FF2B5EF4-FFF2-40B4-BE49-F238E27FC236}">
                <a16:creationId xmlns:a16="http://schemas.microsoft.com/office/drawing/2014/main" id="{F8DF366B-2CF6-4BA4-8B5A-E77A950B6F66}"/>
              </a:ext>
            </a:extLst>
          </p:cNvPr>
          <p:cNvSpPr>
            <a:spLocks noChangeArrowheads="1"/>
          </p:cNvSpPr>
          <p:nvPr/>
        </p:nvSpPr>
        <p:spPr bwMode="auto">
          <a:xfrm>
            <a:off x="1435154" y="4991576"/>
            <a:ext cx="1369959"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look</a:t>
            </a:r>
          </a:p>
        </p:txBody>
      </p:sp>
      <p:sp>
        <p:nvSpPr>
          <p:cNvPr id="19" name="Rectangle 6">
            <a:extLst>
              <a:ext uri="{FF2B5EF4-FFF2-40B4-BE49-F238E27FC236}">
                <a16:creationId xmlns:a16="http://schemas.microsoft.com/office/drawing/2014/main" id="{B33C1E5D-1860-43C9-B1BD-F7BA10E2672E}"/>
              </a:ext>
            </a:extLst>
          </p:cNvPr>
          <p:cNvSpPr>
            <a:spLocks noChangeArrowheads="1"/>
          </p:cNvSpPr>
          <p:nvPr/>
        </p:nvSpPr>
        <p:spPr bwMode="auto">
          <a:xfrm>
            <a:off x="2449286" y="5660572"/>
            <a:ext cx="1229745" cy="66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live</a:t>
            </a:r>
          </a:p>
        </p:txBody>
      </p:sp>
    </p:spTree>
    <p:extLst>
      <p:ext uri="{BB962C8B-B14F-4D97-AF65-F5344CB8AC3E}">
        <p14:creationId xmlns:p14="http://schemas.microsoft.com/office/powerpoint/2010/main" val="3323672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250" fill="hold"/>
                                        <p:tgtEl>
                                          <p:spTgt spid="3074"/>
                                        </p:tgtEl>
                                        <p:attrNameLst>
                                          <p:attrName>ppt_w</p:attrName>
                                        </p:attrNameLst>
                                      </p:cBhvr>
                                      <p:tavLst>
                                        <p:tav tm="0" fmla="#ppt_w*sin(2.5*pi*$)">
                                          <p:val>
                                            <p:fltVal val="0"/>
                                          </p:val>
                                        </p:tav>
                                        <p:tav tm="100000">
                                          <p:val>
                                            <p:fltVal val="1"/>
                                          </p:val>
                                        </p:tav>
                                      </p:tavLst>
                                    </p:anim>
                                    <p:anim calcmode="lin" valueType="num">
                                      <p:cBhvr>
                                        <p:cTn id="8" dur="225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225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400"/>
                                  </p:stCondLst>
                                  <p:childTnLst>
                                    <p:set>
                                      <p:cBhvr override="childStyle">
                                        <p:cTn id="27" dur="50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grpId="0" nodeType="withEffect">
                                  <p:stCondLst>
                                    <p:cond delay="80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600"/>
                                        <p:tgtEl>
                                          <p:spTgt spid="7"/>
                                        </p:tgtEl>
                                      </p:cBhvr>
                                    </p:animEffect>
                                  </p:childTnLst>
                                </p:cTn>
                              </p:par>
                              <p:par>
                                <p:cTn id="34" presetID="18" presetClass="emph" presetSubtype="0" fill="hold" grpId="1" nodeType="withEffect">
                                  <p:stCondLst>
                                    <p:cond delay="800"/>
                                  </p:stCondLst>
                                  <p:childTnLst>
                                    <p:set>
                                      <p:cBhvr override="childStyle">
                                        <p:cTn id="35" dur="600" fill="hold"/>
                                        <p:tgtEl>
                                          <p:spTgt spid="7"/>
                                        </p:tgtEl>
                                        <p:attrNameLst>
                                          <p:attrName>style.textDecorationUnderline</p:attrName>
                                        </p:attrNameLst>
                                      </p:cBhvr>
                                      <p:to>
                                        <p:strVal val="true"/>
                                      </p:to>
                                    </p:set>
                                  </p:childTnLst>
                                </p:cTn>
                              </p:par>
                              <p:par>
                                <p:cTn id="36" presetID="22" presetClass="entr" presetSubtype="8" fill="hold" grpId="0" nodeType="withEffect">
                                  <p:stCondLst>
                                    <p:cond delay="80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stCondLst>
                                            <p:cond delay="0"/>
                                          </p:stCondLst>
                                        </p:cTn>
                                        <p:tgtEl>
                                          <p:spTgt spid="18"/>
                                        </p:tgtEl>
                                      </p:cBhvr>
                                    </p:animEffect>
                                    <p:anim to="" calcmode="lin" valueType="num">
                                      <p:cBhvr>
                                        <p:cTn id="44"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46" presetID="0" presetClass="entr" presetSubtype="0" fill="hold" grpId="0" nodeType="withEffect">
                                  <p:stCondLst>
                                    <p:cond delay="250"/>
                                  </p:stCondLst>
                                  <p:childTnLst>
                                    <p:set>
                                      <p:cBhvr>
                                        <p:cTn id="47" dur="1" fill="hold">
                                          <p:stCondLst>
                                            <p:cond delay="0"/>
                                          </p:stCondLst>
                                        </p:cTn>
                                        <p:tgtEl>
                                          <p:spTgt spid="19"/>
                                        </p:tgtEl>
                                        <p:attrNameLst>
                                          <p:attrName>style.visibility</p:attrName>
                                        </p:attrNameLst>
                                      </p:cBhvr>
                                      <p:to>
                                        <p:strVal val="visible"/>
                                      </p:to>
                                    </p:set>
                                    <p:animEffect transition="in" filter="dissolve">
                                      <p:cBhvr>
                                        <p:cTn id="48" dur="500">
                                          <p:stCondLst>
                                            <p:cond delay="0"/>
                                          </p:stCondLst>
                                        </p:cTn>
                                        <p:tgtEl>
                                          <p:spTgt spid="19"/>
                                        </p:tgtEl>
                                      </p:cBhvr>
                                    </p:animEffect>
                                    <p:anim to="" calcmode="lin" valueType="num">
                                      <p:cBhvr>
                                        <p:cTn id="49"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5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250"/>
                                        <p:tgtEl>
                                          <p:spTgt spid="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25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250"/>
                                        <p:tgtEl>
                                          <p:spTgt spid="1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250"/>
                                        <p:tgtEl>
                                          <p:spTgt spid="1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250"/>
                                        <p:tgtEl>
                                          <p:spTgt spid="10"/>
                                        </p:tgtEl>
                                      </p:cBhvr>
                                    </p:animEffect>
                                  </p:childTnLst>
                                </p:cTn>
                              </p:par>
                              <p:par>
                                <p:cTn id="71" presetID="42" presetClass="path" presetSubtype="0" accel="50000" decel="50000" fill="hold" grpId="1" nodeType="withEffect">
                                  <p:stCondLst>
                                    <p:cond delay="0"/>
                                  </p:stCondLst>
                                  <p:childTnLst>
                                    <p:animMotion origin="layout" path="M -2.22222E-6 -4.44444E-6 L -0.11198 -0.25671 " pathEditMode="relative" rAng="0" ptsTypes="AA">
                                      <p:cBhvr>
                                        <p:cTn id="72" dur="2000" fill="hold"/>
                                        <p:tgtEl>
                                          <p:spTgt spid="9"/>
                                        </p:tgtEl>
                                        <p:attrNameLst>
                                          <p:attrName>ppt_x</p:attrName>
                                          <p:attrName>ppt_y</p:attrName>
                                        </p:attrNameLst>
                                      </p:cBhvr>
                                      <p:rCtr x="-5608" y="-12847"/>
                                    </p:animMotion>
                                  </p:childTnLst>
                                </p:cTn>
                              </p:par>
                              <p:par>
                                <p:cTn id="73" presetID="42" presetClass="path" presetSubtype="0" accel="50000" decel="50000" fill="hold" grpId="1" nodeType="withEffect">
                                  <p:stCondLst>
                                    <p:cond delay="0"/>
                                  </p:stCondLst>
                                  <p:childTnLst>
                                    <p:animMotion origin="layout" path="M -2.77778E-6 1.48148E-6 L 0.24827 -0.44329 " pathEditMode="relative" rAng="0" ptsTypes="AA">
                                      <p:cBhvr>
                                        <p:cTn id="74" dur="2000" fill="hold"/>
                                        <p:tgtEl>
                                          <p:spTgt spid="14"/>
                                        </p:tgtEl>
                                        <p:attrNameLst>
                                          <p:attrName>ppt_x</p:attrName>
                                          <p:attrName>ppt_y</p:attrName>
                                        </p:attrNameLst>
                                      </p:cBhvr>
                                      <p:rCtr x="12413" y="-22176"/>
                                    </p:animMotion>
                                  </p:childTnLst>
                                </p:cTn>
                              </p:par>
                              <p:par>
                                <p:cTn id="75" presetID="42" presetClass="path" presetSubtype="0" accel="50000" decel="50000" fill="hold" grpId="1" nodeType="withEffect">
                                  <p:stCondLst>
                                    <p:cond delay="0"/>
                                  </p:stCondLst>
                                  <p:childTnLst>
                                    <p:animMotion origin="layout" path="M -3.88889E-6 1.48148E-6 L 0.04948 -0.44329 " pathEditMode="relative" rAng="0" ptsTypes="AA">
                                      <p:cBhvr>
                                        <p:cTn id="76" dur="2000" fill="hold"/>
                                        <p:tgtEl>
                                          <p:spTgt spid="13"/>
                                        </p:tgtEl>
                                        <p:attrNameLst>
                                          <p:attrName>ppt_x</p:attrName>
                                          <p:attrName>ppt_y</p:attrName>
                                        </p:attrNameLst>
                                      </p:cBhvr>
                                      <p:rCtr x="2465" y="-22176"/>
                                    </p:animMotion>
                                  </p:childTnLst>
                                </p:cTn>
                              </p:par>
                              <p:par>
                                <p:cTn id="77" presetID="42" presetClass="path" presetSubtype="0" accel="50000" decel="50000" fill="hold" grpId="1" nodeType="withEffect">
                                  <p:stCondLst>
                                    <p:cond delay="0"/>
                                  </p:stCondLst>
                                  <p:childTnLst>
                                    <p:animMotion origin="layout" path="M -3.88889E-6 1.48148E-6 L 0.24462 -0.44283 " pathEditMode="relative" rAng="0" ptsTypes="AA">
                                      <p:cBhvr>
                                        <p:cTn id="78" dur="2000" fill="hold"/>
                                        <p:tgtEl>
                                          <p:spTgt spid="11"/>
                                        </p:tgtEl>
                                        <p:attrNameLst>
                                          <p:attrName>ppt_x</p:attrName>
                                          <p:attrName>ppt_y</p:attrName>
                                        </p:attrNameLst>
                                      </p:cBhvr>
                                      <p:rCtr x="12222" y="-22153"/>
                                    </p:animMotion>
                                  </p:childTnLst>
                                </p:cTn>
                              </p:par>
                              <p:par>
                                <p:cTn id="79" presetID="42" presetClass="path" presetSubtype="0" accel="50000" decel="50000" fill="hold" grpId="1" nodeType="withEffect">
                                  <p:stCondLst>
                                    <p:cond delay="0"/>
                                  </p:stCondLst>
                                  <p:childTnLst>
                                    <p:animMotion origin="layout" path="M 8.33333E-7 -4.07407E-6 L 0.2316 -0.44259 " pathEditMode="relative" rAng="0" ptsTypes="AA">
                                      <p:cBhvr>
                                        <p:cTn id="80" dur="2000" fill="hold"/>
                                        <p:tgtEl>
                                          <p:spTgt spid="12"/>
                                        </p:tgtEl>
                                        <p:attrNameLst>
                                          <p:attrName>ppt_x</p:attrName>
                                          <p:attrName>ppt_y</p:attrName>
                                        </p:attrNameLst>
                                      </p:cBhvr>
                                      <p:rCtr x="11580" y="-22130"/>
                                    </p:animMotion>
                                  </p:childTnLst>
                                </p:cTn>
                              </p:par>
                              <p:par>
                                <p:cTn id="81" presetID="42" presetClass="path" presetSubtype="0" accel="50000" decel="50000" fill="hold" grpId="1" nodeType="withEffect">
                                  <p:stCondLst>
                                    <p:cond delay="0"/>
                                  </p:stCondLst>
                                  <p:childTnLst>
                                    <p:animMotion origin="layout" path="M -2.77778E-6 0 L -0.24652 -0.25602 " pathEditMode="relative" rAng="0" ptsTypes="AA">
                                      <p:cBhvr>
                                        <p:cTn id="82" dur="2000" fill="hold"/>
                                        <p:tgtEl>
                                          <p:spTgt spid="10"/>
                                        </p:tgtEl>
                                        <p:attrNameLst>
                                          <p:attrName>ppt_x</p:attrName>
                                          <p:attrName>ppt_y</p:attrName>
                                        </p:attrNameLst>
                                      </p:cBhvr>
                                      <p:rCtr x="-12326" y="-12801"/>
                                    </p:animMotion>
                                  </p:childTnLst>
                                </p:cTn>
                              </p:par>
                              <p:par>
                                <p:cTn id="83" presetID="10" presetClass="exit" presetSubtype="0" fill="hold" grpId="1" nodeType="withEffect">
                                  <p:stCondLst>
                                    <p:cond delay="0"/>
                                  </p:stCondLst>
                                  <p:childTnLst>
                                    <p:animEffect transition="out" filter="fade">
                                      <p:cBhvr>
                                        <p:cTn id="84" dur="1250"/>
                                        <p:tgtEl>
                                          <p:spTgt spid="3074"/>
                                        </p:tgtEl>
                                      </p:cBhvr>
                                    </p:animEffect>
                                    <p:set>
                                      <p:cBhvr>
                                        <p:cTn id="85" dur="1" fill="hold">
                                          <p:stCondLst>
                                            <p:cond delay="1249"/>
                                          </p:stCondLst>
                                        </p:cTn>
                                        <p:tgtEl>
                                          <p:spTgt spid="3074"/>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5"/>
                                        </p:tgtEl>
                                      </p:cBhvr>
                                    </p:animEffect>
                                    <p:set>
                                      <p:cBhvr>
                                        <p:cTn id="94" dur="1" fill="hold">
                                          <p:stCondLst>
                                            <p:cond delay="499"/>
                                          </p:stCondLst>
                                        </p:cTn>
                                        <p:tgtEl>
                                          <p:spTgt spid="5"/>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6"/>
                                        </p:tgtEl>
                                      </p:cBhvr>
                                    </p:animEffect>
                                    <p:set>
                                      <p:cBhvr>
                                        <p:cTn id="100" dur="1" fill="hold">
                                          <p:stCondLst>
                                            <p:cond delay="499"/>
                                          </p:stCondLst>
                                        </p:cTn>
                                        <p:tgtEl>
                                          <p:spTgt spid="16"/>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7"/>
                                        </p:tgtEl>
                                      </p:cBhvr>
                                    </p:animEffect>
                                    <p:set>
                                      <p:cBhvr>
                                        <p:cTn id="103" dur="1" fill="hold">
                                          <p:stCondLst>
                                            <p:cond delay="499"/>
                                          </p:stCondLst>
                                        </p:cTn>
                                        <p:tgtEl>
                                          <p:spTgt spid="17"/>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8"/>
                                        </p:tgtEl>
                                      </p:cBhvr>
                                    </p:animEffect>
                                    <p:set>
                                      <p:cBhvr>
                                        <p:cTn id="106" dur="1" fill="hold">
                                          <p:stCondLst>
                                            <p:cond delay="499"/>
                                          </p:stCondLst>
                                        </p:cTn>
                                        <p:tgtEl>
                                          <p:spTgt spid="18"/>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9"/>
                                        </p:tgtEl>
                                      </p:cBhvr>
                                    </p:animEffect>
                                    <p:set>
                                      <p:cBhvr>
                                        <p:cTn id="109" dur="1" fill="hold">
                                          <p:stCondLst>
                                            <p:cond delay="499"/>
                                          </p:stCondLst>
                                        </p:cTn>
                                        <p:tgtEl>
                                          <p:spTgt spid="19"/>
                                        </p:tgtEl>
                                        <p:attrNameLst>
                                          <p:attrName>style.visibility</p:attrName>
                                        </p:attrNameLst>
                                      </p:cBhvr>
                                      <p:to>
                                        <p:strVal val="hidden"/>
                                      </p:to>
                                    </p:set>
                                  </p:childTnLst>
                                </p:cTn>
                              </p:par>
                            </p:childTnLst>
                          </p:cTn>
                        </p:par>
                        <p:par>
                          <p:cTn id="110" fill="hold">
                            <p:stCondLst>
                              <p:cond delay="2000"/>
                            </p:stCondLst>
                            <p:childTnLst>
                              <p:par>
                                <p:cTn id="111" presetID="10" presetClass="entr" presetSubtype="0" fill="hold" grpId="0" nodeType="afterEffect">
                                  <p:stCondLst>
                                    <p:cond delay="0"/>
                                  </p:stCondLst>
                                  <p:childTnLst>
                                    <p:set>
                                      <p:cBhvr>
                                        <p:cTn id="112" dur="1" fill="hold">
                                          <p:stCondLst>
                                            <p:cond delay="0"/>
                                          </p:stCondLst>
                                        </p:cTn>
                                        <p:tgtEl>
                                          <p:spTgt spid="8"/>
                                        </p:tgtEl>
                                        <p:attrNameLst>
                                          <p:attrName>style.visibility</p:attrName>
                                        </p:attrNameLst>
                                      </p:cBhvr>
                                      <p:to>
                                        <p:strVal val="visible"/>
                                      </p:to>
                                    </p:set>
                                    <p:animEffect transition="in" filter="fade">
                                      <p:cBhvr>
                                        <p:cTn id="113" dur="250"/>
                                        <p:tgtEl>
                                          <p:spTgt spid="8"/>
                                        </p:tgtEl>
                                      </p:cBhvr>
                                    </p:animEffect>
                                  </p:childTnLst>
                                </p:cTn>
                              </p:par>
                              <p:par>
                                <p:cTn id="114" presetID="10" presetClass="exit" presetSubtype="0" fill="hold" grpId="4" nodeType="withEffect">
                                  <p:stCondLst>
                                    <p:cond delay="0"/>
                                  </p:stCondLst>
                                  <p:childTnLst>
                                    <p:animEffect transition="out" filter="fade">
                                      <p:cBhvr>
                                        <p:cTn id="115" dur="500"/>
                                        <p:tgtEl>
                                          <p:spTgt spid="9"/>
                                        </p:tgtEl>
                                      </p:cBhvr>
                                    </p:animEffect>
                                    <p:set>
                                      <p:cBhvr>
                                        <p:cTn id="116" dur="1" fill="hold">
                                          <p:stCondLst>
                                            <p:cond delay="499"/>
                                          </p:stCondLst>
                                        </p:cTn>
                                        <p:tgtEl>
                                          <p:spTgt spid="9"/>
                                        </p:tgtEl>
                                        <p:attrNameLst>
                                          <p:attrName>style.visibility</p:attrName>
                                        </p:attrNameLst>
                                      </p:cBhvr>
                                      <p:to>
                                        <p:strVal val="hidden"/>
                                      </p:to>
                                    </p:set>
                                  </p:childTnLst>
                                </p:cTn>
                              </p:par>
                              <p:par>
                                <p:cTn id="117" presetID="10" presetClass="exit" presetSubtype="0" fill="hold" grpId="3" nodeType="withEffect">
                                  <p:stCondLst>
                                    <p:cond delay="0"/>
                                  </p:stCondLst>
                                  <p:childTnLst>
                                    <p:animEffect transition="out" filter="fade">
                                      <p:cBhvr>
                                        <p:cTn id="118" dur="500"/>
                                        <p:tgtEl>
                                          <p:spTgt spid="14"/>
                                        </p:tgtEl>
                                      </p:cBhvr>
                                    </p:animEffect>
                                    <p:set>
                                      <p:cBhvr>
                                        <p:cTn id="119" dur="1" fill="hold">
                                          <p:stCondLst>
                                            <p:cond delay="499"/>
                                          </p:stCondLst>
                                        </p:cTn>
                                        <p:tgtEl>
                                          <p:spTgt spid="14"/>
                                        </p:tgtEl>
                                        <p:attrNameLst>
                                          <p:attrName>style.visibility</p:attrName>
                                        </p:attrNameLst>
                                      </p:cBhvr>
                                      <p:to>
                                        <p:strVal val="hidden"/>
                                      </p:to>
                                    </p:set>
                                  </p:childTnLst>
                                </p:cTn>
                              </p:par>
                              <p:par>
                                <p:cTn id="120" presetID="10" presetClass="exit" presetSubtype="0" fill="hold" grpId="3" nodeType="withEffect">
                                  <p:stCondLst>
                                    <p:cond delay="0"/>
                                  </p:stCondLst>
                                  <p:childTnLst>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par>
                                <p:cTn id="123" presetID="10" presetClass="exit" presetSubtype="0" fill="hold" grpId="3" nodeType="withEffect">
                                  <p:stCondLst>
                                    <p:cond delay="0"/>
                                  </p:stCondLst>
                                  <p:childTnLst>
                                    <p:animEffect transition="out" filter="fade">
                                      <p:cBhvr>
                                        <p:cTn id="124" dur="500"/>
                                        <p:tgtEl>
                                          <p:spTgt spid="11"/>
                                        </p:tgtEl>
                                      </p:cBhvr>
                                    </p:animEffect>
                                    <p:set>
                                      <p:cBhvr>
                                        <p:cTn id="125" dur="1" fill="hold">
                                          <p:stCondLst>
                                            <p:cond delay="499"/>
                                          </p:stCondLst>
                                        </p:cTn>
                                        <p:tgtEl>
                                          <p:spTgt spid="11"/>
                                        </p:tgtEl>
                                        <p:attrNameLst>
                                          <p:attrName>style.visibility</p:attrName>
                                        </p:attrNameLst>
                                      </p:cBhvr>
                                      <p:to>
                                        <p:strVal val="hidden"/>
                                      </p:to>
                                    </p:set>
                                  </p:childTnLst>
                                </p:cTn>
                              </p:par>
                              <p:par>
                                <p:cTn id="126" presetID="10" presetClass="exit" presetSubtype="0" fill="hold" grpId="3" nodeType="withEffect">
                                  <p:stCondLst>
                                    <p:cond delay="0"/>
                                  </p:stCondLst>
                                  <p:childTnLst>
                                    <p:animEffect transition="out" filter="fade">
                                      <p:cBhvr>
                                        <p:cTn id="127" dur="500"/>
                                        <p:tgtEl>
                                          <p:spTgt spid="12"/>
                                        </p:tgtEl>
                                      </p:cBhvr>
                                    </p:animEffect>
                                    <p:set>
                                      <p:cBhvr>
                                        <p:cTn id="128" dur="1" fill="hold">
                                          <p:stCondLst>
                                            <p:cond delay="499"/>
                                          </p:stCondLst>
                                        </p:cTn>
                                        <p:tgtEl>
                                          <p:spTgt spid="12"/>
                                        </p:tgtEl>
                                        <p:attrNameLst>
                                          <p:attrName>style.visibility</p:attrName>
                                        </p:attrNameLst>
                                      </p:cBhvr>
                                      <p:to>
                                        <p:strVal val="hidden"/>
                                      </p:to>
                                    </p:set>
                                  </p:childTnLst>
                                </p:cTn>
                              </p:par>
                              <p:par>
                                <p:cTn id="129" presetID="10" presetClass="exit" presetSubtype="0" fill="hold" grpId="3" nodeType="withEffect">
                                  <p:stCondLst>
                                    <p:cond delay="0"/>
                                  </p:stCondLst>
                                  <p:childTnLst>
                                    <p:animEffect transition="out" filter="fade">
                                      <p:cBhvr>
                                        <p:cTn id="130" dur="500"/>
                                        <p:tgtEl>
                                          <p:spTgt spid="10"/>
                                        </p:tgtEl>
                                      </p:cBhvr>
                                    </p:animEffect>
                                    <p:set>
                                      <p:cBhvr>
                                        <p:cTn id="131" dur="1" fill="hold">
                                          <p:stCondLst>
                                            <p:cond delay="499"/>
                                          </p:stCondLst>
                                        </p:cTn>
                                        <p:tgtEl>
                                          <p:spTgt spid="10"/>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47" presetClass="exit" presetSubtype="0" fill="hold" grpId="1" nodeType="clickEffect">
                                  <p:stCondLst>
                                    <p:cond delay="0"/>
                                  </p:stCondLst>
                                  <p:childTnLst>
                                    <p:animEffect transition="out" filter="fade">
                                      <p:cBhvr>
                                        <p:cTn id="135" dur="1000"/>
                                        <p:tgtEl>
                                          <p:spTgt spid="8"/>
                                        </p:tgtEl>
                                      </p:cBhvr>
                                    </p:animEffect>
                                    <p:anim calcmode="lin" valueType="num">
                                      <p:cBhvr>
                                        <p:cTn id="136" dur="1000"/>
                                        <p:tgtEl>
                                          <p:spTgt spid="8"/>
                                        </p:tgtEl>
                                        <p:attrNameLst>
                                          <p:attrName>ppt_x</p:attrName>
                                        </p:attrNameLst>
                                      </p:cBhvr>
                                      <p:tavLst>
                                        <p:tav tm="0">
                                          <p:val>
                                            <p:strVal val="ppt_x"/>
                                          </p:val>
                                        </p:tav>
                                        <p:tav tm="100000">
                                          <p:val>
                                            <p:strVal val="ppt_x"/>
                                          </p:val>
                                        </p:tav>
                                      </p:tavLst>
                                    </p:anim>
                                    <p:anim calcmode="lin" valueType="num">
                                      <p:cBhvr>
                                        <p:cTn id="137" dur="1000"/>
                                        <p:tgtEl>
                                          <p:spTgt spid="8"/>
                                        </p:tgtEl>
                                        <p:attrNameLst>
                                          <p:attrName>ppt_y</p:attrName>
                                        </p:attrNameLst>
                                      </p:cBhvr>
                                      <p:tavLst>
                                        <p:tav tm="0">
                                          <p:val>
                                            <p:strVal val="ppt_y"/>
                                          </p:val>
                                        </p:tav>
                                        <p:tav tm="100000">
                                          <p:val>
                                            <p:strVal val="ppt_y-.1"/>
                                          </p:val>
                                        </p:tav>
                                      </p:tavLst>
                                    </p:anim>
                                    <p:set>
                                      <p:cBhvr>
                                        <p:cTn id="13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3074" grpId="0"/>
      <p:bldP spid="3074" grpId="1"/>
      <p:bldP spid="4" grpId="1"/>
      <p:bldP spid="8" grpId="0"/>
      <p:bldP spid="8" grpId="1"/>
      <p:bldP spid="9" grpId="0"/>
      <p:bldP spid="9" grpId="1"/>
      <p:bldP spid="9" grpId="4"/>
      <p:bldP spid="10" grpId="0"/>
      <p:bldP spid="10" grpId="1"/>
      <p:bldP spid="10" grpId="3"/>
      <p:bldP spid="11" grpId="0"/>
      <p:bldP spid="11" grpId="1"/>
      <p:bldP spid="11" grpId="3"/>
      <p:bldP spid="12" grpId="0"/>
      <p:bldP spid="12" grpId="1"/>
      <p:bldP spid="12" grpId="3"/>
      <p:bldP spid="13" grpId="0"/>
      <p:bldP spid="13" grpId="1"/>
      <p:bldP spid="13" grpId="3"/>
      <p:bldP spid="14" grpId="0"/>
      <p:bldP spid="14" grpId="1"/>
      <p:bldP spid="14" grpId="3"/>
      <p:bldP spid="15" grpId="0"/>
      <p:bldP spid="15" grpId="1"/>
      <p:bldP spid="16" grpId="0"/>
      <p:bldP spid="16" grpId="1"/>
      <p:bldP spid="17" grpId="0"/>
      <p:bldP spid="17" grpId="1"/>
      <p:bldP spid="18" grpId="0"/>
      <p:bldP spid="18" grpId="1"/>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0817A-7E5C-491B-986F-B563AE1A6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50326" cy="6858000"/>
          </a:xfrm>
          <a:prstGeom prst="rect">
            <a:avLst/>
          </a:prstGeom>
        </p:spPr>
      </p:pic>
      <p:pic>
        <p:nvPicPr>
          <p:cNvPr id="4" name="Picture 3">
            <a:extLst>
              <a:ext uri="{FF2B5EF4-FFF2-40B4-BE49-F238E27FC236}">
                <a16:creationId xmlns:a16="http://schemas.microsoft.com/office/drawing/2014/main" id="{6B17B57F-A30C-4ABC-8711-A884C9FFD25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907426" y="308919"/>
            <a:ext cx="1631093" cy="6339016"/>
          </a:xfrm>
          <a:prstGeom prst="rect">
            <a:avLst/>
          </a:prstGeom>
        </p:spPr>
      </p:pic>
      <p:pic>
        <p:nvPicPr>
          <p:cNvPr id="11" name="Picture 10">
            <a:extLst>
              <a:ext uri="{FF2B5EF4-FFF2-40B4-BE49-F238E27FC236}">
                <a16:creationId xmlns:a16="http://schemas.microsoft.com/office/drawing/2014/main" id="{170185D2-E27F-448C-82CD-6FC674399F12}"/>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264874" y="395415"/>
            <a:ext cx="2755558" cy="6240163"/>
          </a:xfrm>
          <a:prstGeom prst="rect">
            <a:avLst/>
          </a:prstGeom>
        </p:spPr>
      </p:pic>
      <p:sp>
        <p:nvSpPr>
          <p:cNvPr id="5" name="Title 1">
            <a:extLst>
              <a:ext uri="{FF2B5EF4-FFF2-40B4-BE49-F238E27FC236}">
                <a16:creationId xmlns:a16="http://schemas.microsoft.com/office/drawing/2014/main" id="{2A04F98E-DE19-44A3-8DD2-515E4D2B25E0}"/>
              </a:ext>
            </a:extLst>
          </p:cNvPr>
          <p:cNvSpPr txBox="1">
            <a:spLocks/>
          </p:cNvSpPr>
          <p:nvPr/>
        </p:nvSpPr>
        <p:spPr>
          <a:xfrm>
            <a:off x="3394626" y="2361284"/>
            <a:ext cx="1831485" cy="8516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broke</a:t>
            </a:r>
          </a:p>
        </p:txBody>
      </p:sp>
      <p:sp>
        <p:nvSpPr>
          <p:cNvPr id="6" name="Title 1">
            <a:extLst>
              <a:ext uri="{FF2B5EF4-FFF2-40B4-BE49-F238E27FC236}">
                <a16:creationId xmlns:a16="http://schemas.microsoft.com/office/drawing/2014/main" id="{DAE7466E-9933-4733-9F2F-FDFB0C6780F6}"/>
              </a:ext>
            </a:extLst>
          </p:cNvPr>
          <p:cNvSpPr txBox="1">
            <a:spLocks/>
          </p:cNvSpPr>
          <p:nvPr/>
        </p:nvSpPr>
        <p:spPr>
          <a:xfrm>
            <a:off x="799064" y="2998910"/>
            <a:ext cx="381268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bronze serpent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(Hezekiah) removed the high places and broke the sacred pillars, cut down the wooden image and broke in pieces the bronze serpent that Moses had made; for until those days the children of Israel burned incense to it, and called it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Nehushtan</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18:4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8A544147-83C0-41E5-983F-F2A1D3945E0C}"/>
              </a:ext>
            </a:extLst>
          </p:cNvPr>
          <p:cNvSpPr txBox="1">
            <a:spLocks noChangeArrowheads="1"/>
          </p:cNvSpPr>
          <p:nvPr/>
        </p:nvSpPr>
        <p:spPr bwMode="auto">
          <a:xfrm>
            <a:off x="4670377" y="4407694"/>
            <a:ext cx="3818780" cy="75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burned incense</a:t>
            </a:r>
          </a:p>
        </p:txBody>
      </p:sp>
      <p:sp>
        <p:nvSpPr>
          <p:cNvPr id="8" name="Rectangle 2">
            <a:extLst>
              <a:ext uri="{FF2B5EF4-FFF2-40B4-BE49-F238E27FC236}">
                <a16:creationId xmlns:a16="http://schemas.microsoft.com/office/drawing/2014/main" id="{512FE286-CEBD-4BA1-B0B1-1A05933BAAA0}"/>
              </a:ext>
            </a:extLst>
          </p:cNvPr>
          <p:cNvSpPr txBox="1">
            <a:spLocks noChangeArrowheads="1"/>
          </p:cNvSpPr>
          <p:nvPr/>
        </p:nvSpPr>
        <p:spPr bwMode="auto">
          <a:xfrm>
            <a:off x="3430243" y="2393508"/>
            <a:ext cx="178273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broke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C6F069F-A4BF-48D7-B8B0-9BBE8912D3D3}"/>
              </a:ext>
            </a:extLst>
          </p:cNvPr>
          <p:cNvSpPr txBox="1">
            <a:spLocks noChangeArrowheads="1"/>
          </p:cNvSpPr>
          <p:nvPr/>
        </p:nvSpPr>
        <p:spPr bwMode="auto">
          <a:xfrm>
            <a:off x="802731" y="3067650"/>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bronze serpent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13" name="Picture 12">
            <a:extLst>
              <a:ext uri="{FF2B5EF4-FFF2-40B4-BE49-F238E27FC236}">
                <a16:creationId xmlns:a16="http://schemas.microsoft.com/office/drawing/2014/main" id="{AF5894F7-F73D-4417-B769-74247FAC55A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3412" y="1143000"/>
            <a:ext cx="6455656" cy="4539344"/>
          </a:xfrm>
          <a:prstGeom prst="rect">
            <a:avLst/>
          </a:prstGeom>
        </p:spPr>
      </p:pic>
    </p:spTree>
    <p:extLst>
      <p:ext uri="{BB962C8B-B14F-4D97-AF65-F5344CB8AC3E}">
        <p14:creationId xmlns:p14="http://schemas.microsoft.com/office/powerpoint/2010/main" val="2460823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40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4"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ppt_h/2"/>
                                          </p:val>
                                        </p:tav>
                                        <p:tav tm="100000">
                                          <p:val>
                                            <p:strVal val="#ppt_y"/>
                                          </p:val>
                                        </p:tav>
                                      </p:tavLst>
                                    </p:anim>
                                    <p:anim calcmode="lin" valueType="num">
                                      <p:cBhvr>
                                        <p:cTn id="40" dur="500" fill="hold"/>
                                        <p:tgtEl>
                                          <p:spTgt spid="4"/>
                                        </p:tgtEl>
                                        <p:attrNameLst>
                                          <p:attrName>ppt_w</p:attrName>
                                        </p:attrNameLst>
                                      </p:cBhvr>
                                      <p:tavLst>
                                        <p:tav tm="0">
                                          <p:val>
                                            <p:strVal val="#ppt_w"/>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ppt_x</p:attrName>
                                        </p:attrNameLst>
                                      </p:cBhvr>
                                      <p:tavLst>
                                        <p:tav tm="0">
                                          <p:val>
                                            <p:strVal val="#ppt_x+#ppt_w/2"/>
                                          </p:val>
                                        </p:tav>
                                        <p:tav tm="100000">
                                          <p:val>
                                            <p:strVal val="#ppt_x"/>
                                          </p:val>
                                        </p:tav>
                                      </p:tavLst>
                                    </p:anim>
                                    <p:anim calcmode="lin" valueType="num">
                                      <p:cBhvr>
                                        <p:cTn id="47" dur="500" fill="hold"/>
                                        <p:tgtEl>
                                          <p:spTgt spid="13"/>
                                        </p:tgtEl>
                                        <p:attrNameLst>
                                          <p:attrName>ppt_y</p:attrName>
                                        </p:attrNameLst>
                                      </p:cBhvr>
                                      <p:tavLst>
                                        <p:tav tm="0">
                                          <p:val>
                                            <p:strVal val="#ppt_y"/>
                                          </p:val>
                                        </p:tav>
                                        <p:tav tm="100000">
                                          <p:val>
                                            <p:strVal val="#ppt_y"/>
                                          </p:val>
                                        </p:tav>
                                      </p:tavLst>
                                    </p:anim>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7" presetClass="entr" presetSubtype="4"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ppt_x</p:attrName>
                                        </p:attrNameLst>
                                      </p:cBhvr>
                                      <p:tavLst>
                                        <p:tav tm="0">
                                          <p:val>
                                            <p:strVal val="#ppt_x"/>
                                          </p:val>
                                        </p:tav>
                                        <p:tav tm="100000">
                                          <p:val>
                                            <p:strVal val="#ppt_x"/>
                                          </p:val>
                                        </p:tav>
                                      </p:tavLst>
                                    </p:anim>
                                    <p:anim calcmode="lin" valueType="num">
                                      <p:cBhvr>
                                        <p:cTn id="55" dur="500" fill="hold"/>
                                        <p:tgtEl>
                                          <p:spTgt spid="11"/>
                                        </p:tgtEl>
                                        <p:attrNameLst>
                                          <p:attrName>ppt_y</p:attrName>
                                        </p:attrNameLst>
                                      </p:cBhvr>
                                      <p:tavLst>
                                        <p:tav tm="0">
                                          <p:val>
                                            <p:strVal val="#ppt_y+#ppt_h/2"/>
                                          </p:val>
                                        </p:tav>
                                        <p:tav tm="100000">
                                          <p:val>
                                            <p:strVal val="#ppt_y"/>
                                          </p:val>
                                        </p:tav>
                                      </p:tavLst>
                                    </p:anim>
                                    <p:anim calcmode="lin" valueType="num">
                                      <p:cBhvr>
                                        <p:cTn id="56" dur="500" fill="hold"/>
                                        <p:tgtEl>
                                          <p:spTgt spid="11"/>
                                        </p:tgtEl>
                                        <p:attrNameLst>
                                          <p:attrName>ppt_w</p:attrName>
                                        </p:attrNameLst>
                                      </p:cBhvr>
                                      <p:tavLst>
                                        <p:tav tm="0">
                                          <p:val>
                                            <p:strVal val="#ppt_w"/>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childTnLst>
                                </p:cTn>
                              </p:par>
                              <p:par>
                                <p:cTn id="58" presetID="55" presetClass="exit" presetSubtype="0" fill="hold" nodeType="withEffect">
                                  <p:stCondLst>
                                    <p:cond delay="0"/>
                                  </p:stCondLst>
                                  <p:childTnLst>
                                    <p:anim calcmode="lin" valueType="num">
                                      <p:cBhvr>
                                        <p:cTn id="59" dur="1000"/>
                                        <p:tgtEl>
                                          <p:spTgt spid="4"/>
                                        </p:tgtEl>
                                        <p:attrNameLst>
                                          <p:attrName>ppt_w</p:attrName>
                                        </p:attrNameLst>
                                      </p:cBhvr>
                                      <p:tavLst>
                                        <p:tav tm="0">
                                          <p:val>
                                            <p:strVal val="ppt_w"/>
                                          </p:val>
                                        </p:tav>
                                        <p:tav tm="100000">
                                          <p:val>
                                            <p:strVal val="ppt_w*0.70"/>
                                          </p:val>
                                        </p:tav>
                                      </p:tavLst>
                                    </p:anim>
                                    <p:anim calcmode="lin" valueType="num">
                                      <p:cBhvr>
                                        <p:cTn id="60" dur="1000"/>
                                        <p:tgtEl>
                                          <p:spTgt spid="4"/>
                                        </p:tgtEl>
                                        <p:attrNameLst>
                                          <p:attrName>ppt_h</p:attrName>
                                        </p:attrNameLst>
                                      </p:cBhvr>
                                      <p:tavLst>
                                        <p:tav tm="0">
                                          <p:val>
                                            <p:strVal val="ppt_h"/>
                                          </p:val>
                                        </p:tav>
                                        <p:tav tm="100000">
                                          <p:val>
                                            <p:strVal val="ppt_h"/>
                                          </p:val>
                                        </p:tav>
                                      </p:tavLst>
                                    </p:anim>
                                    <p:animEffect transition="out" filter="fade">
                                      <p:cBhvr>
                                        <p:cTn id="61" dur="1000"/>
                                        <p:tgtEl>
                                          <p:spTgt spid="4"/>
                                        </p:tgtEl>
                                      </p:cBhvr>
                                    </p:animEffect>
                                    <p:set>
                                      <p:cBhvr>
                                        <p:cTn id="62" dur="1" fill="hold">
                                          <p:stCondLst>
                                            <p:cond delay="999"/>
                                          </p:stCondLst>
                                        </p:cTn>
                                        <p:tgtEl>
                                          <p:spTgt spid="4"/>
                                        </p:tgtEl>
                                        <p:attrNameLst>
                                          <p:attrName>style.visibility</p:attrName>
                                        </p:attrNameLst>
                                      </p:cBhvr>
                                      <p:to>
                                        <p:strVal val="hidden"/>
                                      </p:to>
                                    </p:set>
                                  </p:childTnLst>
                                </p:cTn>
                              </p:par>
                              <p:par>
                                <p:cTn id="63" presetID="9" presetClass="exit" presetSubtype="0" fill="hold" nodeType="withEffect">
                                  <p:stCondLst>
                                    <p:cond delay="0"/>
                                  </p:stCondLst>
                                  <p:childTnLst>
                                    <p:animEffect transition="out" filter="dissolv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3074"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E5307-3CE7-4F30-B331-16BCE6807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E8735D95-A55A-49F0-8A87-C25C7CFA2FF0}"/>
              </a:ext>
            </a:extLst>
          </p:cNvPr>
          <p:cNvSpPr txBox="1">
            <a:spLocks/>
          </p:cNvSpPr>
          <p:nvPr/>
        </p:nvSpPr>
        <p:spPr>
          <a:xfrm>
            <a:off x="797170" y="1948595"/>
            <a:ext cx="6342184"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a:extLst>
              <a:ext uri="{FF2B5EF4-FFF2-40B4-BE49-F238E27FC236}">
                <a16:creationId xmlns:a16="http://schemas.microsoft.com/office/drawing/2014/main" id="{8F75CB1D-3684-486F-B3A5-AB41F41DEAEB}"/>
              </a:ext>
            </a:extLst>
          </p:cNvPr>
          <p:cNvSpPr txBox="1">
            <a:spLocks/>
          </p:cNvSpPr>
          <p:nvPr/>
        </p:nvSpPr>
        <p:spPr>
          <a:xfrm>
            <a:off x="3674086" y="2494634"/>
            <a:ext cx="5087814"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8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7" name="Title 1">
            <a:extLst>
              <a:ext uri="{FF2B5EF4-FFF2-40B4-BE49-F238E27FC236}">
                <a16:creationId xmlns:a16="http://schemas.microsoft.com/office/drawing/2014/main" id="{8D24130F-E464-48AF-B5FE-03F48111DF30}"/>
              </a:ext>
            </a:extLst>
          </p:cNvPr>
          <p:cNvSpPr txBox="1">
            <a:spLocks/>
          </p:cNvSpPr>
          <p:nvPr/>
        </p:nvSpPr>
        <p:spPr>
          <a:xfrm>
            <a:off x="365797" y="3094892"/>
            <a:ext cx="2614246" cy="664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9" name="Title 1">
            <a:extLst>
              <a:ext uri="{FF2B5EF4-FFF2-40B4-BE49-F238E27FC236}">
                <a16:creationId xmlns:a16="http://schemas.microsoft.com/office/drawing/2014/main" id="{62CEDB7A-9DAD-4709-9848-F5CFCA00A411}"/>
              </a:ext>
            </a:extLst>
          </p:cNvPr>
          <p:cNvSpPr txBox="1">
            <a:spLocks/>
          </p:cNvSpPr>
          <p:nvPr/>
        </p:nvSpPr>
        <p:spPr>
          <a:xfrm>
            <a:off x="1496461" y="1455813"/>
            <a:ext cx="589519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Son of Man who is in heaven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one has ascended to heaven but        He who came down from heaven, that is, the Son of Man who is in heaven. And       as Moses lifted up the serpent in the wilderness, even so must the Son of Man be lifted up, that whoever believes in Him should not perish but have eternal life. For God so loved the world that He gave His only begotten Son, that whoever believes in Him should not perish but have everlasting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3:13-16 </a:t>
            </a:r>
          </a:p>
        </p:txBody>
      </p:sp>
      <p:sp>
        <p:nvSpPr>
          <p:cNvPr id="8" name="!!2">
            <a:extLst>
              <a:ext uri="{FF2B5EF4-FFF2-40B4-BE49-F238E27FC236}">
                <a16:creationId xmlns:a16="http://schemas.microsoft.com/office/drawing/2014/main" id="{5FB77CE7-D002-4B86-BD0D-F06335B970C9}"/>
              </a:ext>
            </a:extLst>
          </p:cNvPr>
          <p:cNvSpPr txBox="1">
            <a:spLocks noChangeArrowheads="1"/>
          </p:cNvSpPr>
          <p:nvPr/>
        </p:nvSpPr>
        <p:spPr bwMode="auto">
          <a:xfrm>
            <a:off x="3461964" y="1167832"/>
            <a:ext cx="2180847"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3">
            <a:extLst>
              <a:ext uri="{FF2B5EF4-FFF2-40B4-BE49-F238E27FC236}">
                <a16:creationId xmlns:a16="http://schemas.microsoft.com/office/drawing/2014/main" id="{3C1FCD82-959A-4995-9745-1A460DD257B2}"/>
              </a:ext>
            </a:extLst>
          </p:cNvPr>
          <p:cNvSpPr txBox="1">
            <a:spLocks noChangeArrowheads="1"/>
          </p:cNvSpPr>
          <p:nvPr/>
        </p:nvSpPr>
        <p:spPr bwMode="auto">
          <a:xfrm>
            <a:off x="3461964" y="1167832"/>
            <a:ext cx="2180847"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1">
            <a:extLst>
              <a:ext uri="{FF2B5EF4-FFF2-40B4-BE49-F238E27FC236}">
                <a16:creationId xmlns:a16="http://schemas.microsoft.com/office/drawing/2014/main" id="{4FC5E8D1-469F-4E3D-9715-4AF7A65615C4}"/>
              </a:ext>
            </a:extLst>
          </p:cNvPr>
          <p:cNvSpPr txBox="1">
            <a:spLocks noChangeArrowheads="1"/>
          </p:cNvSpPr>
          <p:nvPr/>
        </p:nvSpPr>
        <p:spPr bwMode="auto">
          <a:xfrm>
            <a:off x="3461964" y="1167832"/>
            <a:ext cx="2180847"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373E7F7-69B8-4262-BE5D-E1BD42B0A958}"/>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"No one has ascended to heaven but        He who came down from heaven, that is, the Son of Man who is in heaven. And       as Moses lifted up the serpent in the wilderness, even so must the Son of Man be lifted up, that </a:t>
            </a:r>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whoever believes in Him should not perish but have eternal life</a:t>
            </a:r>
            <a:r>
              <a:rPr lang="en-US" altLang="en-US" sz="36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For God so loved the world that He gave His only begotten Son, that whoever believes in Him should not perish but have everlasting life." </a:t>
            </a:r>
            <a:r>
              <a:rPr lang="en-US" altLang="en-US" sz="3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John 3:13-16 </a:t>
            </a:r>
          </a:p>
        </p:txBody>
      </p:sp>
      <p:sp>
        <p:nvSpPr>
          <p:cNvPr id="14" name="!!Son">
            <a:extLst>
              <a:ext uri="{FF2B5EF4-FFF2-40B4-BE49-F238E27FC236}">
                <a16:creationId xmlns:a16="http://schemas.microsoft.com/office/drawing/2014/main" id="{9E7A1680-7287-4AB6-AC91-134E602ECFAC}"/>
              </a:ext>
            </a:extLst>
          </p:cNvPr>
          <p:cNvSpPr txBox="1">
            <a:spLocks noChangeArrowheads="1"/>
          </p:cNvSpPr>
          <p:nvPr/>
        </p:nvSpPr>
        <p:spPr bwMode="auto">
          <a:xfrm>
            <a:off x="6135939" y="2482826"/>
            <a:ext cx="2503370"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Son of Man</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0FA5560-A414-45F2-8E02-F2DE980035E9}"/>
              </a:ext>
            </a:extLst>
          </p:cNvPr>
          <p:cNvSpPr txBox="1">
            <a:spLocks noChangeArrowheads="1"/>
          </p:cNvSpPr>
          <p:nvPr/>
        </p:nvSpPr>
        <p:spPr bwMode="auto">
          <a:xfrm>
            <a:off x="827467" y="1938368"/>
            <a:ext cx="630014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as Moses lifted up the serpent</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BD7803A-424D-45EE-8EEF-0EE427F1DD3F}"/>
              </a:ext>
            </a:extLst>
          </p:cNvPr>
          <p:cNvSpPr txBox="1">
            <a:spLocks noChangeArrowheads="1"/>
          </p:cNvSpPr>
          <p:nvPr/>
        </p:nvSpPr>
        <p:spPr bwMode="auto">
          <a:xfrm>
            <a:off x="3750112" y="2484919"/>
            <a:ext cx="49372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so must the Son of Man</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F422BB3-9C6A-4CA0-9B4B-987B499AD085}"/>
              </a:ext>
            </a:extLst>
          </p:cNvPr>
          <p:cNvSpPr txBox="1">
            <a:spLocks noChangeArrowheads="1"/>
          </p:cNvSpPr>
          <p:nvPr/>
        </p:nvSpPr>
        <p:spPr bwMode="auto">
          <a:xfrm>
            <a:off x="331669" y="3030190"/>
            <a:ext cx="268536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lifted up</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D2DB6949-33A8-4162-8CD8-9E1283E8263F}"/>
              </a:ext>
            </a:extLst>
          </p:cNvPr>
          <p:cNvSpPr txBox="1">
            <a:spLocks noChangeArrowheads="1"/>
          </p:cNvSpPr>
          <p:nvPr/>
        </p:nvSpPr>
        <p:spPr bwMode="auto">
          <a:xfrm>
            <a:off x="3174573" y="820615"/>
            <a:ext cx="3951235" cy="79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down from heaven</a:t>
            </a:r>
            <a:endParaRPr lang="en-US" altLang="en-US" sz="3600"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BF747A4C-220B-4AD7-97DE-A44AF6F828F9}"/>
              </a:ext>
            </a:extLst>
          </p:cNvPr>
          <p:cNvSpPr txBox="1">
            <a:spLocks noChangeArrowheads="1"/>
          </p:cNvSpPr>
          <p:nvPr/>
        </p:nvSpPr>
        <p:spPr bwMode="auto">
          <a:xfrm>
            <a:off x="1385888" y="1390891"/>
            <a:ext cx="61158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Son of Man who is in heaven</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Oval 44">
            <a:extLst>
              <a:ext uri="{FF2B5EF4-FFF2-40B4-BE49-F238E27FC236}">
                <a16:creationId xmlns:a16="http://schemas.microsoft.com/office/drawing/2014/main" id="{FC19843B-7AC4-43A2-A12D-8255AE358936}"/>
              </a:ext>
            </a:extLst>
          </p:cNvPr>
          <p:cNvSpPr/>
          <p:nvPr/>
        </p:nvSpPr>
        <p:spPr>
          <a:xfrm>
            <a:off x="4836319" y="1550573"/>
            <a:ext cx="464344" cy="480634"/>
          </a:xfrm>
          <a:prstGeom prst="ellipse">
            <a:avLst/>
          </a:prstGeom>
          <a:noFill/>
          <a:ln w="3810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20" name="Rectangle 6">
            <a:extLst>
              <a:ext uri="{FF2B5EF4-FFF2-40B4-BE49-F238E27FC236}">
                <a16:creationId xmlns:a16="http://schemas.microsoft.com/office/drawing/2014/main" id="{7FC09648-C87F-4027-B579-AEB5973D89C7}"/>
              </a:ext>
            </a:extLst>
          </p:cNvPr>
          <p:cNvSpPr>
            <a:spLocks noChangeArrowheads="1"/>
          </p:cNvSpPr>
          <p:nvPr/>
        </p:nvSpPr>
        <p:spPr bwMode="auto">
          <a:xfrm>
            <a:off x="5105733" y="1409799"/>
            <a:ext cx="799767"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1" name="Rectangle 9">
            <a:extLst>
              <a:ext uri="{FF2B5EF4-FFF2-40B4-BE49-F238E27FC236}">
                <a16:creationId xmlns:a16="http://schemas.microsoft.com/office/drawing/2014/main" id="{61EB508A-9836-4C93-95E3-F8CC699BFE7C}"/>
              </a:ext>
            </a:extLst>
          </p:cNvPr>
          <p:cNvSpPr>
            <a:spLocks noChangeArrowheads="1"/>
          </p:cNvSpPr>
          <p:nvPr/>
        </p:nvSpPr>
        <p:spPr bwMode="auto">
          <a:xfrm>
            <a:off x="1435529" y="1431132"/>
            <a:ext cx="2729277" cy="67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Son of Man</a:t>
            </a:r>
            <a:endParaRPr kumimoji="0" lang="en-US" sz="36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3" name="Rectangle 2" hidden="1">
            <a:extLst>
              <a:ext uri="{FF2B5EF4-FFF2-40B4-BE49-F238E27FC236}">
                <a16:creationId xmlns:a16="http://schemas.microsoft.com/office/drawing/2014/main" id="{764AE748-E556-4E7B-94BF-5F2069878BBD}"/>
              </a:ext>
            </a:extLst>
          </p:cNvPr>
          <p:cNvSpPr txBox="1">
            <a:spLocks noChangeArrowheads="1"/>
          </p:cNvSpPr>
          <p:nvPr/>
        </p:nvSpPr>
        <p:spPr bwMode="auto">
          <a:xfrm>
            <a:off x="5233737" y="72192"/>
            <a:ext cx="1945106" cy="189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heaven</a:t>
            </a:r>
          </a:p>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heaven</a:t>
            </a:r>
          </a:p>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heaven</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24" name="Rectangle 6">
            <a:extLst>
              <a:ext uri="{FF2B5EF4-FFF2-40B4-BE49-F238E27FC236}">
                <a16:creationId xmlns:a16="http://schemas.microsoft.com/office/drawing/2014/main" id="{584EF99D-B660-4F05-AA7F-9E5EF64BF05A}"/>
              </a:ext>
            </a:extLst>
          </p:cNvPr>
          <p:cNvSpPr>
            <a:spLocks noChangeArrowheads="1"/>
          </p:cNvSpPr>
          <p:nvPr/>
        </p:nvSpPr>
        <p:spPr bwMode="auto">
          <a:xfrm>
            <a:off x="7097674" y="3052763"/>
            <a:ext cx="808076" cy="71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33441705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childTnLst>
                                </p:cTn>
                              </p:par>
                              <p:par>
                                <p:cTn id="17" presetID="42" presetClass="path" presetSubtype="0" accel="50000" decel="50000" fill="hold" grpId="1" nodeType="withEffect">
                                  <p:stCondLst>
                                    <p:cond delay="0"/>
                                  </p:stCondLst>
                                  <p:childTnLst>
                                    <p:animMotion origin="layout" path="M 3.33333E-6 -4.44444E-6 L 0.18628 -0.04791 " pathEditMode="relative" rAng="0" ptsTypes="AA">
                                      <p:cBhvr>
                                        <p:cTn id="18" dur="1000" fill="hold"/>
                                        <p:tgtEl>
                                          <p:spTgt spid="8"/>
                                        </p:tgtEl>
                                        <p:attrNameLst>
                                          <p:attrName>ppt_x</p:attrName>
                                          <p:attrName>ppt_y</p:attrName>
                                        </p:attrNameLst>
                                      </p:cBhvr>
                                      <p:rCtr x="9306" y="-2407"/>
                                    </p:animMotion>
                                  </p:childTnLst>
                                </p:cTn>
                              </p:par>
                              <p:par>
                                <p:cTn id="19" presetID="42" presetClass="path" presetSubtype="0" accel="50000" decel="50000" fill="hold" grpId="1" nodeType="withEffect">
                                  <p:stCondLst>
                                    <p:cond delay="0"/>
                                  </p:stCondLst>
                                  <p:childTnLst>
                                    <p:animMotion origin="layout" path="M 3.33333E-6 -4.44444E-6 L 0.21128 0.03195 " pathEditMode="relative" rAng="0" ptsTypes="AA">
                                      <p:cBhvr>
                                        <p:cTn id="20" dur="1000" fill="hold"/>
                                        <p:tgtEl>
                                          <p:spTgt spid="9"/>
                                        </p:tgtEl>
                                        <p:attrNameLst>
                                          <p:attrName>ppt_x</p:attrName>
                                          <p:attrName>ppt_y</p:attrName>
                                        </p:attrNameLst>
                                      </p:cBhvr>
                                      <p:rCtr x="10556" y="1597"/>
                                    </p:animMotion>
                                  </p:childTnLst>
                                </p:cTn>
                              </p:par>
                              <p:par>
                                <p:cTn id="21" presetID="42" presetClass="path" presetSubtype="0" accel="50000" decel="50000" fill="hold" grpId="1" nodeType="withEffect">
                                  <p:stCondLst>
                                    <p:cond delay="0"/>
                                  </p:stCondLst>
                                  <p:childTnLst>
                                    <p:animMotion origin="layout" path="M 3.33333E-6 -4.44444E-6 L 0.22552 -0.12754 " pathEditMode="relative" rAng="0" ptsTypes="AA">
                                      <p:cBhvr>
                                        <p:cTn id="22" dur="1000" fill="hold"/>
                                        <p:tgtEl>
                                          <p:spTgt spid="10"/>
                                        </p:tgtEl>
                                        <p:attrNameLst>
                                          <p:attrName>ppt_x</p:attrName>
                                          <p:attrName>ppt_y</p:attrName>
                                        </p:attrNameLst>
                                      </p:cBhvr>
                                      <p:rCtr x="11267" y="-6389"/>
                                    </p:animMotion>
                                  </p:childTnLst>
                                </p:cTn>
                              </p:par>
                              <p:par>
                                <p:cTn id="23" presetID="47" presetClass="entr" presetSubtype="0" fill="hold" grpId="0" nodeType="withEffect">
                                  <p:stCondLst>
                                    <p:cond delay="400"/>
                                  </p:stCondLst>
                                  <p:childTnLst>
                                    <p:set>
                                      <p:cBhvr>
                                        <p:cTn id="24" dur="1" fill="hold">
                                          <p:stCondLst>
                                            <p:cond delay="0"/>
                                          </p:stCondLst>
                                        </p:cTn>
                                        <p:tgtEl>
                                          <p:spTgt spid="3074"/>
                                        </p:tgtEl>
                                        <p:attrNameLst>
                                          <p:attrName>style.visibility</p:attrName>
                                        </p:attrNameLst>
                                      </p:cBhvr>
                                      <p:to>
                                        <p:strVal val="visible"/>
                                      </p:to>
                                    </p:set>
                                    <p:animEffect transition="in" filter="fade">
                                      <p:cBhvr>
                                        <p:cTn id="25" dur="1000"/>
                                        <p:tgtEl>
                                          <p:spTgt spid="3074"/>
                                        </p:tgtEl>
                                      </p:cBhvr>
                                    </p:animEffect>
                                    <p:anim calcmode="lin" valueType="num">
                                      <p:cBhvr>
                                        <p:cTn id="26" dur="1000" fill="hold"/>
                                        <p:tgtEl>
                                          <p:spTgt spid="3074"/>
                                        </p:tgtEl>
                                        <p:attrNameLst>
                                          <p:attrName>ppt_x</p:attrName>
                                        </p:attrNameLst>
                                      </p:cBhvr>
                                      <p:tavLst>
                                        <p:tav tm="0">
                                          <p:val>
                                            <p:strVal val="#ppt_x"/>
                                          </p:val>
                                        </p:tav>
                                        <p:tav tm="100000">
                                          <p:val>
                                            <p:strVal val="#ppt_x"/>
                                          </p:val>
                                        </p:tav>
                                      </p:tavLst>
                                    </p:anim>
                                    <p:anim calcmode="lin" valueType="num">
                                      <p:cBhvr>
                                        <p:cTn id="27" dur="1000" fill="hold"/>
                                        <p:tgtEl>
                                          <p:spTgt spid="3074"/>
                                        </p:tgtEl>
                                        <p:attrNameLst>
                                          <p:attrName>ppt_y</p:attrName>
                                        </p:attrNameLst>
                                      </p:cBhvr>
                                      <p:tavLst>
                                        <p:tav tm="0">
                                          <p:val>
                                            <p:strVal val="#ppt_y-.1"/>
                                          </p:val>
                                        </p:tav>
                                        <p:tav tm="100000">
                                          <p:val>
                                            <p:strVal val="#ppt_y"/>
                                          </p:val>
                                        </p:tav>
                                      </p:tavLst>
                                    </p:anim>
                                  </p:childTnLst>
                                </p:cTn>
                              </p:par>
                            </p:childTnLst>
                          </p:cTn>
                        </p:par>
                        <p:par>
                          <p:cTn id="28" fill="hold">
                            <p:stCondLst>
                              <p:cond delay="1400"/>
                            </p:stCondLst>
                            <p:childTnLst>
                              <p:par>
                                <p:cTn id="29" presetID="10" presetClass="exit" presetSubtype="0" fill="hold" grpId="3" nodeType="afterEffect">
                                  <p:stCondLst>
                                    <p:cond delay="0"/>
                                  </p:stCondLst>
                                  <p:childTnLst>
                                    <p:animEffect transition="out" filter="fade">
                                      <p:cBhvr>
                                        <p:cTn id="30" dur="250"/>
                                        <p:tgtEl>
                                          <p:spTgt spid="8"/>
                                        </p:tgtEl>
                                      </p:cBhvr>
                                    </p:animEffect>
                                    <p:set>
                                      <p:cBhvr>
                                        <p:cTn id="31" dur="1" fill="hold">
                                          <p:stCondLst>
                                            <p:cond delay="249"/>
                                          </p:stCondLst>
                                        </p:cTn>
                                        <p:tgtEl>
                                          <p:spTgt spid="8"/>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250"/>
                                        <p:tgtEl>
                                          <p:spTgt spid="9"/>
                                        </p:tgtEl>
                                      </p:cBhvr>
                                    </p:animEffect>
                                    <p:set>
                                      <p:cBhvr>
                                        <p:cTn id="34" dur="1" fill="hold">
                                          <p:stCondLst>
                                            <p:cond delay="249"/>
                                          </p:stCondLst>
                                        </p:cTn>
                                        <p:tgtEl>
                                          <p:spTgt spid="9"/>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250"/>
                                        <p:tgtEl>
                                          <p:spTgt spid="10"/>
                                        </p:tgtEl>
                                      </p:cBhvr>
                                    </p:animEffect>
                                    <p:set>
                                      <p:cBhvr>
                                        <p:cTn id="37" dur="1" fill="hold">
                                          <p:stCondLst>
                                            <p:cond delay="24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50" presetClass="exit" presetSubtype="0" accel="100000" fill="hold" grpId="1" nodeType="withEffect">
                                  <p:stCondLst>
                                    <p:cond delay="1000"/>
                                  </p:stCondLst>
                                  <p:childTnLst>
                                    <p:anim calcmode="lin" valueType="num">
                                      <p:cBhvr>
                                        <p:cTn id="46" dur="1000"/>
                                        <p:tgtEl>
                                          <p:spTgt spid="18"/>
                                        </p:tgtEl>
                                        <p:attrNameLst>
                                          <p:attrName>ppt_w</p:attrName>
                                        </p:attrNameLst>
                                      </p:cBhvr>
                                      <p:tavLst>
                                        <p:tav tm="0">
                                          <p:val>
                                            <p:strVal val="ppt_w"/>
                                          </p:val>
                                        </p:tav>
                                        <p:tav tm="100000">
                                          <p:val>
                                            <p:strVal val="ppt_w+.3"/>
                                          </p:val>
                                        </p:tav>
                                      </p:tavLst>
                                    </p:anim>
                                    <p:anim calcmode="lin" valueType="num">
                                      <p:cBhvr>
                                        <p:cTn id="47" dur="1000"/>
                                        <p:tgtEl>
                                          <p:spTgt spid="18"/>
                                        </p:tgtEl>
                                        <p:attrNameLst>
                                          <p:attrName>ppt_h</p:attrName>
                                        </p:attrNameLst>
                                      </p:cBhvr>
                                      <p:tavLst>
                                        <p:tav tm="0">
                                          <p:val>
                                            <p:strVal val="ppt_h"/>
                                          </p:val>
                                        </p:tav>
                                        <p:tav tm="100000">
                                          <p:val>
                                            <p:strVal val="ppt_h"/>
                                          </p:val>
                                        </p:tav>
                                      </p:tavLst>
                                    </p:anim>
                                    <p:animEffect transition="out" filter="fade">
                                      <p:cBhvr>
                                        <p:cTn id="48" dur="1000"/>
                                        <p:tgtEl>
                                          <p:spTgt spid="18"/>
                                        </p:tgtEl>
                                      </p:cBhvr>
                                    </p:animEffect>
                                    <p:set>
                                      <p:cBhvr>
                                        <p:cTn id="49" dur="1" fill="hold">
                                          <p:stCondLst>
                                            <p:cond delay="999"/>
                                          </p:stCondLst>
                                        </p:cTn>
                                        <p:tgtEl>
                                          <p:spTgt spid="18"/>
                                        </p:tgtEl>
                                        <p:attrNameLst>
                                          <p:attrName>style.visibility</p:attrName>
                                        </p:attrNameLst>
                                      </p:cBhvr>
                                      <p:to>
                                        <p:strVal val="hidden"/>
                                      </p:to>
                                    </p:set>
                                  </p:childTnLst>
                                </p:cTn>
                              </p:par>
                              <p:par>
                                <p:cTn id="50" presetID="22" presetClass="entr" presetSubtype="8" fill="hold" grpId="0" nodeType="withEffect">
                                  <p:stCondLst>
                                    <p:cond delay="125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18" presetClass="emph" presetSubtype="0" fill="hold" grpId="1" nodeType="withEffect">
                                  <p:stCondLst>
                                    <p:cond delay="1250"/>
                                  </p:stCondLst>
                                  <p:childTnLst>
                                    <p:set>
                                      <p:cBhvr override="childStyle">
                                        <p:cTn id="54" dur="500" fill="hold"/>
                                        <p:tgtEl>
                                          <p:spTgt spid="19"/>
                                        </p:tgtEl>
                                        <p:attrNameLst>
                                          <p:attrName>style.textDecorationUnderline</p:attrName>
                                        </p:attrNameLst>
                                      </p:cBhvr>
                                      <p:to>
                                        <p:strVal val="true"/>
                                      </p:to>
                                    </p:set>
                                  </p:childTnLst>
                                </p:cTn>
                              </p:par>
                              <p:par>
                                <p:cTn id="55" presetID="22" presetClass="entr" presetSubtype="8" fill="hold" grpId="0" nodeType="withEffect">
                                  <p:stCondLst>
                                    <p:cond delay="125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0" presetClass="entr" presetSubtype="0" fill="hold" grpId="0" nodeType="withEffect">
                                  <p:stCondLst>
                                    <p:cond delay="1500"/>
                                  </p:stCondLst>
                                  <p:iterate type="lt">
                                    <p:tmPct val="10000"/>
                                  </p:iterate>
                                  <p:childTnLst>
                                    <p:set>
                                      <p:cBhvr>
                                        <p:cTn id="59" dur="1" fill="hold">
                                          <p:stCondLst>
                                            <p:cond delay="0"/>
                                          </p:stCondLst>
                                        </p:cTn>
                                        <p:tgtEl>
                                          <p:spTgt spid="21"/>
                                        </p:tgtEl>
                                        <p:attrNameLst>
                                          <p:attrName>style.visibility</p:attrName>
                                        </p:attrNameLst>
                                      </p:cBhvr>
                                      <p:to>
                                        <p:strVal val="visible"/>
                                      </p:to>
                                    </p:set>
                                    <p:animEffect transition="in" filter="dissolve">
                                      <p:cBhvr>
                                        <p:cTn id="60" dur="500">
                                          <p:stCondLst>
                                            <p:cond delay="0"/>
                                          </p:stCondLst>
                                        </p:cTn>
                                        <p:tgtEl>
                                          <p:spTgt spid="21"/>
                                        </p:tgtEl>
                                      </p:cBhvr>
                                    </p:animEffect>
                                    <p:anim to="" calcmode="lin" valueType="num">
                                      <p:cBhvr>
                                        <p:cTn id="61"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63" presetID="26" presetClass="emph" presetSubtype="0" fill="hold" grpId="1" nodeType="withEffect">
                                  <p:stCondLst>
                                    <p:cond delay="2350"/>
                                  </p:stCondLst>
                                  <p:iterate type="lt">
                                    <p:tmPct val="0"/>
                                  </p:iterate>
                                  <p:childTnLst>
                                    <p:animEffect transition="out" filter="fade">
                                      <p:cBhvr>
                                        <p:cTn id="64" dur="500" tmFilter="0, 0; .2, .5; .8, .5; 1, 0"/>
                                        <p:tgtEl>
                                          <p:spTgt spid="21"/>
                                        </p:tgtEl>
                                      </p:cBhvr>
                                    </p:animEffect>
                                    <p:animScale>
                                      <p:cBhvr>
                                        <p:cTn id="65" dur="250" autoRev="1" fill="hold"/>
                                        <p:tgtEl>
                                          <p:spTgt spid="21"/>
                                        </p:tgtEl>
                                      </p:cBhvr>
                                      <p:by x="105000" y="105000"/>
                                    </p:animScale>
                                  </p:childTnLst>
                                </p:cTn>
                              </p:par>
                              <p:par>
                                <p:cTn id="66" presetID="0" presetClass="entr" presetSubtype="0" fill="hold" grpId="0" nodeType="withEffect">
                                  <p:stCondLst>
                                    <p:cond delay="2000"/>
                                  </p:stCondLst>
                                  <p:childTnLst>
                                    <p:set>
                                      <p:cBhvr>
                                        <p:cTn id="67" dur="1" fill="hold">
                                          <p:stCondLst>
                                            <p:cond delay="0"/>
                                          </p:stCondLst>
                                        </p:cTn>
                                        <p:tgtEl>
                                          <p:spTgt spid="23"/>
                                        </p:tgtEl>
                                        <p:attrNameLst>
                                          <p:attrName>style.visibility</p:attrName>
                                        </p:attrNameLst>
                                      </p:cBhvr>
                                      <p:to>
                                        <p:strVal val="visible"/>
                                      </p:to>
                                    </p:set>
                                    <p:animEffect transition="in" filter="dissolve">
                                      <p:cBhvr>
                                        <p:cTn id="68" dur="500">
                                          <p:stCondLst>
                                            <p:cond delay="0"/>
                                          </p:stCondLst>
                                        </p:cTn>
                                        <p:tgtEl>
                                          <p:spTgt spid="23"/>
                                        </p:tgtEl>
                                      </p:cBhvr>
                                    </p:animEffect>
                                    <p:anim to="" calcmode="lin" valueType="num">
                                      <p:cBhvr>
                                        <p:cTn id="69"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70"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71" presetID="0" presetClass="entr" presetSubtype="0" fill="hold" grpId="0" nodeType="withEffect">
                                  <p:stCondLst>
                                    <p:cond delay="2750"/>
                                  </p:stCondLst>
                                  <p:childTnLst>
                                    <p:set>
                                      <p:cBhvr>
                                        <p:cTn id="72" dur="1" fill="hold">
                                          <p:stCondLst>
                                            <p:cond delay="0"/>
                                          </p:stCondLst>
                                        </p:cTn>
                                        <p:tgtEl>
                                          <p:spTgt spid="20"/>
                                        </p:tgtEl>
                                        <p:attrNameLst>
                                          <p:attrName>style.visibility</p:attrName>
                                        </p:attrNameLst>
                                      </p:cBhvr>
                                      <p:to>
                                        <p:strVal val="visible"/>
                                      </p:to>
                                    </p:set>
                                    <p:animEffect transition="in" filter="dissolve">
                                      <p:cBhvr>
                                        <p:cTn id="73" dur="500">
                                          <p:stCondLst>
                                            <p:cond delay="0"/>
                                          </p:stCondLst>
                                        </p:cTn>
                                        <p:tgtEl>
                                          <p:spTgt spid="20"/>
                                        </p:tgtEl>
                                      </p:cBhvr>
                                    </p:animEffect>
                                    <p:anim to="" calcmode="lin" valueType="num">
                                      <p:cBhvr>
                                        <p:cTn id="74"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75"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xit" presetSubtype="21" fill="hold" grpId="2" nodeType="clickEffect">
                                  <p:stCondLst>
                                    <p:cond delay="0"/>
                                  </p:stCondLst>
                                  <p:childTnLst>
                                    <p:animEffect transition="out" filter="barn(inVertical)">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xit" presetSubtype="0" fill="hold" grpId="2" nodeType="withEffect">
                                  <p:stCondLst>
                                    <p:cond delay="0"/>
                                  </p:stCondLst>
                                  <p:iterate type="lt">
                                    <p:tmPct val="0"/>
                                  </p:iterate>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22" presetClass="entr" presetSubtype="8" fill="hold" grpId="0" nodeType="with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wipe(left)">
                                      <p:cBhvr>
                                        <p:cTn id="95" dur="750"/>
                                        <p:tgtEl>
                                          <p:spTgt spid="4"/>
                                        </p:tgtEl>
                                      </p:cBhvr>
                                    </p:animEffect>
                                  </p:childTnLst>
                                </p:cTn>
                              </p:par>
                              <p:par>
                                <p:cTn id="96" presetID="18" presetClass="emph" presetSubtype="0" fill="hold" grpId="1" nodeType="withEffect">
                                  <p:stCondLst>
                                    <p:cond delay="0"/>
                                  </p:stCondLst>
                                  <p:childTnLst>
                                    <p:set>
                                      <p:cBhvr override="childStyle">
                                        <p:cTn id="97" dur="750" fill="hold"/>
                                        <p:tgtEl>
                                          <p:spTgt spid="4"/>
                                        </p:tgtEl>
                                        <p:attrNameLst>
                                          <p:attrName>style.textDecorationUnderline</p:attrName>
                                        </p:attrNameLst>
                                      </p:cBhvr>
                                      <p:to>
                                        <p:strVal val="true"/>
                                      </p:to>
                                    </p:set>
                                  </p:childTnLst>
                                </p:cTn>
                              </p:par>
                              <p:par>
                                <p:cTn id="98" presetID="22" presetClass="entr" presetSubtype="8" fill="hold" grpId="0" nodeType="with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left)">
                                      <p:cBhvr>
                                        <p:cTn id="100" dur="750"/>
                                        <p:tgtEl>
                                          <p:spTgt spid="1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250"/>
                                  </p:stCondLst>
                                  <p:childTnLst>
                                    <p:set>
                                      <p:cBhvr>
                                        <p:cTn id="104" dur="1" fill="hold">
                                          <p:stCondLst>
                                            <p:cond delay="0"/>
                                          </p:stCondLst>
                                        </p:cTn>
                                        <p:tgtEl>
                                          <p:spTgt spid="6"/>
                                        </p:tgtEl>
                                        <p:attrNameLst>
                                          <p:attrName>style.visibility</p:attrName>
                                        </p:attrNameLst>
                                      </p:cBhvr>
                                      <p:to>
                                        <p:strVal val="visible"/>
                                      </p:to>
                                    </p:set>
                                    <p:animEffect transition="in" filter="wipe(left)">
                                      <p:cBhvr>
                                        <p:cTn id="105" dur="750"/>
                                        <p:tgtEl>
                                          <p:spTgt spid="6"/>
                                        </p:tgtEl>
                                      </p:cBhvr>
                                    </p:animEffect>
                                  </p:childTnLst>
                                </p:cTn>
                              </p:par>
                              <p:par>
                                <p:cTn id="106" presetID="18" presetClass="emph" presetSubtype="0" fill="hold" grpId="1" nodeType="withEffect">
                                  <p:stCondLst>
                                    <p:cond delay="250"/>
                                  </p:stCondLst>
                                  <p:childTnLst>
                                    <p:set>
                                      <p:cBhvr override="childStyle">
                                        <p:cTn id="107" dur="750" fill="hold"/>
                                        <p:tgtEl>
                                          <p:spTgt spid="6"/>
                                        </p:tgtEl>
                                        <p:attrNameLst>
                                          <p:attrName>style.textDecorationUnderline</p:attrName>
                                        </p:attrNameLst>
                                      </p:cBhvr>
                                      <p:to>
                                        <p:strVal val="true"/>
                                      </p:to>
                                    </p:set>
                                  </p:childTnLst>
                                </p:cTn>
                              </p:par>
                              <p:par>
                                <p:cTn id="108" presetID="22" presetClass="entr" presetSubtype="8" fill="hold" grpId="0" nodeType="withEffect">
                                  <p:stCondLst>
                                    <p:cond delay="250"/>
                                  </p:stCondLst>
                                  <p:childTnLst>
                                    <p:set>
                                      <p:cBhvr>
                                        <p:cTn id="109" dur="1" fill="hold">
                                          <p:stCondLst>
                                            <p:cond delay="0"/>
                                          </p:stCondLst>
                                        </p:cTn>
                                        <p:tgtEl>
                                          <p:spTgt spid="16"/>
                                        </p:tgtEl>
                                        <p:attrNameLst>
                                          <p:attrName>style.visibility</p:attrName>
                                        </p:attrNameLst>
                                      </p:cBhvr>
                                      <p:to>
                                        <p:strVal val="visible"/>
                                      </p:to>
                                    </p:set>
                                    <p:animEffect transition="in" filter="wipe(left)">
                                      <p:cBhvr>
                                        <p:cTn id="110" dur="750"/>
                                        <p:tgtEl>
                                          <p:spTgt spid="16"/>
                                        </p:tgtEl>
                                      </p:cBhvr>
                                    </p:animEffect>
                                  </p:childTnLst>
                                </p:cTn>
                              </p:par>
                              <p:par>
                                <p:cTn id="111" presetID="16" presetClass="exit" presetSubtype="21" fill="hold" grpId="2" nodeType="withEffect">
                                  <p:stCondLst>
                                    <p:cond delay="0"/>
                                  </p:stCondLst>
                                  <p:childTnLst>
                                    <p:animEffect transition="out" filter="barn(inVertical)">
                                      <p:cBhvr>
                                        <p:cTn id="112" dur="750"/>
                                        <p:tgtEl>
                                          <p:spTgt spid="4"/>
                                        </p:tgtEl>
                                      </p:cBhvr>
                                    </p:animEffect>
                                    <p:set>
                                      <p:cBhvr>
                                        <p:cTn id="113" dur="1" fill="hold">
                                          <p:stCondLst>
                                            <p:cond delay="749"/>
                                          </p:stCondLst>
                                        </p:cTn>
                                        <p:tgtEl>
                                          <p:spTgt spid="4"/>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750"/>
                                        <p:tgtEl>
                                          <p:spTgt spid="15"/>
                                        </p:tgtEl>
                                      </p:cBhvr>
                                    </p:animEffect>
                                    <p:set>
                                      <p:cBhvr>
                                        <p:cTn id="116" dur="1" fill="hold">
                                          <p:stCondLst>
                                            <p:cond delay="749"/>
                                          </p:stCondLst>
                                        </p:cTn>
                                        <p:tgtEl>
                                          <p:spTgt spid="15"/>
                                        </p:tgtEl>
                                        <p:attrNameLst>
                                          <p:attrName>style.visibility</p:attrName>
                                        </p:attrNameLst>
                                      </p:cBhvr>
                                      <p:to>
                                        <p:strVal val="hidden"/>
                                      </p:to>
                                    </p:set>
                                  </p:childTnLst>
                                </p:cTn>
                              </p:par>
                              <p:par>
                                <p:cTn id="117" presetID="22" presetClass="entr" presetSubtype="8" fill="hold" grpId="0" nodeType="withEffect">
                                  <p:stCondLst>
                                    <p:cond delay="900"/>
                                  </p:stCondLst>
                                  <p:childTnLst>
                                    <p:set>
                                      <p:cBhvr>
                                        <p:cTn id="118" dur="1" fill="hold">
                                          <p:stCondLst>
                                            <p:cond delay="0"/>
                                          </p:stCondLst>
                                        </p:cTn>
                                        <p:tgtEl>
                                          <p:spTgt spid="7"/>
                                        </p:tgtEl>
                                        <p:attrNameLst>
                                          <p:attrName>style.visibility</p:attrName>
                                        </p:attrNameLst>
                                      </p:cBhvr>
                                      <p:to>
                                        <p:strVal val="visible"/>
                                      </p:to>
                                    </p:set>
                                    <p:animEffect transition="in" filter="wipe(left)">
                                      <p:cBhvr>
                                        <p:cTn id="119" dur="500"/>
                                        <p:tgtEl>
                                          <p:spTgt spid="7"/>
                                        </p:tgtEl>
                                      </p:cBhvr>
                                    </p:animEffect>
                                  </p:childTnLst>
                                </p:cTn>
                              </p:par>
                              <p:par>
                                <p:cTn id="120" presetID="18" presetClass="emph" presetSubtype="0" fill="hold" grpId="1" nodeType="withEffect">
                                  <p:stCondLst>
                                    <p:cond delay="900"/>
                                  </p:stCondLst>
                                  <p:childTnLst>
                                    <p:set>
                                      <p:cBhvr override="childStyle">
                                        <p:cTn id="121" dur="500" fill="hold"/>
                                        <p:tgtEl>
                                          <p:spTgt spid="7"/>
                                        </p:tgtEl>
                                        <p:attrNameLst>
                                          <p:attrName>style.textDecorationUnderline</p:attrName>
                                        </p:attrNameLst>
                                      </p:cBhvr>
                                      <p:to>
                                        <p:strVal val="true"/>
                                      </p:to>
                                    </p:set>
                                  </p:childTnLst>
                                </p:cTn>
                              </p:par>
                              <p:par>
                                <p:cTn id="122" presetID="22" presetClass="entr" presetSubtype="8" fill="hold" grpId="0" nodeType="withEffect">
                                  <p:stCondLst>
                                    <p:cond delay="900"/>
                                  </p:stCondLst>
                                  <p:childTnLst>
                                    <p:set>
                                      <p:cBhvr>
                                        <p:cTn id="123" dur="1" fill="hold">
                                          <p:stCondLst>
                                            <p:cond delay="0"/>
                                          </p:stCondLst>
                                        </p:cTn>
                                        <p:tgtEl>
                                          <p:spTgt spid="17"/>
                                        </p:tgtEl>
                                        <p:attrNameLst>
                                          <p:attrName>style.visibility</p:attrName>
                                        </p:attrNameLst>
                                      </p:cBhvr>
                                      <p:to>
                                        <p:strVal val="visible"/>
                                      </p:to>
                                    </p:set>
                                    <p:animEffect transition="in" filter="wipe(left)">
                                      <p:cBhvr>
                                        <p:cTn id="124" dur="500"/>
                                        <p:tgtEl>
                                          <p:spTgt spid="1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12"/>
                                        </p:tgtEl>
                                        <p:attrNameLst>
                                          <p:attrName>style.visibility</p:attrName>
                                        </p:attrNameLst>
                                      </p:cBhvr>
                                      <p:to>
                                        <p:strVal val="visible"/>
                                      </p:to>
                                    </p:set>
                                    <p:animEffect transition="in" filter="fade">
                                      <p:cBhvr>
                                        <p:cTn id="129" dur="500"/>
                                        <p:tgtEl>
                                          <p:spTgt spid="12"/>
                                        </p:tgtEl>
                                      </p:cBhvr>
                                    </p:animEffect>
                                  </p:childTnLst>
                                </p:cTn>
                              </p:par>
                              <p:par>
                                <p:cTn id="130" presetID="0" presetClass="entr" presetSubtype="0" fill="hold" grpId="0" nodeType="withEffect">
                                  <p:stCondLst>
                                    <p:cond delay="400"/>
                                  </p:stCondLst>
                                  <p:childTnLst>
                                    <p:set>
                                      <p:cBhvr>
                                        <p:cTn id="131" dur="1" fill="hold">
                                          <p:stCondLst>
                                            <p:cond delay="0"/>
                                          </p:stCondLst>
                                        </p:cTn>
                                        <p:tgtEl>
                                          <p:spTgt spid="24"/>
                                        </p:tgtEl>
                                        <p:attrNameLst>
                                          <p:attrName>style.visibility</p:attrName>
                                        </p:attrNameLst>
                                      </p:cBhvr>
                                      <p:to>
                                        <p:strVal val="visible"/>
                                      </p:to>
                                    </p:set>
                                    <p:animEffect transition="in" filter="dissolve">
                                      <p:cBhvr>
                                        <p:cTn id="132" dur="500">
                                          <p:stCondLst>
                                            <p:cond delay="0"/>
                                          </p:stCondLst>
                                        </p:cTn>
                                        <p:tgtEl>
                                          <p:spTgt spid="24"/>
                                        </p:tgtEl>
                                      </p:cBhvr>
                                    </p:animEffect>
                                    <p:anim to="" calcmode="lin" valueType="num">
                                      <p:cBhvr>
                                        <p:cTn id="133"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34"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3" nodeType="clickEffect">
                                  <p:stCondLst>
                                    <p:cond delay="0"/>
                                  </p:stCondLst>
                                  <p:childTnLst>
                                    <p:set>
                                      <p:cBhvr>
                                        <p:cTn id="138" dur="1" fill="hold">
                                          <p:stCondLst>
                                            <p:cond delay="0"/>
                                          </p:stCondLst>
                                        </p:cTn>
                                        <p:tgtEl>
                                          <p:spTgt spid="14"/>
                                        </p:tgtEl>
                                        <p:attrNameLst>
                                          <p:attrName>style.visibility</p:attrName>
                                        </p:attrNameLst>
                                      </p:cBhvr>
                                      <p:to>
                                        <p:strVal val="visible"/>
                                      </p:to>
                                    </p:set>
                                    <p:animEffect transition="in" filter="fade">
                                      <p:cBhvr>
                                        <p:cTn id="139" dur="250"/>
                                        <p:tgtEl>
                                          <p:spTgt spid="14"/>
                                        </p:tgtEl>
                                      </p:cBhvr>
                                    </p:animEffect>
                                  </p:childTnLst>
                                </p:cTn>
                              </p:par>
                              <p:par>
                                <p:cTn id="140" presetID="10" presetClass="exit" presetSubtype="0" fill="hold" grpId="1" nodeType="withEffect">
                                  <p:stCondLst>
                                    <p:cond delay="0"/>
                                  </p:stCondLst>
                                  <p:childTnLst>
                                    <p:animEffect transition="out" filter="fade">
                                      <p:cBhvr>
                                        <p:cTn id="141" dur="1250"/>
                                        <p:tgtEl>
                                          <p:spTgt spid="3074"/>
                                        </p:tgtEl>
                                      </p:cBhvr>
                                    </p:animEffect>
                                    <p:set>
                                      <p:cBhvr>
                                        <p:cTn id="142" dur="1" fill="hold">
                                          <p:stCondLst>
                                            <p:cond delay="1249"/>
                                          </p:stCondLst>
                                        </p:cTn>
                                        <p:tgtEl>
                                          <p:spTgt spid="307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750"/>
                                        <p:tgtEl>
                                          <p:spTgt spid="12"/>
                                        </p:tgtEl>
                                      </p:cBhvr>
                                    </p:animEffect>
                                    <p:set>
                                      <p:cBhvr>
                                        <p:cTn id="145" dur="1" fill="hold">
                                          <p:stCondLst>
                                            <p:cond delay="749"/>
                                          </p:stCondLst>
                                        </p:cTn>
                                        <p:tgtEl>
                                          <p:spTgt spid="12"/>
                                        </p:tgtEl>
                                        <p:attrNameLst>
                                          <p:attrName>style.visibility</p:attrName>
                                        </p:attrNameLst>
                                      </p:cBhvr>
                                      <p:to>
                                        <p:strVal val="hidden"/>
                                      </p:to>
                                    </p:set>
                                  </p:childTnLst>
                                </p:cTn>
                              </p:par>
                              <p:par>
                                <p:cTn id="146" presetID="10" presetClass="exit" presetSubtype="0" fill="hold" grpId="2" nodeType="withEffect">
                                  <p:stCondLst>
                                    <p:cond delay="0"/>
                                  </p:stCondLst>
                                  <p:childTnLst>
                                    <p:animEffect transition="out" filter="fade">
                                      <p:cBhvr>
                                        <p:cTn id="147" dur="500"/>
                                        <p:tgtEl>
                                          <p:spTgt spid="7"/>
                                        </p:tgtEl>
                                      </p:cBhvr>
                                    </p:animEffect>
                                    <p:set>
                                      <p:cBhvr>
                                        <p:cTn id="148" dur="1" fill="hold">
                                          <p:stCondLst>
                                            <p:cond delay="499"/>
                                          </p:stCondLst>
                                        </p:cTn>
                                        <p:tgtEl>
                                          <p:spTgt spid="7"/>
                                        </p:tgtEl>
                                        <p:attrNameLst>
                                          <p:attrName>style.visibility</p:attrName>
                                        </p:attrNameLst>
                                      </p:cBhvr>
                                      <p:to>
                                        <p:strVal val="hidden"/>
                                      </p:to>
                                    </p:set>
                                  </p:childTnLst>
                                </p:cTn>
                              </p:par>
                              <p:par>
                                <p:cTn id="149" presetID="10" presetClass="exit" presetSubtype="0" fill="hold" grpId="2" nodeType="withEffect">
                                  <p:stCondLst>
                                    <p:cond delay="0"/>
                                  </p:stCondLst>
                                  <p:childTnLst>
                                    <p:animEffect transition="out" filter="fade">
                                      <p:cBhvr>
                                        <p:cTn id="150" dur="500"/>
                                        <p:tgtEl>
                                          <p:spTgt spid="6"/>
                                        </p:tgtEl>
                                      </p:cBhvr>
                                    </p:animEffect>
                                    <p:set>
                                      <p:cBhvr>
                                        <p:cTn id="151" dur="1" fill="hold">
                                          <p:stCondLst>
                                            <p:cond delay="499"/>
                                          </p:stCondLst>
                                        </p:cTn>
                                        <p:tgtEl>
                                          <p:spTgt spid="6"/>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6"/>
                                        </p:tgtEl>
                                      </p:cBhvr>
                                    </p:animEffect>
                                    <p:set>
                                      <p:cBhvr>
                                        <p:cTn id="154" dur="1" fill="hold">
                                          <p:stCondLst>
                                            <p:cond delay="499"/>
                                          </p:stCondLst>
                                        </p:cTn>
                                        <p:tgtEl>
                                          <p:spTgt spid="16"/>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7"/>
                                        </p:tgtEl>
                                      </p:cBhvr>
                                    </p:animEffect>
                                    <p:set>
                                      <p:cBhvr>
                                        <p:cTn id="157" dur="1" fill="hold">
                                          <p:stCondLst>
                                            <p:cond delay="499"/>
                                          </p:stCondLst>
                                        </p:cTn>
                                        <p:tgtEl>
                                          <p:spTgt spid="17"/>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4"/>
                                        </p:tgtEl>
                                      </p:cBhvr>
                                    </p:animEffect>
                                    <p:set>
                                      <p:cBhvr>
                                        <p:cTn id="160" dur="1" fill="hold">
                                          <p:stCondLst>
                                            <p:cond delay="499"/>
                                          </p:stCondLst>
                                        </p:cTn>
                                        <p:tgtEl>
                                          <p:spTgt spid="24"/>
                                        </p:tgtEl>
                                        <p:attrNameLst>
                                          <p:attrName>style.visibility</p:attrName>
                                        </p:attrNameLst>
                                      </p:cBhvr>
                                      <p:to>
                                        <p:strVal val="hidden"/>
                                      </p:to>
                                    </p:set>
                                  </p:childTnLst>
                                </p:cTn>
                              </p:par>
                              <p:par>
                                <p:cTn id="161" presetID="10" presetClass="entr" presetSubtype="0" fill="hold" grpId="4" nodeType="withEffect">
                                  <p:stCondLst>
                                    <p:cond delay="0"/>
                                  </p:stCondLst>
                                  <p:childTnLst>
                                    <p:set>
                                      <p:cBhvr>
                                        <p:cTn id="162" dur="1" fill="hold">
                                          <p:stCondLst>
                                            <p:cond delay="0"/>
                                          </p:stCondLst>
                                        </p:cTn>
                                        <p:tgtEl>
                                          <p:spTgt spid="8"/>
                                        </p:tgtEl>
                                        <p:attrNameLst>
                                          <p:attrName>style.visibility</p:attrName>
                                        </p:attrNameLst>
                                      </p:cBhvr>
                                      <p:to>
                                        <p:strVal val="visible"/>
                                      </p:to>
                                    </p:set>
                                    <p:animEffect transition="in" filter="fade">
                                      <p:cBhvr>
                                        <p:cTn id="163" dur="250"/>
                                        <p:tgtEl>
                                          <p:spTgt spid="8"/>
                                        </p:tgtEl>
                                      </p:cBhvr>
                                    </p:animEffect>
                                  </p:childTnLst>
                                </p:cTn>
                              </p:par>
                              <p:par>
                                <p:cTn id="164" presetID="10" presetClass="entr" presetSubtype="0" fill="hold" grpId="3" nodeType="withEffect">
                                  <p:stCondLst>
                                    <p:cond delay="0"/>
                                  </p:stCondLst>
                                  <p:childTnLst>
                                    <p:set>
                                      <p:cBhvr>
                                        <p:cTn id="165" dur="1" fill="hold">
                                          <p:stCondLst>
                                            <p:cond delay="0"/>
                                          </p:stCondLst>
                                        </p:cTn>
                                        <p:tgtEl>
                                          <p:spTgt spid="9"/>
                                        </p:tgtEl>
                                        <p:attrNameLst>
                                          <p:attrName>style.visibility</p:attrName>
                                        </p:attrNameLst>
                                      </p:cBhvr>
                                      <p:to>
                                        <p:strVal val="visible"/>
                                      </p:to>
                                    </p:set>
                                    <p:animEffect transition="in" filter="fade">
                                      <p:cBhvr>
                                        <p:cTn id="166" dur="250"/>
                                        <p:tgtEl>
                                          <p:spTgt spid="9"/>
                                        </p:tgtEl>
                                      </p:cBhvr>
                                    </p:animEffect>
                                  </p:childTnLst>
                                </p:cTn>
                              </p:par>
                              <p:par>
                                <p:cTn id="167" presetID="10" presetClass="entr" presetSubtype="0" fill="hold" grpId="3" nodeType="withEffect">
                                  <p:stCondLst>
                                    <p:cond delay="0"/>
                                  </p:stCondLst>
                                  <p:childTnLst>
                                    <p:set>
                                      <p:cBhvr>
                                        <p:cTn id="168" dur="1" fill="hold">
                                          <p:stCondLst>
                                            <p:cond delay="0"/>
                                          </p:stCondLst>
                                        </p:cTn>
                                        <p:tgtEl>
                                          <p:spTgt spid="10"/>
                                        </p:tgtEl>
                                        <p:attrNameLst>
                                          <p:attrName>style.visibility</p:attrName>
                                        </p:attrNameLst>
                                      </p:cBhvr>
                                      <p:to>
                                        <p:strVal val="visible"/>
                                      </p:to>
                                    </p:set>
                                    <p:animEffect transition="in" filter="fade">
                                      <p:cBhvr>
                                        <p:cTn id="169" dur="250"/>
                                        <p:tgtEl>
                                          <p:spTgt spid="10"/>
                                        </p:tgtEl>
                                      </p:cBhvr>
                                    </p:animEffect>
                                  </p:childTnLst>
                                </p:cTn>
                              </p:par>
                              <p:par>
                                <p:cTn id="170" presetID="42" presetClass="path" presetSubtype="0" accel="50000" decel="50000" fill="hold" grpId="5" nodeType="withEffect">
                                  <p:stCondLst>
                                    <p:cond delay="0"/>
                                  </p:stCondLst>
                                  <p:childTnLst>
                                    <p:animMotion origin="layout" path="M 0.18628 -0.04791 L 0.18073 -0.078 " pathEditMode="relative" rAng="0" ptsTypes="AA">
                                      <p:cBhvr>
                                        <p:cTn id="171" dur="1250" fill="hold"/>
                                        <p:tgtEl>
                                          <p:spTgt spid="8"/>
                                        </p:tgtEl>
                                        <p:attrNameLst>
                                          <p:attrName>ppt_x</p:attrName>
                                          <p:attrName>ppt_y</p:attrName>
                                        </p:attrNameLst>
                                      </p:cBhvr>
                                      <p:rCtr x="-278" y="-1505"/>
                                    </p:animMotion>
                                  </p:childTnLst>
                                </p:cTn>
                              </p:par>
                              <p:par>
                                <p:cTn id="172" presetID="42" presetClass="path" presetSubtype="0" accel="50000" decel="50000" fill="hold" grpId="4" nodeType="withEffect">
                                  <p:stCondLst>
                                    <p:cond delay="0"/>
                                  </p:stCondLst>
                                  <p:childTnLst>
                                    <p:animMotion origin="layout" path="M 0.21128 0.03195 L 0.18073 0.00232 " pathEditMode="relative" rAng="0" ptsTypes="AA">
                                      <p:cBhvr>
                                        <p:cTn id="173" dur="1250" fill="hold"/>
                                        <p:tgtEl>
                                          <p:spTgt spid="9"/>
                                        </p:tgtEl>
                                        <p:attrNameLst>
                                          <p:attrName>ppt_x</p:attrName>
                                          <p:attrName>ppt_y</p:attrName>
                                        </p:attrNameLst>
                                      </p:cBhvr>
                                      <p:rCtr x="-1528" y="-1481"/>
                                    </p:animMotion>
                                  </p:childTnLst>
                                </p:cTn>
                              </p:par>
                              <p:par>
                                <p:cTn id="174" presetID="42" presetClass="path" presetSubtype="0" accel="50000" decel="50000" fill="hold" grpId="4" nodeType="withEffect">
                                  <p:stCondLst>
                                    <p:cond delay="0"/>
                                  </p:stCondLst>
                                  <p:childTnLst>
                                    <p:animMotion origin="layout" path="M 0.22552 -0.12754 L 0.18073 -0.15717 " pathEditMode="relative" rAng="0" ptsTypes="AA">
                                      <p:cBhvr>
                                        <p:cTn id="175" dur="1250" fill="hold"/>
                                        <p:tgtEl>
                                          <p:spTgt spid="10"/>
                                        </p:tgtEl>
                                        <p:attrNameLst>
                                          <p:attrName>ppt_x</p:attrName>
                                          <p:attrName>ppt_y</p:attrName>
                                        </p:attrNameLst>
                                      </p:cBhvr>
                                      <p:rCtr x="-2240" y="-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7" grpId="0"/>
      <p:bldP spid="7" grpId="1"/>
      <p:bldP spid="7" grpId="2"/>
      <p:bldP spid="19" grpId="0"/>
      <p:bldP spid="19" grpId="1"/>
      <p:bldP spid="19" grpId="2"/>
      <p:bldP spid="3074" grpId="0"/>
      <p:bldP spid="3074" grpId="1"/>
      <p:bldP spid="8" grpId="0"/>
      <p:bldP spid="8" grpId="1"/>
      <p:bldP spid="8" grpId="3"/>
      <p:bldP spid="8" grpId="4"/>
      <p:bldP spid="8" grpId="5"/>
      <p:bldP spid="9" grpId="0"/>
      <p:bldP spid="9" grpId="1"/>
      <p:bldP spid="9" grpId="2"/>
      <p:bldP spid="9" grpId="3"/>
      <p:bldP spid="9" grpId="4"/>
      <p:bldP spid="10" grpId="0"/>
      <p:bldP spid="10" grpId="1"/>
      <p:bldP spid="10" grpId="2"/>
      <p:bldP spid="10" grpId="3"/>
      <p:bldP spid="10" grpId="4"/>
      <p:bldP spid="12" grpId="0"/>
      <p:bldP spid="12" grpId="1"/>
      <p:bldP spid="14" grpId="3"/>
      <p:bldP spid="15" grpId="0"/>
      <p:bldP spid="15" grpId="1"/>
      <p:bldP spid="16" grpId="0"/>
      <p:bldP spid="16" grpId="1"/>
      <p:bldP spid="17" grpId="0"/>
      <p:bldP spid="17" grpId="1"/>
      <p:bldP spid="18" grpId="0"/>
      <p:bldP spid="18" grpId="1"/>
      <p:bldP spid="22" grpId="0"/>
      <p:bldP spid="22" grpId="1"/>
      <p:bldP spid="23" grpId="0" animBg="1"/>
      <p:bldP spid="23" grpId="1" animBg="1"/>
      <p:bldP spid="20" grpId="0"/>
      <p:bldP spid="20" grpId="1"/>
      <p:bldP spid="21" grpId="0"/>
      <p:bldP spid="21" grpId="1"/>
      <p:bldP spid="21" grpId="2"/>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E5307-3CE7-4F30-B331-16BCE6807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8" name="!!1">
            <a:extLst>
              <a:ext uri="{FF2B5EF4-FFF2-40B4-BE49-F238E27FC236}">
                <a16:creationId xmlns:a16="http://schemas.microsoft.com/office/drawing/2014/main" id="{5FB77CE7-D002-4B86-BD0D-F06335B970C9}"/>
              </a:ext>
            </a:extLst>
          </p:cNvPr>
          <p:cNvSpPr txBox="1">
            <a:spLocks noChangeArrowheads="1"/>
          </p:cNvSpPr>
          <p:nvPr/>
        </p:nvSpPr>
        <p:spPr bwMode="auto">
          <a:xfrm>
            <a:off x="5114918" y="89127"/>
            <a:ext cx="2180847"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heaven</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2">
            <a:extLst>
              <a:ext uri="{FF2B5EF4-FFF2-40B4-BE49-F238E27FC236}">
                <a16:creationId xmlns:a16="http://schemas.microsoft.com/office/drawing/2014/main" id="{3C1FCD82-959A-4995-9745-1A460DD257B2}"/>
              </a:ext>
            </a:extLst>
          </p:cNvPr>
          <p:cNvSpPr txBox="1">
            <a:spLocks noChangeArrowheads="1"/>
          </p:cNvSpPr>
          <p:nvPr/>
        </p:nvSpPr>
        <p:spPr bwMode="auto">
          <a:xfrm>
            <a:off x="5114918" y="635713"/>
            <a:ext cx="2180847"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heaven</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3">
            <a:extLst>
              <a:ext uri="{FF2B5EF4-FFF2-40B4-BE49-F238E27FC236}">
                <a16:creationId xmlns:a16="http://schemas.microsoft.com/office/drawing/2014/main" id="{4FC5E8D1-469F-4E3D-9715-4AF7A65615C4}"/>
              </a:ext>
            </a:extLst>
          </p:cNvPr>
          <p:cNvSpPr txBox="1">
            <a:spLocks noChangeArrowheads="1"/>
          </p:cNvSpPr>
          <p:nvPr/>
        </p:nvSpPr>
        <p:spPr bwMode="auto">
          <a:xfrm>
            <a:off x="5115100" y="1186699"/>
            <a:ext cx="2180847"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heaven</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Son">
            <a:extLst>
              <a:ext uri="{FF2B5EF4-FFF2-40B4-BE49-F238E27FC236}">
                <a16:creationId xmlns:a16="http://schemas.microsoft.com/office/drawing/2014/main" id="{29911384-E907-40B0-BF84-01DC183CECDF}"/>
              </a:ext>
            </a:extLst>
          </p:cNvPr>
          <p:cNvSpPr txBox="1">
            <a:spLocks noChangeArrowheads="1"/>
          </p:cNvSpPr>
          <p:nvPr/>
        </p:nvSpPr>
        <p:spPr bwMode="auto">
          <a:xfrm>
            <a:off x="4608672" y="1831725"/>
            <a:ext cx="3211830"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from above</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hidden="1">
            <a:extLst>
              <a:ext uri="{FF2B5EF4-FFF2-40B4-BE49-F238E27FC236}">
                <a16:creationId xmlns:a16="http://schemas.microsoft.com/office/drawing/2014/main" id="{764AE748-E556-4E7B-94BF-5F2069878BBD}"/>
              </a:ext>
            </a:extLst>
          </p:cNvPr>
          <p:cNvSpPr txBox="1">
            <a:spLocks noChangeArrowheads="1"/>
          </p:cNvSpPr>
          <p:nvPr/>
        </p:nvSpPr>
        <p:spPr bwMode="auto">
          <a:xfrm>
            <a:off x="5233737" y="72192"/>
            <a:ext cx="1945106" cy="189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heaven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heaven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heaven</a:t>
            </a:r>
            <a:endParaRPr kumimoji="0" lang="en-US" altLang="en-US" sz="36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10778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5"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0-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xit" presetSubtype="1" fill="hold" grpId="5" nodeType="withEffect">
                                  <p:stCondLst>
                                    <p:cond delay="25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0-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1" fill="hold" grpId="5" nodeType="withEffect">
                                  <p:stCondLst>
                                    <p:cond delay="500"/>
                                  </p:st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0-ppt_h/2"/>
                                          </p:val>
                                        </p:tav>
                                      </p:tavLst>
                                    </p:anim>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5"/>
      <p:bldP spid="9" grpId="5"/>
      <p:bldP spid="10" grpId="5"/>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80ADD0-5E73-4FA7-90F4-AF2391A78FE9}"/>
              </a:ext>
            </a:extLst>
          </p:cNvPr>
          <p:cNvPicPr>
            <a:picLocks noChangeAspect="1"/>
          </p:cNvPicPr>
          <p:nvPr/>
        </p:nvPicPr>
        <p:blipFill rotWithShape="1">
          <a:blip r:embed="rId4">
            <a:extLst>
              <a:ext uri="{28A0092B-C50C-407E-A947-70E740481C1C}">
                <a14:useLocalDpi xmlns:a14="http://schemas.microsoft.com/office/drawing/2010/main" val="0"/>
              </a:ext>
            </a:extLst>
          </a:blip>
          <a:srcRect t="20698" b="29302"/>
          <a:stretch/>
        </p:blipFill>
        <p:spPr>
          <a:xfrm>
            <a:off x="0" y="-1"/>
            <a:ext cx="9144000" cy="6858001"/>
          </a:xfrm>
          <a:prstGeom prst="rect">
            <a:avLst/>
          </a:prstGeom>
        </p:spPr>
      </p:pic>
      <p:sp>
        <p:nvSpPr>
          <p:cNvPr id="6" name="!!Cross">
            <a:extLst>
              <a:ext uri="{FF2B5EF4-FFF2-40B4-BE49-F238E27FC236}">
                <a16:creationId xmlns:a16="http://schemas.microsoft.com/office/drawing/2014/main" id="{35BABD6C-C429-496C-AED4-8426B71F9D44}"/>
              </a:ext>
            </a:extLst>
          </p:cNvPr>
          <p:cNvSpPr/>
          <p:nvPr/>
        </p:nvSpPr>
        <p:spPr>
          <a:xfrm>
            <a:off x="4301924" y="3798342"/>
            <a:ext cx="939331" cy="975360"/>
          </a:xfrm>
          <a:custGeom>
            <a:avLst/>
            <a:gdLst>
              <a:gd name="connsiteX0" fmla="*/ 368411 w 948856"/>
              <a:gd name="connsiteY0" fmla="*/ 970060 h 975360"/>
              <a:gd name="connsiteX1" fmla="*/ 368411 w 948856"/>
              <a:gd name="connsiteY1" fmla="*/ 829587 h 975360"/>
              <a:gd name="connsiteX2" fmla="*/ 384313 w 948856"/>
              <a:gd name="connsiteY2" fmla="*/ 678512 h 975360"/>
              <a:gd name="connsiteX3" fmla="*/ 384313 w 948856"/>
              <a:gd name="connsiteY3" fmla="*/ 532738 h 975360"/>
              <a:gd name="connsiteX4" fmla="*/ 355158 w 948856"/>
              <a:gd name="connsiteY4" fmla="*/ 527437 h 975360"/>
              <a:gd name="connsiteX5" fmla="*/ 355158 w 948856"/>
              <a:gd name="connsiteY5" fmla="*/ 437322 h 975360"/>
              <a:gd name="connsiteX6" fmla="*/ 357809 w 948856"/>
              <a:gd name="connsiteY6" fmla="*/ 355159 h 975360"/>
              <a:gd name="connsiteX7" fmla="*/ 339256 w 948856"/>
              <a:gd name="connsiteY7" fmla="*/ 320703 h 975360"/>
              <a:gd name="connsiteX8" fmla="*/ 291548 w 948856"/>
              <a:gd name="connsiteY8" fmla="*/ 307451 h 975360"/>
              <a:gd name="connsiteX9" fmla="*/ 177579 w 948856"/>
              <a:gd name="connsiteY9" fmla="*/ 310101 h 975360"/>
              <a:gd name="connsiteX10" fmla="*/ 116619 w 948856"/>
              <a:gd name="connsiteY10" fmla="*/ 219987 h 975360"/>
              <a:gd name="connsiteX11" fmla="*/ 18553 w 948856"/>
              <a:gd name="connsiteY11" fmla="*/ 217336 h 975360"/>
              <a:gd name="connsiteX12" fmla="*/ 0 w 948856"/>
              <a:gd name="connsiteY12" fmla="*/ 177580 h 975360"/>
              <a:gd name="connsiteX13" fmla="*/ 84814 w 948856"/>
              <a:gd name="connsiteY13" fmla="*/ 159027 h 975360"/>
              <a:gd name="connsiteX14" fmla="*/ 132522 w 948856"/>
              <a:gd name="connsiteY14" fmla="*/ 177580 h 975360"/>
              <a:gd name="connsiteX15" fmla="*/ 217336 w 948856"/>
              <a:gd name="connsiteY15" fmla="*/ 174929 h 975360"/>
              <a:gd name="connsiteX16" fmla="*/ 341906 w 948856"/>
              <a:gd name="connsiteY16" fmla="*/ 153726 h 975360"/>
              <a:gd name="connsiteX17" fmla="*/ 421419 w 948856"/>
              <a:gd name="connsiteY17" fmla="*/ 129872 h 975360"/>
              <a:gd name="connsiteX18" fmla="*/ 426720 w 948856"/>
              <a:gd name="connsiteY18" fmla="*/ 76863 h 975360"/>
              <a:gd name="connsiteX19" fmla="*/ 445273 w 948856"/>
              <a:gd name="connsiteY19" fmla="*/ 15903 h 975360"/>
              <a:gd name="connsiteX20" fmla="*/ 492981 w 948856"/>
              <a:gd name="connsiteY20" fmla="*/ 0 h 975360"/>
              <a:gd name="connsiteX21" fmla="*/ 530087 w 948856"/>
              <a:gd name="connsiteY21" fmla="*/ 21204 h 975360"/>
              <a:gd name="connsiteX22" fmla="*/ 532737 w 948856"/>
              <a:gd name="connsiteY22" fmla="*/ 74213 h 975360"/>
              <a:gd name="connsiteX23" fmla="*/ 532737 w 948856"/>
              <a:gd name="connsiteY23" fmla="*/ 132522 h 975360"/>
              <a:gd name="connsiteX24" fmla="*/ 543339 w 948856"/>
              <a:gd name="connsiteY24" fmla="*/ 156376 h 975360"/>
              <a:gd name="connsiteX25" fmla="*/ 636104 w 948856"/>
              <a:gd name="connsiteY25" fmla="*/ 182880 h 975360"/>
              <a:gd name="connsiteX26" fmla="*/ 742122 w 948856"/>
              <a:gd name="connsiteY26" fmla="*/ 188181 h 975360"/>
              <a:gd name="connsiteX27" fmla="*/ 856091 w 948856"/>
              <a:gd name="connsiteY27" fmla="*/ 190832 h 975360"/>
              <a:gd name="connsiteX28" fmla="*/ 914400 w 948856"/>
              <a:gd name="connsiteY28" fmla="*/ 193482 h 975360"/>
              <a:gd name="connsiteX29" fmla="*/ 943555 w 948856"/>
              <a:gd name="connsiteY29" fmla="*/ 196133 h 975360"/>
              <a:gd name="connsiteX30" fmla="*/ 948856 w 948856"/>
              <a:gd name="connsiteY30" fmla="*/ 243840 h 975360"/>
              <a:gd name="connsiteX31" fmla="*/ 890546 w 948856"/>
              <a:gd name="connsiteY31" fmla="*/ 254442 h 975360"/>
              <a:gd name="connsiteX32" fmla="*/ 848139 w 948856"/>
              <a:gd name="connsiteY32" fmla="*/ 246491 h 975360"/>
              <a:gd name="connsiteX33" fmla="*/ 821635 w 948856"/>
              <a:gd name="connsiteY33" fmla="*/ 243840 h 975360"/>
              <a:gd name="connsiteX34" fmla="*/ 797781 w 948856"/>
              <a:gd name="connsiteY34" fmla="*/ 291548 h 975360"/>
              <a:gd name="connsiteX35" fmla="*/ 771277 w 948856"/>
              <a:gd name="connsiteY35" fmla="*/ 333955 h 975360"/>
              <a:gd name="connsiteX36" fmla="*/ 702365 w 948856"/>
              <a:gd name="connsiteY36" fmla="*/ 328654 h 975360"/>
              <a:gd name="connsiteX37" fmla="*/ 673211 w 948856"/>
              <a:gd name="connsiteY37" fmla="*/ 333955 h 975360"/>
              <a:gd name="connsiteX38" fmla="*/ 646706 w 948856"/>
              <a:gd name="connsiteY38" fmla="*/ 331305 h 975360"/>
              <a:gd name="connsiteX39" fmla="*/ 614901 w 948856"/>
              <a:gd name="connsiteY39" fmla="*/ 341907 h 975360"/>
              <a:gd name="connsiteX40" fmla="*/ 591047 w 948856"/>
              <a:gd name="connsiteY40" fmla="*/ 352508 h 975360"/>
              <a:gd name="connsiteX41" fmla="*/ 591047 w 948856"/>
              <a:gd name="connsiteY41" fmla="*/ 450574 h 975360"/>
              <a:gd name="connsiteX42" fmla="*/ 588397 w 948856"/>
              <a:gd name="connsiteY42" fmla="*/ 556592 h 975360"/>
              <a:gd name="connsiteX43" fmla="*/ 585746 w 948856"/>
              <a:gd name="connsiteY43" fmla="*/ 638755 h 975360"/>
              <a:gd name="connsiteX44" fmla="*/ 575144 w 948856"/>
              <a:gd name="connsiteY44" fmla="*/ 723569 h 975360"/>
              <a:gd name="connsiteX45" fmla="*/ 553941 w 948856"/>
              <a:gd name="connsiteY45" fmla="*/ 773927 h 975360"/>
              <a:gd name="connsiteX46" fmla="*/ 556591 w 948856"/>
              <a:gd name="connsiteY46" fmla="*/ 864042 h 975360"/>
              <a:gd name="connsiteX47" fmla="*/ 559242 w 948856"/>
              <a:gd name="connsiteY47" fmla="*/ 967409 h 975360"/>
              <a:gd name="connsiteX48" fmla="*/ 556591 w 948856"/>
              <a:gd name="connsiteY48" fmla="*/ 975360 h 975360"/>
              <a:gd name="connsiteX49" fmla="*/ 368411 w 948856"/>
              <a:gd name="connsiteY49" fmla="*/ 970060 h 975360"/>
              <a:gd name="connsiteX0" fmla="*/ 368411 w 948856"/>
              <a:gd name="connsiteY0" fmla="*/ 970060 h 975360"/>
              <a:gd name="connsiteX1" fmla="*/ 368411 w 948856"/>
              <a:gd name="connsiteY1" fmla="*/ 829587 h 975360"/>
              <a:gd name="connsiteX2" fmla="*/ 384313 w 948856"/>
              <a:gd name="connsiteY2" fmla="*/ 678512 h 975360"/>
              <a:gd name="connsiteX3" fmla="*/ 384313 w 948856"/>
              <a:gd name="connsiteY3" fmla="*/ 532738 h 975360"/>
              <a:gd name="connsiteX4" fmla="*/ 355158 w 948856"/>
              <a:gd name="connsiteY4" fmla="*/ 527437 h 975360"/>
              <a:gd name="connsiteX5" fmla="*/ 355158 w 948856"/>
              <a:gd name="connsiteY5" fmla="*/ 437322 h 975360"/>
              <a:gd name="connsiteX6" fmla="*/ 357809 w 948856"/>
              <a:gd name="connsiteY6" fmla="*/ 355159 h 975360"/>
              <a:gd name="connsiteX7" fmla="*/ 339256 w 948856"/>
              <a:gd name="connsiteY7" fmla="*/ 320703 h 975360"/>
              <a:gd name="connsiteX8" fmla="*/ 291548 w 948856"/>
              <a:gd name="connsiteY8" fmla="*/ 307451 h 975360"/>
              <a:gd name="connsiteX9" fmla="*/ 177579 w 948856"/>
              <a:gd name="connsiteY9" fmla="*/ 310101 h 975360"/>
              <a:gd name="connsiteX10" fmla="*/ 116619 w 948856"/>
              <a:gd name="connsiteY10" fmla="*/ 219987 h 975360"/>
              <a:gd name="connsiteX11" fmla="*/ 18553 w 948856"/>
              <a:gd name="connsiteY11" fmla="*/ 217336 h 975360"/>
              <a:gd name="connsiteX12" fmla="*/ 0 w 948856"/>
              <a:gd name="connsiteY12" fmla="*/ 177580 h 975360"/>
              <a:gd name="connsiteX13" fmla="*/ 84814 w 948856"/>
              <a:gd name="connsiteY13" fmla="*/ 159027 h 975360"/>
              <a:gd name="connsiteX14" fmla="*/ 132522 w 948856"/>
              <a:gd name="connsiteY14" fmla="*/ 177580 h 975360"/>
              <a:gd name="connsiteX15" fmla="*/ 217336 w 948856"/>
              <a:gd name="connsiteY15" fmla="*/ 174929 h 975360"/>
              <a:gd name="connsiteX16" fmla="*/ 341906 w 948856"/>
              <a:gd name="connsiteY16" fmla="*/ 153726 h 975360"/>
              <a:gd name="connsiteX17" fmla="*/ 421419 w 948856"/>
              <a:gd name="connsiteY17" fmla="*/ 129872 h 975360"/>
              <a:gd name="connsiteX18" fmla="*/ 426720 w 948856"/>
              <a:gd name="connsiteY18" fmla="*/ 76863 h 975360"/>
              <a:gd name="connsiteX19" fmla="*/ 445273 w 948856"/>
              <a:gd name="connsiteY19" fmla="*/ 15903 h 975360"/>
              <a:gd name="connsiteX20" fmla="*/ 492981 w 948856"/>
              <a:gd name="connsiteY20" fmla="*/ 0 h 975360"/>
              <a:gd name="connsiteX21" fmla="*/ 530087 w 948856"/>
              <a:gd name="connsiteY21" fmla="*/ 21204 h 975360"/>
              <a:gd name="connsiteX22" fmla="*/ 532737 w 948856"/>
              <a:gd name="connsiteY22" fmla="*/ 74213 h 975360"/>
              <a:gd name="connsiteX23" fmla="*/ 532737 w 948856"/>
              <a:gd name="connsiteY23" fmla="*/ 132522 h 975360"/>
              <a:gd name="connsiteX24" fmla="*/ 543339 w 948856"/>
              <a:gd name="connsiteY24" fmla="*/ 156376 h 975360"/>
              <a:gd name="connsiteX25" fmla="*/ 636104 w 948856"/>
              <a:gd name="connsiteY25" fmla="*/ 182880 h 975360"/>
              <a:gd name="connsiteX26" fmla="*/ 742122 w 948856"/>
              <a:gd name="connsiteY26" fmla="*/ 188181 h 975360"/>
              <a:gd name="connsiteX27" fmla="*/ 856091 w 948856"/>
              <a:gd name="connsiteY27" fmla="*/ 190832 h 975360"/>
              <a:gd name="connsiteX28" fmla="*/ 914400 w 948856"/>
              <a:gd name="connsiteY28" fmla="*/ 193482 h 975360"/>
              <a:gd name="connsiteX29" fmla="*/ 943555 w 948856"/>
              <a:gd name="connsiteY29" fmla="*/ 196133 h 975360"/>
              <a:gd name="connsiteX30" fmla="*/ 948856 w 948856"/>
              <a:gd name="connsiteY30" fmla="*/ 243840 h 975360"/>
              <a:gd name="connsiteX31" fmla="*/ 890546 w 948856"/>
              <a:gd name="connsiteY31" fmla="*/ 254442 h 975360"/>
              <a:gd name="connsiteX32" fmla="*/ 848139 w 948856"/>
              <a:gd name="connsiteY32" fmla="*/ 246491 h 975360"/>
              <a:gd name="connsiteX33" fmla="*/ 821635 w 948856"/>
              <a:gd name="connsiteY33" fmla="*/ 243840 h 975360"/>
              <a:gd name="connsiteX34" fmla="*/ 797781 w 948856"/>
              <a:gd name="connsiteY34" fmla="*/ 291548 h 975360"/>
              <a:gd name="connsiteX35" fmla="*/ 771277 w 948856"/>
              <a:gd name="connsiteY35" fmla="*/ 333955 h 975360"/>
              <a:gd name="connsiteX36" fmla="*/ 702365 w 948856"/>
              <a:gd name="connsiteY36" fmla="*/ 328654 h 975360"/>
              <a:gd name="connsiteX37" fmla="*/ 673211 w 948856"/>
              <a:gd name="connsiteY37" fmla="*/ 333955 h 975360"/>
              <a:gd name="connsiteX38" fmla="*/ 646706 w 948856"/>
              <a:gd name="connsiteY38" fmla="*/ 331305 h 975360"/>
              <a:gd name="connsiteX39" fmla="*/ 614901 w 948856"/>
              <a:gd name="connsiteY39" fmla="*/ 341907 h 975360"/>
              <a:gd name="connsiteX40" fmla="*/ 591047 w 948856"/>
              <a:gd name="connsiteY40" fmla="*/ 352508 h 975360"/>
              <a:gd name="connsiteX41" fmla="*/ 591047 w 948856"/>
              <a:gd name="connsiteY41" fmla="*/ 450574 h 975360"/>
              <a:gd name="connsiteX42" fmla="*/ 581253 w 948856"/>
              <a:gd name="connsiteY42" fmla="*/ 554211 h 975360"/>
              <a:gd name="connsiteX43" fmla="*/ 585746 w 948856"/>
              <a:gd name="connsiteY43" fmla="*/ 638755 h 975360"/>
              <a:gd name="connsiteX44" fmla="*/ 575144 w 948856"/>
              <a:gd name="connsiteY44" fmla="*/ 723569 h 975360"/>
              <a:gd name="connsiteX45" fmla="*/ 553941 w 948856"/>
              <a:gd name="connsiteY45" fmla="*/ 773927 h 975360"/>
              <a:gd name="connsiteX46" fmla="*/ 556591 w 948856"/>
              <a:gd name="connsiteY46" fmla="*/ 864042 h 975360"/>
              <a:gd name="connsiteX47" fmla="*/ 559242 w 948856"/>
              <a:gd name="connsiteY47" fmla="*/ 967409 h 975360"/>
              <a:gd name="connsiteX48" fmla="*/ 556591 w 948856"/>
              <a:gd name="connsiteY48" fmla="*/ 975360 h 975360"/>
              <a:gd name="connsiteX49" fmla="*/ 368411 w 948856"/>
              <a:gd name="connsiteY49" fmla="*/ 970060 h 975360"/>
              <a:gd name="connsiteX0" fmla="*/ 368411 w 948856"/>
              <a:gd name="connsiteY0" fmla="*/ 970060 h 975360"/>
              <a:gd name="connsiteX1" fmla="*/ 368411 w 948856"/>
              <a:gd name="connsiteY1" fmla="*/ 829587 h 975360"/>
              <a:gd name="connsiteX2" fmla="*/ 384313 w 948856"/>
              <a:gd name="connsiteY2" fmla="*/ 678512 h 975360"/>
              <a:gd name="connsiteX3" fmla="*/ 384313 w 948856"/>
              <a:gd name="connsiteY3" fmla="*/ 532738 h 975360"/>
              <a:gd name="connsiteX4" fmla="*/ 355158 w 948856"/>
              <a:gd name="connsiteY4" fmla="*/ 527437 h 975360"/>
              <a:gd name="connsiteX5" fmla="*/ 355158 w 948856"/>
              <a:gd name="connsiteY5" fmla="*/ 437322 h 975360"/>
              <a:gd name="connsiteX6" fmla="*/ 357809 w 948856"/>
              <a:gd name="connsiteY6" fmla="*/ 355159 h 975360"/>
              <a:gd name="connsiteX7" fmla="*/ 339256 w 948856"/>
              <a:gd name="connsiteY7" fmla="*/ 320703 h 975360"/>
              <a:gd name="connsiteX8" fmla="*/ 291548 w 948856"/>
              <a:gd name="connsiteY8" fmla="*/ 307451 h 975360"/>
              <a:gd name="connsiteX9" fmla="*/ 177579 w 948856"/>
              <a:gd name="connsiteY9" fmla="*/ 310101 h 975360"/>
              <a:gd name="connsiteX10" fmla="*/ 116619 w 948856"/>
              <a:gd name="connsiteY10" fmla="*/ 219987 h 975360"/>
              <a:gd name="connsiteX11" fmla="*/ 18553 w 948856"/>
              <a:gd name="connsiteY11" fmla="*/ 217336 h 975360"/>
              <a:gd name="connsiteX12" fmla="*/ 0 w 948856"/>
              <a:gd name="connsiteY12" fmla="*/ 177580 h 975360"/>
              <a:gd name="connsiteX13" fmla="*/ 84814 w 948856"/>
              <a:gd name="connsiteY13" fmla="*/ 159027 h 975360"/>
              <a:gd name="connsiteX14" fmla="*/ 132522 w 948856"/>
              <a:gd name="connsiteY14" fmla="*/ 177580 h 975360"/>
              <a:gd name="connsiteX15" fmla="*/ 217336 w 948856"/>
              <a:gd name="connsiteY15" fmla="*/ 174929 h 975360"/>
              <a:gd name="connsiteX16" fmla="*/ 341906 w 948856"/>
              <a:gd name="connsiteY16" fmla="*/ 153726 h 975360"/>
              <a:gd name="connsiteX17" fmla="*/ 421419 w 948856"/>
              <a:gd name="connsiteY17" fmla="*/ 129872 h 975360"/>
              <a:gd name="connsiteX18" fmla="*/ 426720 w 948856"/>
              <a:gd name="connsiteY18" fmla="*/ 76863 h 975360"/>
              <a:gd name="connsiteX19" fmla="*/ 445273 w 948856"/>
              <a:gd name="connsiteY19" fmla="*/ 15903 h 975360"/>
              <a:gd name="connsiteX20" fmla="*/ 492981 w 948856"/>
              <a:gd name="connsiteY20" fmla="*/ 0 h 975360"/>
              <a:gd name="connsiteX21" fmla="*/ 530087 w 948856"/>
              <a:gd name="connsiteY21" fmla="*/ 21204 h 975360"/>
              <a:gd name="connsiteX22" fmla="*/ 532737 w 948856"/>
              <a:gd name="connsiteY22" fmla="*/ 74213 h 975360"/>
              <a:gd name="connsiteX23" fmla="*/ 532737 w 948856"/>
              <a:gd name="connsiteY23" fmla="*/ 132522 h 975360"/>
              <a:gd name="connsiteX24" fmla="*/ 543339 w 948856"/>
              <a:gd name="connsiteY24" fmla="*/ 156376 h 975360"/>
              <a:gd name="connsiteX25" fmla="*/ 636104 w 948856"/>
              <a:gd name="connsiteY25" fmla="*/ 182880 h 975360"/>
              <a:gd name="connsiteX26" fmla="*/ 742122 w 948856"/>
              <a:gd name="connsiteY26" fmla="*/ 188181 h 975360"/>
              <a:gd name="connsiteX27" fmla="*/ 856091 w 948856"/>
              <a:gd name="connsiteY27" fmla="*/ 190832 h 975360"/>
              <a:gd name="connsiteX28" fmla="*/ 914400 w 948856"/>
              <a:gd name="connsiteY28" fmla="*/ 193482 h 975360"/>
              <a:gd name="connsiteX29" fmla="*/ 943555 w 948856"/>
              <a:gd name="connsiteY29" fmla="*/ 196133 h 975360"/>
              <a:gd name="connsiteX30" fmla="*/ 948856 w 948856"/>
              <a:gd name="connsiteY30" fmla="*/ 243840 h 975360"/>
              <a:gd name="connsiteX31" fmla="*/ 890546 w 948856"/>
              <a:gd name="connsiteY31" fmla="*/ 254442 h 975360"/>
              <a:gd name="connsiteX32" fmla="*/ 848139 w 948856"/>
              <a:gd name="connsiteY32" fmla="*/ 246491 h 975360"/>
              <a:gd name="connsiteX33" fmla="*/ 821635 w 948856"/>
              <a:gd name="connsiteY33" fmla="*/ 243840 h 975360"/>
              <a:gd name="connsiteX34" fmla="*/ 797781 w 948856"/>
              <a:gd name="connsiteY34" fmla="*/ 291548 h 975360"/>
              <a:gd name="connsiteX35" fmla="*/ 771277 w 948856"/>
              <a:gd name="connsiteY35" fmla="*/ 333955 h 975360"/>
              <a:gd name="connsiteX36" fmla="*/ 702365 w 948856"/>
              <a:gd name="connsiteY36" fmla="*/ 328654 h 975360"/>
              <a:gd name="connsiteX37" fmla="*/ 673211 w 948856"/>
              <a:gd name="connsiteY37" fmla="*/ 333955 h 975360"/>
              <a:gd name="connsiteX38" fmla="*/ 646706 w 948856"/>
              <a:gd name="connsiteY38" fmla="*/ 331305 h 975360"/>
              <a:gd name="connsiteX39" fmla="*/ 614901 w 948856"/>
              <a:gd name="connsiteY39" fmla="*/ 341907 h 975360"/>
              <a:gd name="connsiteX40" fmla="*/ 591047 w 948856"/>
              <a:gd name="connsiteY40" fmla="*/ 352508 h 975360"/>
              <a:gd name="connsiteX41" fmla="*/ 579141 w 948856"/>
              <a:gd name="connsiteY41" fmla="*/ 450574 h 975360"/>
              <a:gd name="connsiteX42" fmla="*/ 581253 w 948856"/>
              <a:gd name="connsiteY42" fmla="*/ 554211 h 975360"/>
              <a:gd name="connsiteX43" fmla="*/ 585746 w 948856"/>
              <a:gd name="connsiteY43" fmla="*/ 638755 h 975360"/>
              <a:gd name="connsiteX44" fmla="*/ 575144 w 948856"/>
              <a:gd name="connsiteY44" fmla="*/ 723569 h 975360"/>
              <a:gd name="connsiteX45" fmla="*/ 553941 w 948856"/>
              <a:gd name="connsiteY45" fmla="*/ 773927 h 975360"/>
              <a:gd name="connsiteX46" fmla="*/ 556591 w 948856"/>
              <a:gd name="connsiteY46" fmla="*/ 864042 h 975360"/>
              <a:gd name="connsiteX47" fmla="*/ 559242 w 948856"/>
              <a:gd name="connsiteY47" fmla="*/ 967409 h 975360"/>
              <a:gd name="connsiteX48" fmla="*/ 556591 w 948856"/>
              <a:gd name="connsiteY48" fmla="*/ 975360 h 975360"/>
              <a:gd name="connsiteX49" fmla="*/ 368411 w 948856"/>
              <a:gd name="connsiteY49" fmla="*/ 970060 h 975360"/>
              <a:gd name="connsiteX0" fmla="*/ 368411 w 948856"/>
              <a:gd name="connsiteY0" fmla="*/ 970060 h 975360"/>
              <a:gd name="connsiteX1" fmla="*/ 368411 w 948856"/>
              <a:gd name="connsiteY1" fmla="*/ 829587 h 975360"/>
              <a:gd name="connsiteX2" fmla="*/ 384313 w 948856"/>
              <a:gd name="connsiteY2" fmla="*/ 678512 h 975360"/>
              <a:gd name="connsiteX3" fmla="*/ 384313 w 948856"/>
              <a:gd name="connsiteY3" fmla="*/ 532738 h 975360"/>
              <a:gd name="connsiteX4" fmla="*/ 355158 w 948856"/>
              <a:gd name="connsiteY4" fmla="*/ 527437 h 975360"/>
              <a:gd name="connsiteX5" fmla="*/ 355158 w 948856"/>
              <a:gd name="connsiteY5" fmla="*/ 437322 h 975360"/>
              <a:gd name="connsiteX6" fmla="*/ 357809 w 948856"/>
              <a:gd name="connsiteY6" fmla="*/ 355159 h 975360"/>
              <a:gd name="connsiteX7" fmla="*/ 339256 w 948856"/>
              <a:gd name="connsiteY7" fmla="*/ 320703 h 975360"/>
              <a:gd name="connsiteX8" fmla="*/ 291548 w 948856"/>
              <a:gd name="connsiteY8" fmla="*/ 307451 h 975360"/>
              <a:gd name="connsiteX9" fmla="*/ 177579 w 948856"/>
              <a:gd name="connsiteY9" fmla="*/ 310101 h 975360"/>
              <a:gd name="connsiteX10" fmla="*/ 116619 w 948856"/>
              <a:gd name="connsiteY10" fmla="*/ 219987 h 975360"/>
              <a:gd name="connsiteX11" fmla="*/ 18553 w 948856"/>
              <a:gd name="connsiteY11" fmla="*/ 217336 h 975360"/>
              <a:gd name="connsiteX12" fmla="*/ 0 w 948856"/>
              <a:gd name="connsiteY12" fmla="*/ 177580 h 975360"/>
              <a:gd name="connsiteX13" fmla="*/ 84814 w 948856"/>
              <a:gd name="connsiteY13" fmla="*/ 159027 h 975360"/>
              <a:gd name="connsiteX14" fmla="*/ 132522 w 948856"/>
              <a:gd name="connsiteY14" fmla="*/ 177580 h 975360"/>
              <a:gd name="connsiteX15" fmla="*/ 217336 w 948856"/>
              <a:gd name="connsiteY15" fmla="*/ 174929 h 975360"/>
              <a:gd name="connsiteX16" fmla="*/ 341906 w 948856"/>
              <a:gd name="connsiteY16" fmla="*/ 153726 h 975360"/>
              <a:gd name="connsiteX17" fmla="*/ 421419 w 948856"/>
              <a:gd name="connsiteY17" fmla="*/ 129872 h 975360"/>
              <a:gd name="connsiteX18" fmla="*/ 426720 w 948856"/>
              <a:gd name="connsiteY18" fmla="*/ 76863 h 975360"/>
              <a:gd name="connsiteX19" fmla="*/ 445273 w 948856"/>
              <a:gd name="connsiteY19" fmla="*/ 15903 h 975360"/>
              <a:gd name="connsiteX20" fmla="*/ 492981 w 948856"/>
              <a:gd name="connsiteY20" fmla="*/ 0 h 975360"/>
              <a:gd name="connsiteX21" fmla="*/ 530087 w 948856"/>
              <a:gd name="connsiteY21" fmla="*/ 21204 h 975360"/>
              <a:gd name="connsiteX22" fmla="*/ 532737 w 948856"/>
              <a:gd name="connsiteY22" fmla="*/ 74213 h 975360"/>
              <a:gd name="connsiteX23" fmla="*/ 532737 w 948856"/>
              <a:gd name="connsiteY23" fmla="*/ 132522 h 975360"/>
              <a:gd name="connsiteX24" fmla="*/ 543339 w 948856"/>
              <a:gd name="connsiteY24" fmla="*/ 156376 h 975360"/>
              <a:gd name="connsiteX25" fmla="*/ 636104 w 948856"/>
              <a:gd name="connsiteY25" fmla="*/ 182880 h 975360"/>
              <a:gd name="connsiteX26" fmla="*/ 742122 w 948856"/>
              <a:gd name="connsiteY26" fmla="*/ 188181 h 975360"/>
              <a:gd name="connsiteX27" fmla="*/ 856091 w 948856"/>
              <a:gd name="connsiteY27" fmla="*/ 190832 h 975360"/>
              <a:gd name="connsiteX28" fmla="*/ 914400 w 948856"/>
              <a:gd name="connsiteY28" fmla="*/ 193482 h 975360"/>
              <a:gd name="connsiteX29" fmla="*/ 943555 w 948856"/>
              <a:gd name="connsiteY29" fmla="*/ 196133 h 975360"/>
              <a:gd name="connsiteX30" fmla="*/ 948856 w 948856"/>
              <a:gd name="connsiteY30" fmla="*/ 243840 h 975360"/>
              <a:gd name="connsiteX31" fmla="*/ 890546 w 948856"/>
              <a:gd name="connsiteY31" fmla="*/ 254442 h 975360"/>
              <a:gd name="connsiteX32" fmla="*/ 848139 w 948856"/>
              <a:gd name="connsiteY32" fmla="*/ 246491 h 975360"/>
              <a:gd name="connsiteX33" fmla="*/ 821635 w 948856"/>
              <a:gd name="connsiteY33" fmla="*/ 243840 h 975360"/>
              <a:gd name="connsiteX34" fmla="*/ 797781 w 948856"/>
              <a:gd name="connsiteY34" fmla="*/ 291548 h 975360"/>
              <a:gd name="connsiteX35" fmla="*/ 771277 w 948856"/>
              <a:gd name="connsiteY35" fmla="*/ 333955 h 975360"/>
              <a:gd name="connsiteX36" fmla="*/ 702365 w 948856"/>
              <a:gd name="connsiteY36" fmla="*/ 328654 h 975360"/>
              <a:gd name="connsiteX37" fmla="*/ 673211 w 948856"/>
              <a:gd name="connsiteY37" fmla="*/ 333955 h 975360"/>
              <a:gd name="connsiteX38" fmla="*/ 646706 w 948856"/>
              <a:gd name="connsiteY38" fmla="*/ 331305 h 975360"/>
              <a:gd name="connsiteX39" fmla="*/ 614901 w 948856"/>
              <a:gd name="connsiteY39" fmla="*/ 341907 h 975360"/>
              <a:gd name="connsiteX40" fmla="*/ 591047 w 948856"/>
              <a:gd name="connsiteY40" fmla="*/ 352508 h 975360"/>
              <a:gd name="connsiteX41" fmla="*/ 579141 w 948856"/>
              <a:gd name="connsiteY41" fmla="*/ 450574 h 975360"/>
              <a:gd name="connsiteX42" fmla="*/ 581253 w 948856"/>
              <a:gd name="connsiteY42" fmla="*/ 554211 h 975360"/>
              <a:gd name="connsiteX43" fmla="*/ 578603 w 948856"/>
              <a:gd name="connsiteY43" fmla="*/ 636374 h 975360"/>
              <a:gd name="connsiteX44" fmla="*/ 575144 w 948856"/>
              <a:gd name="connsiteY44" fmla="*/ 723569 h 975360"/>
              <a:gd name="connsiteX45" fmla="*/ 553941 w 948856"/>
              <a:gd name="connsiteY45" fmla="*/ 773927 h 975360"/>
              <a:gd name="connsiteX46" fmla="*/ 556591 w 948856"/>
              <a:gd name="connsiteY46" fmla="*/ 864042 h 975360"/>
              <a:gd name="connsiteX47" fmla="*/ 559242 w 948856"/>
              <a:gd name="connsiteY47" fmla="*/ 967409 h 975360"/>
              <a:gd name="connsiteX48" fmla="*/ 556591 w 948856"/>
              <a:gd name="connsiteY48" fmla="*/ 975360 h 975360"/>
              <a:gd name="connsiteX49" fmla="*/ 368411 w 948856"/>
              <a:gd name="connsiteY49" fmla="*/ 970060 h 975360"/>
              <a:gd name="connsiteX0" fmla="*/ 368411 w 948856"/>
              <a:gd name="connsiteY0" fmla="*/ 970060 h 975360"/>
              <a:gd name="connsiteX1" fmla="*/ 368411 w 948856"/>
              <a:gd name="connsiteY1" fmla="*/ 829587 h 975360"/>
              <a:gd name="connsiteX2" fmla="*/ 384313 w 948856"/>
              <a:gd name="connsiteY2" fmla="*/ 678512 h 975360"/>
              <a:gd name="connsiteX3" fmla="*/ 384313 w 948856"/>
              <a:gd name="connsiteY3" fmla="*/ 532738 h 975360"/>
              <a:gd name="connsiteX4" fmla="*/ 355158 w 948856"/>
              <a:gd name="connsiteY4" fmla="*/ 527437 h 975360"/>
              <a:gd name="connsiteX5" fmla="*/ 355158 w 948856"/>
              <a:gd name="connsiteY5" fmla="*/ 437322 h 975360"/>
              <a:gd name="connsiteX6" fmla="*/ 357809 w 948856"/>
              <a:gd name="connsiteY6" fmla="*/ 355159 h 975360"/>
              <a:gd name="connsiteX7" fmla="*/ 339256 w 948856"/>
              <a:gd name="connsiteY7" fmla="*/ 320703 h 975360"/>
              <a:gd name="connsiteX8" fmla="*/ 291548 w 948856"/>
              <a:gd name="connsiteY8" fmla="*/ 307451 h 975360"/>
              <a:gd name="connsiteX9" fmla="*/ 177579 w 948856"/>
              <a:gd name="connsiteY9" fmla="*/ 310101 h 975360"/>
              <a:gd name="connsiteX10" fmla="*/ 116619 w 948856"/>
              <a:gd name="connsiteY10" fmla="*/ 219987 h 975360"/>
              <a:gd name="connsiteX11" fmla="*/ 18553 w 948856"/>
              <a:gd name="connsiteY11" fmla="*/ 217336 h 975360"/>
              <a:gd name="connsiteX12" fmla="*/ 0 w 948856"/>
              <a:gd name="connsiteY12" fmla="*/ 177580 h 975360"/>
              <a:gd name="connsiteX13" fmla="*/ 84814 w 948856"/>
              <a:gd name="connsiteY13" fmla="*/ 159027 h 975360"/>
              <a:gd name="connsiteX14" fmla="*/ 132522 w 948856"/>
              <a:gd name="connsiteY14" fmla="*/ 177580 h 975360"/>
              <a:gd name="connsiteX15" fmla="*/ 217336 w 948856"/>
              <a:gd name="connsiteY15" fmla="*/ 174929 h 975360"/>
              <a:gd name="connsiteX16" fmla="*/ 341906 w 948856"/>
              <a:gd name="connsiteY16" fmla="*/ 153726 h 975360"/>
              <a:gd name="connsiteX17" fmla="*/ 421419 w 948856"/>
              <a:gd name="connsiteY17" fmla="*/ 129872 h 975360"/>
              <a:gd name="connsiteX18" fmla="*/ 426720 w 948856"/>
              <a:gd name="connsiteY18" fmla="*/ 76863 h 975360"/>
              <a:gd name="connsiteX19" fmla="*/ 445273 w 948856"/>
              <a:gd name="connsiteY19" fmla="*/ 15903 h 975360"/>
              <a:gd name="connsiteX20" fmla="*/ 492981 w 948856"/>
              <a:gd name="connsiteY20" fmla="*/ 0 h 975360"/>
              <a:gd name="connsiteX21" fmla="*/ 530087 w 948856"/>
              <a:gd name="connsiteY21" fmla="*/ 21204 h 975360"/>
              <a:gd name="connsiteX22" fmla="*/ 532737 w 948856"/>
              <a:gd name="connsiteY22" fmla="*/ 74213 h 975360"/>
              <a:gd name="connsiteX23" fmla="*/ 532737 w 948856"/>
              <a:gd name="connsiteY23" fmla="*/ 132522 h 975360"/>
              <a:gd name="connsiteX24" fmla="*/ 543339 w 948856"/>
              <a:gd name="connsiteY24" fmla="*/ 156376 h 975360"/>
              <a:gd name="connsiteX25" fmla="*/ 636104 w 948856"/>
              <a:gd name="connsiteY25" fmla="*/ 182880 h 975360"/>
              <a:gd name="connsiteX26" fmla="*/ 742122 w 948856"/>
              <a:gd name="connsiteY26" fmla="*/ 188181 h 975360"/>
              <a:gd name="connsiteX27" fmla="*/ 856091 w 948856"/>
              <a:gd name="connsiteY27" fmla="*/ 190832 h 975360"/>
              <a:gd name="connsiteX28" fmla="*/ 914400 w 948856"/>
              <a:gd name="connsiteY28" fmla="*/ 193482 h 975360"/>
              <a:gd name="connsiteX29" fmla="*/ 943555 w 948856"/>
              <a:gd name="connsiteY29" fmla="*/ 196133 h 975360"/>
              <a:gd name="connsiteX30" fmla="*/ 948856 w 948856"/>
              <a:gd name="connsiteY30" fmla="*/ 243840 h 975360"/>
              <a:gd name="connsiteX31" fmla="*/ 890546 w 948856"/>
              <a:gd name="connsiteY31" fmla="*/ 254442 h 975360"/>
              <a:gd name="connsiteX32" fmla="*/ 848139 w 948856"/>
              <a:gd name="connsiteY32" fmla="*/ 246491 h 975360"/>
              <a:gd name="connsiteX33" fmla="*/ 821635 w 948856"/>
              <a:gd name="connsiteY33" fmla="*/ 243840 h 975360"/>
              <a:gd name="connsiteX34" fmla="*/ 797781 w 948856"/>
              <a:gd name="connsiteY34" fmla="*/ 291548 h 975360"/>
              <a:gd name="connsiteX35" fmla="*/ 771277 w 948856"/>
              <a:gd name="connsiteY35" fmla="*/ 331573 h 975360"/>
              <a:gd name="connsiteX36" fmla="*/ 702365 w 948856"/>
              <a:gd name="connsiteY36" fmla="*/ 328654 h 975360"/>
              <a:gd name="connsiteX37" fmla="*/ 673211 w 948856"/>
              <a:gd name="connsiteY37" fmla="*/ 333955 h 975360"/>
              <a:gd name="connsiteX38" fmla="*/ 646706 w 948856"/>
              <a:gd name="connsiteY38" fmla="*/ 331305 h 975360"/>
              <a:gd name="connsiteX39" fmla="*/ 614901 w 948856"/>
              <a:gd name="connsiteY39" fmla="*/ 341907 h 975360"/>
              <a:gd name="connsiteX40" fmla="*/ 591047 w 948856"/>
              <a:gd name="connsiteY40" fmla="*/ 352508 h 975360"/>
              <a:gd name="connsiteX41" fmla="*/ 579141 w 948856"/>
              <a:gd name="connsiteY41" fmla="*/ 450574 h 975360"/>
              <a:gd name="connsiteX42" fmla="*/ 581253 w 948856"/>
              <a:gd name="connsiteY42" fmla="*/ 554211 h 975360"/>
              <a:gd name="connsiteX43" fmla="*/ 578603 w 948856"/>
              <a:gd name="connsiteY43" fmla="*/ 636374 h 975360"/>
              <a:gd name="connsiteX44" fmla="*/ 575144 w 948856"/>
              <a:gd name="connsiteY44" fmla="*/ 723569 h 975360"/>
              <a:gd name="connsiteX45" fmla="*/ 553941 w 948856"/>
              <a:gd name="connsiteY45" fmla="*/ 773927 h 975360"/>
              <a:gd name="connsiteX46" fmla="*/ 556591 w 948856"/>
              <a:gd name="connsiteY46" fmla="*/ 864042 h 975360"/>
              <a:gd name="connsiteX47" fmla="*/ 559242 w 948856"/>
              <a:gd name="connsiteY47" fmla="*/ 967409 h 975360"/>
              <a:gd name="connsiteX48" fmla="*/ 556591 w 948856"/>
              <a:gd name="connsiteY48" fmla="*/ 975360 h 975360"/>
              <a:gd name="connsiteX49" fmla="*/ 368411 w 948856"/>
              <a:gd name="connsiteY49" fmla="*/ 970060 h 975360"/>
              <a:gd name="connsiteX0" fmla="*/ 368411 w 948856"/>
              <a:gd name="connsiteY0" fmla="*/ 970060 h 975360"/>
              <a:gd name="connsiteX1" fmla="*/ 368411 w 948856"/>
              <a:gd name="connsiteY1" fmla="*/ 829587 h 975360"/>
              <a:gd name="connsiteX2" fmla="*/ 384313 w 948856"/>
              <a:gd name="connsiteY2" fmla="*/ 678512 h 975360"/>
              <a:gd name="connsiteX3" fmla="*/ 384313 w 948856"/>
              <a:gd name="connsiteY3" fmla="*/ 532738 h 975360"/>
              <a:gd name="connsiteX4" fmla="*/ 355158 w 948856"/>
              <a:gd name="connsiteY4" fmla="*/ 527437 h 975360"/>
              <a:gd name="connsiteX5" fmla="*/ 355158 w 948856"/>
              <a:gd name="connsiteY5" fmla="*/ 437322 h 975360"/>
              <a:gd name="connsiteX6" fmla="*/ 357809 w 948856"/>
              <a:gd name="connsiteY6" fmla="*/ 355159 h 975360"/>
              <a:gd name="connsiteX7" fmla="*/ 339256 w 948856"/>
              <a:gd name="connsiteY7" fmla="*/ 320703 h 975360"/>
              <a:gd name="connsiteX8" fmla="*/ 291548 w 948856"/>
              <a:gd name="connsiteY8" fmla="*/ 307451 h 975360"/>
              <a:gd name="connsiteX9" fmla="*/ 177579 w 948856"/>
              <a:gd name="connsiteY9" fmla="*/ 310101 h 975360"/>
              <a:gd name="connsiteX10" fmla="*/ 116619 w 948856"/>
              <a:gd name="connsiteY10" fmla="*/ 219987 h 975360"/>
              <a:gd name="connsiteX11" fmla="*/ 18553 w 948856"/>
              <a:gd name="connsiteY11" fmla="*/ 217336 h 975360"/>
              <a:gd name="connsiteX12" fmla="*/ 0 w 948856"/>
              <a:gd name="connsiteY12" fmla="*/ 177580 h 975360"/>
              <a:gd name="connsiteX13" fmla="*/ 84814 w 948856"/>
              <a:gd name="connsiteY13" fmla="*/ 159027 h 975360"/>
              <a:gd name="connsiteX14" fmla="*/ 132522 w 948856"/>
              <a:gd name="connsiteY14" fmla="*/ 177580 h 975360"/>
              <a:gd name="connsiteX15" fmla="*/ 217336 w 948856"/>
              <a:gd name="connsiteY15" fmla="*/ 174929 h 975360"/>
              <a:gd name="connsiteX16" fmla="*/ 341906 w 948856"/>
              <a:gd name="connsiteY16" fmla="*/ 153726 h 975360"/>
              <a:gd name="connsiteX17" fmla="*/ 421419 w 948856"/>
              <a:gd name="connsiteY17" fmla="*/ 129872 h 975360"/>
              <a:gd name="connsiteX18" fmla="*/ 426720 w 948856"/>
              <a:gd name="connsiteY18" fmla="*/ 76863 h 975360"/>
              <a:gd name="connsiteX19" fmla="*/ 445273 w 948856"/>
              <a:gd name="connsiteY19" fmla="*/ 15903 h 975360"/>
              <a:gd name="connsiteX20" fmla="*/ 492981 w 948856"/>
              <a:gd name="connsiteY20" fmla="*/ 0 h 975360"/>
              <a:gd name="connsiteX21" fmla="*/ 530087 w 948856"/>
              <a:gd name="connsiteY21" fmla="*/ 21204 h 975360"/>
              <a:gd name="connsiteX22" fmla="*/ 532737 w 948856"/>
              <a:gd name="connsiteY22" fmla="*/ 74213 h 975360"/>
              <a:gd name="connsiteX23" fmla="*/ 532737 w 948856"/>
              <a:gd name="connsiteY23" fmla="*/ 132522 h 975360"/>
              <a:gd name="connsiteX24" fmla="*/ 543339 w 948856"/>
              <a:gd name="connsiteY24" fmla="*/ 156376 h 975360"/>
              <a:gd name="connsiteX25" fmla="*/ 636104 w 948856"/>
              <a:gd name="connsiteY25" fmla="*/ 182880 h 975360"/>
              <a:gd name="connsiteX26" fmla="*/ 742122 w 948856"/>
              <a:gd name="connsiteY26" fmla="*/ 188181 h 975360"/>
              <a:gd name="connsiteX27" fmla="*/ 856091 w 948856"/>
              <a:gd name="connsiteY27" fmla="*/ 190832 h 975360"/>
              <a:gd name="connsiteX28" fmla="*/ 914400 w 948856"/>
              <a:gd name="connsiteY28" fmla="*/ 193482 h 975360"/>
              <a:gd name="connsiteX29" fmla="*/ 943555 w 948856"/>
              <a:gd name="connsiteY29" fmla="*/ 196133 h 975360"/>
              <a:gd name="connsiteX30" fmla="*/ 948856 w 948856"/>
              <a:gd name="connsiteY30" fmla="*/ 243840 h 975360"/>
              <a:gd name="connsiteX31" fmla="*/ 892928 w 948856"/>
              <a:gd name="connsiteY31" fmla="*/ 244917 h 975360"/>
              <a:gd name="connsiteX32" fmla="*/ 848139 w 948856"/>
              <a:gd name="connsiteY32" fmla="*/ 246491 h 975360"/>
              <a:gd name="connsiteX33" fmla="*/ 821635 w 948856"/>
              <a:gd name="connsiteY33" fmla="*/ 243840 h 975360"/>
              <a:gd name="connsiteX34" fmla="*/ 797781 w 948856"/>
              <a:gd name="connsiteY34" fmla="*/ 291548 h 975360"/>
              <a:gd name="connsiteX35" fmla="*/ 771277 w 948856"/>
              <a:gd name="connsiteY35" fmla="*/ 331573 h 975360"/>
              <a:gd name="connsiteX36" fmla="*/ 702365 w 948856"/>
              <a:gd name="connsiteY36" fmla="*/ 328654 h 975360"/>
              <a:gd name="connsiteX37" fmla="*/ 673211 w 948856"/>
              <a:gd name="connsiteY37" fmla="*/ 333955 h 975360"/>
              <a:gd name="connsiteX38" fmla="*/ 646706 w 948856"/>
              <a:gd name="connsiteY38" fmla="*/ 331305 h 975360"/>
              <a:gd name="connsiteX39" fmla="*/ 614901 w 948856"/>
              <a:gd name="connsiteY39" fmla="*/ 341907 h 975360"/>
              <a:gd name="connsiteX40" fmla="*/ 591047 w 948856"/>
              <a:gd name="connsiteY40" fmla="*/ 352508 h 975360"/>
              <a:gd name="connsiteX41" fmla="*/ 579141 w 948856"/>
              <a:gd name="connsiteY41" fmla="*/ 450574 h 975360"/>
              <a:gd name="connsiteX42" fmla="*/ 581253 w 948856"/>
              <a:gd name="connsiteY42" fmla="*/ 554211 h 975360"/>
              <a:gd name="connsiteX43" fmla="*/ 578603 w 948856"/>
              <a:gd name="connsiteY43" fmla="*/ 636374 h 975360"/>
              <a:gd name="connsiteX44" fmla="*/ 575144 w 948856"/>
              <a:gd name="connsiteY44" fmla="*/ 723569 h 975360"/>
              <a:gd name="connsiteX45" fmla="*/ 553941 w 948856"/>
              <a:gd name="connsiteY45" fmla="*/ 773927 h 975360"/>
              <a:gd name="connsiteX46" fmla="*/ 556591 w 948856"/>
              <a:gd name="connsiteY46" fmla="*/ 864042 h 975360"/>
              <a:gd name="connsiteX47" fmla="*/ 559242 w 948856"/>
              <a:gd name="connsiteY47" fmla="*/ 967409 h 975360"/>
              <a:gd name="connsiteX48" fmla="*/ 556591 w 948856"/>
              <a:gd name="connsiteY48" fmla="*/ 975360 h 975360"/>
              <a:gd name="connsiteX49" fmla="*/ 368411 w 948856"/>
              <a:gd name="connsiteY49" fmla="*/ 970060 h 975360"/>
              <a:gd name="connsiteX0" fmla="*/ 368411 w 943555"/>
              <a:gd name="connsiteY0" fmla="*/ 970060 h 975360"/>
              <a:gd name="connsiteX1" fmla="*/ 368411 w 943555"/>
              <a:gd name="connsiteY1" fmla="*/ 829587 h 975360"/>
              <a:gd name="connsiteX2" fmla="*/ 384313 w 943555"/>
              <a:gd name="connsiteY2" fmla="*/ 678512 h 975360"/>
              <a:gd name="connsiteX3" fmla="*/ 384313 w 943555"/>
              <a:gd name="connsiteY3" fmla="*/ 532738 h 975360"/>
              <a:gd name="connsiteX4" fmla="*/ 355158 w 943555"/>
              <a:gd name="connsiteY4" fmla="*/ 527437 h 975360"/>
              <a:gd name="connsiteX5" fmla="*/ 355158 w 943555"/>
              <a:gd name="connsiteY5" fmla="*/ 437322 h 975360"/>
              <a:gd name="connsiteX6" fmla="*/ 357809 w 943555"/>
              <a:gd name="connsiteY6" fmla="*/ 355159 h 975360"/>
              <a:gd name="connsiteX7" fmla="*/ 339256 w 943555"/>
              <a:gd name="connsiteY7" fmla="*/ 320703 h 975360"/>
              <a:gd name="connsiteX8" fmla="*/ 291548 w 943555"/>
              <a:gd name="connsiteY8" fmla="*/ 307451 h 975360"/>
              <a:gd name="connsiteX9" fmla="*/ 177579 w 943555"/>
              <a:gd name="connsiteY9" fmla="*/ 310101 h 975360"/>
              <a:gd name="connsiteX10" fmla="*/ 116619 w 943555"/>
              <a:gd name="connsiteY10" fmla="*/ 219987 h 975360"/>
              <a:gd name="connsiteX11" fmla="*/ 18553 w 943555"/>
              <a:gd name="connsiteY11" fmla="*/ 217336 h 975360"/>
              <a:gd name="connsiteX12" fmla="*/ 0 w 943555"/>
              <a:gd name="connsiteY12" fmla="*/ 177580 h 975360"/>
              <a:gd name="connsiteX13" fmla="*/ 84814 w 943555"/>
              <a:gd name="connsiteY13" fmla="*/ 159027 h 975360"/>
              <a:gd name="connsiteX14" fmla="*/ 132522 w 943555"/>
              <a:gd name="connsiteY14" fmla="*/ 177580 h 975360"/>
              <a:gd name="connsiteX15" fmla="*/ 217336 w 943555"/>
              <a:gd name="connsiteY15" fmla="*/ 174929 h 975360"/>
              <a:gd name="connsiteX16" fmla="*/ 341906 w 943555"/>
              <a:gd name="connsiteY16" fmla="*/ 153726 h 975360"/>
              <a:gd name="connsiteX17" fmla="*/ 421419 w 943555"/>
              <a:gd name="connsiteY17" fmla="*/ 129872 h 975360"/>
              <a:gd name="connsiteX18" fmla="*/ 426720 w 943555"/>
              <a:gd name="connsiteY18" fmla="*/ 76863 h 975360"/>
              <a:gd name="connsiteX19" fmla="*/ 445273 w 943555"/>
              <a:gd name="connsiteY19" fmla="*/ 15903 h 975360"/>
              <a:gd name="connsiteX20" fmla="*/ 492981 w 943555"/>
              <a:gd name="connsiteY20" fmla="*/ 0 h 975360"/>
              <a:gd name="connsiteX21" fmla="*/ 530087 w 943555"/>
              <a:gd name="connsiteY21" fmla="*/ 21204 h 975360"/>
              <a:gd name="connsiteX22" fmla="*/ 532737 w 943555"/>
              <a:gd name="connsiteY22" fmla="*/ 74213 h 975360"/>
              <a:gd name="connsiteX23" fmla="*/ 532737 w 943555"/>
              <a:gd name="connsiteY23" fmla="*/ 132522 h 975360"/>
              <a:gd name="connsiteX24" fmla="*/ 543339 w 943555"/>
              <a:gd name="connsiteY24" fmla="*/ 156376 h 975360"/>
              <a:gd name="connsiteX25" fmla="*/ 636104 w 943555"/>
              <a:gd name="connsiteY25" fmla="*/ 182880 h 975360"/>
              <a:gd name="connsiteX26" fmla="*/ 742122 w 943555"/>
              <a:gd name="connsiteY26" fmla="*/ 188181 h 975360"/>
              <a:gd name="connsiteX27" fmla="*/ 856091 w 943555"/>
              <a:gd name="connsiteY27" fmla="*/ 190832 h 975360"/>
              <a:gd name="connsiteX28" fmla="*/ 914400 w 943555"/>
              <a:gd name="connsiteY28" fmla="*/ 193482 h 975360"/>
              <a:gd name="connsiteX29" fmla="*/ 943555 w 943555"/>
              <a:gd name="connsiteY29" fmla="*/ 196133 h 975360"/>
              <a:gd name="connsiteX30" fmla="*/ 939331 w 943555"/>
              <a:gd name="connsiteY30" fmla="*/ 243840 h 975360"/>
              <a:gd name="connsiteX31" fmla="*/ 892928 w 943555"/>
              <a:gd name="connsiteY31" fmla="*/ 244917 h 975360"/>
              <a:gd name="connsiteX32" fmla="*/ 848139 w 943555"/>
              <a:gd name="connsiteY32" fmla="*/ 246491 h 975360"/>
              <a:gd name="connsiteX33" fmla="*/ 821635 w 943555"/>
              <a:gd name="connsiteY33" fmla="*/ 243840 h 975360"/>
              <a:gd name="connsiteX34" fmla="*/ 797781 w 943555"/>
              <a:gd name="connsiteY34" fmla="*/ 291548 h 975360"/>
              <a:gd name="connsiteX35" fmla="*/ 771277 w 943555"/>
              <a:gd name="connsiteY35" fmla="*/ 331573 h 975360"/>
              <a:gd name="connsiteX36" fmla="*/ 702365 w 943555"/>
              <a:gd name="connsiteY36" fmla="*/ 328654 h 975360"/>
              <a:gd name="connsiteX37" fmla="*/ 673211 w 943555"/>
              <a:gd name="connsiteY37" fmla="*/ 333955 h 975360"/>
              <a:gd name="connsiteX38" fmla="*/ 646706 w 943555"/>
              <a:gd name="connsiteY38" fmla="*/ 331305 h 975360"/>
              <a:gd name="connsiteX39" fmla="*/ 614901 w 943555"/>
              <a:gd name="connsiteY39" fmla="*/ 341907 h 975360"/>
              <a:gd name="connsiteX40" fmla="*/ 591047 w 943555"/>
              <a:gd name="connsiteY40" fmla="*/ 352508 h 975360"/>
              <a:gd name="connsiteX41" fmla="*/ 579141 w 943555"/>
              <a:gd name="connsiteY41" fmla="*/ 450574 h 975360"/>
              <a:gd name="connsiteX42" fmla="*/ 581253 w 943555"/>
              <a:gd name="connsiteY42" fmla="*/ 554211 h 975360"/>
              <a:gd name="connsiteX43" fmla="*/ 578603 w 943555"/>
              <a:gd name="connsiteY43" fmla="*/ 636374 h 975360"/>
              <a:gd name="connsiteX44" fmla="*/ 575144 w 943555"/>
              <a:gd name="connsiteY44" fmla="*/ 723569 h 975360"/>
              <a:gd name="connsiteX45" fmla="*/ 553941 w 943555"/>
              <a:gd name="connsiteY45" fmla="*/ 773927 h 975360"/>
              <a:gd name="connsiteX46" fmla="*/ 556591 w 943555"/>
              <a:gd name="connsiteY46" fmla="*/ 864042 h 975360"/>
              <a:gd name="connsiteX47" fmla="*/ 559242 w 943555"/>
              <a:gd name="connsiteY47" fmla="*/ 967409 h 975360"/>
              <a:gd name="connsiteX48" fmla="*/ 556591 w 943555"/>
              <a:gd name="connsiteY48" fmla="*/ 975360 h 975360"/>
              <a:gd name="connsiteX49" fmla="*/ 368411 w 943555"/>
              <a:gd name="connsiteY49" fmla="*/ 970060 h 975360"/>
              <a:gd name="connsiteX0" fmla="*/ 368411 w 939331"/>
              <a:gd name="connsiteY0" fmla="*/ 970060 h 975360"/>
              <a:gd name="connsiteX1" fmla="*/ 368411 w 939331"/>
              <a:gd name="connsiteY1" fmla="*/ 829587 h 975360"/>
              <a:gd name="connsiteX2" fmla="*/ 384313 w 939331"/>
              <a:gd name="connsiteY2" fmla="*/ 678512 h 975360"/>
              <a:gd name="connsiteX3" fmla="*/ 384313 w 939331"/>
              <a:gd name="connsiteY3" fmla="*/ 532738 h 975360"/>
              <a:gd name="connsiteX4" fmla="*/ 355158 w 939331"/>
              <a:gd name="connsiteY4" fmla="*/ 527437 h 975360"/>
              <a:gd name="connsiteX5" fmla="*/ 355158 w 939331"/>
              <a:gd name="connsiteY5" fmla="*/ 437322 h 975360"/>
              <a:gd name="connsiteX6" fmla="*/ 357809 w 939331"/>
              <a:gd name="connsiteY6" fmla="*/ 355159 h 975360"/>
              <a:gd name="connsiteX7" fmla="*/ 339256 w 939331"/>
              <a:gd name="connsiteY7" fmla="*/ 320703 h 975360"/>
              <a:gd name="connsiteX8" fmla="*/ 291548 w 939331"/>
              <a:gd name="connsiteY8" fmla="*/ 307451 h 975360"/>
              <a:gd name="connsiteX9" fmla="*/ 177579 w 939331"/>
              <a:gd name="connsiteY9" fmla="*/ 310101 h 975360"/>
              <a:gd name="connsiteX10" fmla="*/ 116619 w 939331"/>
              <a:gd name="connsiteY10" fmla="*/ 219987 h 975360"/>
              <a:gd name="connsiteX11" fmla="*/ 18553 w 939331"/>
              <a:gd name="connsiteY11" fmla="*/ 217336 h 975360"/>
              <a:gd name="connsiteX12" fmla="*/ 0 w 939331"/>
              <a:gd name="connsiteY12" fmla="*/ 177580 h 975360"/>
              <a:gd name="connsiteX13" fmla="*/ 84814 w 939331"/>
              <a:gd name="connsiteY13" fmla="*/ 159027 h 975360"/>
              <a:gd name="connsiteX14" fmla="*/ 132522 w 939331"/>
              <a:gd name="connsiteY14" fmla="*/ 177580 h 975360"/>
              <a:gd name="connsiteX15" fmla="*/ 217336 w 939331"/>
              <a:gd name="connsiteY15" fmla="*/ 174929 h 975360"/>
              <a:gd name="connsiteX16" fmla="*/ 341906 w 939331"/>
              <a:gd name="connsiteY16" fmla="*/ 153726 h 975360"/>
              <a:gd name="connsiteX17" fmla="*/ 421419 w 939331"/>
              <a:gd name="connsiteY17" fmla="*/ 129872 h 975360"/>
              <a:gd name="connsiteX18" fmla="*/ 426720 w 939331"/>
              <a:gd name="connsiteY18" fmla="*/ 76863 h 975360"/>
              <a:gd name="connsiteX19" fmla="*/ 445273 w 939331"/>
              <a:gd name="connsiteY19" fmla="*/ 15903 h 975360"/>
              <a:gd name="connsiteX20" fmla="*/ 492981 w 939331"/>
              <a:gd name="connsiteY20" fmla="*/ 0 h 975360"/>
              <a:gd name="connsiteX21" fmla="*/ 530087 w 939331"/>
              <a:gd name="connsiteY21" fmla="*/ 21204 h 975360"/>
              <a:gd name="connsiteX22" fmla="*/ 532737 w 939331"/>
              <a:gd name="connsiteY22" fmla="*/ 74213 h 975360"/>
              <a:gd name="connsiteX23" fmla="*/ 532737 w 939331"/>
              <a:gd name="connsiteY23" fmla="*/ 132522 h 975360"/>
              <a:gd name="connsiteX24" fmla="*/ 543339 w 939331"/>
              <a:gd name="connsiteY24" fmla="*/ 156376 h 975360"/>
              <a:gd name="connsiteX25" fmla="*/ 636104 w 939331"/>
              <a:gd name="connsiteY25" fmla="*/ 182880 h 975360"/>
              <a:gd name="connsiteX26" fmla="*/ 742122 w 939331"/>
              <a:gd name="connsiteY26" fmla="*/ 188181 h 975360"/>
              <a:gd name="connsiteX27" fmla="*/ 856091 w 939331"/>
              <a:gd name="connsiteY27" fmla="*/ 190832 h 975360"/>
              <a:gd name="connsiteX28" fmla="*/ 914400 w 939331"/>
              <a:gd name="connsiteY28" fmla="*/ 193482 h 975360"/>
              <a:gd name="connsiteX29" fmla="*/ 938792 w 939331"/>
              <a:gd name="connsiteY29" fmla="*/ 210420 h 975360"/>
              <a:gd name="connsiteX30" fmla="*/ 939331 w 939331"/>
              <a:gd name="connsiteY30" fmla="*/ 243840 h 975360"/>
              <a:gd name="connsiteX31" fmla="*/ 892928 w 939331"/>
              <a:gd name="connsiteY31" fmla="*/ 244917 h 975360"/>
              <a:gd name="connsiteX32" fmla="*/ 848139 w 939331"/>
              <a:gd name="connsiteY32" fmla="*/ 246491 h 975360"/>
              <a:gd name="connsiteX33" fmla="*/ 821635 w 939331"/>
              <a:gd name="connsiteY33" fmla="*/ 243840 h 975360"/>
              <a:gd name="connsiteX34" fmla="*/ 797781 w 939331"/>
              <a:gd name="connsiteY34" fmla="*/ 291548 h 975360"/>
              <a:gd name="connsiteX35" fmla="*/ 771277 w 939331"/>
              <a:gd name="connsiteY35" fmla="*/ 331573 h 975360"/>
              <a:gd name="connsiteX36" fmla="*/ 702365 w 939331"/>
              <a:gd name="connsiteY36" fmla="*/ 328654 h 975360"/>
              <a:gd name="connsiteX37" fmla="*/ 673211 w 939331"/>
              <a:gd name="connsiteY37" fmla="*/ 333955 h 975360"/>
              <a:gd name="connsiteX38" fmla="*/ 646706 w 939331"/>
              <a:gd name="connsiteY38" fmla="*/ 331305 h 975360"/>
              <a:gd name="connsiteX39" fmla="*/ 614901 w 939331"/>
              <a:gd name="connsiteY39" fmla="*/ 341907 h 975360"/>
              <a:gd name="connsiteX40" fmla="*/ 591047 w 939331"/>
              <a:gd name="connsiteY40" fmla="*/ 352508 h 975360"/>
              <a:gd name="connsiteX41" fmla="*/ 579141 w 939331"/>
              <a:gd name="connsiteY41" fmla="*/ 450574 h 975360"/>
              <a:gd name="connsiteX42" fmla="*/ 581253 w 939331"/>
              <a:gd name="connsiteY42" fmla="*/ 554211 h 975360"/>
              <a:gd name="connsiteX43" fmla="*/ 578603 w 939331"/>
              <a:gd name="connsiteY43" fmla="*/ 636374 h 975360"/>
              <a:gd name="connsiteX44" fmla="*/ 575144 w 939331"/>
              <a:gd name="connsiteY44" fmla="*/ 723569 h 975360"/>
              <a:gd name="connsiteX45" fmla="*/ 553941 w 939331"/>
              <a:gd name="connsiteY45" fmla="*/ 773927 h 975360"/>
              <a:gd name="connsiteX46" fmla="*/ 556591 w 939331"/>
              <a:gd name="connsiteY46" fmla="*/ 864042 h 975360"/>
              <a:gd name="connsiteX47" fmla="*/ 559242 w 939331"/>
              <a:gd name="connsiteY47" fmla="*/ 967409 h 975360"/>
              <a:gd name="connsiteX48" fmla="*/ 556591 w 939331"/>
              <a:gd name="connsiteY48" fmla="*/ 975360 h 975360"/>
              <a:gd name="connsiteX49" fmla="*/ 368411 w 939331"/>
              <a:gd name="connsiteY49" fmla="*/ 970060 h 975360"/>
              <a:gd name="connsiteX0" fmla="*/ 368411 w 939331"/>
              <a:gd name="connsiteY0" fmla="*/ 970060 h 975360"/>
              <a:gd name="connsiteX1" fmla="*/ 368411 w 939331"/>
              <a:gd name="connsiteY1" fmla="*/ 829587 h 975360"/>
              <a:gd name="connsiteX2" fmla="*/ 384313 w 939331"/>
              <a:gd name="connsiteY2" fmla="*/ 678512 h 975360"/>
              <a:gd name="connsiteX3" fmla="*/ 384313 w 939331"/>
              <a:gd name="connsiteY3" fmla="*/ 532738 h 975360"/>
              <a:gd name="connsiteX4" fmla="*/ 355158 w 939331"/>
              <a:gd name="connsiteY4" fmla="*/ 527437 h 975360"/>
              <a:gd name="connsiteX5" fmla="*/ 355158 w 939331"/>
              <a:gd name="connsiteY5" fmla="*/ 437322 h 975360"/>
              <a:gd name="connsiteX6" fmla="*/ 357809 w 939331"/>
              <a:gd name="connsiteY6" fmla="*/ 355159 h 975360"/>
              <a:gd name="connsiteX7" fmla="*/ 339256 w 939331"/>
              <a:gd name="connsiteY7" fmla="*/ 320703 h 975360"/>
              <a:gd name="connsiteX8" fmla="*/ 291548 w 939331"/>
              <a:gd name="connsiteY8" fmla="*/ 307451 h 975360"/>
              <a:gd name="connsiteX9" fmla="*/ 177579 w 939331"/>
              <a:gd name="connsiteY9" fmla="*/ 310101 h 975360"/>
              <a:gd name="connsiteX10" fmla="*/ 116619 w 939331"/>
              <a:gd name="connsiteY10" fmla="*/ 219987 h 975360"/>
              <a:gd name="connsiteX11" fmla="*/ 18553 w 939331"/>
              <a:gd name="connsiteY11" fmla="*/ 217336 h 975360"/>
              <a:gd name="connsiteX12" fmla="*/ 0 w 939331"/>
              <a:gd name="connsiteY12" fmla="*/ 177580 h 975360"/>
              <a:gd name="connsiteX13" fmla="*/ 84814 w 939331"/>
              <a:gd name="connsiteY13" fmla="*/ 159027 h 975360"/>
              <a:gd name="connsiteX14" fmla="*/ 132522 w 939331"/>
              <a:gd name="connsiteY14" fmla="*/ 177580 h 975360"/>
              <a:gd name="connsiteX15" fmla="*/ 217336 w 939331"/>
              <a:gd name="connsiteY15" fmla="*/ 174929 h 975360"/>
              <a:gd name="connsiteX16" fmla="*/ 341906 w 939331"/>
              <a:gd name="connsiteY16" fmla="*/ 153726 h 975360"/>
              <a:gd name="connsiteX17" fmla="*/ 421419 w 939331"/>
              <a:gd name="connsiteY17" fmla="*/ 129872 h 975360"/>
              <a:gd name="connsiteX18" fmla="*/ 426720 w 939331"/>
              <a:gd name="connsiteY18" fmla="*/ 76863 h 975360"/>
              <a:gd name="connsiteX19" fmla="*/ 445273 w 939331"/>
              <a:gd name="connsiteY19" fmla="*/ 15903 h 975360"/>
              <a:gd name="connsiteX20" fmla="*/ 492981 w 939331"/>
              <a:gd name="connsiteY20" fmla="*/ 0 h 975360"/>
              <a:gd name="connsiteX21" fmla="*/ 530087 w 939331"/>
              <a:gd name="connsiteY21" fmla="*/ 21204 h 975360"/>
              <a:gd name="connsiteX22" fmla="*/ 532737 w 939331"/>
              <a:gd name="connsiteY22" fmla="*/ 74213 h 975360"/>
              <a:gd name="connsiteX23" fmla="*/ 532737 w 939331"/>
              <a:gd name="connsiteY23" fmla="*/ 132522 h 975360"/>
              <a:gd name="connsiteX24" fmla="*/ 543339 w 939331"/>
              <a:gd name="connsiteY24" fmla="*/ 156376 h 975360"/>
              <a:gd name="connsiteX25" fmla="*/ 636104 w 939331"/>
              <a:gd name="connsiteY25" fmla="*/ 182880 h 975360"/>
              <a:gd name="connsiteX26" fmla="*/ 775459 w 939331"/>
              <a:gd name="connsiteY26" fmla="*/ 200087 h 975360"/>
              <a:gd name="connsiteX27" fmla="*/ 856091 w 939331"/>
              <a:gd name="connsiteY27" fmla="*/ 190832 h 975360"/>
              <a:gd name="connsiteX28" fmla="*/ 914400 w 939331"/>
              <a:gd name="connsiteY28" fmla="*/ 193482 h 975360"/>
              <a:gd name="connsiteX29" fmla="*/ 938792 w 939331"/>
              <a:gd name="connsiteY29" fmla="*/ 210420 h 975360"/>
              <a:gd name="connsiteX30" fmla="*/ 939331 w 939331"/>
              <a:gd name="connsiteY30" fmla="*/ 243840 h 975360"/>
              <a:gd name="connsiteX31" fmla="*/ 892928 w 939331"/>
              <a:gd name="connsiteY31" fmla="*/ 244917 h 975360"/>
              <a:gd name="connsiteX32" fmla="*/ 848139 w 939331"/>
              <a:gd name="connsiteY32" fmla="*/ 246491 h 975360"/>
              <a:gd name="connsiteX33" fmla="*/ 821635 w 939331"/>
              <a:gd name="connsiteY33" fmla="*/ 243840 h 975360"/>
              <a:gd name="connsiteX34" fmla="*/ 797781 w 939331"/>
              <a:gd name="connsiteY34" fmla="*/ 291548 h 975360"/>
              <a:gd name="connsiteX35" fmla="*/ 771277 w 939331"/>
              <a:gd name="connsiteY35" fmla="*/ 331573 h 975360"/>
              <a:gd name="connsiteX36" fmla="*/ 702365 w 939331"/>
              <a:gd name="connsiteY36" fmla="*/ 328654 h 975360"/>
              <a:gd name="connsiteX37" fmla="*/ 673211 w 939331"/>
              <a:gd name="connsiteY37" fmla="*/ 333955 h 975360"/>
              <a:gd name="connsiteX38" fmla="*/ 646706 w 939331"/>
              <a:gd name="connsiteY38" fmla="*/ 331305 h 975360"/>
              <a:gd name="connsiteX39" fmla="*/ 614901 w 939331"/>
              <a:gd name="connsiteY39" fmla="*/ 341907 h 975360"/>
              <a:gd name="connsiteX40" fmla="*/ 591047 w 939331"/>
              <a:gd name="connsiteY40" fmla="*/ 352508 h 975360"/>
              <a:gd name="connsiteX41" fmla="*/ 579141 w 939331"/>
              <a:gd name="connsiteY41" fmla="*/ 450574 h 975360"/>
              <a:gd name="connsiteX42" fmla="*/ 581253 w 939331"/>
              <a:gd name="connsiteY42" fmla="*/ 554211 h 975360"/>
              <a:gd name="connsiteX43" fmla="*/ 578603 w 939331"/>
              <a:gd name="connsiteY43" fmla="*/ 636374 h 975360"/>
              <a:gd name="connsiteX44" fmla="*/ 575144 w 939331"/>
              <a:gd name="connsiteY44" fmla="*/ 723569 h 975360"/>
              <a:gd name="connsiteX45" fmla="*/ 553941 w 939331"/>
              <a:gd name="connsiteY45" fmla="*/ 773927 h 975360"/>
              <a:gd name="connsiteX46" fmla="*/ 556591 w 939331"/>
              <a:gd name="connsiteY46" fmla="*/ 864042 h 975360"/>
              <a:gd name="connsiteX47" fmla="*/ 559242 w 939331"/>
              <a:gd name="connsiteY47" fmla="*/ 967409 h 975360"/>
              <a:gd name="connsiteX48" fmla="*/ 556591 w 939331"/>
              <a:gd name="connsiteY48" fmla="*/ 975360 h 975360"/>
              <a:gd name="connsiteX49" fmla="*/ 368411 w 939331"/>
              <a:gd name="connsiteY49" fmla="*/ 970060 h 975360"/>
              <a:gd name="connsiteX0" fmla="*/ 368411 w 939331"/>
              <a:gd name="connsiteY0" fmla="*/ 970060 h 975360"/>
              <a:gd name="connsiteX1" fmla="*/ 368411 w 939331"/>
              <a:gd name="connsiteY1" fmla="*/ 829587 h 975360"/>
              <a:gd name="connsiteX2" fmla="*/ 384313 w 939331"/>
              <a:gd name="connsiteY2" fmla="*/ 678512 h 975360"/>
              <a:gd name="connsiteX3" fmla="*/ 384313 w 939331"/>
              <a:gd name="connsiteY3" fmla="*/ 532738 h 975360"/>
              <a:gd name="connsiteX4" fmla="*/ 355158 w 939331"/>
              <a:gd name="connsiteY4" fmla="*/ 527437 h 975360"/>
              <a:gd name="connsiteX5" fmla="*/ 355158 w 939331"/>
              <a:gd name="connsiteY5" fmla="*/ 437322 h 975360"/>
              <a:gd name="connsiteX6" fmla="*/ 357809 w 939331"/>
              <a:gd name="connsiteY6" fmla="*/ 355159 h 975360"/>
              <a:gd name="connsiteX7" fmla="*/ 339256 w 939331"/>
              <a:gd name="connsiteY7" fmla="*/ 320703 h 975360"/>
              <a:gd name="connsiteX8" fmla="*/ 291548 w 939331"/>
              <a:gd name="connsiteY8" fmla="*/ 307451 h 975360"/>
              <a:gd name="connsiteX9" fmla="*/ 177579 w 939331"/>
              <a:gd name="connsiteY9" fmla="*/ 310101 h 975360"/>
              <a:gd name="connsiteX10" fmla="*/ 116619 w 939331"/>
              <a:gd name="connsiteY10" fmla="*/ 219987 h 975360"/>
              <a:gd name="connsiteX11" fmla="*/ 18553 w 939331"/>
              <a:gd name="connsiteY11" fmla="*/ 217336 h 975360"/>
              <a:gd name="connsiteX12" fmla="*/ 0 w 939331"/>
              <a:gd name="connsiteY12" fmla="*/ 177580 h 975360"/>
              <a:gd name="connsiteX13" fmla="*/ 84814 w 939331"/>
              <a:gd name="connsiteY13" fmla="*/ 159027 h 975360"/>
              <a:gd name="connsiteX14" fmla="*/ 132522 w 939331"/>
              <a:gd name="connsiteY14" fmla="*/ 177580 h 975360"/>
              <a:gd name="connsiteX15" fmla="*/ 217336 w 939331"/>
              <a:gd name="connsiteY15" fmla="*/ 174929 h 975360"/>
              <a:gd name="connsiteX16" fmla="*/ 341906 w 939331"/>
              <a:gd name="connsiteY16" fmla="*/ 153726 h 975360"/>
              <a:gd name="connsiteX17" fmla="*/ 421419 w 939331"/>
              <a:gd name="connsiteY17" fmla="*/ 129872 h 975360"/>
              <a:gd name="connsiteX18" fmla="*/ 426720 w 939331"/>
              <a:gd name="connsiteY18" fmla="*/ 76863 h 975360"/>
              <a:gd name="connsiteX19" fmla="*/ 445273 w 939331"/>
              <a:gd name="connsiteY19" fmla="*/ 15903 h 975360"/>
              <a:gd name="connsiteX20" fmla="*/ 492981 w 939331"/>
              <a:gd name="connsiteY20" fmla="*/ 0 h 975360"/>
              <a:gd name="connsiteX21" fmla="*/ 530087 w 939331"/>
              <a:gd name="connsiteY21" fmla="*/ 21204 h 975360"/>
              <a:gd name="connsiteX22" fmla="*/ 532737 w 939331"/>
              <a:gd name="connsiteY22" fmla="*/ 74213 h 975360"/>
              <a:gd name="connsiteX23" fmla="*/ 532737 w 939331"/>
              <a:gd name="connsiteY23" fmla="*/ 132522 h 975360"/>
              <a:gd name="connsiteX24" fmla="*/ 543339 w 939331"/>
              <a:gd name="connsiteY24" fmla="*/ 156376 h 975360"/>
              <a:gd name="connsiteX25" fmla="*/ 636104 w 939331"/>
              <a:gd name="connsiteY25" fmla="*/ 182880 h 975360"/>
              <a:gd name="connsiteX26" fmla="*/ 703464 w 939331"/>
              <a:gd name="connsiteY26" fmla="*/ 195015 h 975360"/>
              <a:gd name="connsiteX27" fmla="*/ 775459 w 939331"/>
              <a:gd name="connsiteY27" fmla="*/ 200087 h 975360"/>
              <a:gd name="connsiteX28" fmla="*/ 856091 w 939331"/>
              <a:gd name="connsiteY28" fmla="*/ 190832 h 975360"/>
              <a:gd name="connsiteX29" fmla="*/ 914400 w 939331"/>
              <a:gd name="connsiteY29" fmla="*/ 193482 h 975360"/>
              <a:gd name="connsiteX30" fmla="*/ 938792 w 939331"/>
              <a:gd name="connsiteY30" fmla="*/ 210420 h 975360"/>
              <a:gd name="connsiteX31" fmla="*/ 939331 w 939331"/>
              <a:gd name="connsiteY31" fmla="*/ 243840 h 975360"/>
              <a:gd name="connsiteX32" fmla="*/ 892928 w 939331"/>
              <a:gd name="connsiteY32" fmla="*/ 244917 h 975360"/>
              <a:gd name="connsiteX33" fmla="*/ 848139 w 939331"/>
              <a:gd name="connsiteY33" fmla="*/ 246491 h 975360"/>
              <a:gd name="connsiteX34" fmla="*/ 821635 w 939331"/>
              <a:gd name="connsiteY34" fmla="*/ 243840 h 975360"/>
              <a:gd name="connsiteX35" fmla="*/ 797781 w 939331"/>
              <a:gd name="connsiteY35" fmla="*/ 291548 h 975360"/>
              <a:gd name="connsiteX36" fmla="*/ 771277 w 939331"/>
              <a:gd name="connsiteY36" fmla="*/ 331573 h 975360"/>
              <a:gd name="connsiteX37" fmla="*/ 702365 w 939331"/>
              <a:gd name="connsiteY37" fmla="*/ 328654 h 975360"/>
              <a:gd name="connsiteX38" fmla="*/ 673211 w 939331"/>
              <a:gd name="connsiteY38" fmla="*/ 333955 h 975360"/>
              <a:gd name="connsiteX39" fmla="*/ 646706 w 939331"/>
              <a:gd name="connsiteY39" fmla="*/ 331305 h 975360"/>
              <a:gd name="connsiteX40" fmla="*/ 614901 w 939331"/>
              <a:gd name="connsiteY40" fmla="*/ 341907 h 975360"/>
              <a:gd name="connsiteX41" fmla="*/ 591047 w 939331"/>
              <a:gd name="connsiteY41" fmla="*/ 352508 h 975360"/>
              <a:gd name="connsiteX42" fmla="*/ 579141 w 939331"/>
              <a:gd name="connsiteY42" fmla="*/ 450574 h 975360"/>
              <a:gd name="connsiteX43" fmla="*/ 581253 w 939331"/>
              <a:gd name="connsiteY43" fmla="*/ 554211 h 975360"/>
              <a:gd name="connsiteX44" fmla="*/ 578603 w 939331"/>
              <a:gd name="connsiteY44" fmla="*/ 636374 h 975360"/>
              <a:gd name="connsiteX45" fmla="*/ 575144 w 939331"/>
              <a:gd name="connsiteY45" fmla="*/ 723569 h 975360"/>
              <a:gd name="connsiteX46" fmla="*/ 553941 w 939331"/>
              <a:gd name="connsiteY46" fmla="*/ 773927 h 975360"/>
              <a:gd name="connsiteX47" fmla="*/ 556591 w 939331"/>
              <a:gd name="connsiteY47" fmla="*/ 864042 h 975360"/>
              <a:gd name="connsiteX48" fmla="*/ 559242 w 939331"/>
              <a:gd name="connsiteY48" fmla="*/ 967409 h 975360"/>
              <a:gd name="connsiteX49" fmla="*/ 556591 w 939331"/>
              <a:gd name="connsiteY49" fmla="*/ 975360 h 975360"/>
              <a:gd name="connsiteX50" fmla="*/ 368411 w 939331"/>
              <a:gd name="connsiteY50" fmla="*/ 970060 h 975360"/>
              <a:gd name="connsiteX0" fmla="*/ 368411 w 939331"/>
              <a:gd name="connsiteY0" fmla="*/ 970060 h 975360"/>
              <a:gd name="connsiteX1" fmla="*/ 368411 w 939331"/>
              <a:gd name="connsiteY1" fmla="*/ 829587 h 975360"/>
              <a:gd name="connsiteX2" fmla="*/ 384313 w 939331"/>
              <a:gd name="connsiteY2" fmla="*/ 678512 h 975360"/>
              <a:gd name="connsiteX3" fmla="*/ 384313 w 939331"/>
              <a:gd name="connsiteY3" fmla="*/ 532738 h 975360"/>
              <a:gd name="connsiteX4" fmla="*/ 355158 w 939331"/>
              <a:gd name="connsiteY4" fmla="*/ 527437 h 975360"/>
              <a:gd name="connsiteX5" fmla="*/ 355158 w 939331"/>
              <a:gd name="connsiteY5" fmla="*/ 437322 h 975360"/>
              <a:gd name="connsiteX6" fmla="*/ 357809 w 939331"/>
              <a:gd name="connsiteY6" fmla="*/ 355159 h 975360"/>
              <a:gd name="connsiteX7" fmla="*/ 339256 w 939331"/>
              <a:gd name="connsiteY7" fmla="*/ 320703 h 975360"/>
              <a:gd name="connsiteX8" fmla="*/ 291548 w 939331"/>
              <a:gd name="connsiteY8" fmla="*/ 307451 h 975360"/>
              <a:gd name="connsiteX9" fmla="*/ 177579 w 939331"/>
              <a:gd name="connsiteY9" fmla="*/ 310101 h 975360"/>
              <a:gd name="connsiteX10" fmla="*/ 116619 w 939331"/>
              <a:gd name="connsiteY10" fmla="*/ 219987 h 975360"/>
              <a:gd name="connsiteX11" fmla="*/ 18553 w 939331"/>
              <a:gd name="connsiteY11" fmla="*/ 217336 h 975360"/>
              <a:gd name="connsiteX12" fmla="*/ 0 w 939331"/>
              <a:gd name="connsiteY12" fmla="*/ 177580 h 975360"/>
              <a:gd name="connsiteX13" fmla="*/ 84814 w 939331"/>
              <a:gd name="connsiteY13" fmla="*/ 159027 h 975360"/>
              <a:gd name="connsiteX14" fmla="*/ 132522 w 939331"/>
              <a:gd name="connsiteY14" fmla="*/ 177580 h 975360"/>
              <a:gd name="connsiteX15" fmla="*/ 217336 w 939331"/>
              <a:gd name="connsiteY15" fmla="*/ 174929 h 975360"/>
              <a:gd name="connsiteX16" fmla="*/ 341906 w 939331"/>
              <a:gd name="connsiteY16" fmla="*/ 153726 h 975360"/>
              <a:gd name="connsiteX17" fmla="*/ 421419 w 939331"/>
              <a:gd name="connsiteY17" fmla="*/ 129872 h 975360"/>
              <a:gd name="connsiteX18" fmla="*/ 429101 w 939331"/>
              <a:gd name="connsiteY18" fmla="*/ 76863 h 975360"/>
              <a:gd name="connsiteX19" fmla="*/ 445273 w 939331"/>
              <a:gd name="connsiteY19" fmla="*/ 15903 h 975360"/>
              <a:gd name="connsiteX20" fmla="*/ 492981 w 939331"/>
              <a:gd name="connsiteY20" fmla="*/ 0 h 975360"/>
              <a:gd name="connsiteX21" fmla="*/ 530087 w 939331"/>
              <a:gd name="connsiteY21" fmla="*/ 21204 h 975360"/>
              <a:gd name="connsiteX22" fmla="*/ 532737 w 939331"/>
              <a:gd name="connsiteY22" fmla="*/ 74213 h 975360"/>
              <a:gd name="connsiteX23" fmla="*/ 532737 w 939331"/>
              <a:gd name="connsiteY23" fmla="*/ 132522 h 975360"/>
              <a:gd name="connsiteX24" fmla="*/ 543339 w 939331"/>
              <a:gd name="connsiteY24" fmla="*/ 156376 h 975360"/>
              <a:gd name="connsiteX25" fmla="*/ 636104 w 939331"/>
              <a:gd name="connsiteY25" fmla="*/ 182880 h 975360"/>
              <a:gd name="connsiteX26" fmla="*/ 703464 w 939331"/>
              <a:gd name="connsiteY26" fmla="*/ 195015 h 975360"/>
              <a:gd name="connsiteX27" fmla="*/ 775459 w 939331"/>
              <a:gd name="connsiteY27" fmla="*/ 200087 h 975360"/>
              <a:gd name="connsiteX28" fmla="*/ 856091 w 939331"/>
              <a:gd name="connsiteY28" fmla="*/ 190832 h 975360"/>
              <a:gd name="connsiteX29" fmla="*/ 914400 w 939331"/>
              <a:gd name="connsiteY29" fmla="*/ 193482 h 975360"/>
              <a:gd name="connsiteX30" fmla="*/ 938792 w 939331"/>
              <a:gd name="connsiteY30" fmla="*/ 210420 h 975360"/>
              <a:gd name="connsiteX31" fmla="*/ 939331 w 939331"/>
              <a:gd name="connsiteY31" fmla="*/ 243840 h 975360"/>
              <a:gd name="connsiteX32" fmla="*/ 892928 w 939331"/>
              <a:gd name="connsiteY32" fmla="*/ 244917 h 975360"/>
              <a:gd name="connsiteX33" fmla="*/ 848139 w 939331"/>
              <a:gd name="connsiteY33" fmla="*/ 246491 h 975360"/>
              <a:gd name="connsiteX34" fmla="*/ 821635 w 939331"/>
              <a:gd name="connsiteY34" fmla="*/ 243840 h 975360"/>
              <a:gd name="connsiteX35" fmla="*/ 797781 w 939331"/>
              <a:gd name="connsiteY35" fmla="*/ 291548 h 975360"/>
              <a:gd name="connsiteX36" fmla="*/ 771277 w 939331"/>
              <a:gd name="connsiteY36" fmla="*/ 331573 h 975360"/>
              <a:gd name="connsiteX37" fmla="*/ 702365 w 939331"/>
              <a:gd name="connsiteY37" fmla="*/ 328654 h 975360"/>
              <a:gd name="connsiteX38" fmla="*/ 673211 w 939331"/>
              <a:gd name="connsiteY38" fmla="*/ 333955 h 975360"/>
              <a:gd name="connsiteX39" fmla="*/ 646706 w 939331"/>
              <a:gd name="connsiteY39" fmla="*/ 331305 h 975360"/>
              <a:gd name="connsiteX40" fmla="*/ 614901 w 939331"/>
              <a:gd name="connsiteY40" fmla="*/ 341907 h 975360"/>
              <a:gd name="connsiteX41" fmla="*/ 591047 w 939331"/>
              <a:gd name="connsiteY41" fmla="*/ 352508 h 975360"/>
              <a:gd name="connsiteX42" fmla="*/ 579141 w 939331"/>
              <a:gd name="connsiteY42" fmla="*/ 450574 h 975360"/>
              <a:gd name="connsiteX43" fmla="*/ 581253 w 939331"/>
              <a:gd name="connsiteY43" fmla="*/ 554211 h 975360"/>
              <a:gd name="connsiteX44" fmla="*/ 578603 w 939331"/>
              <a:gd name="connsiteY44" fmla="*/ 636374 h 975360"/>
              <a:gd name="connsiteX45" fmla="*/ 575144 w 939331"/>
              <a:gd name="connsiteY45" fmla="*/ 723569 h 975360"/>
              <a:gd name="connsiteX46" fmla="*/ 553941 w 939331"/>
              <a:gd name="connsiteY46" fmla="*/ 773927 h 975360"/>
              <a:gd name="connsiteX47" fmla="*/ 556591 w 939331"/>
              <a:gd name="connsiteY47" fmla="*/ 864042 h 975360"/>
              <a:gd name="connsiteX48" fmla="*/ 559242 w 939331"/>
              <a:gd name="connsiteY48" fmla="*/ 967409 h 975360"/>
              <a:gd name="connsiteX49" fmla="*/ 556591 w 939331"/>
              <a:gd name="connsiteY49" fmla="*/ 975360 h 975360"/>
              <a:gd name="connsiteX50" fmla="*/ 368411 w 939331"/>
              <a:gd name="connsiteY50" fmla="*/ 970060 h 975360"/>
              <a:gd name="connsiteX0" fmla="*/ 368411 w 939331"/>
              <a:gd name="connsiteY0" fmla="*/ 970060 h 975360"/>
              <a:gd name="connsiteX1" fmla="*/ 368411 w 939331"/>
              <a:gd name="connsiteY1" fmla="*/ 829587 h 975360"/>
              <a:gd name="connsiteX2" fmla="*/ 384313 w 939331"/>
              <a:gd name="connsiteY2" fmla="*/ 678512 h 975360"/>
              <a:gd name="connsiteX3" fmla="*/ 384313 w 939331"/>
              <a:gd name="connsiteY3" fmla="*/ 532738 h 975360"/>
              <a:gd name="connsiteX4" fmla="*/ 355158 w 939331"/>
              <a:gd name="connsiteY4" fmla="*/ 527437 h 975360"/>
              <a:gd name="connsiteX5" fmla="*/ 355158 w 939331"/>
              <a:gd name="connsiteY5" fmla="*/ 437322 h 975360"/>
              <a:gd name="connsiteX6" fmla="*/ 357809 w 939331"/>
              <a:gd name="connsiteY6" fmla="*/ 355159 h 975360"/>
              <a:gd name="connsiteX7" fmla="*/ 339256 w 939331"/>
              <a:gd name="connsiteY7" fmla="*/ 320703 h 975360"/>
              <a:gd name="connsiteX8" fmla="*/ 291548 w 939331"/>
              <a:gd name="connsiteY8" fmla="*/ 307451 h 975360"/>
              <a:gd name="connsiteX9" fmla="*/ 177579 w 939331"/>
              <a:gd name="connsiteY9" fmla="*/ 310101 h 975360"/>
              <a:gd name="connsiteX10" fmla="*/ 116619 w 939331"/>
              <a:gd name="connsiteY10" fmla="*/ 219987 h 975360"/>
              <a:gd name="connsiteX11" fmla="*/ 18553 w 939331"/>
              <a:gd name="connsiteY11" fmla="*/ 217336 h 975360"/>
              <a:gd name="connsiteX12" fmla="*/ 0 w 939331"/>
              <a:gd name="connsiteY12" fmla="*/ 177580 h 975360"/>
              <a:gd name="connsiteX13" fmla="*/ 82433 w 939331"/>
              <a:gd name="connsiteY13" fmla="*/ 166171 h 975360"/>
              <a:gd name="connsiteX14" fmla="*/ 132522 w 939331"/>
              <a:gd name="connsiteY14" fmla="*/ 177580 h 975360"/>
              <a:gd name="connsiteX15" fmla="*/ 217336 w 939331"/>
              <a:gd name="connsiteY15" fmla="*/ 174929 h 975360"/>
              <a:gd name="connsiteX16" fmla="*/ 341906 w 939331"/>
              <a:gd name="connsiteY16" fmla="*/ 153726 h 975360"/>
              <a:gd name="connsiteX17" fmla="*/ 421419 w 939331"/>
              <a:gd name="connsiteY17" fmla="*/ 129872 h 975360"/>
              <a:gd name="connsiteX18" fmla="*/ 429101 w 939331"/>
              <a:gd name="connsiteY18" fmla="*/ 76863 h 975360"/>
              <a:gd name="connsiteX19" fmla="*/ 445273 w 939331"/>
              <a:gd name="connsiteY19" fmla="*/ 15903 h 975360"/>
              <a:gd name="connsiteX20" fmla="*/ 492981 w 939331"/>
              <a:gd name="connsiteY20" fmla="*/ 0 h 975360"/>
              <a:gd name="connsiteX21" fmla="*/ 530087 w 939331"/>
              <a:gd name="connsiteY21" fmla="*/ 21204 h 975360"/>
              <a:gd name="connsiteX22" fmla="*/ 532737 w 939331"/>
              <a:gd name="connsiteY22" fmla="*/ 74213 h 975360"/>
              <a:gd name="connsiteX23" fmla="*/ 532737 w 939331"/>
              <a:gd name="connsiteY23" fmla="*/ 132522 h 975360"/>
              <a:gd name="connsiteX24" fmla="*/ 543339 w 939331"/>
              <a:gd name="connsiteY24" fmla="*/ 156376 h 975360"/>
              <a:gd name="connsiteX25" fmla="*/ 636104 w 939331"/>
              <a:gd name="connsiteY25" fmla="*/ 182880 h 975360"/>
              <a:gd name="connsiteX26" fmla="*/ 703464 w 939331"/>
              <a:gd name="connsiteY26" fmla="*/ 195015 h 975360"/>
              <a:gd name="connsiteX27" fmla="*/ 775459 w 939331"/>
              <a:gd name="connsiteY27" fmla="*/ 200087 h 975360"/>
              <a:gd name="connsiteX28" fmla="*/ 856091 w 939331"/>
              <a:gd name="connsiteY28" fmla="*/ 190832 h 975360"/>
              <a:gd name="connsiteX29" fmla="*/ 914400 w 939331"/>
              <a:gd name="connsiteY29" fmla="*/ 193482 h 975360"/>
              <a:gd name="connsiteX30" fmla="*/ 938792 w 939331"/>
              <a:gd name="connsiteY30" fmla="*/ 210420 h 975360"/>
              <a:gd name="connsiteX31" fmla="*/ 939331 w 939331"/>
              <a:gd name="connsiteY31" fmla="*/ 243840 h 975360"/>
              <a:gd name="connsiteX32" fmla="*/ 892928 w 939331"/>
              <a:gd name="connsiteY32" fmla="*/ 244917 h 975360"/>
              <a:gd name="connsiteX33" fmla="*/ 848139 w 939331"/>
              <a:gd name="connsiteY33" fmla="*/ 246491 h 975360"/>
              <a:gd name="connsiteX34" fmla="*/ 821635 w 939331"/>
              <a:gd name="connsiteY34" fmla="*/ 243840 h 975360"/>
              <a:gd name="connsiteX35" fmla="*/ 797781 w 939331"/>
              <a:gd name="connsiteY35" fmla="*/ 291548 h 975360"/>
              <a:gd name="connsiteX36" fmla="*/ 771277 w 939331"/>
              <a:gd name="connsiteY36" fmla="*/ 331573 h 975360"/>
              <a:gd name="connsiteX37" fmla="*/ 702365 w 939331"/>
              <a:gd name="connsiteY37" fmla="*/ 328654 h 975360"/>
              <a:gd name="connsiteX38" fmla="*/ 673211 w 939331"/>
              <a:gd name="connsiteY38" fmla="*/ 333955 h 975360"/>
              <a:gd name="connsiteX39" fmla="*/ 646706 w 939331"/>
              <a:gd name="connsiteY39" fmla="*/ 331305 h 975360"/>
              <a:gd name="connsiteX40" fmla="*/ 614901 w 939331"/>
              <a:gd name="connsiteY40" fmla="*/ 341907 h 975360"/>
              <a:gd name="connsiteX41" fmla="*/ 591047 w 939331"/>
              <a:gd name="connsiteY41" fmla="*/ 352508 h 975360"/>
              <a:gd name="connsiteX42" fmla="*/ 579141 w 939331"/>
              <a:gd name="connsiteY42" fmla="*/ 450574 h 975360"/>
              <a:gd name="connsiteX43" fmla="*/ 581253 w 939331"/>
              <a:gd name="connsiteY43" fmla="*/ 554211 h 975360"/>
              <a:gd name="connsiteX44" fmla="*/ 578603 w 939331"/>
              <a:gd name="connsiteY44" fmla="*/ 636374 h 975360"/>
              <a:gd name="connsiteX45" fmla="*/ 575144 w 939331"/>
              <a:gd name="connsiteY45" fmla="*/ 723569 h 975360"/>
              <a:gd name="connsiteX46" fmla="*/ 553941 w 939331"/>
              <a:gd name="connsiteY46" fmla="*/ 773927 h 975360"/>
              <a:gd name="connsiteX47" fmla="*/ 556591 w 939331"/>
              <a:gd name="connsiteY47" fmla="*/ 864042 h 975360"/>
              <a:gd name="connsiteX48" fmla="*/ 559242 w 939331"/>
              <a:gd name="connsiteY48" fmla="*/ 967409 h 975360"/>
              <a:gd name="connsiteX49" fmla="*/ 556591 w 939331"/>
              <a:gd name="connsiteY49" fmla="*/ 975360 h 975360"/>
              <a:gd name="connsiteX50" fmla="*/ 368411 w 939331"/>
              <a:gd name="connsiteY50" fmla="*/ 970060 h 975360"/>
              <a:gd name="connsiteX0" fmla="*/ 368411 w 939331"/>
              <a:gd name="connsiteY0" fmla="*/ 970060 h 975360"/>
              <a:gd name="connsiteX1" fmla="*/ 368411 w 939331"/>
              <a:gd name="connsiteY1" fmla="*/ 829587 h 975360"/>
              <a:gd name="connsiteX2" fmla="*/ 384313 w 939331"/>
              <a:gd name="connsiteY2" fmla="*/ 678512 h 975360"/>
              <a:gd name="connsiteX3" fmla="*/ 384313 w 939331"/>
              <a:gd name="connsiteY3" fmla="*/ 532738 h 975360"/>
              <a:gd name="connsiteX4" fmla="*/ 355158 w 939331"/>
              <a:gd name="connsiteY4" fmla="*/ 527437 h 975360"/>
              <a:gd name="connsiteX5" fmla="*/ 355158 w 939331"/>
              <a:gd name="connsiteY5" fmla="*/ 437322 h 975360"/>
              <a:gd name="connsiteX6" fmla="*/ 357809 w 939331"/>
              <a:gd name="connsiteY6" fmla="*/ 355159 h 975360"/>
              <a:gd name="connsiteX7" fmla="*/ 339256 w 939331"/>
              <a:gd name="connsiteY7" fmla="*/ 320703 h 975360"/>
              <a:gd name="connsiteX8" fmla="*/ 291548 w 939331"/>
              <a:gd name="connsiteY8" fmla="*/ 307451 h 975360"/>
              <a:gd name="connsiteX9" fmla="*/ 177579 w 939331"/>
              <a:gd name="connsiteY9" fmla="*/ 310101 h 975360"/>
              <a:gd name="connsiteX10" fmla="*/ 116619 w 939331"/>
              <a:gd name="connsiteY10" fmla="*/ 219987 h 975360"/>
              <a:gd name="connsiteX11" fmla="*/ 18553 w 939331"/>
              <a:gd name="connsiteY11" fmla="*/ 217336 h 975360"/>
              <a:gd name="connsiteX12" fmla="*/ 0 w 939331"/>
              <a:gd name="connsiteY12" fmla="*/ 177580 h 975360"/>
              <a:gd name="connsiteX13" fmla="*/ 82433 w 939331"/>
              <a:gd name="connsiteY13" fmla="*/ 166171 h 975360"/>
              <a:gd name="connsiteX14" fmla="*/ 125378 w 939331"/>
              <a:gd name="connsiteY14" fmla="*/ 179961 h 975360"/>
              <a:gd name="connsiteX15" fmla="*/ 217336 w 939331"/>
              <a:gd name="connsiteY15" fmla="*/ 174929 h 975360"/>
              <a:gd name="connsiteX16" fmla="*/ 341906 w 939331"/>
              <a:gd name="connsiteY16" fmla="*/ 153726 h 975360"/>
              <a:gd name="connsiteX17" fmla="*/ 421419 w 939331"/>
              <a:gd name="connsiteY17" fmla="*/ 129872 h 975360"/>
              <a:gd name="connsiteX18" fmla="*/ 429101 w 939331"/>
              <a:gd name="connsiteY18" fmla="*/ 76863 h 975360"/>
              <a:gd name="connsiteX19" fmla="*/ 445273 w 939331"/>
              <a:gd name="connsiteY19" fmla="*/ 15903 h 975360"/>
              <a:gd name="connsiteX20" fmla="*/ 492981 w 939331"/>
              <a:gd name="connsiteY20" fmla="*/ 0 h 975360"/>
              <a:gd name="connsiteX21" fmla="*/ 530087 w 939331"/>
              <a:gd name="connsiteY21" fmla="*/ 21204 h 975360"/>
              <a:gd name="connsiteX22" fmla="*/ 532737 w 939331"/>
              <a:gd name="connsiteY22" fmla="*/ 74213 h 975360"/>
              <a:gd name="connsiteX23" fmla="*/ 532737 w 939331"/>
              <a:gd name="connsiteY23" fmla="*/ 132522 h 975360"/>
              <a:gd name="connsiteX24" fmla="*/ 543339 w 939331"/>
              <a:gd name="connsiteY24" fmla="*/ 156376 h 975360"/>
              <a:gd name="connsiteX25" fmla="*/ 636104 w 939331"/>
              <a:gd name="connsiteY25" fmla="*/ 182880 h 975360"/>
              <a:gd name="connsiteX26" fmla="*/ 703464 w 939331"/>
              <a:gd name="connsiteY26" fmla="*/ 195015 h 975360"/>
              <a:gd name="connsiteX27" fmla="*/ 775459 w 939331"/>
              <a:gd name="connsiteY27" fmla="*/ 200087 h 975360"/>
              <a:gd name="connsiteX28" fmla="*/ 856091 w 939331"/>
              <a:gd name="connsiteY28" fmla="*/ 190832 h 975360"/>
              <a:gd name="connsiteX29" fmla="*/ 914400 w 939331"/>
              <a:gd name="connsiteY29" fmla="*/ 193482 h 975360"/>
              <a:gd name="connsiteX30" fmla="*/ 938792 w 939331"/>
              <a:gd name="connsiteY30" fmla="*/ 210420 h 975360"/>
              <a:gd name="connsiteX31" fmla="*/ 939331 w 939331"/>
              <a:gd name="connsiteY31" fmla="*/ 243840 h 975360"/>
              <a:gd name="connsiteX32" fmla="*/ 892928 w 939331"/>
              <a:gd name="connsiteY32" fmla="*/ 244917 h 975360"/>
              <a:gd name="connsiteX33" fmla="*/ 848139 w 939331"/>
              <a:gd name="connsiteY33" fmla="*/ 246491 h 975360"/>
              <a:gd name="connsiteX34" fmla="*/ 821635 w 939331"/>
              <a:gd name="connsiteY34" fmla="*/ 243840 h 975360"/>
              <a:gd name="connsiteX35" fmla="*/ 797781 w 939331"/>
              <a:gd name="connsiteY35" fmla="*/ 291548 h 975360"/>
              <a:gd name="connsiteX36" fmla="*/ 771277 w 939331"/>
              <a:gd name="connsiteY36" fmla="*/ 331573 h 975360"/>
              <a:gd name="connsiteX37" fmla="*/ 702365 w 939331"/>
              <a:gd name="connsiteY37" fmla="*/ 328654 h 975360"/>
              <a:gd name="connsiteX38" fmla="*/ 673211 w 939331"/>
              <a:gd name="connsiteY38" fmla="*/ 333955 h 975360"/>
              <a:gd name="connsiteX39" fmla="*/ 646706 w 939331"/>
              <a:gd name="connsiteY39" fmla="*/ 331305 h 975360"/>
              <a:gd name="connsiteX40" fmla="*/ 614901 w 939331"/>
              <a:gd name="connsiteY40" fmla="*/ 341907 h 975360"/>
              <a:gd name="connsiteX41" fmla="*/ 591047 w 939331"/>
              <a:gd name="connsiteY41" fmla="*/ 352508 h 975360"/>
              <a:gd name="connsiteX42" fmla="*/ 579141 w 939331"/>
              <a:gd name="connsiteY42" fmla="*/ 450574 h 975360"/>
              <a:gd name="connsiteX43" fmla="*/ 581253 w 939331"/>
              <a:gd name="connsiteY43" fmla="*/ 554211 h 975360"/>
              <a:gd name="connsiteX44" fmla="*/ 578603 w 939331"/>
              <a:gd name="connsiteY44" fmla="*/ 636374 h 975360"/>
              <a:gd name="connsiteX45" fmla="*/ 575144 w 939331"/>
              <a:gd name="connsiteY45" fmla="*/ 723569 h 975360"/>
              <a:gd name="connsiteX46" fmla="*/ 553941 w 939331"/>
              <a:gd name="connsiteY46" fmla="*/ 773927 h 975360"/>
              <a:gd name="connsiteX47" fmla="*/ 556591 w 939331"/>
              <a:gd name="connsiteY47" fmla="*/ 864042 h 975360"/>
              <a:gd name="connsiteX48" fmla="*/ 559242 w 939331"/>
              <a:gd name="connsiteY48" fmla="*/ 967409 h 975360"/>
              <a:gd name="connsiteX49" fmla="*/ 556591 w 939331"/>
              <a:gd name="connsiteY49" fmla="*/ 975360 h 975360"/>
              <a:gd name="connsiteX50" fmla="*/ 368411 w 939331"/>
              <a:gd name="connsiteY50" fmla="*/ 970060 h 975360"/>
              <a:gd name="connsiteX0" fmla="*/ 368411 w 939331"/>
              <a:gd name="connsiteY0" fmla="*/ 970060 h 975360"/>
              <a:gd name="connsiteX1" fmla="*/ 368411 w 939331"/>
              <a:gd name="connsiteY1" fmla="*/ 829587 h 975360"/>
              <a:gd name="connsiteX2" fmla="*/ 384313 w 939331"/>
              <a:gd name="connsiteY2" fmla="*/ 678512 h 975360"/>
              <a:gd name="connsiteX3" fmla="*/ 384313 w 939331"/>
              <a:gd name="connsiteY3" fmla="*/ 532738 h 975360"/>
              <a:gd name="connsiteX4" fmla="*/ 355158 w 939331"/>
              <a:gd name="connsiteY4" fmla="*/ 527437 h 975360"/>
              <a:gd name="connsiteX5" fmla="*/ 355158 w 939331"/>
              <a:gd name="connsiteY5" fmla="*/ 437322 h 975360"/>
              <a:gd name="connsiteX6" fmla="*/ 357809 w 939331"/>
              <a:gd name="connsiteY6" fmla="*/ 355159 h 975360"/>
              <a:gd name="connsiteX7" fmla="*/ 339256 w 939331"/>
              <a:gd name="connsiteY7" fmla="*/ 320703 h 975360"/>
              <a:gd name="connsiteX8" fmla="*/ 291548 w 939331"/>
              <a:gd name="connsiteY8" fmla="*/ 307451 h 975360"/>
              <a:gd name="connsiteX9" fmla="*/ 177579 w 939331"/>
              <a:gd name="connsiteY9" fmla="*/ 310101 h 975360"/>
              <a:gd name="connsiteX10" fmla="*/ 153395 w 939331"/>
              <a:gd name="connsiteY10" fmla="*/ 261690 h 975360"/>
              <a:gd name="connsiteX11" fmla="*/ 116619 w 939331"/>
              <a:gd name="connsiteY11" fmla="*/ 219987 h 975360"/>
              <a:gd name="connsiteX12" fmla="*/ 18553 w 939331"/>
              <a:gd name="connsiteY12" fmla="*/ 217336 h 975360"/>
              <a:gd name="connsiteX13" fmla="*/ 0 w 939331"/>
              <a:gd name="connsiteY13" fmla="*/ 177580 h 975360"/>
              <a:gd name="connsiteX14" fmla="*/ 82433 w 939331"/>
              <a:gd name="connsiteY14" fmla="*/ 166171 h 975360"/>
              <a:gd name="connsiteX15" fmla="*/ 125378 w 939331"/>
              <a:gd name="connsiteY15" fmla="*/ 179961 h 975360"/>
              <a:gd name="connsiteX16" fmla="*/ 217336 w 939331"/>
              <a:gd name="connsiteY16" fmla="*/ 174929 h 975360"/>
              <a:gd name="connsiteX17" fmla="*/ 341906 w 939331"/>
              <a:gd name="connsiteY17" fmla="*/ 153726 h 975360"/>
              <a:gd name="connsiteX18" fmla="*/ 421419 w 939331"/>
              <a:gd name="connsiteY18" fmla="*/ 129872 h 975360"/>
              <a:gd name="connsiteX19" fmla="*/ 429101 w 939331"/>
              <a:gd name="connsiteY19" fmla="*/ 76863 h 975360"/>
              <a:gd name="connsiteX20" fmla="*/ 445273 w 939331"/>
              <a:gd name="connsiteY20" fmla="*/ 15903 h 975360"/>
              <a:gd name="connsiteX21" fmla="*/ 492981 w 939331"/>
              <a:gd name="connsiteY21" fmla="*/ 0 h 975360"/>
              <a:gd name="connsiteX22" fmla="*/ 530087 w 939331"/>
              <a:gd name="connsiteY22" fmla="*/ 21204 h 975360"/>
              <a:gd name="connsiteX23" fmla="*/ 532737 w 939331"/>
              <a:gd name="connsiteY23" fmla="*/ 74213 h 975360"/>
              <a:gd name="connsiteX24" fmla="*/ 532737 w 939331"/>
              <a:gd name="connsiteY24" fmla="*/ 132522 h 975360"/>
              <a:gd name="connsiteX25" fmla="*/ 543339 w 939331"/>
              <a:gd name="connsiteY25" fmla="*/ 156376 h 975360"/>
              <a:gd name="connsiteX26" fmla="*/ 636104 w 939331"/>
              <a:gd name="connsiteY26" fmla="*/ 182880 h 975360"/>
              <a:gd name="connsiteX27" fmla="*/ 703464 w 939331"/>
              <a:gd name="connsiteY27" fmla="*/ 195015 h 975360"/>
              <a:gd name="connsiteX28" fmla="*/ 775459 w 939331"/>
              <a:gd name="connsiteY28" fmla="*/ 200087 h 975360"/>
              <a:gd name="connsiteX29" fmla="*/ 856091 w 939331"/>
              <a:gd name="connsiteY29" fmla="*/ 190832 h 975360"/>
              <a:gd name="connsiteX30" fmla="*/ 914400 w 939331"/>
              <a:gd name="connsiteY30" fmla="*/ 193482 h 975360"/>
              <a:gd name="connsiteX31" fmla="*/ 938792 w 939331"/>
              <a:gd name="connsiteY31" fmla="*/ 210420 h 975360"/>
              <a:gd name="connsiteX32" fmla="*/ 939331 w 939331"/>
              <a:gd name="connsiteY32" fmla="*/ 243840 h 975360"/>
              <a:gd name="connsiteX33" fmla="*/ 892928 w 939331"/>
              <a:gd name="connsiteY33" fmla="*/ 244917 h 975360"/>
              <a:gd name="connsiteX34" fmla="*/ 848139 w 939331"/>
              <a:gd name="connsiteY34" fmla="*/ 246491 h 975360"/>
              <a:gd name="connsiteX35" fmla="*/ 821635 w 939331"/>
              <a:gd name="connsiteY35" fmla="*/ 243840 h 975360"/>
              <a:gd name="connsiteX36" fmla="*/ 797781 w 939331"/>
              <a:gd name="connsiteY36" fmla="*/ 291548 h 975360"/>
              <a:gd name="connsiteX37" fmla="*/ 771277 w 939331"/>
              <a:gd name="connsiteY37" fmla="*/ 331573 h 975360"/>
              <a:gd name="connsiteX38" fmla="*/ 702365 w 939331"/>
              <a:gd name="connsiteY38" fmla="*/ 328654 h 975360"/>
              <a:gd name="connsiteX39" fmla="*/ 673211 w 939331"/>
              <a:gd name="connsiteY39" fmla="*/ 333955 h 975360"/>
              <a:gd name="connsiteX40" fmla="*/ 646706 w 939331"/>
              <a:gd name="connsiteY40" fmla="*/ 331305 h 975360"/>
              <a:gd name="connsiteX41" fmla="*/ 614901 w 939331"/>
              <a:gd name="connsiteY41" fmla="*/ 341907 h 975360"/>
              <a:gd name="connsiteX42" fmla="*/ 591047 w 939331"/>
              <a:gd name="connsiteY42" fmla="*/ 352508 h 975360"/>
              <a:gd name="connsiteX43" fmla="*/ 579141 w 939331"/>
              <a:gd name="connsiteY43" fmla="*/ 450574 h 975360"/>
              <a:gd name="connsiteX44" fmla="*/ 581253 w 939331"/>
              <a:gd name="connsiteY44" fmla="*/ 554211 h 975360"/>
              <a:gd name="connsiteX45" fmla="*/ 578603 w 939331"/>
              <a:gd name="connsiteY45" fmla="*/ 636374 h 975360"/>
              <a:gd name="connsiteX46" fmla="*/ 575144 w 939331"/>
              <a:gd name="connsiteY46" fmla="*/ 723569 h 975360"/>
              <a:gd name="connsiteX47" fmla="*/ 553941 w 939331"/>
              <a:gd name="connsiteY47" fmla="*/ 773927 h 975360"/>
              <a:gd name="connsiteX48" fmla="*/ 556591 w 939331"/>
              <a:gd name="connsiteY48" fmla="*/ 864042 h 975360"/>
              <a:gd name="connsiteX49" fmla="*/ 559242 w 939331"/>
              <a:gd name="connsiteY49" fmla="*/ 967409 h 975360"/>
              <a:gd name="connsiteX50" fmla="*/ 556591 w 939331"/>
              <a:gd name="connsiteY50" fmla="*/ 975360 h 975360"/>
              <a:gd name="connsiteX51" fmla="*/ 368411 w 939331"/>
              <a:gd name="connsiteY51" fmla="*/ 970060 h 975360"/>
              <a:gd name="connsiteX0" fmla="*/ 368411 w 939331"/>
              <a:gd name="connsiteY0" fmla="*/ 970060 h 975360"/>
              <a:gd name="connsiteX1" fmla="*/ 368411 w 939331"/>
              <a:gd name="connsiteY1" fmla="*/ 829587 h 975360"/>
              <a:gd name="connsiteX2" fmla="*/ 384313 w 939331"/>
              <a:gd name="connsiteY2" fmla="*/ 678512 h 975360"/>
              <a:gd name="connsiteX3" fmla="*/ 384313 w 939331"/>
              <a:gd name="connsiteY3" fmla="*/ 532738 h 975360"/>
              <a:gd name="connsiteX4" fmla="*/ 355158 w 939331"/>
              <a:gd name="connsiteY4" fmla="*/ 527437 h 975360"/>
              <a:gd name="connsiteX5" fmla="*/ 359920 w 939331"/>
              <a:gd name="connsiteY5" fmla="*/ 437322 h 975360"/>
              <a:gd name="connsiteX6" fmla="*/ 357809 w 939331"/>
              <a:gd name="connsiteY6" fmla="*/ 355159 h 975360"/>
              <a:gd name="connsiteX7" fmla="*/ 339256 w 939331"/>
              <a:gd name="connsiteY7" fmla="*/ 320703 h 975360"/>
              <a:gd name="connsiteX8" fmla="*/ 291548 w 939331"/>
              <a:gd name="connsiteY8" fmla="*/ 307451 h 975360"/>
              <a:gd name="connsiteX9" fmla="*/ 177579 w 939331"/>
              <a:gd name="connsiteY9" fmla="*/ 310101 h 975360"/>
              <a:gd name="connsiteX10" fmla="*/ 153395 w 939331"/>
              <a:gd name="connsiteY10" fmla="*/ 261690 h 975360"/>
              <a:gd name="connsiteX11" fmla="*/ 116619 w 939331"/>
              <a:gd name="connsiteY11" fmla="*/ 219987 h 975360"/>
              <a:gd name="connsiteX12" fmla="*/ 18553 w 939331"/>
              <a:gd name="connsiteY12" fmla="*/ 217336 h 975360"/>
              <a:gd name="connsiteX13" fmla="*/ 0 w 939331"/>
              <a:gd name="connsiteY13" fmla="*/ 177580 h 975360"/>
              <a:gd name="connsiteX14" fmla="*/ 82433 w 939331"/>
              <a:gd name="connsiteY14" fmla="*/ 166171 h 975360"/>
              <a:gd name="connsiteX15" fmla="*/ 125378 w 939331"/>
              <a:gd name="connsiteY15" fmla="*/ 179961 h 975360"/>
              <a:gd name="connsiteX16" fmla="*/ 217336 w 939331"/>
              <a:gd name="connsiteY16" fmla="*/ 174929 h 975360"/>
              <a:gd name="connsiteX17" fmla="*/ 341906 w 939331"/>
              <a:gd name="connsiteY17" fmla="*/ 153726 h 975360"/>
              <a:gd name="connsiteX18" fmla="*/ 421419 w 939331"/>
              <a:gd name="connsiteY18" fmla="*/ 129872 h 975360"/>
              <a:gd name="connsiteX19" fmla="*/ 429101 w 939331"/>
              <a:gd name="connsiteY19" fmla="*/ 76863 h 975360"/>
              <a:gd name="connsiteX20" fmla="*/ 445273 w 939331"/>
              <a:gd name="connsiteY20" fmla="*/ 15903 h 975360"/>
              <a:gd name="connsiteX21" fmla="*/ 492981 w 939331"/>
              <a:gd name="connsiteY21" fmla="*/ 0 h 975360"/>
              <a:gd name="connsiteX22" fmla="*/ 530087 w 939331"/>
              <a:gd name="connsiteY22" fmla="*/ 21204 h 975360"/>
              <a:gd name="connsiteX23" fmla="*/ 532737 w 939331"/>
              <a:gd name="connsiteY23" fmla="*/ 74213 h 975360"/>
              <a:gd name="connsiteX24" fmla="*/ 532737 w 939331"/>
              <a:gd name="connsiteY24" fmla="*/ 132522 h 975360"/>
              <a:gd name="connsiteX25" fmla="*/ 543339 w 939331"/>
              <a:gd name="connsiteY25" fmla="*/ 156376 h 975360"/>
              <a:gd name="connsiteX26" fmla="*/ 636104 w 939331"/>
              <a:gd name="connsiteY26" fmla="*/ 182880 h 975360"/>
              <a:gd name="connsiteX27" fmla="*/ 703464 w 939331"/>
              <a:gd name="connsiteY27" fmla="*/ 195015 h 975360"/>
              <a:gd name="connsiteX28" fmla="*/ 775459 w 939331"/>
              <a:gd name="connsiteY28" fmla="*/ 200087 h 975360"/>
              <a:gd name="connsiteX29" fmla="*/ 856091 w 939331"/>
              <a:gd name="connsiteY29" fmla="*/ 190832 h 975360"/>
              <a:gd name="connsiteX30" fmla="*/ 914400 w 939331"/>
              <a:gd name="connsiteY30" fmla="*/ 193482 h 975360"/>
              <a:gd name="connsiteX31" fmla="*/ 938792 w 939331"/>
              <a:gd name="connsiteY31" fmla="*/ 210420 h 975360"/>
              <a:gd name="connsiteX32" fmla="*/ 939331 w 939331"/>
              <a:gd name="connsiteY32" fmla="*/ 243840 h 975360"/>
              <a:gd name="connsiteX33" fmla="*/ 892928 w 939331"/>
              <a:gd name="connsiteY33" fmla="*/ 244917 h 975360"/>
              <a:gd name="connsiteX34" fmla="*/ 848139 w 939331"/>
              <a:gd name="connsiteY34" fmla="*/ 246491 h 975360"/>
              <a:gd name="connsiteX35" fmla="*/ 821635 w 939331"/>
              <a:gd name="connsiteY35" fmla="*/ 243840 h 975360"/>
              <a:gd name="connsiteX36" fmla="*/ 797781 w 939331"/>
              <a:gd name="connsiteY36" fmla="*/ 291548 h 975360"/>
              <a:gd name="connsiteX37" fmla="*/ 771277 w 939331"/>
              <a:gd name="connsiteY37" fmla="*/ 331573 h 975360"/>
              <a:gd name="connsiteX38" fmla="*/ 702365 w 939331"/>
              <a:gd name="connsiteY38" fmla="*/ 328654 h 975360"/>
              <a:gd name="connsiteX39" fmla="*/ 673211 w 939331"/>
              <a:gd name="connsiteY39" fmla="*/ 333955 h 975360"/>
              <a:gd name="connsiteX40" fmla="*/ 646706 w 939331"/>
              <a:gd name="connsiteY40" fmla="*/ 331305 h 975360"/>
              <a:gd name="connsiteX41" fmla="*/ 614901 w 939331"/>
              <a:gd name="connsiteY41" fmla="*/ 341907 h 975360"/>
              <a:gd name="connsiteX42" fmla="*/ 591047 w 939331"/>
              <a:gd name="connsiteY42" fmla="*/ 352508 h 975360"/>
              <a:gd name="connsiteX43" fmla="*/ 579141 w 939331"/>
              <a:gd name="connsiteY43" fmla="*/ 450574 h 975360"/>
              <a:gd name="connsiteX44" fmla="*/ 581253 w 939331"/>
              <a:gd name="connsiteY44" fmla="*/ 554211 h 975360"/>
              <a:gd name="connsiteX45" fmla="*/ 578603 w 939331"/>
              <a:gd name="connsiteY45" fmla="*/ 636374 h 975360"/>
              <a:gd name="connsiteX46" fmla="*/ 575144 w 939331"/>
              <a:gd name="connsiteY46" fmla="*/ 723569 h 975360"/>
              <a:gd name="connsiteX47" fmla="*/ 553941 w 939331"/>
              <a:gd name="connsiteY47" fmla="*/ 773927 h 975360"/>
              <a:gd name="connsiteX48" fmla="*/ 556591 w 939331"/>
              <a:gd name="connsiteY48" fmla="*/ 864042 h 975360"/>
              <a:gd name="connsiteX49" fmla="*/ 559242 w 939331"/>
              <a:gd name="connsiteY49" fmla="*/ 967409 h 975360"/>
              <a:gd name="connsiteX50" fmla="*/ 556591 w 939331"/>
              <a:gd name="connsiteY50" fmla="*/ 975360 h 975360"/>
              <a:gd name="connsiteX51" fmla="*/ 368411 w 939331"/>
              <a:gd name="connsiteY51" fmla="*/ 970060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39331" h="975360">
                <a:moveTo>
                  <a:pt x="368411" y="970060"/>
                </a:moveTo>
                <a:lnTo>
                  <a:pt x="368411" y="829587"/>
                </a:lnTo>
                <a:lnTo>
                  <a:pt x="384313" y="678512"/>
                </a:lnTo>
                <a:lnTo>
                  <a:pt x="384313" y="532738"/>
                </a:lnTo>
                <a:lnTo>
                  <a:pt x="355158" y="527437"/>
                </a:lnTo>
                <a:lnTo>
                  <a:pt x="359920" y="437322"/>
                </a:lnTo>
                <a:cubicBezTo>
                  <a:pt x="360804" y="409934"/>
                  <a:pt x="356925" y="382547"/>
                  <a:pt x="357809" y="355159"/>
                </a:cubicBezTo>
                <a:lnTo>
                  <a:pt x="339256" y="320703"/>
                </a:lnTo>
                <a:lnTo>
                  <a:pt x="291548" y="307451"/>
                </a:lnTo>
                <a:lnTo>
                  <a:pt x="177579" y="310101"/>
                </a:lnTo>
                <a:cubicBezTo>
                  <a:pt x="166343" y="294758"/>
                  <a:pt x="164631" y="277033"/>
                  <a:pt x="153395" y="261690"/>
                </a:cubicBezTo>
                <a:lnTo>
                  <a:pt x="116619" y="219987"/>
                </a:lnTo>
                <a:lnTo>
                  <a:pt x="18553" y="217336"/>
                </a:lnTo>
                <a:lnTo>
                  <a:pt x="0" y="177580"/>
                </a:lnTo>
                <a:lnTo>
                  <a:pt x="82433" y="166171"/>
                </a:lnTo>
                <a:lnTo>
                  <a:pt x="125378" y="179961"/>
                </a:lnTo>
                <a:lnTo>
                  <a:pt x="217336" y="174929"/>
                </a:lnTo>
                <a:lnTo>
                  <a:pt x="341906" y="153726"/>
                </a:lnTo>
                <a:lnTo>
                  <a:pt x="421419" y="129872"/>
                </a:lnTo>
                <a:lnTo>
                  <a:pt x="429101" y="76863"/>
                </a:lnTo>
                <a:lnTo>
                  <a:pt x="445273" y="15903"/>
                </a:lnTo>
                <a:lnTo>
                  <a:pt x="492981" y="0"/>
                </a:lnTo>
                <a:lnTo>
                  <a:pt x="530087" y="21204"/>
                </a:lnTo>
                <a:lnTo>
                  <a:pt x="532737" y="74213"/>
                </a:lnTo>
                <a:lnTo>
                  <a:pt x="532737" y="132522"/>
                </a:lnTo>
                <a:lnTo>
                  <a:pt x="543339" y="156376"/>
                </a:lnTo>
                <a:lnTo>
                  <a:pt x="636104" y="182880"/>
                </a:lnTo>
                <a:cubicBezTo>
                  <a:pt x="658557" y="185337"/>
                  <a:pt x="681011" y="192558"/>
                  <a:pt x="703464" y="195015"/>
                </a:cubicBezTo>
                <a:lnTo>
                  <a:pt x="775459" y="200087"/>
                </a:lnTo>
                <a:lnTo>
                  <a:pt x="856091" y="190832"/>
                </a:lnTo>
                <a:lnTo>
                  <a:pt x="914400" y="193482"/>
                </a:lnTo>
                <a:lnTo>
                  <a:pt x="938792" y="210420"/>
                </a:lnTo>
                <a:cubicBezTo>
                  <a:pt x="938972" y="221560"/>
                  <a:pt x="939151" y="232700"/>
                  <a:pt x="939331" y="243840"/>
                </a:cubicBezTo>
                <a:lnTo>
                  <a:pt x="892928" y="244917"/>
                </a:lnTo>
                <a:lnTo>
                  <a:pt x="848139" y="246491"/>
                </a:lnTo>
                <a:lnTo>
                  <a:pt x="821635" y="243840"/>
                </a:lnTo>
                <a:lnTo>
                  <a:pt x="797781" y="291548"/>
                </a:lnTo>
                <a:lnTo>
                  <a:pt x="771277" y="331573"/>
                </a:lnTo>
                <a:lnTo>
                  <a:pt x="702365" y="328654"/>
                </a:lnTo>
                <a:lnTo>
                  <a:pt x="673211" y="333955"/>
                </a:lnTo>
                <a:lnTo>
                  <a:pt x="646706" y="331305"/>
                </a:lnTo>
                <a:lnTo>
                  <a:pt x="614901" y="341907"/>
                </a:lnTo>
                <a:lnTo>
                  <a:pt x="591047" y="352508"/>
                </a:lnTo>
                <a:lnTo>
                  <a:pt x="579141" y="450574"/>
                </a:lnTo>
                <a:cubicBezTo>
                  <a:pt x="578258" y="485913"/>
                  <a:pt x="582136" y="518872"/>
                  <a:pt x="581253" y="554211"/>
                </a:cubicBezTo>
                <a:cubicBezTo>
                  <a:pt x="580369" y="581599"/>
                  <a:pt x="579487" y="608986"/>
                  <a:pt x="578603" y="636374"/>
                </a:cubicBezTo>
                <a:lnTo>
                  <a:pt x="575144" y="723569"/>
                </a:lnTo>
                <a:lnTo>
                  <a:pt x="553941" y="773927"/>
                </a:lnTo>
                <a:cubicBezTo>
                  <a:pt x="554824" y="803965"/>
                  <a:pt x="555708" y="834004"/>
                  <a:pt x="556591" y="864042"/>
                </a:cubicBezTo>
                <a:cubicBezTo>
                  <a:pt x="557475" y="898498"/>
                  <a:pt x="558358" y="932953"/>
                  <a:pt x="559242" y="967409"/>
                </a:cubicBezTo>
                <a:lnTo>
                  <a:pt x="556591" y="975360"/>
                </a:lnTo>
                <a:lnTo>
                  <a:pt x="368411" y="97006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23EA95D-2285-4960-B3B4-810064166C6C}"/>
              </a:ext>
            </a:extLst>
          </p:cNvPr>
          <p:cNvSpPr txBox="1">
            <a:spLocks/>
          </p:cNvSpPr>
          <p:nvPr/>
        </p:nvSpPr>
        <p:spPr>
          <a:xfrm>
            <a:off x="1138236" y="1847850"/>
            <a:ext cx="1055691" cy="7619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t>
            </a:r>
          </a:p>
        </p:txBody>
      </p:sp>
      <p:sp>
        <p:nvSpPr>
          <p:cNvPr id="8" name="Title 1">
            <a:extLst>
              <a:ext uri="{FF2B5EF4-FFF2-40B4-BE49-F238E27FC236}">
                <a16:creationId xmlns:a16="http://schemas.microsoft.com/office/drawing/2014/main" id="{CB51BAC8-3D67-410C-A968-1E326B623AC0}"/>
              </a:ext>
            </a:extLst>
          </p:cNvPr>
          <p:cNvSpPr txBox="1">
            <a:spLocks/>
          </p:cNvSpPr>
          <p:nvPr/>
        </p:nvSpPr>
        <p:spPr>
          <a:xfrm>
            <a:off x="1817845" y="4556597"/>
            <a:ext cx="2918781" cy="7390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686344"/>
            <a:ext cx="8229600" cy="37358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comes </a:t>
            </a:r>
            <a:r>
              <a:rPr lang="en-US" altLang="en-US"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from </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above is above all; he who is of the earth  is earthly and speaks of the earth. He who comes from heaven            is above all."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3:31 </a:t>
            </a:r>
          </a:p>
        </p:txBody>
      </p:sp>
      <p:sp>
        <p:nvSpPr>
          <p:cNvPr id="9" name="Rectangle 2">
            <a:extLst>
              <a:ext uri="{FF2B5EF4-FFF2-40B4-BE49-F238E27FC236}">
                <a16:creationId xmlns:a16="http://schemas.microsoft.com/office/drawing/2014/main" id="{725FEFB9-F2FF-4B97-BB9A-15662B41560B}"/>
              </a:ext>
            </a:extLst>
          </p:cNvPr>
          <p:cNvSpPr txBox="1">
            <a:spLocks noChangeArrowheads="1"/>
          </p:cNvSpPr>
          <p:nvPr/>
        </p:nvSpPr>
        <p:spPr bwMode="auto">
          <a:xfrm>
            <a:off x="4608672" y="1831725"/>
            <a:ext cx="3211830"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from above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1">
            <a:extLst>
              <a:ext uri="{FF2B5EF4-FFF2-40B4-BE49-F238E27FC236}">
                <a16:creationId xmlns:a16="http://schemas.microsoft.com/office/drawing/2014/main" id="{17515CC0-738A-47BD-9B66-05FE250C2ECB}"/>
              </a:ext>
            </a:extLst>
          </p:cNvPr>
          <p:cNvSpPr txBox="1">
            <a:spLocks noChangeArrowheads="1"/>
          </p:cNvSpPr>
          <p:nvPr/>
        </p:nvSpPr>
        <p:spPr bwMode="auto">
          <a:xfrm>
            <a:off x="5114918" y="6767622"/>
            <a:ext cx="2180847"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heaven</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2">
            <a:extLst>
              <a:ext uri="{FF2B5EF4-FFF2-40B4-BE49-F238E27FC236}">
                <a16:creationId xmlns:a16="http://schemas.microsoft.com/office/drawing/2014/main" id="{E5E282FA-EC14-402B-BE9C-A299FA22A153}"/>
              </a:ext>
            </a:extLst>
          </p:cNvPr>
          <p:cNvSpPr txBox="1">
            <a:spLocks noChangeArrowheads="1"/>
          </p:cNvSpPr>
          <p:nvPr/>
        </p:nvSpPr>
        <p:spPr bwMode="auto">
          <a:xfrm>
            <a:off x="5114918" y="7314208"/>
            <a:ext cx="2180847"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heaven</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3">
            <a:extLst>
              <a:ext uri="{FF2B5EF4-FFF2-40B4-BE49-F238E27FC236}">
                <a16:creationId xmlns:a16="http://schemas.microsoft.com/office/drawing/2014/main" id="{E5CF17FE-8ED5-48E6-A64F-14B69EAD3F2E}"/>
              </a:ext>
            </a:extLst>
          </p:cNvPr>
          <p:cNvSpPr txBox="1">
            <a:spLocks noChangeArrowheads="1"/>
          </p:cNvSpPr>
          <p:nvPr/>
        </p:nvSpPr>
        <p:spPr bwMode="auto">
          <a:xfrm>
            <a:off x="5115100" y="7865194"/>
            <a:ext cx="2180847"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heaven</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He">
            <a:extLst>
              <a:ext uri="{FF2B5EF4-FFF2-40B4-BE49-F238E27FC236}">
                <a16:creationId xmlns:a16="http://schemas.microsoft.com/office/drawing/2014/main" id="{261626F6-1F8C-45AF-9499-995BB52EBFCA}"/>
              </a:ext>
            </a:extLst>
          </p:cNvPr>
          <p:cNvSpPr txBox="1">
            <a:spLocks noChangeArrowheads="1"/>
          </p:cNvSpPr>
          <p:nvPr/>
        </p:nvSpPr>
        <p:spPr bwMode="auto">
          <a:xfrm>
            <a:off x="1155546" y="1830240"/>
            <a:ext cx="1026353" cy="76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He</a:t>
            </a:r>
            <a:endParaRPr lang="en-US" altLang="en-US" sz="4000" b="1" i="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AE6686E5-B5D6-4B31-A66E-D8C228C0380B}"/>
              </a:ext>
            </a:extLst>
          </p:cNvPr>
          <p:cNvSpPr txBox="1">
            <a:spLocks noChangeArrowheads="1"/>
          </p:cNvSpPr>
          <p:nvPr/>
        </p:nvSpPr>
        <p:spPr bwMode="auto">
          <a:xfrm>
            <a:off x="1116736" y="1831568"/>
            <a:ext cx="110222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D17877C6-6DA0-4124-8E5F-FE199540E974}"/>
              </a:ext>
            </a:extLst>
          </p:cNvPr>
          <p:cNvSpPr txBox="1">
            <a:spLocks noChangeArrowheads="1"/>
          </p:cNvSpPr>
          <p:nvPr/>
        </p:nvSpPr>
        <p:spPr bwMode="auto">
          <a:xfrm>
            <a:off x="1716490" y="4514775"/>
            <a:ext cx="31338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is above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9">
            <a:extLst>
              <a:ext uri="{FF2B5EF4-FFF2-40B4-BE49-F238E27FC236}">
                <a16:creationId xmlns:a16="http://schemas.microsoft.com/office/drawing/2014/main" id="{ECFA42BB-B921-495B-B52D-181306CD5B36}"/>
              </a:ext>
            </a:extLst>
          </p:cNvPr>
          <p:cNvSpPr>
            <a:spLocks noChangeArrowheads="1"/>
          </p:cNvSpPr>
          <p:nvPr/>
        </p:nvSpPr>
        <p:spPr bwMode="auto">
          <a:xfrm>
            <a:off x="1228250" y="1868404"/>
            <a:ext cx="894465" cy="68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He</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84668343"/>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withEffect">
                                  <p:stCondLst>
                                    <p:cond delay="0"/>
                                  </p:stCondLst>
                                  <p:childTnLst>
                                    <p:anim calcmode="lin" valueType="num">
                                      <p:cBhvr additive="base">
                                        <p:cTn id="6" dur="1250"/>
                                        <p:tgtEl>
                                          <p:spTgt spid="10"/>
                                        </p:tgtEl>
                                        <p:attrNameLst>
                                          <p:attrName>ppt_x</p:attrName>
                                        </p:attrNameLst>
                                      </p:cBhvr>
                                      <p:tavLst>
                                        <p:tav tm="0">
                                          <p:val>
                                            <p:strVal val="ppt_x"/>
                                          </p:val>
                                        </p:tav>
                                        <p:tav tm="100000">
                                          <p:val>
                                            <p:strVal val="ppt_x"/>
                                          </p:val>
                                        </p:tav>
                                      </p:tavLst>
                                    </p:anim>
                                    <p:anim calcmode="lin" valueType="num">
                                      <p:cBhvr additive="base">
                                        <p:cTn id="7" dur="1250"/>
                                        <p:tgtEl>
                                          <p:spTgt spid="10"/>
                                        </p:tgtEl>
                                        <p:attrNameLst>
                                          <p:attrName>ppt_y</p:attrName>
                                        </p:attrNameLst>
                                      </p:cBhvr>
                                      <p:tavLst>
                                        <p:tav tm="0">
                                          <p:val>
                                            <p:strVal val="ppt_y"/>
                                          </p:val>
                                        </p:tav>
                                        <p:tav tm="100000">
                                          <p:val>
                                            <p:strVal val="0-ppt_h/2"/>
                                          </p:val>
                                        </p:tav>
                                      </p:tavLst>
                                    </p:anim>
                                    <p:set>
                                      <p:cBhvr>
                                        <p:cTn id="8" dur="1" fill="hold">
                                          <p:stCondLst>
                                            <p:cond delay="1249"/>
                                          </p:stCondLst>
                                        </p:cTn>
                                        <p:tgtEl>
                                          <p:spTgt spid="10"/>
                                        </p:tgtEl>
                                        <p:attrNameLst>
                                          <p:attrName>style.visibility</p:attrName>
                                        </p:attrNameLst>
                                      </p:cBhvr>
                                      <p:to>
                                        <p:strVal val="hidden"/>
                                      </p:to>
                                    </p:set>
                                  </p:childTnLst>
                                </p:cTn>
                              </p:par>
                              <p:par>
                                <p:cTn id="9" presetID="2" presetClass="exit" presetSubtype="1" fill="hold" grpId="0" nodeType="withEffect">
                                  <p:stCondLst>
                                    <p:cond delay="250"/>
                                  </p:stCondLst>
                                  <p:childTnLst>
                                    <p:anim calcmode="lin" valueType="num">
                                      <p:cBhvr additive="base">
                                        <p:cTn id="10" dur="1250"/>
                                        <p:tgtEl>
                                          <p:spTgt spid="11"/>
                                        </p:tgtEl>
                                        <p:attrNameLst>
                                          <p:attrName>ppt_x</p:attrName>
                                        </p:attrNameLst>
                                      </p:cBhvr>
                                      <p:tavLst>
                                        <p:tav tm="0">
                                          <p:val>
                                            <p:strVal val="ppt_x"/>
                                          </p:val>
                                        </p:tav>
                                        <p:tav tm="100000">
                                          <p:val>
                                            <p:strVal val="ppt_x"/>
                                          </p:val>
                                        </p:tav>
                                      </p:tavLst>
                                    </p:anim>
                                    <p:anim calcmode="lin" valueType="num">
                                      <p:cBhvr additive="base">
                                        <p:cTn id="11" dur="1250"/>
                                        <p:tgtEl>
                                          <p:spTgt spid="11"/>
                                        </p:tgtEl>
                                        <p:attrNameLst>
                                          <p:attrName>ppt_y</p:attrName>
                                        </p:attrNameLst>
                                      </p:cBhvr>
                                      <p:tavLst>
                                        <p:tav tm="0">
                                          <p:val>
                                            <p:strVal val="ppt_y"/>
                                          </p:val>
                                        </p:tav>
                                        <p:tav tm="100000">
                                          <p:val>
                                            <p:strVal val="0-ppt_h/2"/>
                                          </p:val>
                                        </p:tav>
                                      </p:tavLst>
                                    </p:anim>
                                    <p:set>
                                      <p:cBhvr>
                                        <p:cTn id="12" dur="1" fill="hold">
                                          <p:stCondLst>
                                            <p:cond delay="1249"/>
                                          </p:stCondLst>
                                        </p:cTn>
                                        <p:tgtEl>
                                          <p:spTgt spid="11"/>
                                        </p:tgtEl>
                                        <p:attrNameLst>
                                          <p:attrName>style.visibility</p:attrName>
                                        </p:attrNameLst>
                                      </p:cBhvr>
                                      <p:to>
                                        <p:strVal val="hidden"/>
                                      </p:to>
                                    </p:set>
                                  </p:childTnLst>
                                </p:cTn>
                              </p:par>
                              <p:par>
                                <p:cTn id="13" presetID="2" presetClass="exit" presetSubtype="1" fill="hold" grpId="0" nodeType="withEffect">
                                  <p:stCondLst>
                                    <p:cond delay="500"/>
                                  </p:stCondLst>
                                  <p:childTnLst>
                                    <p:anim calcmode="lin" valueType="num">
                                      <p:cBhvr additive="base">
                                        <p:cTn id="14" dur="1250"/>
                                        <p:tgtEl>
                                          <p:spTgt spid="12"/>
                                        </p:tgtEl>
                                        <p:attrNameLst>
                                          <p:attrName>ppt_x</p:attrName>
                                        </p:attrNameLst>
                                      </p:cBhvr>
                                      <p:tavLst>
                                        <p:tav tm="0">
                                          <p:val>
                                            <p:strVal val="ppt_x"/>
                                          </p:val>
                                        </p:tav>
                                        <p:tav tm="100000">
                                          <p:val>
                                            <p:strVal val="ppt_x"/>
                                          </p:val>
                                        </p:tav>
                                      </p:tavLst>
                                    </p:anim>
                                    <p:anim calcmode="lin" valueType="num">
                                      <p:cBhvr additive="base">
                                        <p:cTn id="15" dur="1250"/>
                                        <p:tgtEl>
                                          <p:spTgt spid="12"/>
                                        </p:tgtEl>
                                        <p:attrNameLst>
                                          <p:attrName>ppt_y</p:attrName>
                                        </p:attrNameLst>
                                      </p:cBhvr>
                                      <p:tavLst>
                                        <p:tav tm="0">
                                          <p:val>
                                            <p:strVal val="ppt_y"/>
                                          </p:val>
                                        </p:tav>
                                        <p:tav tm="100000">
                                          <p:val>
                                            <p:strVal val="0-ppt_h/2"/>
                                          </p:val>
                                        </p:tav>
                                      </p:tavLst>
                                    </p:anim>
                                    <p:set>
                                      <p:cBhvr>
                                        <p:cTn id="16" dur="1" fill="hold">
                                          <p:stCondLst>
                                            <p:cond delay="1249"/>
                                          </p:stCondLst>
                                        </p:cTn>
                                        <p:tgtEl>
                                          <p:spTgt spid="12"/>
                                        </p:tgtEl>
                                        <p:attrNameLst>
                                          <p:attrName>style.visibility</p:attrName>
                                        </p:attrNameLst>
                                      </p:cBhvr>
                                      <p:to>
                                        <p:strVal val="hidden"/>
                                      </p:to>
                                    </p:set>
                                  </p:childTnLst>
                                </p:cTn>
                              </p:par>
                              <p:par>
                                <p:cTn id="17" presetID="16" presetClass="entr" presetSubtype="37" fill="hold" grpId="0" nodeType="withEffect">
                                  <p:stCondLst>
                                    <p:cond delay="1500"/>
                                  </p:stCondLst>
                                  <p:childTnLst>
                                    <p:set>
                                      <p:cBhvr>
                                        <p:cTn id="18" dur="1" fill="hold">
                                          <p:stCondLst>
                                            <p:cond delay="0"/>
                                          </p:stCondLst>
                                        </p:cTn>
                                        <p:tgtEl>
                                          <p:spTgt spid="3074"/>
                                        </p:tgtEl>
                                        <p:attrNameLst>
                                          <p:attrName>style.visibility</p:attrName>
                                        </p:attrNameLst>
                                      </p:cBhvr>
                                      <p:to>
                                        <p:strVal val="visible"/>
                                      </p:to>
                                    </p:set>
                                    <p:animEffect transition="in" filter="barn(outVertical)">
                                      <p:cBhvr>
                                        <p:cTn id="19" dur="500"/>
                                        <p:tgtEl>
                                          <p:spTgt spid="3074"/>
                                        </p:tgtEl>
                                      </p:cBhvr>
                                    </p:animEffect>
                                  </p:childTnLst>
                                </p:cTn>
                              </p:par>
                            </p:childTnLst>
                          </p:cTn>
                        </p:par>
                        <p:par>
                          <p:cTn id="20" fill="hold">
                            <p:stCondLst>
                              <p:cond delay="2200"/>
                            </p:stCondLst>
                            <p:childTnLst>
                              <p:par>
                                <p:cTn id="21" presetID="10" presetClass="exit" presetSubtype="0" fill="hold" grpId="2" nodeType="afterEffect">
                                  <p:stCondLst>
                                    <p:cond delay="0"/>
                                  </p:stCondLst>
                                  <p:childTnLst>
                                    <p:animEffect transition="out" filter="fade">
                                      <p:cBhvr>
                                        <p:cTn id="22" dur="250"/>
                                        <p:tgtEl>
                                          <p:spTgt spid="9"/>
                                        </p:tgtEl>
                                      </p:cBhvr>
                                    </p:animEffect>
                                    <p:set>
                                      <p:cBhvr>
                                        <p:cTn id="23" dur="1" fill="hold">
                                          <p:stCondLst>
                                            <p:cond delay="24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8" presetClass="emph" presetSubtype="0" fill="hold" grpId="1" nodeType="withEffect">
                                  <p:stCondLst>
                                    <p:cond delay="0"/>
                                  </p:stCondLst>
                                  <p:childTnLst>
                                    <p:set>
                                      <p:cBhvr override="childStyle">
                                        <p:cTn id="30" dur="500" fill="hold"/>
                                        <p:tgtEl>
                                          <p:spTgt spid="7"/>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0" presetClass="entr" presetSubtype="0" fill="hold" grpId="0" nodeType="withEffect">
                                  <p:stCondLst>
                                    <p:cond delay="250"/>
                                  </p:stCondLst>
                                  <p:iterate type="lt">
                                    <p:tmPct val="10000"/>
                                  </p:iterate>
                                  <p:childTnLst>
                                    <p:set>
                                      <p:cBhvr>
                                        <p:cTn id="35" dur="1" fill="hold">
                                          <p:stCondLst>
                                            <p:cond delay="0"/>
                                          </p:stCondLst>
                                        </p:cTn>
                                        <p:tgtEl>
                                          <p:spTgt spid="16"/>
                                        </p:tgtEl>
                                        <p:attrNameLst>
                                          <p:attrName>style.visibility</p:attrName>
                                        </p:attrNameLst>
                                      </p:cBhvr>
                                      <p:to>
                                        <p:strVal val="visible"/>
                                      </p:to>
                                    </p:set>
                                    <p:animEffect transition="in" filter="dissolve">
                                      <p:cBhvr>
                                        <p:cTn id="36" dur="500">
                                          <p:stCondLst>
                                            <p:cond delay="0"/>
                                          </p:stCondLst>
                                        </p:cTn>
                                        <p:tgtEl>
                                          <p:spTgt spid="16"/>
                                        </p:tgtEl>
                                      </p:cBhvr>
                                    </p:animEffect>
                                    <p:anim to="" calcmode="lin" valueType="num">
                                      <p:cBhvr>
                                        <p:cTn id="37"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39" presetID="26" presetClass="emph" presetSubtype="0" fill="hold" grpId="1" nodeType="withEffect">
                                  <p:stCondLst>
                                    <p:cond delay="800"/>
                                  </p:stCondLst>
                                  <p:iterate type="lt">
                                    <p:tmPct val="0"/>
                                  </p:iterate>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par>
                                <p:cTn id="42" presetID="22" presetClass="entr" presetSubtype="8" fill="hold" grpId="0" nodeType="withEffect">
                                  <p:stCondLst>
                                    <p:cond delay="40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par>
                                <p:cTn id="45" presetID="18" presetClass="emph" presetSubtype="0" fill="hold" grpId="1" nodeType="withEffect">
                                  <p:stCondLst>
                                    <p:cond delay="400"/>
                                  </p:stCondLst>
                                  <p:childTnLst>
                                    <p:set>
                                      <p:cBhvr override="childStyle">
                                        <p:cTn id="46" dur="500" fill="hold"/>
                                        <p:tgtEl>
                                          <p:spTgt spid="8"/>
                                        </p:tgtEl>
                                        <p:attrNameLst>
                                          <p:attrName>style.textDecorationUnderline</p:attrName>
                                        </p:attrNameLst>
                                      </p:cBhvr>
                                      <p:to>
                                        <p:strVal val="true"/>
                                      </p:to>
                                    </p:set>
                                  </p:childTnLst>
                                </p:cTn>
                              </p:par>
                              <p:par>
                                <p:cTn id="47" presetID="22" presetClass="entr" presetSubtype="8" fill="hold" grpId="0" nodeType="withEffect">
                                  <p:stCondLst>
                                    <p:cond delay="40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par>
                                <p:cTn id="50" presetID="1" presetClass="entr" presetSubtype="0" fill="hold" grpId="0" nodeType="withEffect">
                                  <p:stCondLst>
                                    <p:cond delay="40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3074" grpId="0"/>
      <p:bldP spid="9" grpId="2"/>
      <p:bldP spid="10" grpId="0"/>
      <p:bldP spid="11" grpId="0"/>
      <p:bldP spid="12" grpId="0"/>
      <p:bldP spid="13" grpId="0"/>
      <p:bldP spid="14" grpId="0"/>
      <p:bldP spid="15" grpId="0"/>
      <p:bldP spid="16" grpId="0"/>
      <p:bldP spid="16"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3968</TotalTime>
  <Words>2573</Words>
  <Application>Microsoft Office PowerPoint</Application>
  <PresentationFormat>On-screen Show (4:3)</PresentationFormat>
  <Paragraphs>322</Paragraphs>
  <Slides>30</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Default Design</vt:lpstr>
      <vt:lpstr>PowerPoint Presentation</vt:lpstr>
      <vt:lpstr>PowerPoint Presentation</vt:lpstr>
      <vt:lpstr>And the people spoke against God and against Moses: "Why have you brought us up out of Egypt to die in the wilderness? For there is no food and no water, and our soul loathes this worthless bread." So the LORD sent fiery serpents among the people, and they bit the people; and many of the people of Israel died.      — Numbers 21:5-6  </vt:lpstr>
      <vt:lpstr>Therefore the people came to Moses, and said, "We have sinned, for we have spoken against the LORD and against you; pray to the LORD that He take away the serpents from us." So Moses prayed for the people.                      — Numbers 21:7  </vt:lpstr>
      <vt:lpstr>Then the LORD said to Moses, "Make a fiery serpent, and set it on a pole; and it shall be that everyone who is bitten, when he looks at it, shall live." So Moses made a bronze serpent,  and put it on a pole; and so it was, if  a serpent had bitten anyone, when  he looked at the bronze serpent,        he lived. — Numbers 21:8-9 </vt:lpstr>
      <vt:lpstr>He (Hezekiah) removed the high places and broke the sacred pillars, cut down the wooden image and broke in pieces the bronze serpent that Moses had made; for until those days the children of Israel burned incense to it, and called it Nehushtan.          — 2nd Kings 18:4  </vt:lpstr>
      <vt:lpstr>"No one has ascended to heaven but        He who came down from heaven, that is, the Son of Man who is in heaven. And       as Moses lifted up the serpent in the wilderness, even so must the Son of Man be lifted up, that whoever believes in Him should not perish but have eternal life. For God so loved the world that He gave His only begotten Son, that whoever believes in Him should not perish but have everlasting life." — John 3:13-16 </vt:lpstr>
      <vt:lpstr>PowerPoint Presentation</vt:lpstr>
      <vt:lpstr>"He who comes from above is above all; he who is of the earth  is earthly and speaks of the earth. He who comes from heaven            is above all." — John 3:31 </vt:lpstr>
      <vt:lpstr>Then Jesus said to them, "When you lift up the Son of Man, then you will know that I am He, and that I do nothing of Myself; but as My Father taught Me, I speak these things." — John 8:28 </vt:lpstr>
      <vt:lpstr>"And I, if I am lifted up from the earth, will draw all peoples to Myself." This He said, signifying by what death He would die.      — John 12:32-33  </vt:lpstr>
      <vt:lpstr>"The blind see and the lame walk; the lepers are cleansed and the deaf hear; the dead are raised up and the poor have the gospel preached to them. And blessed         is he who is not offended   because of Me."                                            — Matthew 11:5-6  </vt:lpstr>
      <vt:lpstr>Now while they were staying        in Galilee, Jesus said to them,   "The Son of Man is about to be betrayed into the hands of men, and they will kill Him, and the third day He will be raised up." And they were exceedingly sorrowful. — Matthew 17:22-23</vt:lpstr>
      <vt:lpstr>Then, behold, the veil of the temple was       torn in two from top to bottom; and the    earth quaked, and the rocks were split, and the graves were opened; and many bodies of the saints who had fallen asleep were raised; and coming out of the graves after His resurrection, they went into the holy city       and appeared to many. So when the centurion and those with him, who were guarding Jesus, saw the earthquake and the things that had happened, they feared greatly, saying, "Truly this was the Son of God!" — Matthew 27:51-54 </vt:lpstr>
      <vt:lpstr>For Sadducees say that there is   no resurrection -- and no angel     or spirit; but the Pharisees    confess both. — Acts 23:8 </vt:lpstr>
      <vt:lpstr>"He is not here; for He is risen,    as He said. Come, see the place where the Lord lay." — Matthew 28:6 </vt:lpstr>
      <vt:lpstr>After that He was seen by over five hundred brethren at once,     of whom the greater part remain to the present, but some have fallen asleep. — 1st Corinthians 15:6 </vt:lpstr>
      <vt:lpstr>"This Jesus God has raised up, of which we are all witnesses." — Acts 2:32  </vt:lpstr>
      <vt:lpstr>And being found in appearance as a man, He humbled Himself and became obedient to the point of death, even the death of the cross. Therefore God also has highly exalted Him and given Him the name which is above every name, that at the name of Jesus every knee should bow, of those in heaven, and  of those on earth, and of those under the earth, and that every tongue should confess that Jesus Christ is Lord, to the glory of God the Father. — Philippians 2:8-11 </vt:lpstr>
      <vt:lpstr>"Nor is there salvation in any other, for there is no other name under heaven given among men by which we must be saved."         — Acts 4:12  </vt:lpstr>
      <vt:lpstr>… looking unto Jesus, the author and finisher of our faith, who for the joy that was set before Him endured the cross, despising the shame, and has sat down at the right hand of the throne of God.   — Hebrews 12:2  </vt:lpstr>
      <vt:lpstr>… knowing that Christ, having been raised from the dead, dies no more. Death no longer has dominion over Him. For the death that He died, He died to sin once for all; but the life that He lives, He lives to God. Likewise you also, reckon yourselves to be dead indeed      to sin, but alive to God in Christ Jesus our Lord. Therefore do not let sin reign in your mortal body, that you should obey it in its lusts. — Romans 6:9-12 </vt:lpstr>
      <vt:lpstr>If then you were raised with Christ, seek those things which are above, where Christ is, sitting at the right hand of God. Set your mind on things above, not on things on the earth. For you died, and your life is hidden with Christ in God. — Colossians 3:1-3 </vt:lpstr>
      <vt:lpstr>When Christ who is our life appears, then you also will appear with Him in glory. Therefore put to death your members which   are on the earth: fornication, uncleanness, passion, evil desire, and covetousness, which is idolatry. — Colossians 3:4-5 </vt:lpstr>
      <vt:lpstr>[A Song of Ascents.] Unto You I  lift up my eyes, O You who dwell in the heavens. — Psalms 123:1 </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363</cp:revision>
  <dcterms:created xsi:type="dcterms:W3CDTF">2014-04-12T23:55:49Z</dcterms:created>
  <dcterms:modified xsi:type="dcterms:W3CDTF">2021-04-25T22:27:06Z</dcterms:modified>
</cp:coreProperties>
</file>