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346" r:id="rId3"/>
    <p:sldId id="640" r:id="rId4"/>
    <p:sldId id="641" r:id="rId5"/>
    <p:sldId id="642" r:id="rId6"/>
    <p:sldId id="643" r:id="rId7"/>
    <p:sldId id="644" r:id="rId8"/>
    <p:sldId id="645" r:id="rId9"/>
    <p:sldId id="646" r:id="rId10"/>
    <p:sldId id="647" r:id="rId11"/>
    <p:sldId id="648" r:id="rId12"/>
    <p:sldId id="649" r:id="rId13"/>
    <p:sldId id="650" r:id="rId14"/>
    <p:sldId id="651" r:id="rId15"/>
    <p:sldId id="652" r:id="rId16"/>
    <p:sldId id="653" r:id="rId17"/>
    <p:sldId id="654" r:id="rId18"/>
    <p:sldId id="655" r:id="rId19"/>
    <p:sldId id="656" r:id="rId20"/>
    <p:sldId id="666" r:id="rId21"/>
    <p:sldId id="657" r:id="rId22"/>
    <p:sldId id="658" r:id="rId23"/>
    <p:sldId id="659" r:id="rId24"/>
    <p:sldId id="660" r:id="rId25"/>
    <p:sldId id="661" r:id="rId26"/>
    <p:sldId id="662" r:id="rId27"/>
    <p:sldId id="664" r:id="rId28"/>
    <p:sldId id="665" r:id="rId29"/>
    <p:sldId id="350" r:id="rId30"/>
    <p:sldId id="283" r:id="rId31"/>
    <p:sldId id="382" r:id="rId3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5D2884"/>
    <a:srgbClr val="0066FF"/>
    <a:srgbClr val="00FFFF"/>
    <a:srgbClr val="0083E6"/>
    <a:srgbClr val="3B4312"/>
    <a:srgbClr val="90B40C"/>
    <a:srgbClr val="66FF33"/>
    <a:srgbClr val="FF00FF"/>
    <a:srgbClr val="7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07" autoAdjust="0"/>
    <p:restoredTop sz="74510" autoAdjust="0"/>
  </p:normalViewPr>
  <p:slideViewPr>
    <p:cSldViewPr snapToGrid="0">
      <p:cViewPr varScale="1">
        <p:scale>
          <a:sx n="71" d="100"/>
          <a:sy n="71" d="100"/>
        </p:scale>
        <p:origin x="1842" y="66"/>
      </p:cViewPr>
      <p:guideLst>
        <p:guide orient="horz" pos="2160"/>
        <p:guide pos="288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6/7/2020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2115770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one merely dwells on the lusts of the flesh, all spiritual gifts will be at best, elusive. The soul is a gift of God and it should be everyone's ambition, and need, to follow where God leads us.</a:t>
            </a:r>
          </a:p>
        </p:txBody>
      </p:sp>
      <p:sp>
        <p:nvSpPr>
          <p:cNvPr id="4" name="Slide Number Placeholder 3"/>
          <p:cNvSpPr>
            <a:spLocks noGrp="1"/>
          </p:cNvSpPr>
          <p:nvPr>
            <p:ph type="sldNum" sz="quarter" idx="5"/>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2378039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message from Jesus is to exercise self-control and to laboriously pursue good works.</a:t>
            </a:r>
          </a:p>
        </p:txBody>
      </p:sp>
      <p:sp>
        <p:nvSpPr>
          <p:cNvPr id="4" name="Slide Number Placeholder 3"/>
          <p:cNvSpPr>
            <a:spLocks noGrp="1"/>
          </p:cNvSpPr>
          <p:nvPr>
            <p:ph type="sldNum" sz="quarter" idx="5"/>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2180941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all the purity that God is, and in delivering His word for man to know, no one should be lost to His true intentions; salvation of His children in the light. While none of us may be worthy, it must be a desire to be more acceptable in His sight, and in service to be true for all. This is accomplished by adhering to, and studying, the word of God.</a:t>
            </a:r>
          </a:p>
        </p:txBody>
      </p:sp>
      <p:sp>
        <p:nvSpPr>
          <p:cNvPr id="4" name="Slide Number Placeholder 3"/>
          <p:cNvSpPr>
            <a:spLocks noGrp="1"/>
          </p:cNvSpPr>
          <p:nvPr>
            <p:ph type="sldNum" sz="quarter" idx="5"/>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4093118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step into the life Jesus walked is to know the love that surpasses all understanding.</a:t>
            </a:r>
          </a:p>
        </p:txBody>
      </p:sp>
      <p:sp>
        <p:nvSpPr>
          <p:cNvPr id="4" name="Slide Number Placeholder 3"/>
          <p:cNvSpPr>
            <a:spLocks noGrp="1"/>
          </p:cNvSpPr>
          <p:nvPr>
            <p:ph type="sldNum" sz="quarter" idx="5"/>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2786647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is lucky if the winds of heart lead to feathers of golden truths.</a:t>
            </a:r>
          </a:p>
        </p:txBody>
      </p:sp>
      <p:sp>
        <p:nvSpPr>
          <p:cNvPr id="4" name="Slide Number Placeholder 3"/>
          <p:cNvSpPr>
            <a:spLocks noGrp="1"/>
          </p:cNvSpPr>
          <p:nvPr>
            <p:ph type="sldNum" sz="quarter" idx="5"/>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3206825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Family is precious when joy of love is shared. When love is so prevalent, it can be obscure to find yet a higher love, for God, but it must take precedence. Thankfulness for His gift to love itself should easily lift our hearts closer to Him.</a:t>
            </a:r>
          </a:p>
        </p:txBody>
      </p:sp>
      <p:sp>
        <p:nvSpPr>
          <p:cNvPr id="4" name="Slide Number Placeholder 3"/>
          <p:cNvSpPr>
            <a:spLocks noGrp="1"/>
          </p:cNvSpPr>
          <p:nvPr>
            <p:ph type="sldNum" sz="quarter" idx="5"/>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2462339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meal we eat is not just to satisfy cravings of the flesh. If desire for God and His salvation is less than anything else, priorities are misaligned from that sparkle that rises to touch eternity itself.</a:t>
            </a:r>
          </a:p>
        </p:txBody>
      </p:sp>
      <p:sp>
        <p:nvSpPr>
          <p:cNvPr id="4" name="Slide Number Placeholder 3"/>
          <p:cNvSpPr>
            <a:spLocks noGrp="1"/>
          </p:cNvSpPr>
          <p:nvPr>
            <p:ph type="sldNum" sz="quarter" idx="5"/>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1402645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call from God has always been now, as His presence has never left us, as of yet.</a:t>
            </a:r>
          </a:p>
        </p:txBody>
      </p:sp>
      <p:sp>
        <p:nvSpPr>
          <p:cNvPr id="4" name="Slide Number Placeholder 3"/>
          <p:cNvSpPr>
            <a:spLocks noGrp="1"/>
          </p:cNvSpPr>
          <p:nvPr>
            <p:ph type="sldNum" sz="quarter" idx="5"/>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4213258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have lives, and they should be valued accordingly. However, when one puts any of the activities of life above that which gave life, for it to be, true worship is neglected, and even dismissed, when property, business, and or family is the only focus. One either comes to God or not.</a:t>
            </a:r>
          </a:p>
        </p:txBody>
      </p:sp>
      <p:sp>
        <p:nvSpPr>
          <p:cNvPr id="4" name="Slide Number Placeholder 3"/>
          <p:cNvSpPr>
            <a:spLocks noGrp="1"/>
          </p:cNvSpPr>
          <p:nvPr>
            <p:ph type="sldNum" sz="quarter" idx="5"/>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2161750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Hypocrites are the snakes in all of our lives. They plot and manipulate to achieve power over others, and take little stock in accountability. Truth is possessing a clear conscience with God as our guide. Selfish people have a perverted inward desire, lacking outward expressions of mercy and truth, welded in patience.</a:t>
            </a:r>
          </a:p>
        </p:txBody>
      </p:sp>
      <p:sp>
        <p:nvSpPr>
          <p:cNvPr id="4" name="Slide Number Placeholder 3"/>
          <p:cNvSpPr>
            <a:spLocks noGrp="1"/>
          </p:cNvSpPr>
          <p:nvPr>
            <p:ph type="sldNum" sz="quarter" idx="5"/>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3504379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Hypocrites are the snakes in all of our lives. They plot and manipulate to achieve power over others, and take little stock in accountability. Truth is possessing a clear conscience with God as our guide. Selfish people have a perverted inward desire, lacking outward expressions of mercy and truth, welded in patience.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4678964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will always be, as long as God is disregarded, people that prey upon all others with cold detestable qualities. It is a choice for darkness over the light. These mongers highest achievement is satisfying their own lusts, regardless of consequences to others. Unfortunately, evil often devours what could be good. In dismissing God, one generally dismisses all respect for others as well. What could be beautiful is smothered by the web of misery. God will judge all cold hearts accordingly. </a:t>
            </a:r>
          </a:p>
        </p:txBody>
      </p:sp>
      <p:sp>
        <p:nvSpPr>
          <p:cNvPr id="4" name="Slide Number Placeholder 3"/>
          <p:cNvSpPr>
            <a:spLocks noGrp="1"/>
          </p:cNvSpPr>
          <p:nvPr>
            <p:ph type="sldNum" sz="quarter" idx="5"/>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2240664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Bible speaks of the way of truth, and so there is a way of truth. To find truth it can only be done when the truth of God is acknowledged.</a:t>
            </a:r>
          </a:p>
        </p:txBody>
      </p:sp>
      <p:sp>
        <p:nvSpPr>
          <p:cNvPr id="4" name="Slide Number Placeholder 3"/>
          <p:cNvSpPr>
            <a:spLocks noGrp="1"/>
          </p:cNvSpPr>
          <p:nvPr>
            <p:ph type="sldNum" sz="quarter" idx="5"/>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1956424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is clear for souls to pursue those things He declares as good, and flee what is defined as evil. Plenty of warnings have been given not to change His word, and deceive the ignorant by calling evil good, and good evil. Hypocrites are not able to hide from the truth God has delivered. All the lot of us fools will be shot down when we bow before His Majesty of grace.</a:t>
            </a:r>
          </a:p>
        </p:txBody>
      </p:sp>
      <p:sp>
        <p:nvSpPr>
          <p:cNvPr id="4" name="Slide Number Placeholder 3"/>
          <p:cNvSpPr>
            <a:spLocks noGrp="1"/>
          </p:cNvSpPr>
          <p:nvPr>
            <p:ph type="sldNum" sz="quarter" idx="5"/>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1814121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pursue is who we are; this is life.</a:t>
            </a:r>
          </a:p>
        </p:txBody>
      </p:sp>
      <p:sp>
        <p:nvSpPr>
          <p:cNvPr id="4" name="Slide Number Placeholder 3"/>
          <p:cNvSpPr>
            <a:spLocks noGrp="1"/>
          </p:cNvSpPr>
          <p:nvPr>
            <p:ph type="sldNum" sz="quarter" idx="5"/>
          </p:nvPr>
        </p:nvSpPr>
        <p:spPr/>
        <p:txBody>
          <a:bodyPr/>
          <a:lstStyle/>
          <a:p>
            <a:fld id="{9C51D9B6-958F-4022-8446-FFC7E7C9F731}" type="slidenum">
              <a:rPr lang="en-US" smtClean="0"/>
              <a:t>24</a:t>
            </a:fld>
            <a:endParaRPr lang="en-US"/>
          </a:p>
        </p:txBody>
      </p:sp>
    </p:spTree>
    <p:extLst>
      <p:ext uri="{BB962C8B-B14F-4D97-AF65-F5344CB8AC3E}">
        <p14:creationId xmlns:p14="http://schemas.microsoft.com/office/powerpoint/2010/main" val="7259846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Drawing near to God helps our climb away from those evil practices of the past, or even those that remain in the present. One can never be close enough to God for all He has done for us. God does not seek souls who hide behind walls of deception. Truth is transparent where it forever resides as obvious.</a:t>
            </a:r>
          </a:p>
        </p:txBody>
      </p:sp>
      <p:sp>
        <p:nvSpPr>
          <p:cNvPr id="4" name="Slide Number Placeholder 3"/>
          <p:cNvSpPr>
            <a:spLocks noGrp="1"/>
          </p:cNvSpPr>
          <p:nvPr>
            <p:ph type="sldNum" sz="quarter" idx="5"/>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24852791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Trust in anything is what we put faith in. Trust in God frees a soul to find contentment above all that is the material realm.</a:t>
            </a:r>
          </a:p>
        </p:txBody>
      </p:sp>
      <p:sp>
        <p:nvSpPr>
          <p:cNvPr id="4" name="Slide Number Placeholder 3"/>
          <p:cNvSpPr>
            <a:spLocks noGrp="1"/>
          </p:cNvSpPr>
          <p:nvPr>
            <p:ph type="sldNum" sz="quarter" idx="5"/>
          </p:nvPr>
        </p:nvSpPr>
        <p:spPr/>
        <p:txBody>
          <a:bodyPr/>
          <a:lstStyle/>
          <a:p>
            <a:fld id="{9C51D9B6-958F-4022-8446-FFC7E7C9F731}" type="slidenum">
              <a:rPr lang="en-US" smtClean="0"/>
              <a:t>26</a:t>
            </a:fld>
            <a:endParaRPr lang="en-US"/>
          </a:p>
        </p:txBody>
      </p:sp>
    </p:spTree>
    <p:extLst>
      <p:ext uri="{BB962C8B-B14F-4D97-AF65-F5344CB8AC3E}">
        <p14:creationId xmlns:p14="http://schemas.microsoft.com/office/powerpoint/2010/main" val="24960111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None of has attained perfection as we struggle to become better than before, for those with conscience. Regrets are part of that repentance to turn back to God, and regard His ways of being. The fires of truth help understanding as we travel through this wicked world. Let us dream of better days where we lift each other to be more for our children. Assholes die in the piles they create. We must find a way to fertilize the future, and the truth of God has no greater value in this pursuit.</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27</a:t>
            </a:fld>
            <a:endParaRPr lang="en-US"/>
          </a:p>
        </p:txBody>
      </p:sp>
    </p:spTree>
    <p:extLst>
      <p:ext uri="{BB962C8B-B14F-4D97-AF65-F5344CB8AC3E}">
        <p14:creationId xmlns:p14="http://schemas.microsoft.com/office/powerpoint/2010/main" val="13127892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can be hard to choose life over death, optimism verses pessimism, as honest hearts can find it difficult to not look back upon the sins we all bear. It is not original sin, but those actions of selfishness we have all individually pursued. In an ever flowing kaleidoscope of stop and go, what cripples us is lack of belief, in God, and in one another. </a:t>
            </a:r>
          </a:p>
        </p:txBody>
      </p:sp>
      <p:sp>
        <p:nvSpPr>
          <p:cNvPr id="4" name="Slide Number Placeholder 3"/>
          <p:cNvSpPr>
            <a:spLocks noGrp="1"/>
          </p:cNvSpPr>
          <p:nvPr>
            <p:ph type="sldNum" sz="quarter" idx="5"/>
          </p:nvPr>
        </p:nvSpPr>
        <p:spPr/>
        <p:txBody>
          <a:bodyPr/>
          <a:lstStyle/>
          <a:p>
            <a:fld id="{9C51D9B6-958F-4022-8446-FFC7E7C9F731}" type="slidenum">
              <a:rPr lang="en-US" smtClean="0"/>
              <a:t>28</a:t>
            </a:fld>
            <a:endParaRPr lang="en-US"/>
          </a:p>
        </p:txBody>
      </p:sp>
    </p:spTree>
    <p:extLst>
      <p:ext uri="{BB962C8B-B14F-4D97-AF65-F5344CB8AC3E}">
        <p14:creationId xmlns:p14="http://schemas.microsoft.com/office/powerpoint/2010/main" val="157129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greatest pursuit for all is seeking love’s peace</a:t>
            </a:r>
          </a:p>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29</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we pursue those things called out for, for the best in our spiritual evolvement? The pools of peace are in the depths of heaven’s truth.</a:t>
            </a:r>
          </a:p>
        </p:txBody>
      </p:sp>
      <p:sp>
        <p:nvSpPr>
          <p:cNvPr id="4" name="Slide Number Placeholder 3"/>
          <p:cNvSpPr>
            <a:spLocks noGrp="1"/>
          </p:cNvSpPr>
          <p:nvPr>
            <p:ph type="sldNum" sz="quarter" idx="5"/>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16798709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31</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 challenge with all the adversities in this world to follow the advice of the Bible. However, it instructs us all with a baseline of conduct in appreciative qualities to pursue. Genuinely caring for others has always been paramount for anything really successful. When we help others is where our true strength is found.</a:t>
            </a:r>
          </a:p>
        </p:txBody>
      </p:sp>
      <p:sp>
        <p:nvSpPr>
          <p:cNvPr id="4" name="Slide Number Placeholder 3"/>
          <p:cNvSpPr>
            <a:spLocks noGrp="1"/>
          </p:cNvSpPr>
          <p:nvPr>
            <p:ph type="sldNum" sz="quarter" idx="5"/>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3181994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rose’s fragrance, love must rise in sweet tender tranquility, for it to be real.</a:t>
            </a:r>
          </a:p>
        </p:txBody>
      </p:sp>
      <p:sp>
        <p:nvSpPr>
          <p:cNvPr id="4" name="Slide Number Placeholder 3"/>
          <p:cNvSpPr>
            <a:spLocks noGrp="1"/>
          </p:cNvSpPr>
          <p:nvPr>
            <p:ph type="sldNum" sz="quarter" idx="5"/>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3577583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misery like the misery of one unable to find love, breaking over filthy language. It is a conscious event to remain more decent than despicable. Doing good and pursuing peace brings the treasures of heaven to heart. To find the definition of good, one has to look to the word of God.</a:t>
            </a:r>
          </a:p>
        </p:txBody>
      </p:sp>
      <p:sp>
        <p:nvSpPr>
          <p:cNvPr id="4" name="Slide Number Placeholder 3"/>
          <p:cNvSpPr>
            <a:spLocks noGrp="1"/>
          </p:cNvSpPr>
          <p:nvPr>
            <p:ph type="sldNum" sz="quarter" idx="5"/>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3722450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Pondering on the qualities called out for radiate the greatest smiles in the midst of laughter. God sings to us with every breath.</a:t>
            </a:r>
          </a:p>
        </p:txBody>
      </p:sp>
      <p:sp>
        <p:nvSpPr>
          <p:cNvPr id="4" name="Slide Number Placeholder 3"/>
          <p:cNvSpPr>
            <a:spLocks noGrp="1"/>
          </p:cNvSpPr>
          <p:nvPr>
            <p:ph type="sldNum" sz="quarter" idx="5"/>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1279926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flowers sway in the wind, our love should reflect His gifts of beauty, and respect and or regard for this freedom to be. It does not say to use freedom of spirit to pursue evil intentions skewing away from God’s purposed word. God’s truth cannot be replaced by the oblivious whims of man.</a:t>
            </a:r>
          </a:p>
        </p:txBody>
      </p:sp>
      <p:sp>
        <p:nvSpPr>
          <p:cNvPr id="4" name="Slide Number Placeholder 3"/>
          <p:cNvSpPr>
            <a:spLocks noGrp="1"/>
          </p:cNvSpPr>
          <p:nvPr>
            <p:ph type="sldNum" sz="quarter" idx="5"/>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354437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 delivers wisdom for those of careful thoughtfulness. A raving maniac is easily exposed. Many diseases of spirit confront the soul. Arrogance, superiority over others, lauding self, has the value of all that is empty. Weakness in pride holds the unsettling resentments of others, and sears the heart from true peace. Some are never able to recover, mired in the battles of self, and it can take a lifetime to overcome lust, and turn it to unutterable sincerest of deepest love, over its shallow predecessor of youthful reckless wild passions. Instant gratification endures little if not held with pure unconditional commitment of heart. Endless desire spirals a hole with peace so far out of reach. Contentment is closely associated with pure love. Gladness is deeper than the flesh can deliver. What is divine is to be supremely valued where thankfulness lifts us past troubles caused by grief and not having. Prayer is what establishes a clean heart.</a:t>
            </a:r>
          </a:p>
        </p:txBody>
      </p:sp>
      <p:sp>
        <p:nvSpPr>
          <p:cNvPr id="4" name="Slide Number Placeholder 3"/>
          <p:cNvSpPr>
            <a:spLocks noGrp="1"/>
          </p:cNvSpPr>
          <p:nvPr>
            <p:ph type="sldNum" sz="quarter" idx="5"/>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3754499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www.miss604.com/2012/08/italy-wins-2012-honda-celebration-of-light.html" TargetMode="External"/><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pxhere.com/en/photo/685851" TargetMode="Externa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21.jpg"/><Relationship Id="rId18" Type="http://schemas.openxmlformats.org/officeDocument/2006/relationships/image" Target="../media/image28.jpg"/><Relationship Id="rId26" Type="http://schemas.openxmlformats.org/officeDocument/2006/relationships/image" Target="../media/image41.jpg"/><Relationship Id="rId3" Type="http://schemas.openxmlformats.org/officeDocument/2006/relationships/image" Target="../media/image1.jpg"/><Relationship Id="rId21" Type="http://schemas.openxmlformats.org/officeDocument/2006/relationships/image" Target="../media/image34.jpg"/><Relationship Id="rId7" Type="http://schemas.openxmlformats.org/officeDocument/2006/relationships/image" Target="../media/image8.jpg"/><Relationship Id="rId12" Type="http://schemas.openxmlformats.org/officeDocument/2006/relationships/image" Target="../media/image18.jpg"/><Relationship Id="rId17" Type="http://schemas.openxmlformats.org/officeDocument/2006/relationships/image" Target="../media/image26.jpg"/><Relationship Id="rId25" Type="http://schemas.openxmlformats.org/officeDocument/2006/relationships/image" Target="../media/image40.jpeg"/><Relationship Id="rId2" Type="http://schemas.openxmlformats.org/officeDocument/2006/relationships/notesSlide" Target="../notesSlides/notesSlide27.xml"/><Relationship Id="rId16" Type="http://schemas.openxmlformats.org/officeDocument/2006/relationships/image" Target="../media/image25.jpg"/><Relationship Id="rId20"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6.jpg"/><Relationship Id="rId11" Type="http://schemas.openxmlformats.org/officeDocument/2006/relationships/image" Target="../media/image15.jpg"/><Relationship Id="rId24" Type="http://schemas.openxmlformats.org/officeDocument/2006/relationships/image" Target="../media/image38.jpg"/><Relationship Id="rId5" Type="http://schemas.openxmlformats.org/officeDocument/2006/relationships/image" Target="../media/image5.jpg"/><Relationship Id="rId15" Type="http://schemas.openxmlformats.org/officeDocument/2006/relationships/image" Target="../media/image24.jpeg"/><Relationship Id="rId23" Type="http://schemas.openxmlformats.org/officeDocument/2006/relationships/image" Target="../media/image36.jpg"/><Relationship Id="rId10" Type="http://schemas.openxmlformats.org/officeDocument/2006/relationships/image" Target="../media/image14.jpg"/><Relationship Id="rId19" Type="http://schemas.openxmlformats.org/officeDocument/2006/relationships/image" Target="../media/image29.jpg"/><Relationship Id="rId4" Type="http://schemas.openxmlformats.org/officeDocument/2006/relationships/image" Target="../media/image3.jpg"/><Relationship Id="rId9" Type="http://schemas.openxmlformats.org/officeDocument/2006/relationships/image" Target="../media/image42.jpeg"/><Relationship Id="rId14" Type="http://schemas.openxmlformats.org/officeDocument/2006/relationships/image" Target="../media/image23.jpg"/><Relationship Id="rId22" Type="http://schemas.openxmlformats.org/officeDocument/2006/relationships/image" Target="../media/image35.jpg"/><Relationship Id="rId27" Type="http://schemas.openxmlformats.org/officeDocument/2006/relationships/image" Target="../media/image43.jpg"/></Relationships>
</file>

<file path=ppt/slides/_rels/slide28.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jpeg"/><Relationship Id="rId18" Type="http://schemas.openxmlformats.org/officeDocument/2006/relationships/image" Target="../media/image57.jpeg"/><Relationship Id="rId26" Type="http://schemas.openxmlformats.org/officeDocument/2006/relationships/image" Target="../media/image65.jpeg"/><Relationship Id="rId3" Type="http://schemas.openxmlformats.org/officeDocument/2006/relationships/image" Target="../media/image44.jpeg"/><Relationship Id="rId21" Type="http://schemas.openxmlformats.org/officeDocument/2006/relationships/image" Target="../media/image60.jpeg"/><Relationship Id="rId7" Type="http://schemas.openxmlformats.org/officeDocument/2006/relationships/image" Target="../media/image47.jpeg"/><Relationship Id="rId12" Type="http://schemas.openxmlformats.org/officeDocument/2006/relationships/image" Target="../media/image52.jpeg"/><Relationship Id="rId17" Type="http://schemas.openxmlformats.org/officeDocument/2006/relationships/image" Target="../media/image56.jpeg"/><Relationship Id="rId25" Type="http://schemas.openxmlformats.org/officeDocument/2006/relationships/image" Target="../media/image64.jpeg"/><Relationship Id="rId2" Type="http://schemas.openxmlformats.org/officeDocument/2006/relationships/notesSlide" Target="../notesSlides/notesSlide28.xml"/><Relationship Id="rId16" Type="http://schemas.openxmlformats.org/officeDocument/2006/relationships/image" Target="../media/image55.jpeg"/><Relationship Id="rId20"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jpg"/><Relationship Id="rId11" Type="http://schemas.openxmlformats.org/officeDocument/2006/relationships/image" Target="../media/image51.jpeg"/><Relationship Id="rId24" Type="http://schemas.openxmlformats.org/officeDocument/2006/relationships/image" Target="../media/image63.jpeg"/><Relationship Id="rId5" Type="http://schemas.openxmlformats.org/officeDocument/2006/relationships/image" Target="../media/image46.jpeg"/><Relationship Id="rId15" Type="http://schemas.openxmlformats.org/officeDocument/2006/relationships/image" Target="../media/image54.jpeg"/><Relationship Id="rId23" Type="http://schemas.openxmlformats.org/officeDocument/2006/relationships/image" Target="../media/image62.jpeg"/><Relationship Id="rId10" Type="http://schemas.openxmlformats.org/officeDocument/2006/relationships/image" Target="../media/image50.jpeg"/><Relationship Id="rId19" Type="http://schemas.openxmlformats.org/officeDocument/2006/relationships/image" Target="../media/image58.jpeg"/><Relationship Id="rId4" Type="http://schemas.openxmlformats.org/officeDocument/2006/relationships/image" Target="../media/image45.jpeg"/><Relationship Id="rId9" Type="http://schemas.openxmlformats.org/officeDocument/2006/relationships/image" Target="../media/image49.jpeg"/><Relationship Id="rId14" Type="http://schemas.openxmlformats.org/officeDocument/2006/relationships/image" Target="../media/image23.jpg"/><Relationship Id="rId22" Type="http://schemas.openxmlformats.org/officeDocument/2006/relationships/image" Target="../media/image61.jpeg"/><Relationship Id="rId27" Type="http://schemas.openxmlformats.org/officeDocument/2006/relationships/image" Target="../media/image66.jpeg"/></Relationships>
</file>

<file path=ppt/slides/_rels/slide2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hyperlink" Target="https://pxhere.com/en/photo/642679" TargetMode="External"/><Relationship Id="rId4" Type="http://schemas.openxmlformats.org/officeDocument/2006/relationships/image" Target="../media/image68.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jpe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s://pxhere.com/en/photo/685851" TargetMode="Externa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32FE4B-72AB-4257-B97C-3A0DFEC58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8AB9422F-E93D-468E-AB83-1BD411C3C78C}"/>
              </a:ext>
            </a:extLst>
          </p:cNvPr>
          <p:cNvSpPr txBox="1">
            <a:spLocks/>
          </p:cNvSpPr>
          <p:nvPr/>
        </p:nvSpPr>
        <p:spPr>
          <a:xfrm>
            <a:off x="2516606" y="1165694"/>
            <a:ext cx="6158429" cy="68304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2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abstain from fleshly lusts</a:t>
            </a:r>
          </a:p>
        </p:txBody>
      </p:sp>
      <p:sp>
        <p:nvSpPr>
          <p:cNvPr id="8" name="Title 1">
            <a:extLst>
              <a:ext uri="{FF2B5EF4-FFF2-40B4-BE49-F238E27FC236}">
                <a16:creationId xmlns:a16="http://schemas.microsoft.com/office/drawing/2014/main" id="{FD41B21F-AB1E-48DD-9758-67B661A54DD4}"/>
              </a:ext>
            </a:extLst>
          </p:cNvPr>
          <p:cNvSpPr txBox="1">
            <a:spLocks/>
          </p:cNvSpPr>
          <p:nvPr/>
        </p:nvSpPr>
        <p:spPr>
          <a:xfrm>
            <a:off x="2049138" y="1812828"/>
            <a:ext cx="475604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22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war against the soul</a:t>
            </a:r>
          </a:p>
        </p:txBody>
      </p:sp>
      <p:sp>
        <p:nvSpPr>
          <p:cNvPr id="3074" name="Rectangle 2"/>
          <p:cNvSpPr>
            <a:spLocks noGrp="1" noChangeArrowheads="1"/>
          </p:cNvSpPr>
          <p:nvPr>
            <p:ph type="title"/>
          </p:nvPr>
        </p:nvSpPr>
        <p:spPr>
          <a:xfrm>
            <a:off x="356191" y="435030"/>
            <a:ext cx="8431618" cy="5987939"/>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C000"/>
                  </a:solidFill>
                  <a:prstDash val="solid"/>
                  <a:miter lim="800000"/>
                </a:ln>
                <a:solidFill>
                  <a:srgbClr val="FFFF00"/>
                </a:solidFill>
                <a:effectLst>
                  <a:glow rad="101600">
                    <a:srgbClr val="C00000"/>
                  </a:glow>
                  <a:outerShdw blurRad="50800" algn="tl" rotWithShape="0">
                    <a:srgbClr val="000000"/>
                  </a:outerShdw>
                </a:effectLst>
                <a:latin typeface="Calibri" panose="020F0502020204030204" pitchFamily="34" charset="0"/>
              </a:rPr>
              <a:t>Beloved, I beg you as sojourners and pilgrims, abstain from fleshly lusts which war against the soul, having your conduct honorable among the Gentiles, that when they speak against you as evildoers, they may, by your good works which they observe, glorify God in the day            of visitation.</a:t>
            </a:r>
            <a:r>
              <a:rPr lang="en-US" altLang="en-US" b="1" dirty="0">
                <a:ln w="17780" cmpd="sng">
                  <a:solidFill>
                    <a:srgbClr val="FFC000"/>
                  </a:solidFill>
                  <a:prstDash val="solid"/>
                  <a:miter lim="800000"/>
                </a:ln>
                <a:solidFill>
                  <a:srgbClr val="FFFF00"/>
                </a:solidFill>
                <a:effectLst>
                  <a:glow rad="101600">
                    <a:srgbClr val="C00000"/>
                  </a:glow>
                  <a:outerShdw blurRad="50800" algn="tl" rotWithShape="0">
                    <a:srgbClr val="000000"/>
                  </a:outerShdw>
                </a:effectLst>
                <a:latin typeface="Calibri" panose="020F0502020204030204" pitchFamily="34" charset="0"/>
              </a:rPr>
              <a:t> </a:t>
            </a:r>
            <a:r>
              <a:rPr lang="en-US" altLang="en-US" sz="3200" b="1" dirty="0">
                <a:ln w="17780" cmpd="sng">
                  <a:solidFill>
                    <a:srgbClr val="FFC000"/>
                  </a:solidFill>
                  <a:prstDash val="solid"/>
                  <a:miter lim="800000"/>
                </a:ln>
                <a:solidFill>
                  <a:srgbClr val="FFFF00"/>
                </a:solidFill>
                <a:effectLst>
                  <a:glow rad="101600">
                    <a:srgbClr val="C00000"/>
                  </a:glow>
                  <a:outerShdw blurRad="50800" algn="tl" rotWithShape="0">
                    <a:srgbClr val="000000"/>
                  </a:outerShdw>
                </a:effectLst>
                <a:latin typeface="Calibri" panose="020F0502020204030204" pitchFamily="34" charset="0"/>
              </a:rPr>
              <a:t>— </a:t>
            </a:r>
            <a:r>
              <a:rPr lang="en-US" altLang="en-US" sz="3200" b="1" i="1" dirty="0">
                <a:ln w="17780" cmpd="sng">
                  <a:solidFill>
                    <a:srgbClr val="FFC000"/>
                  </a:solidFill>
                  <a:prstDash val="solid"/>
                  <a:miter lim="800000"/>
                </a:ln>
                <a:solidFill>
                  <a:srgbClr val="FFFF00"/>
                </a:solidFill>
                <a:effectLst>
                  <a:glow rad="101600">
                    <a:srgbClr val="C00000"/>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C000"/>
                  </a:solidFill>
                  <a:prstDash val="solid"/>
                  <a:miter lim="800000"/>
                </a:ln>
                <a:solidFill>
                  <a:srgbClr val="FFFF00"/>
                </a:solidFill>
                <a:effectLst>
                  <a:glow rad="101600">
                    <a:srgbClr val="C00000"/>
                  </a:glow>
                  <a:outerShdw blurRad="50800" algn="tl" rotWithShape="0">
                    <a:srgbClr val="000000"/>
                  </a:outerShdw>
                </a:effectLst>
                <a:latin typeface="Calibri" panose="020F0502020204030204" pitchFamily="34" charset="0"/>
              </a:rPr>
              <a:t>st</a:t>
            </a:r>
            <a:r>
              <a:rPr lang="en-US" altLang="en-US" sz="3200" b="1" i="1" dirty="0">
                <a:ln w="17780" cmpd="sng">
                  <a:solidFill>
                    <a:srgbClr val="FFC000"/>
                  </a:solidFill>
                  <a:prstDash val="solid"/>
                  <a:miter lim="800000"/>
                </a:ln>
                <a:solidFill>
                  <a:srgbClr val="FFFF00"/>
                </a:solidFill>
                <a:effectLst>
                  <a:glow rad="101600">
                    <a:srgbClr val="C00000"/>
                  </a:glow>
                  <a:outerShdw blurRad="50800" algn="tl" rotWithShape="0">
                    <a:srgbClr val="000000"/>
                  </a:outerShdw>
                </a:effectLst>
                <a:latin typeface="Calibri" panose="020F0502020204030204" pitchFamily="34" charset="0"/>
              </a:rPr>
              <a:t> Peter 2:11-12 </a:t>
            </a:r>
          </a:p>
        </p:txBody>
      </p:sp>
      <p:sp>
        <p:nvSpPr>
          <p:cNvPr id="7" name="Rectangle 2">
            <a:extLst>
              <a:ext uri="{FF2B5EF4-FFF2-40B4-BE49-F238E27FC236}">
                <a16:creationId xmlns:a16="http://schemas.microsoft.com/office/drawing/2014/main" id="{4A7E34C9-620E-4C49-B3FF-89BF2C531349}"/>
              </a:ext>
            </a:extLst>
          </p:cNvPr>
          <p:cNvSpPr txBox="1">
            <a:spLocks noChangeArrowheads="1"/>
          </p:cNvSpPr>
          <p:nvPr/>
        </p:nvSpPr>
        <p:spPr bwMode="auto">
          <a:xfrm>
            <a:off x="2591321" y="1104901"/>
            <a:ext cx="5995295" cy="772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abstain from fleshly lusts</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28D4EFC4-889C-483E-825B-5690617ACB05}"/>
              </a:ext>
            </a:extLst>
          </p:cNvPr>
          <p:cNvSpPr txBox="1">
            <a:spLocks noChangeArrowheads="1"/>
          </p:cNvSpPr>
          <p:nvPr/>
        </p:nvSpPr>
        <p:spPr bwMode="auto">
          <a:xfrm>
            <a:off x="1999966" y="1749663"/>
            <a:ext cx="4853353" cy="76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war against</a:t>
            </a:r>
            <a:r>
              <a:rPr kumimoji="0" lang="en-US" altLang="en-US" sz="4200" b="1" i="0" u="none" strike="noStrike" kern="0" cap="none" spc="0" normalizeH="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the </a:t>
            </a:r>
            <a:r>
              <a:rPr kumimoji="0" lang="en-US" altLang="en-US" sz="4200" b="1" i="0" u="none" strike="noStrike" kern="0" cap="none" spc="0" normalizeH="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soul</a:t>
            </a:r>
            <a:endParaRPr kumimoji="0" lang="en-US" altLang="en-US" sz="42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12" name="SpotlightShape1_rendered">
            <a:extLst>
              <a:ext uri="{FF2B5EF4-FFF2-40B4-BE49-F238E27FC236}">
                <a16:creationId xmlns:a16="http://schemas.microsoft.com/office/drawing/2014/main" id="{807FF964-EAFE-4482-AE54-36AB3DAE6AE0}"/>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Tree>
    <p:extLst>
      <p:ext uri="{BB962C8B-B14F-4D97-AF65-F5344CB8AC3E}">
        <p14:creationId xmlns:p14="http://schemas.microsoft.com/office/powerpoint/2010/main" val="1232825920"/>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600"/>
                                        <p:tgtEl>
                                          <p:spTgt spid="6"/>
                                        </p:tgtEl>
                                      </p:cBhvr>
                                    </p:animEffect>
                                  </p:childTnLst>
                                </p:cTn>
                              </p:par>
                              <p:par>
                                <p:cTn id="15" presetID="18" presetClass="emph" presetSubtype="0" fill="hold" grpId="1" nodeType="withEffect">
                                  <p:stCondLst>
                                    <p:cond delay="0"/>
                                  </p:stCondLst>
                                  <p:childTnLst>
                                    <p:set>
                                      <p:cBhvr override="childStyle">
                                        <p:cTn id="16" dur="600" fill="hold"/>
                                        <p:tgtEl>
                                          <p:spTgt spid="6"/>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600"/>
                                        <p:tgtEl>
                                          <p:spTgt spid="7"/>
                                        </p:tgtEl>
                                      </p:cBhvr>
                                    </p:animEffect>
                                  </p:childTnLst>
                                </p:cTn>
                              </p:par>
                              <p:par>
                                <p:cTn id="20" presetID="22" presetClass="entr" presetSubtype="8" fill="hold" grpId="0" nodeType="withEffect">
                                  <p:stCondLst>
                                    <p:cond delay="50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50"/>
                                        <p:tgtEl>
                                          <p:spTgt spid="8"/>
                                        </p:tgtEl>
                                      </p:cBhvr>
                                    </p:animEffect>
                                  </p:childTnLst>
                                </p:cTn>
                              </p:par>
                              <p:par>
                                <p:cTn id="23" presetID="18" presetClass="emph" presetSubtype="0" fill="hold" grpId="1" nodeType="withEffect">
                                  <p:stCondLst>
                                    <p:cond delay="500"/>
                                  </p:stCondLst>
                                  <p:childTnLst>
                                    <p:set>
                                      <p:cBhvr override="childStyle">
                                        <p:cTn id="24" dur="550" fill="hold"/>
                                        <p:tgtEl>
                                          <p:spTgt spid="8"/>
                                        </p:tgtEl>
                                        <p:attrNameLst>
                                          <p:attrName>style.textDecorationUnderline</p:attrName>
                                        </p:attrNameLst>
                                      </p:cBhvr>
                                      <p:to>
                                        <p:strVal val="true"/>
                                      </p:to>
                                    </p:set>
                                  </p:childTnLst>
                                </p:cTn>
                              </p:par>
                              <p:par>
                                <p:cTn id="25" presetID="22" presetClass="entr" presetSubtype="8" fill="hold" grpId="0" nodeType="withEffect">
                                  <p:stCondLst>
                                    <p:cond delay="50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5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P spid="3074" grpId="0"/>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E289F1-800E-4963-8F79-3653099232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Cross">
            <a:extLst>
              <a:ext uri="{FF2B5EF4-FFF2-40B4-BE49-F238E27FC236}">
                <a16:creationId xmlns:a16="http://schemas.microsoft.com/office/drawing/2014/main" id="{3C5408E3-DDCC-4987-A986-A951328AD72B}"/>
              </a:ext>
            </a:extLst>
          </p:cNvPr>
          <p:cNvSpPr/>
          <p:nvPr/>
        </p:nvSpPr>
        <p:spPr>
          <a:xfrm>
            <a:off x="4310744" y="2095081"/>
            <a:ext cx="1474202" cy="2578476"/>
          </a:xfrm>
          <a:custGeom>
            <a:avLst/>
            <a:gdLst>
              <a:gd name="connsiteX0" fmla="*/ 723481 w 1467059"/>
              <a:gd name="connsiteY0" fmla="*/ 2562330 h 2562330"/>
              <a:gd name="connsiteX1" fmla="*/ 768699 w 1467059"/>
              <a:gd name="connsiteY1" fmla="*/ 2552282 h 2562330"/>
              <a:gd name="connsiteX2" fmla="*/ 874206 w 1467059"/>
              <a:gd name="connsiteY2" fmla="*/ 2466871 h 2562330"/>
              <a:gd name="connsiteX3" fmla="*/ 823965 w 1467059"/>
              <a:gd name="connsiteY3" fmla="*/ 1024932 h 2562330"/>
              <a:gd name="connsiteX4" fmla="*/ 1457011 w 1467059"/>
              <a:gd name="connsiteY4" fmla="*/ 909376 h 2562330"/>
              <a:gd name="connsiteX5" fmla="*/ 1467059 w 1467059"/>
              <a:gd name="connsiteY5" fmla="*/ 783772 h 2562330"/>
              <a:gd name="connsiteX6" fmla="*/ 1467059 w 1467059"/>
              <a:gd name="connsiteY6" fmla="*/ 718457 h 2562330"/>
              <a:gd name="connsiteX7" fmla="*/ 1416817 w 1467059"/>
              <a:gd name="connsiteY7" fmla="*/ 668216 h 2562330"/>
              <a:gd name="connsiteX8" fmla="*/ 844061 w 1467059"/>
              <a:gd name="connsiteY8" fmla="*/ 738554 h 2562330"/>
              <a:gd name="connsiteX9" fmla="*/ 834013 w 1467059"/>
              <a:gd name="connsiteY9" fmla="*/ 70339 h 2562330"/>
              <a:gd name="connsiteX10" fmla="*/ 748602 w 1467059"/>
              <a:gd name="connsiteY10" fmla="*/ 0 h 2562330"/>
              <a:gd name="connsiteX11" fmla="*/ 587828 w 1467059"/>
              <a:gd name="connsiteY11" fmla="*/ 25121 h 2562330"/>
              <a:gd name="connsiteX12" fmla="*/ 622998 w 1467059"/>
              <a:gd name="connsiteY12" fmla="*/ 793820 h 2562330"/>
              <a:gd name="connsiteX13" fmla="*/ 40193 w 1467059"/>
              <a:gd name="connsiteY13" fmla="*/ 869183 h 2562330"/>
              <a:gd name="connsiteX14" fmla="*/ 0 w 1467059"/>
              <a:gd name="connsiteY14" fmla="*/ 919424 h 2562330"/>
              <a:gd name="connsiteX15" fmla="*/ 35169 w 1467059"/>
              <a:gd name="connsiteY15" fmla="*/ 1105319 h 2562330"/>
              <a:gd name="connsiteX16" fmla="*/ 110532 w 1467059"/>
              <a:gd name="connsiteY16" fmla="*/ 1120392 h 2562330"/>
              <a:gd name="connsiteX17" fmla="*/ 617973 w 1467059"/>
              <a:gd name="connsiteY17" fmla="*/ 1065126 h 2562330"/>
              <a:gd name="connsiteX18" fmla="*/ 723481 w 1467059"/>
              <a:gd name="connsiteY18" fmla="*/ 2562330 h 2562330"/>
              <a:gd name="connsiteX0" fmla="*/ 723481 w 1467059"/>
              <a:gd name="connsiteY0" fmla="*/ 2562330 h 2562330"/>
              <a:gd name="connsiteX1" fmla="*/ 768699 w 1467059"/>
              <a:gd name="connsiteY1" fmla="*/ 2552282 h 2562330"/>
              <a:gd name="connsiteX2" fmla="*/ 874206 w 1467059"/>
              <a:gd name="connsiteY2" fmla="*/ 2466871 h 2562330"/>
              <a:gd name="connsiteX3" fmla="*/ 823965 w 1467059"/>
              <a:gd name="connsiteY3" fmla="*/ 1024932 h 2562330"/>
              <a:gd name="connsiteX4" fmla="*/ 1457011 w 1467059"/>
              <a:gd name="connsiteY4" fmla="*/ 909376 h 2562330"/>
              <a:gd name="connsiteX5" fmla="*/ 1467059 w 1467059"/>
              <a:gd name="connsiteY5" fmla="*/ 783772 h 2562330"/>
              <a:gd name="connsiteX6" fmla="*/ 1467059 w 1467059"/>
              <a:gd name="connsiteY6" fmla="*/ 718457 h 2562330"/>
              <a:gd name="connsiteX7" fmla="*/ 1416817 w 1467059"/>
              <a:gd name="connsiteY7" fmla="*/ 668216 h 2562330"/>
              <a:gd name="connsiteX8" fmla="*/ 844061 w 1467059"/>
              <a:gd name="connsiteY8" fmla="*/ 738554 h 2562330"/>
              <a:gd name="connsiteX9" fmla="*/ 834013 w 1467059"/>
              <a:gd name="connsiteY9" fmla="*/ 70339 h 2562330"/>
              <a:gd name="connsiteX10" fmla="*/ 748602 w 1467059"/>
              <a:gd name="connsiteY10" fmla="*/ 0 h 2562330"/>
              <a:gd name="connsiteX11" fmla="*/ 587828 w 1467059"/>
              <a:gd name="connsiteY11" fmla="*/ 25121 h 2562330"/>
              <a:gd name="connsiteX12" fmla="*/ 615854 w 1467059"/>
              <a:gd name="connsiteY12" fmla="*/ 789058 h 2562330"/>
              <a:gd name="connsiteX13" fmla="*/ 40193 w 1467059"/>
              <a:gd name="connsiteY13" fmla="*/ 869183 h 2562330"/>
              <a:gd name="connsiteX14" fmla="*/ 0 w 1467059"/>
              <a:gd name="connsiteY14" fmla="*/ 919424 h 2562330"/>
              <a:gd name="connsiteX15" fmla="*/ 35169 w 1467059"/>
              <a:gd name="connsiteY15" fmla="*/ 1105319 h 2562330"/>
              <a:gd name="connsiteX16" fmla="*/ 110532 w 1467059"/>
              <a:gd name="connsiteY16" fmla="*/ 1120392 h 2562330"/>
              <a:gd name="connsiteX17" fmla="*/ 617973 w 1467059"/>
              <a:gd name="connsiteY17" fmla="*/ 1065126 h 2562330"/>
              <a:gd name="connsiteX18" fmla="*/ 723481 w 1467059"/>
              <a:gd name="connsiteY18" fmla="*/ 2562330 h 2562330"/>
              <a:gd name="connsiteX0" fmla="*/ 723481 w 1467059"/>
              <a:gd name="connsiteY0" fmla="*/ 2562330 h 2562330"/>
              <a:gd name="connsiteX1" fmla="*/ 768699 w 1467059"/>
              <a:gd name="connsiteY1" fmla="*/ 2552282 h 2562330"/>
              <a:gd name="connsiteX2" fmla="*/ 874206 w 1467059"/>
              <a:gd name="connsiteY2" fmla="*/ 2466871 h 2562330"/>
              <a:gd name="connsiteX3" fmla="*/ 823965 w 1467059"/>
              <a:gd name="connsiteY3" fmla="*/ 1024932 h 2562330"/>
              <a:gd name="connsiteX4" fmla="*/ 1457011 w 1467059"/>
              <a:gd name="connsiteY4" fmla="*/ 909376 h 2562330"/>
              <a:gd name="connsiteX5" fmla="*/ 1467059 w 1467059"/>
              <a:gd name="connsiteY5" fmla="*/ 783772 h 2562330"/>
              <a:gd name="connsiteX6" fmla="*/ 1467059 w 1467059"/>
              <a:gd name="connsiteY6" fmla="*/ 718457 h 2562330"/>
              <a:gd name="connsiteX7" fmla="*/ 1416817 w 1467059"/>
              <a:gd name="connsiteY7" fmla="*/ 668216 h 2562330"/>
              <a:gd name="connsiteX8" fmla="*/ 853586 w 1467059"/>
              <a:gd name="connsiteY8" fmla="*/ 752841 h 2562330"/>
              <a:gd name="connsiteX9" fmla="*/ 834013 w 1467059"/>
              <a:gd name="connsiteY9" fmla="*/ 70339 h 2562330"/>
              <a:gd name="connsiteX10" fmla="*/ 748602 w 1467059"/>
              <a:gd name="connsiteY10" fmla="*/ 0 h 2562330"/>
              <a:gd name="connsiteX11" fmla="*/ 587828 w 1467059"/>
              <a:gd name="connsiteY11" fmla="*/ 25121 h 2562330"/>
              <a:gd name="connsiteX12" fmla="*/ 615854 w 1467059"/>
              <a:gd name="connsiteY12" fmla="*/ 789058 h 2562330"/>
              <a:gd name="connsiteX13" fmla="*/ 40193 w 1467059"/>
              <a:gd name="connsiteY13" fmla="*/ 869183 h 2562330"/>
              <a:gd name="connsiteX14" fmla="*/ 0 w 1467059"/>
              <a:gd name="connsiteY14" fmla="*/ 919424 h 2562330"/>
              <a:gd name="connsiteX15" fmla="*/ 35169 w 1467059"/>
              <a:gd name="connsiteY15" fmla="*/ 1105319 h 2562330"/>
              <a:gd name="connsiteX16" fmla="*/ 110532 w 1467059"/>
              <a:gd name="connsiteY16" fmla="*/ 1120392 h 2562330"/>
              <a:gd name="connsiteX17" fmla="*/ 617973 w 1467059"/>
              <a:gd name="connsiteY17" fmla="*/ 1065126 h 2562330"/>
              <a:gd name="connsiteX18" fmla="*/ 723481 w 1467059"/>
              <a:gd name="connsiteY18" fmla="*/ 2562330 h 2562330"/>
              <a:gd name="connsiteX0" fmla="*/ 723481 w 1467059"/>
              <a:gd name="connsiteY0" fmla="*/ 2562330 h 2562330"/>
              <a:gd name="connsiteX1" fmla="*/ 768699 w 1467059"/>
              <a:gd name="connsiteY1" fmla="*/ 2552282 h 2562330"/>
              <a:gd name="connsiteX2" fmla="*/ 874206 w 1467059"/>
              <a:gd name="connsiteY2" fmla="*/ 2466871 h 2562330"/>
              <a:gd name="connsiteX3" fmla="*/ 823965 w 1467059"/>
              <a:gd name="connsiteY3" fmla="*/ 1024932 h 2562330"/>
              <a:gd name="connsiteX4" fmla="*/ 1457011 w 1467059"/>
              <a:gd name="connsiteY4" fmla="*/ 909376 h 2562330"/>
              <a:gd name="connsiteX5" fmla="*/ 1467059 w 1467059"/>
              <a:gd name="connsiteY5" fmla="*/ 783772 h 2562330"/>
              <a:gd name="connsiteX6" fmla="*/ 1467059 w 1467059"/>
              <a:gd name="connsiteY6" fmla="*/ 718457 h 2562330"/>
              <a:gd name="connsiteX7" fmla="*/ 1416817 w 1467059"/>
              <a:gd name="connsiteY7" fmla="*/ 668216 h 2562330"/>
              <a:gd name="connsiteX8" fmla="*/ 853586 w 1467059"/>
              <a:gd name="connsiteY8" fmla="*/ 752841 h 2562330"/>
              <a:gd name="connsiteX9" fmla="*/ 834013 w 1467059"/>
              <a:gd name="connsiteY9" fmla="*/ 70339 h 2562330"/>
              <a:gd name="connsiteX10" fmla="*/ 748602 w 1467059"/>
              <a:gd name="connsiteY10" fmla="*/ 0 h 2562330"/>
              <a:gd name="connsiteX11" fmla="*/ 587828 w 1467059"/>
              <a:gd name="connsiteY11" fmla="*/ 25121 h 2562330"/>
              <a:gd name="connsiteX12" fmla="*/ 615854 w 1467059"/>
              <a:gd name="connsiteY12" fmla="*/ 789058 h 2562330"/>
              <a:gd name="connsiteX13" fmla="*/ 40193 w 1467059"/>
              <a:gd name="connsiteY13" fmla="*/ 869183 h 2562330"/>
              <a:gd name="connsiteX14" fmla="*/ 0 w 1467059"/>
              <a:gd name="connsiteY14" fmla="*/ 919424 h 2562330"/>
              <a:gd name="connsiteX15" fmla="*/ 35169 w 1467059"/>
              <a:gd name="connsiteY15" fmla="*/ 1105319 h 2562330"/>
              <a:gd name="connsiteX16" fmla="*/ 110532 w 1467059"/>
              <a:gd name="connsiteY16" fmla="*/ 1120392 h 2562330"/>
              <a:gd name="connsiteX17" fmla="*/ 622736 w 1467059"/>
              <a:gd name="connsiteY17" fmla="*/ 1048458 h 2562330"/>
              <a:gd name="connsiteX18" fmla="*/ 723481 w 1467059"/>
              <a:gd name="connsiteY18" fmla="*/ 2562330 h 2562330"/>
              <a:gd name="connsiteX0" fmla="*/ 723481 w 1467059"/>
              <a:gd name="connsiteY0" fmla="*/ 2562330 h 2562330"/>
              <a:gd name="connsiteX1" fmla="*/ 768699 w 1467059"/>
              <a:gd name="connsiteY1" fmla="*/ 2552282 h 2562330"/>
              <a:gd name="connsiteX2" fmla="*/ 874206 w 1467059"/>
              <a:gd name="connsiteY2" fmla="*/ 2466871 h 2562330"/>
              <a:gd name="connsiteX3" fmla="*/ 845396 w 1467059"/>
              <a:gd name="connsiteY3" fmla="*/ 1017789 h 2562330"/>
              <a:gd name="connsiteX4" fmla="*/ 1457011 w 1467059"/>
              <a:gd name="connsiteY4" fmla="*/ 909376 h 2562330"/>
              <a:gd name="connsiteX5" fmla="*/ 1467059 w 1467059"/>
              <a:gd name="connsiteY5" fmla="*/ 783772 h 2562330"/>
              <a:gd name="connsiteX6" fmla="*/ 1467059 w 1467059"/>
              <a:gd name="connsiteY6" fmla="*/ 718457 h 2562330"/>
              <a:gd name="connsiteX7" fmla="*/ 1416817 w 1467059"/>
              <a:gd name="connsiteY7" fmla="*/ 668216 h 2562330"/>
              <a:gd name="connsiteX8" fmla="*/ 853586 w 1467059"/>
              <a:gd name="connsiteY8" fmla="*/ 752841 h 2562330"/>
              <a:gd name="connsiteX9" fmla="*/ 834013 w 1467059"/>
              <a:gd name="connsiteY9" fmla="*/ 70339 h 2562330"/>
              <a:gd name="connsiteX10" fmla="*/ 748602 w 1467059"/>
              <a:gd name="connsiteY10" fmla="*/ 0 h 2562330"/>
              <a:gd name="connsiteX11" fmla="*/ 587828 w 1467059"/>
              <a:gd name="connsiteY11" fmla="*/ 25121 h 2562330"/>
              <a:gd name="connsiteX12" fmla="*/ 615854 w 1467059"/>
              <a:gd name="connsiteY12" fmla="*/ 789058 h 2562330"/>
              <a:gd name="connsiteX13" fmla="*/ 40193 w 1467059"/>
              <a:gd name="connsiteY13" fmla="*/ 869183 h 2562330"/>
              <a:gd name="connsiteX14" fmla="*/ 0 w 1467059"/>
              <a:gd name="connsiteY14" fmla="*/ 919424 h 2562330"/>
              <a:gd name="connsiteX15" fmla="*/ 35169 w 1467059"/>
              <a:gd name="connsiteY15" fmla="*/ 1105319 h 2562330"/>
              <a:gd name="connsiteX16" fmla="*/ 110532 w 1467059"/>
              <a:gd name="connsiteY16" fmla="*/ 1120392 h 2562330"/>
              <a:gd name="connsiteX17" fmla="*/ 622736 w 1467059"/>
              <a:gd name="connsiteY17" fmla="*/ 1048458 h 2562330"/>
              <a:gd name="connsiteX18" fmla="*/ 723481 w 1467059"/>
              <a:gd name="connsiteY18" fmla="*/ 2562330 h 2562330"/>
              <a:gd name="connsiteX0" fmla="*/ 723481 w 1467059"/>
              <a:gd name="connsiteY0" fmla="*/ 2562330 h 2562330"/>
              <a:gd name="connsiteX1" fmla="*/ 768699 w 1467059"/>
              <a:gd name="connsiteY1" fmla="*/ 2552282 h 2562330"/>
              <a:gd name="connsiteX2" fmla="*/ 874206 w 1467059"/>
              <a:gd name="connsiteY2" fmla="*/ 2466871 h 2562330"/>
              <a:gd name="connsiteX3" fmla="*/ 845396 w 1467059"/>
              <a:gd name="connsiteY3" fmla="*/ 1017789 h 2562330"/>
              <a:gd name="connsiteX4" fmla="*/ 1454630 w 1467059"/>
              <a:gd name="connsiteY4" fmla="*/ 933189 h 2562330"/>
              <a:gd name="connsiteX5" fmla="*/ 1467059 w 1467059"/>
              <a:gd name="connsiteY5" fmla="*/ 783772 h 2562330"/>
              <a:gd name="connsiteX6" fmla="*/ 1467059 w 1467059"/>
              <a:gd name="connsiteY6" fmla="*/ 718457 h 2562330"/>
              <a:gd name="connsiteX7" fmla="*/ 1416817 w 1467059"/>
              <a:gd name="connsiteY7" fmla="*/ 668216 h 2562330"/>
              <a:gd name="connsiteX8" fmla="*/ 853586 w 1467059"/>
              <a:gd name="connsiteY8" fmla="*/ 752841 h 2562330"/>
              <a:gd name="connsiteX9" fmla="*/ 834013 w 1467059"/>
              <a:gd name="connsiteY9" fmla="*/ 70339 h 2562330"/>
              <a:gd name="connsiteX10" fmla="*/ 748602 w 1467059"/>
              <a:gd name="connsiteY10" fmla="*/ 0 h 2562330"/>
              <a:gd name="connsiteX11" fmla="*/ 587828 w 1467059"/>
              <a:gd name="connsiteY11" fmla="*/ 25121 h 2562330"/>
              <a:gd name="connsiteX12" fmla="*/ 615854 w 1467059"/>
              <a:gd name="connsiteY12" fmla="*/ 789058 h 2562330"/>
              <a:gd name="connsiteX13" fmla="*/ 40193 w 1467059"/>
              <a:gd name="connsiteY13" fmla="*/ 869183 h 2562330"/>
              <a:gd name="connsiteX14" fmla="*/ 0 w 1467059"/>
              <a:gd name="connsiteY14" fmla="*/ 919424 h 2562330"/>
              <a:gd name="connsiteX15" fmla="*/ 35169 w 1467059"/>
              <a:gd name="connsiteY15" fmla="*/ 1105319 h 2562330"/>
              <a:gd name="connsiteX16" fmla="*/ 110532 w 1467059"/>
              <a:gd name="connsiteY16" fmla="*/ 1120392 h 2562330"/>
              <a:gd name="connsiteX17" fmla="*/ 622736 w 1467059"/>
              <a:gd name="connsiteY17" fmla="*/ 1048458 h 2562330"/>
              <a:gd name="connsiteX18" fmla="*/ 723481 w 1467059"/>
              <a:gd name="connsiteY18" fmla="*/ 2562330 h 2562330"/>
              <a:gd name="connsiteX0" fmla="*/ 723481 w 1474202"/>
              <a:gd name="connsiteY0" fmla="*/ 2562330 h 2562330"/>
              <a:gd name="connsiteX1" fmla="*/ 768699 w 1474202"/>
              <a:gd name="connsiteY1" fmla="*/ 2552282 h 2562330"/>
              <a:gd name="connsiteX2" fmla="*/ 874206 w 1474202"/>
              <a:gd name="connsiteY2" fmla="*/ 2466871 h 2562330"/>
              <a:gd name="connsiteX3" fmla="*/ 845396 w 1474202"/>
              <a:gd name="connsiteY3" fmla="*/ 1017789 h 2562330"/>
              <a:gd name="connsiteX4" fmla="*/ 1454630 w 1474202"/>
              <a:gd name="connsiteY4" fmla="*/ 933189 h 2562330"/>
              <a:gd name="connsiteX5" fmla="*/ 1474202 w 1474202"/>
              <a:gd name="connsiteY5" fmla="*/ 807585 h 2562330"/>
              <a:gd name="connsiteX6" fmla="*/ 1467059 w 1474202"/>
              <a:gd name="connsiteY6" fmla="*/ 718457 h 2562330"/>
              <a:gd name="connsiteX7" fmla="*/ 1416817 w 1474202"/>
              <a:gd name="connsiteY7" fmla="*/ 668216 h 2562330"/>
              <a:gd name="connsiteX8" fmla="*/ 853586 w 1474202"/>
              <a:gd name="connsiteY8" fmla="*/ 752841 h 2562330"/>
              <a:gd name="connsiteX9" fmla="*/ 834013 w 1474202"/>
              <a:gd name="connsiteY9" fmla="*/ 70339 h 2562330"/>
              <a:gd name="connsiteX10" fmla="*/ 748602 w 1474202"/>
              <a:gd name="connsiteY10" fmla="*/ 0 h 2562330"/>
              <a:gd name="connsiteX11" fmla="*/ 587828 w 1474202"/>
              <a:gd name="connsiteY11" fmla="*/ 25121 h 2562330"/>
              <a:gd name="connsiteX12" fmla="*/ 615854 w 1474202"/>
              <a:gd name="connsiteY12" fmla="*/ 789058 h 2562330"/>
              <a:gd name="connsiteX13" fmla="*/ 40193 w 1474202"/>
              <a:gd name="connsiteY13" fmla="*/ 869183 h 2562330"/>
              <a:gd name="connsiteX14" fmla="*/ 0 w 1474202"/>
              <a:gd name="connsiteY14" fmla="*/ 919424 h 2562330"/>
              <a:gd name="connsiteX15" fmla="*/ 35169 w 1474202"/>
              <a:gd name="connsiteY15" fmla="*/ 1105319 h 2562330"/>
              <a:gd name="connsiteX16" fmla="*/ 110532 w 1474202"/>
              <a:gd name="connsiteY16" fmla="*/ 1120392 h 2562330"/>
              <a:gd name="connsiteX17" fmla="*/ 622736 w 1474202"/>
              <a:gd name="connsiteY17" fmla="*/ 1048458 h 2562330"/>
              <a:gd name="connsiteX18" fmla="*/ 723481 w 1474202"/>
              <a:gd name="connsiteY18" fmla="*/ 2562330 h 2562330"/>
              <a:gd name="connsiteX0" fmla="*/ 723481 w 1474202"/>
              <a:gd name="connsiteY0" fmla="*/ 2562330 h 2562330"/>
              <a:gd name="connsiteX1" fmla="*/ 768699 w 1474202"/>
              <a:gd name="connsiteY1" fmla="*/ 2552282 h 2562330"/>
              <a:gd name="connsiteX2" fmla="*/ 874206 w 1474202"/>
              <a:gd name="connsiteY2" fmla="*/ 2466871 h 2562330"/>
              <a:gd name="connsiteX3" fmla="*/ 845396 w 1474202"/>
              <a:gd name="connsiteY3" fmla="*/ 1017789 h 2562330"/>
              <a:gd name="connsiteX4" fmla="*/ 1454630 w 1474202"/>
              <a:gd name="connsiteY4" fmla="*/ 933189 h 2562330"/>
              <a:gd name="connsiteX5" fmla="*/ 1474202 w 1474202"/>
              <a:gd name="connsiteY5" fmla="*/ 807585 h 2562330"/>
              <a:gd name="connsiteX6" fmla="*/ 1467059 w 1474202"/>
              <a:gd name="connsiteY6" fmla="*/ 718457 h 2562330"/>
              <a:gd name="connsiteX7" fmla="*/ 1416817 w 1474202"/>
              <a:gd name="connsiteY7" fmla="*/ 668216 h 2562330"/>
              <a:gd name="connsiteX8" fmla="*/ 855967 w 1474202"/>
              <a:gd name="connsiteY8" fmla="*/ 745697 h 2562330"/>
              <a:gd name="connsiteX9" fmla="*/ 834013 w 1474202"/>
              <a:gd name="connsiteY9" fmla="*/ 70339 h 2562330"/>
              <a:gd name="connsiteX10" fmla="*/ 748602 w 1474202"/>
              <a:gd name="connsiteY10" fmla="*/ 0 h 2562330"/>
              <a:gd name="connsiteX11" fmla="*/ 587828 w 1474202"/>
              <a:gd name="connsiteY11" fmla="*/ 25121 h 2562330"/>
              <a:gd name="connsiteX12" fmla="*/ 615854 w 1474202"/>
              <a:gd name="connsiteY12" fmla="*/ 789058 h 2562330"/>
              <a:gd name="connsiteX13" fmla="*/ 40193 w 1474202"/>
              <a:gd name="connsiteY13" fmla="*/ 869183 h 2562330"/>
              <a:gd name="connsiteX14" fmla="*/ 0 w 1474202"/>
              <a:gd name="connsiteY14" fmla="*/ 919424 h 2562330"/>
              <a:gd name="connsiteX15" fmla="*/ 35169 w 1474202"/>
              <a:gd name="connsiteY15" fmla="*/ 1105319 h 2562330"/>
              <a:gd name="connsiteX16" fmla="*/ 110532 w 1474202"/>
              <a:gd name="connsiteY16" fmla="*/ 1120392 h 2562330"/>
              <a:gd name="connsiteX17" fmla="*/ 622736 w 1474202"/>
              <a:gd name="connsiteY17" fmla="*/ 1048458 h 2562330"/>
              <a:gd name="connsiteX18" fmla="*/ 723481 w 1474202"/>
              <a:gd name="connsiteY18" fmla="*/ 2562330 h 2562330"/>
              <a:gd name="connsiteX0" fmla="*/ 723481 w 1474202"/>
              <a:gd name="connsiteY0" fmla="*/ 2562330 h 2562330"/>
              <a:gd name="connsiteX1" fmla="*/ 768699 w 1474202"/>
              <a:gd name="connsiteY1" fmla="*/ 2552282 h 2562330"/>
              <a:gd name="connsiteX2" fmla="*/ 874206 w 1474202"/>
              <a:gd name="connsiteY2" fmla="*/ 2466871 h 2562330"/>
              <a:gd name="connsiteX3" fmla="*/ 845396 w 1474202"/>
              <a:gd name="connsiteY3" fmla="*/ 1017789 h 2562330"/>
              <a:gd name="connsiteX4" fmla="*/ 1454630 w 1474202"/>
              <a:gd name="connsiteY4" fmla="*/ 933189 h 2562330"/>
              <a:gd name="connsiteX5" fmla="*/ 1474202 w 1474202"/>
              <a:gd name="connsiteY5" fmla="*/ 807585 h 2562330"/>
              <a:gd name="connsiteX6" fmla="*/ 1467059 w 1474202"/>
              <a:gd name="connsiteY6" fmla="*/ 718457 h 2562330"/>
              <a:gd name="connsiteX7" fmla="*/ 1416817 w 1474202"/>
              <a:gd name="connsiteY7" fmla="*/ 668216 h 2562330"/>
              <a:gd name="connsiteX8" fmla="*/ 855967 w 1474202"/>
              <a:gd name="connsiteY8" fmla="*/ 745697 h 2562330"/>
              <a:gd name="connsiteX9" fmla="*/ 834013 w 1474202"/>
              <a:gd name="connsiteY9" fmla="*/ 70339 h 2562330"/>
              <a:gd name="connsiteX10" fmla="*/ 748602 w 1474202"/>
              <a:gd name="connsiteY10" fmla="*/ 0 h 2562330"/>
              <a:gd name="connsiteX11" fmla="*/ 587828 w 1474202"/>
              <a:gd name="connsiteY11" fmla="*/ 34646 h 2562330"/>
              <a:gd name="connsiteX12" fmla="*/ 615854 w 1474202"/>
              <a:gd name="connsiteY12" fmla="*/ 789058 h 2562330"/>
              <a:gd name="connsiteX13" fmla="*/ 40193 w 1474202"/>
              <a:gd name="connsiteY13" fmla="*/ 869183 h 2562330"/>
              <a:gd name="connsiteX14" fmla="*/ 0 w 1474202"/>
              <a:gd name="connsiteY14" fmla="*/ 919424 h 2562330"/>
              <a:gd name="connsiteX15" fmla="*/ 35169 w 1474202"/>
              <a:gd name="connsiteY15" fmla="*/ 1105319 h 2562330"/>
              <a:gd name="connsiteX16" fmla="*/ 110532 w 1474202"/>
              <a:gd name="connsiteY16" fmla="*/ 1120392 h 2562330"/>
              <a:gd name="connsiteX17" fmla="*/ 622736 w 1474202"/>
              <a:gd name="connsiteY17" fmla="*/ 1048458 h 2562330"/>
              <a:gd name="connsiteX18" fmla="*/ 723481 w 1474202"/>
              <a:gd name="connsiteY18" fmla="*/ 2562330 h 2562330"/>
              <a:gd name="connsiteX0" fmla="*/ 723481 w 1474202"/>
              <a:gd name="connsiteY0" fmla="*/ 2562330 h 2578476"/>
              <a:gd name="connsiteX1" fmla="*/ 780605 w 1474202"/>
              <a:gd name="connsiteY1" fmla="*/ 2578476 h 2578476"/>
              <a:gd name="connsiteX2" fmla="*/ 874206 w 1474202"/>
              <a:gd name="connsiteY2" fmla="*/ 2466871 h 2578476"/>
              <a:gd name="connsiteX3" fmla="*/ 845396 w 1474202"/>
              <a:gd name="connsiteY3" fmla="*/ 1017789 h 2578476"/>
              <a:gd name="connsiteX4" fmla="*/ 1454630 w 1474202"/>
              <a:gd name="connsiteY4" fmla="*/ 933189 h 2578476"/>
              <a:gd name="connsiteX5" fmla="*/ 1474202 w 1474202"/>
              <a:gd name="connsiteY5" fmla="*/ 807585 h 2578476"/>
              <a:gd name="connsiteX6" fmla="*/ 1467059 w 1474202"/>
              <a:gd name="connsiteY6" fmla="*/ 718457 h 2578476"/>
              <a:gd name="connsiteX7" fmla="*/ 1416817 w 1474202"/>
              <a:gd name="connsiteY7" fmla="*/ 668216 h 2578476"/>
              <a:gd name="connsiteX8" fmla="*/ 855967 w 1474202"/>
              <a:gd name="connsiteY8" fmla="*/ 745697 h 2578476"/>
              <a:gd name="connsiteX9" fmla="*/ 834013 w 1474202"/>
              <a:gd name="connsiteY9" fmla="*/ 70339 h 2578476"/>
              <a:gd name="connsiteX10" fmla="*/ 748602 w 1474202"/>
              <a:gd name="connsiteY10" fmla="*/ 0 h 2578476"/>
              <a:gd name="connsiteX11" fmla="*/ 587828 w 1474202"/>
              <a:gd name="connsiteY11" fmla="*/ 34646 h 2578476"/>
              <a:gd name="connsiteX12" fmla="*/ 615854 w 1474202"/>
              <a:gd name="connsiteY12" fmla="*/ 789058 h 2578476"/>
              <a:gd name="connsiteX13" fmla="*/ 40193 w 1474202"/>
              <a:gd name="connsiteY13" fmla="*/ 869183 h 2578476"/>
              <a:gd name="connsiteX14" fmla="*/ 0 w 1474202"/>
              <a:gd name="connsiteY14" fmla="*/ 919424 h 2578476"/>
              <a:gd name="connsiteX15" fmla="*/ 35169 w 1474202"/>
              <a:gd name="connsiteY15" fmla="*/ 1105319 h 2578476"/>
              <a:gd name="connsiteX16" fmla="*/ 110532 w 1474202"/>
              <a:gd name="connsiteY16" fmla="*/ 1120392 h 2578476"/>
              <a:gd name="connsiteX17" fmla="*/ 622736 w 1474202"/>
              <a:gd name="connsiteY17" fmla="*/ 1048458 h 2578476"/>
              <a:gd name="connsiteX18" fmla="*/ 723481 w 1474202"/>
              <a:gd name="connsiteY18" fmla="*/ 2562330 h 2578476"/>
              <a:gd name="connsiteX0" fmla="*/ 716338 w 1474202"/>
              <a:gd name="connsiteY0" fmla="*/ 2569474 h 2578476"/>
              <a:gd name="connsiteX1" fmla="*/ 780605 w 1474202"/>
              <a:gd name="connsiteY1" fmla="*/ 2578476 h 2578476"/>
              <a:gd name="connsiteX2" fmla="*/ 874206 w 1474202"/>
              <a:gd name="connsiteY2" fmla="*/ 2466871 h 2578476"/>
              <a:gd name="connsiteX3" fmla="*/ 845396 w 1474202"/>
              <a:gd name="connsiteY3" fmla="*/ 1017789 h 2578476"/>
              <a:gd name="connsiteX4" fmla="*/ 1454630 w 1474202"/>
              <a:gd name="connsiteY4" fmla="*/ 933189 h 2578476"/>
              <a:gd name="connsiteX5" fmla="*/ 1474202 w 1474202"/>
              <a:gd name="connsiteY5" fmla="*/ 807585 h 2578476"/>
              <a:gd name="connsiteX6" fmla="*/ 1467059 w 1474202"/>
              <a:gd name="connsiteY6" fmla="*/ 718457 h 2578476"/>
              <a:gd name="connsiteX7" fmla="*/ 1416817 w 1474202"/>
              <a:gd name="connsiteY7" fmla="*/ 668216 h 2578476"/>
              <a:gd name="connsiteX8" fmla="*/ 855967 w 1474202"/>
              <a:gd name="connsiteY8" fmla="*/ 745697 h 2578476"/>
              <a:gd name="connsiteX9" fmla="*/ 834013 w 1474202"/>
              <a:gd name="connsiteY9" fmla="*/ 70339 h 2578476"/>
              <a:gd name="connsiteX10" fmla="*/ 748602 w 1474202"/>
              <a:gd name="connsiteY10" fmla="*/ 0 h 2578476"/>
              <a:gd name="connsiteX11" fmla="*/ 587828 w 1474202"/>
              <a:gd name="connsiteY11" fmla="*/ 34646 h 2578476"/>
              <a:gd name="connsiteX12" fmla="*/ 615854 w 1474202"/>
              <a:gd name="connsiteY12" fmla="*/ 789058 h 2578476"/>
              <a:gd name="connsiteX13" fmla="*/ 40193 w 1474202"/>
              <a:gd name="connsiteY13" fmla="*/ 869183 h 2578476"/>
              <a:gd name="connsiteX14" fmla="*/ 0 w 1474202"/>
              <a:gd name="connsiteY14" fmla="*/ 919424 h 2578476"/>
              <a:gd name="connsiteX15" fmla="*/ 35169 w 1474202"/>
              <a:gd name="connsiteY15" fmla="*/ 1105319 h 2578476"/>
              <a:gd name="connsiteX16" fmla="*/ 110532 w 1474202"/>
              <a:gd name="connsiteY16" fmla="*/ 1120392 h 2578476"/>
              <a:gd name="connsiteX17" fmla="*/ 622736 w 1474202"/>
              <a:gd name="connsiteY17" fmla="*/ 1048458 h 2578476"/>
              <a:gd name="connsiteX18" fmla="*/ 716338 w 1474202"/>
              <a:gd name="connsiteY18" fmla="*/ 2569474 h 2578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74202" h="2578476">
                <a:moveTo>
                  <a:pt x="716338" y="2569474"/>
                </a:moveTo>
                <a:lnTo>
                  <a:pt x="780605" y="2578476"/>
                </a:lnTo>
                <a:lnTo>
                  <a:pt x="874206" y="2466871"/>
                </a:lnTo>
                <a:lnTo>
                  <a:pt x="845396" y="1017789"/>
                </a:lnTo>
                <a:lnTo>
                  <a:pt x="1454630" y="933189"/>
                </a:lnTo>
                <a:lnTo>
                  <a:pt x="1474202" y="807585"/>
                </a:lnTo>
                <a:lnTo>
                  <a:pt x="1467059" y="718457"/>
                </a:lnTo>
                <a:lnTo>
                  <a:pt x="1416817" y="668216"/>
                </a:lnTo>
                <a:lnTo>
                  <a:pt x="855967" y="745697"/>
                </a:lnTo>
                <a:lnTo>
                  <a:pt x="834013" y="70339"/>
                </a:lnTo>
                <a:lnTo>
                  <a:pt x="748602" y="0"/>
                </a:lnTo>
                <a:lnTo>
                  <a:pt x="587828" y="34646"/>
                </a:lnTo>
                <a:lnTo>
                  <a:pt x="615854" y="789058"/>
                </a:lnTo>
                <a:lnTo>
                  <a:pt x="40193" y="869183"/>
                </a:lnTo>
                <a:cubicBezTo>
                  <a:pt x="7206" y="913165"/>
                  <a:pt x="21890" y="897534"/>
                  <a:pt x="0" y="919424"/>
                </a:cubicBezTo>
                <a:lnTo>
                  <a:pt x="35169" y="1105319"/>
                </a:lnTo>
                <a:lnTo>
                  <a:pt x="110532" y="1120392"/>
                </a:lnTo>
                <a:lnTo>
                  <a:pt x="622736" y="1048458"/>
                </a:lnTo>
                <a:lnTo>
                  <a:pt x="716338" y="2569474"/>
                </a:ln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AB61D830-2E34-42FC-83D6-1B6354C3E03C}"/>
              </a:ext>
            </a:extLst>
          </p:cNvPr>
          <p:cNvSpPr txBox="1">
            <a:spLocks/>
          </p:cNvSpPr>
          <p:nvPr/>
        </p:nvSpPr>
        <p:spPr>
          <a:xfrm>
            <a:off x="1888332" y="1652853"/>
            <a:ext cx="294629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6" name="Title 1">
            <a:extLst>
              <a:ext uri="{FF2B5EF4-FFF2-40B4-BE49-F238E27FC236}">
                <a16:creationId xmlns:a16="http://schemas.microsoft.com/office/drawing/2014/main" id="{744B7D89-FAF2-4D82-8FC6-3F94B24A2F62}"/>
              </a:ext>
            </a:extLst>
          </p:cNvPr>
          <p:cNvSpPr txBox="1">
            <a:spLocks/>
          </p:cNvSpPr>
          <p:nvPr/>
        </p:nvSpPr>
        <p:spPr>
          <a:xfrm>
            <a:off x="3640931" y="2998260"/>
            <a:ext cx="351779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8" name="Title 1">
            <a:extLst>
              <a:ext uri="{FF2B5EF4-FFF2-40B4-BE49-F238E27FC236}">
                <a16:creationId xmlns:a16="http://schemas.microsoft.com/office/drawing/2014/main" id="{C2330E11-2D92-4B11-8BB2-0C073B286363}"/>
              </a:ext>
            </a:extLst>
          </p:cNvPr>
          <p:cNvSpPr txBox="1">
            <a:spLocks/>
          </p:cNvSpPr>
          <p:nvPr/>
        </p:nvSpPr>
        <p:spPr>
          <a:xfrm>
            <a:off x="5543550" y="3672154"/>
            <a:ext cx="302249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1540817"/>
            <a:ext cx="8229600" cy="349992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Then Jesus said to His disciples,  "If anyone desires to come after Me, let him deny himself, and take up his cross, and follow Me. </a:t>
            </a:r>
            <a:r>
              <a:rPr lang="en-US" altLang="en-US" sz="3200"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a:t>
            </a:r>
            <a:r>
              <a:rPr lang="en-US" altLang="en-US" sz="3200" b="1" i="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Matthew 16:24 </a:t>
            </a:r>
            <a:r>
              <a:rPr lang="en-US" altLang="en-US" sz="4000" b="1" i="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146E50D7-7C1B-4887-9A15-D5D0319B0283}"/>
              </a:ext>
            </a:extLst>
          </p:cNvPr>
          <p:cNvSpPr txBox="1">
            <a:spLocks noChangeArrowheads="1"/>
          </p:cNvSpPr>
          <p:nvPr/>
        </p:nvSpPr>
        <p:spPr bwMode="auto">
          <a:xfrm>
            <a:off x="1892968" y="1599205"/>
            <a:ext cx="294811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Jesus said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BB6DF0AD-B9DA-4DCB-98FE-55D8C42ACAE8}"/>
              </a:ext>
            </a:extLst>
          </p:cNvPr>
          <p:cNvSpPr txBox="1">
            <a:spLocks noChangeArrowheads="1"/>
          </p:cNvSpPr>
          <p:nvPr/>
        </p:nvSpPr>
        <p:spPr bwMode="auto">
          <a:xfrm>
            <a:off x="3690686" y="2941730"/>
            <a:ext cx="338943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deny himself</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Follow">
            <a:extLst>
              <a:ext uri="{FF2B5EF4-FFF2-40B4-BE49-F238E27FC236}">
                <a16:creationId xmlns:a16="http://schemas.microsoft.com/office/drawing/2014/main" id="{E73D5811-A425-4608-BDF2-8868BA60843D}"/>
              </a:ext>
            </a:extLst>
          </p:cNvPr>
          <p:cNvSpPr txBox="1">
            <a:spLocks noChangeArrowheads="1"/>
          </p:cNvSpPr>
          <p:nvPr/>
        </p:nvSpPr>
        <p:spPr bwMode="auto">
          <a:xfrm>
            <a:off x="5536407" y="3624263"/>
            <a:ext cx="2153239" cy="733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follow</a:t>
            </a:r>
          </a:p>
        </p:txBody>
      </p:sp>
      <p:sp>
        <p:nvSpPr>
          <p:cNvPr id="9" name="Rectangle 2">
            <a:extLst>
              <a:ext uri="{FF2B5EF4-FFF2-40B4-BE49-F238E27FC236}">
                <a16:creationId xmlns:a16="http://schemas.microsoft.com/office/drawing/2014/main" id="{67DE789E-261C-4637-9E82-4B5FE0FBD7FE}"/>
              </a:ext>
            </a:extLst>
          </p:cNvPr>
          <p:cNvSpPr txBox="1">
            <a:spLocks noChangeArrowheads="1"/>
          </p:cNvSpPr>
          <p:nvPr/>
        </p:nvSpPr>
        <p:spPr bwMode="auto">
          <a:xfrm>
            <a:off x="5614737" y="3623519"/>
            <a:ext cx="289413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follow Me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9">
            <a:extLst>
              <a:ext uri="{FF2B5EF4-FFF2-40B4-BE49-F238E27FC236}">
                <a16:creationId xmlns:a16="http://schemas.microsoft.com/office/drawing/2014/main" id="{BFDEC9CD-97A2-4887-9B1B-6071B8526A96}"/>
              </a:ext>
            </a:extLst>
          </p:cNvPr>
          <p:cNvSpPr>
            <a:spLocks noChangeArrowheads="1"/>
          </p:cNvSpPr>
          <p:nvPr/>
        </p:nvSpPr>
        <p:spPr bwMode="auto">
          <a:xfrm>
            <a:off x="2016461" y="1628171"/>
            <a:ext cx="1634121" cy="714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57150" h="57150"/>
              <a:extrusionClr>
                <a:srgbClr val="0070C0"/>
              </a:extrusionClr>
              <a:contourClr>
                <a:srgbClr val="0070C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00FFFF"/>
                </a:solidFill>
                <a:effectLst/>
                <a:uLnTx/>
                <a:uFillTx/>
                <a:latin typeface="Calibri" panose="020F0502020204030204" pitchFamily="34" charset="0"/>
                <a:ea typeface="+mn-ea"/>
                <a:cs typeface="Calibri" panose="020F0502020204030204" pitchFamily="34" charset="0"/>
              </a:rPr>
              <a:t>Jesus</a:t>
            </a:r>
            <a:endParaRPr kumimoji="0" lang="en-US" sz="4410" b="1" i="1" u="none" strike="noStrike" kern="1200" cap="none" spc="0" normalizeH="0" baseline="0" noProof="0" dirty="0">
              <a:ln>
                <a:noFill/>
              </a:ln>
              <a:solidFill>
                <a:srgbClr val="00FFFF"/>
              </a:solidFill>
              <a:effectLst/>
              <a:uLnTx/>
              <a:uFillTx/>
              <a:latin typeface="Calibri" panose="020F0502020204030204" pitchFamily="34" charset="0"/>
              <a:ea typeface="+mn-ea"/>
              <a:cs typeface="Calibri" panose="020F0502020204030204" pitchFamily="34" charset="0"/>
            </a:endParaRPr>
          </a:p>
        </p:txBody>
      </p:sp>
      <p:sp>
        <p:nvSpPr>
          <p:cNvPr id="15" name="Rectangle 12">
            <a:extLst>
              <a:ext uri="{FF2B5EF4-FFF2-40B4-BE49-F238E27FC236}">
                <a16:creationId xmlns:a16="http://schemas.microsoft.com/office/drawing/2014/main" id="{8AA468A4-5CFA-465F-837C-13D6478F24E1}"/>
              </a:ext>
            </a:extLst>
          </p:cNvPr>
          <p:cNvSpPr>
            <a:spLocks noChangeArrowheads="1"/>
          </p:cNvSpPr>
          <p:nvPr/>
        </p:nvSpPr>
        <p:spPr bwMode="auto">
          <a:xfrm>
            <a:off x="3688300" y="2835939"/>
            <a:ext cx="337870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0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self-control</a:t>
            </a:r>
            <a:endParaRPr kumimoji="0" lang="en-US" altLang="en-US" sz="50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03672620"/>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plus(in)">
                                      <p:cBhvr>
                                        <p:cTn id="7" dur="75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0" presetClass="entr" presetSubtype="0" fill="hold" grpId="0" nodeType="withEffect">
                                  <p:stCondLst>
                                    <p:cond delay="1000"/>
                                  </p:stCondLst>
                                  <p:iterate type="lt">
                                    <p:tmPct val="10000"/>
                                  </p:iterate>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stCondLst>
                                            <p:cond delay="0"/>
                                          </p:stCondLst>
                                        </p:cTn>
                                        <p:tgtEl>
                                          <p:spTgt spid="11"/>
                                        </p:tgtEl>
                                      </p:cBhvr>
                                    </p:animEffect>
                                    <p:anim to="" calcmode="lin" valueType="num">
                                      <p:cBhvr>
                                        <p:cTn id="21"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22" dur="500" fill="hold">
                                          <p:stCondLst>
                                            <p:cond delay="0"/>
                                          </p:stCondLst>
                                        </p:cTn>
                                        <p:tgtEl>
                                          <p:spTgt spid="11"/>
                                        </p:tgtEl>
                                        <p:attrNameLst>
                                          <p:attrName>ppt_h</p:attrName>
                                        </p:attrNameLst>
                                      </p:cBhvr>
                                      <p:tavLst>
                                        <p:tav tm="0">
                                          <p:val>
                                            <p:strVal val="#ppt_h*4"/>
                                          </p:val>
                                        </p:tav>
                                        <p:tav tm="100000">
                                          <p:val>
                                            <p:strVal val="#ppt_h"/>
                                          </p:val>
                                        </p:tav>
                                      </p:tavLst>
                                    </p:anim>
                                  </p:childTnLst>
                                </p:cTn>
                              </p:par>
                              <p:par>
                                <p:cTn id="23" presetID="26" presetClass="emph" presetSubtype="0" fill="hold" grpId="1" nodeType="withEffect">
                                  <p:stCondLst>
                                    <p:cond delay="1500"/>
                                  </p:stCondLst>
                                  <p:iterate type="lt">
                                    <p:tmPct val="0"/>
                                  </p:iterate>
                                  <p:childTnLst>
                                    <p:animEffect transition="out" filter="fade">
                                      <p:cBhvr>
                                        <p:cTn id="24" dur="500" tmFilter="0, 0; .2, .5; .8, .5; 1, 0"/>
                                        <p:tgtEl>
                                          <p:spTgt spid="11"/>
                                        </p:tgtEl>
                                      </p:cBhvr>
                                    </p:animEffect>
                                    <p:animScale>
                                      <p:cBhvr>
                                        <p:cTn id="25" dur="250" autoRev="1" fill="hold"/>
                                        <p:tgtEl>
                                          <p:spTgt spid="11"/>
                                        </p:tgtEl>
                                      </p:cBhvr>
                                      <p:by x="105000" y="105000"/>
                                    </p:animScale>
                                  </p:childTnLst>
                                </p:cTn>
                              </p:par>
                              <p:par>
                                <p:cTn id="26" presetID="22" presetClass="entr" presetSubtype="8" fill="hold" grpId="0" nodeType="withEffect">
                                  <p:stCondLst>
                                    <p:cond delay="40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par>
                                <p:cTn id="29" presetID="18" presetClass="emph" presetSubtype="0" fill="hold" grpId="1" nodeType="withEffect">
                                  <p:stCondLst>
                                    <p:cond delay="400"/>
                                  </p:stCondLst>
                                  <p:childTnLst>
                                    <p:set>
                                      <p:cBhvr override="childStyle">
                                        <p:cTn id="30" dur="500" fill="hold"/>
                                        <p:tgtEl>
                                          <p:spTgt spid="6"/>
                                        </p:tgtEl>
                                        <p:attrNameLst>
                                          <p:attrName>style.textDecorationUnderline</p:attrName>
                                        </p:attrNameLst>
                                      </p:cBhvr>
                                      <p:to>
                                        <p:strVal val="true"/>
                                      </p:to>
                                    </p:set>
                                  </p:childTnLst>
                                </p:cTn>
                              </p:par>
                              <p:par>
                                <p:cTn id="31" presetID="22" presetClass="entr" presetSubtype="8" fill="hold" grpId="0" nodeType="withEffect">
                                  <p:stCondLst>
                                    <p:cond delay="40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par>
                                <p:cTn id="34" presetID="22" presetClass="entr" presetSubtype="8" fill="hold" grpId="0" nodeType="withEffect">
                                  <p:stCondLst>
                                    <p:cond delay="80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18" presetClass="emph" presetSubtype="0" fill="hold" grpId="1" nodeType="withEffect">
                                  <p:stCondLst>
                                    <p:cond delay="800"/>
                                  </p:stCondLst>
                                  <p:childTnLst>
                                    <p:set>
                                      <p:cBhvr override="childStyle">
                                        <p:cTn id="38" dur="500" fill="hold"/>
                                        <p:tgtEl>
                                          <p:spTgt spid="8"/>
                                        </p:tgtEl>
                                        <p:attrNameLst>
                                          <p:attrName>style.textDecorationUnderline</p:attrName>
                                        </p:attrNameLst>
                                      </p:cBhvr>
                                      <p:to>
                                        <p:strVal val="true"/>
                                      </p:to>
                                    </p:set>
                                  </p:childTnLst>
                                </p:cTn>
                              </p:par>
                              <p:par>
                                <p:cTn id="39" presetID="22" presetClass="entr" presetSubtype="8" fill="hold" grpId="0" nodeType="withEffect">
                                  <p:stCondLst>
                                    <p:cond delay="80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childTnLst>
                          </p:cTn>
                        </p:par>
                        <p:par>
                          <p:cTn id="42" fill="hold">
                            <p:stCondLst>
                              <p:cond delay="2000"/>
                            </p:stCondLst>
                            <p:childTnLst>
                              <p:par>
                                <p:cTn id="43" presetID="10" presetClass="entr" presetSubtype="0"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25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39" presetClass="entr" presetSubtype="0" accel="10000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10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51" dur="10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52" dur="10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53"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8" grpId="0"/>
      <p:bldP spid="8" grpId="1"/>
      <p:bldP spid="3074" grpId="0"/>
      <p:bldP spid="5" grpId="0"/>
      <p:bldP spid="7" grpId="0"/>
      <p:bldP spid="10" grpId="0"/>
      <p:bldP spid="9" grpId="0"/>
      <p:bldP spid="11" grpId="0"/>
      <p:bldP spid="11" grpId="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27CA9A-F5CA-4878-B502-C1217D6D3D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Cross">
            <a:extLst>
              <a:ext uri="{FF2B5EF4-FFF2-40B4-BE49-F238E27FC236}">
                <a16:creationId xmlns:a16="http://schemas.microsoft.com/office/drawing/2014/main" id="{61B33EC1-DB99-46A7-9C5B-236FB2EFDBAD}"/>
              </a:ext>
            </a:extLst>
          </p:cNvPr>
          <p:cNvSpPr/>
          <p:nvPr/>
        </p:nvSpPr>
        <p:spPr>
          <a:xfrm>
            <a:off x="1780232" y="649795"/>
            <a:ext cx="1914211" cy="2718079"/>
          </a:xfrm>
          <a:custGeom>
            <a:avLst/>
            <a:gdLst>
              <a:gd name="connsiteX0" fmla="*/ 844062 w 1929284"/>
              <a:gd name="connsiteY0" fmla="*/ 2718079 h 2718079"/>
              <a:gd name="connsiteX1" fmla="*/ 889280 w 1929284"/>
              <a:gd name="connsiteY1" fmla="*/ 1366575 h 2718079"/>
              <a:gd name="connsiteX2" fmla="*/ 798844 w 1929284"/>
              <a:gd name="connsiteY2" fmla="*/ 1316334 h 2718079"/>
              <a:gd name="connsiteX3" fmla="*/ 728506 w 1929284"/>
              <a:gd name="connsiteY3" fmla="*/ 1195753 h 2718079"/>
              <a:gd name="connsiteX4" fmla="*/ 0 w 1929284"/>
              <a:gd name="connsiteY4" fmla="*/ 1150536 h 2718079"/>
              <a:gd name="connsiteX5" fmla="*/ 25121 w 1929284"/>
              <a:gd name="connsiteY5" fmla="*/ 949569 h 2718079"/>
              <a:gd name="connsiteX6" fmla="*/ 723482 w 1929284"/>
              <a:gd name="connsiteY6" fmla="*/ 964641 h 2718079"/>
              <a:gd name="connsiteX7" fmla="*/ 763675 w 1929284"/>
              <a:gd name="connsiteY7" fmla="*/ 894303 h 2718079"/>
              <a:gd name="connsiteX8" fmla="*/ 869183 w 1929284"/>
              <a:gd name="connsiteY8" fmla="*/ 839037 h 2718079"/>
              <a:gd name="connsiteX9" fmla="*/ 899328 w 1929284"/>
              <a:gd name="connsiteY9" fmla="*/ 0 h 2718079"/>
              <a:gd name="connsiteX10" fmla="*/ 1110343 w 1929284"/>
              <a:gd name="connsiteY10" fmla="*/ 15072 h 2718079"/>
              <a:gd name="connsiteX11" fmla="*/ 1065126 w 1929284"/>
              <a:gd name="connsiteY11" fmla="*/ 828989 h 2718079"/>
              <a:gd name="connsiteX12" fmla="*/ 1170633 w 1929284"/>
              <a:gd name="connsiteY12" fmla="*/ 874206 h 2718079"/>
              <a:gd name="connsiteX13" fmla="*/ 1220875 w 1929284"/>
              <a:gd name="connsiteY13" fmla="*/ 979714 h 2718079"/>
              <a:gd name="connsiteX14" fmla="*/ 1929284 w 1929284"/>
              <a:gd name="connsiteY14" fmla="*/ 984738 h 2718079"/>
              <a:gd name="connsiteX15" fmla="*/ 1919236 w 1929284"/>
              <a:gd name="connsiteY15" fmla="*/ 1160584 h 2718079"/>
              <a:gd name="connsiteX16" fmla="*/ 1200778 w 1929284"/>
              <a:gd name="connsiteY16" fmla="*/ 1175657 h 2718079"/>
              <a:gd name="connsiteX17" fmla="*/ 1160585 w 1929284"/>
              <a:gd name="connsiteY17" fmla="*/ 1291213 h 2718079"/>
              <a:gd name="connsiteX18" fmla="*/ 1065126 w 1929284"/>
              <a:gd name="connsiteY18" fmla="*/ 1366575 h 2718079"/>
              <a:gd name="connsiteX19" fmla="*/ 1034981 w 1929284"/>
              <a:gd name="connsiteY19" fmla="*/ 2718079 h 2718079"/>
              <a:gd name="connsiteX20" fmla="*/ 844062 w 1929284"/>
              <a:gd name="connsiteY20" fmla="*/ 2718079 h 2718079"/>
              <a:gd name="connsiteX0" fmla="*/ 844062 w 1929284"/>
              <a:gd name="connsiteY0" fmla="*/ 2718079 h 2718079"/>
              <a:gd name="connsiteX1" fmla="*/ 889280 w 1929284"/>
              <a:gd name="connsiteY1" fmla="*/ 1366575 h 2718079"/>
              <a:gd name="connsiteX2" fmla="*/ 798844 w 1929284"/>
              <a:gd name="connsiteY2" fmla="*/ 1316334 h 2718079"/>
              <a:gd name="connsiteX3" fmla="*/ 728506 w 1929284"/>
              <a:gd name="connsiteY3" fmla="*/ 1195753 h 2718079"/>
              <a:gd name="connsiteX4" fmla="*/ 0 w 1929284"/>
              <a:gd name="connsiteY4" fmla="*/ 1150536 h 2718079"/>
              <a:gd name="connsiteX5" fmla="*/ 25121 w 1929284"/>
              <a:gd name="connsiteY5" fmla="*/ 949569 h 2718079"/>
              <a:gd name="connsiteX6" fmla="*/ 723482 w 1929284"/>
              <a:gd name="connsiteY6" fmla="*/ 964641 h 2718079"/>
              <a:gd name="connsiteX7" fmla="*/ 763675 w 1929284"/>
              <a:gd name="connsiteY7" fmla="*/ 894303 h 2718079"/>
              <a:gd name="connsiteX8" fmla="*/ 869183 w 1929284"/>
              <a:gd name="connsiteY8" fmla="*/ 839037 h 2718079"/>
              <a:gd name="connsiteX9" fmla="*/ 899328 w 1929284"/>
              <a:gd name="connsiteY9" fmla="*/ 0 h 2718079"/>
              <a:gd name="connsiteX10" fmla="*/ 1110343 w 1929284"/>
              <a:gd name="connsiteY10" fmla="*/ 15072 h 2718079"/>
              <a:gd name="connsiteX11" fmla="*/ 1065126 w 1929284"/>
              <a:gd name="connsiteY11" fmla="*/ 828989 h 2718079"/>
              <a:gd name="connsiteX12" fmla="*/ 1170633 w 1929284"/>
              <a:gd name="connsiteY12" fmla="*/ 874206 h 2718079"/>
              <a:gd name="connsiteX13" fmla="*/ 1220875 w 1929284"/>
              <a:gd name="connsiteY13" fmla="*/ 979714 h 2718079"/>
              <a:gd name="connsiteX14" fmla="*/ 1929284 w 1929284"/>
              <a:gd name="connsiteY14" fmla="*/ 984738 h 2718079"/>
              <a:gd name="connsiteX15" fmla="*/ 1919236 w 1929284"/>
              <a:gd name="connsiteY15" fmla="*/ 1160584 h 2718079"/>
              <a:gd name="connsiteX16" fmla="*/ 1220875 w 1929284"/>
              <a:gd name="connsiteY16" fmla="*/ 1175657 h 2718079"/>
              <a:gd name="connsiteX17" fmla="*/ 1160585 w 1929284"/>
              <a:gd name="connsiteY17" fmla="*/ 1291213 h 2718079"/>
              <a:gd name="connsiteX18" fmla="*/ 1065126 w 1929284"/>
              <a:gd name="connsiteY18" fmla="*/ 1366575 h 2718079"/>
              <a:gd name="connsiteX19" fmla="*/ 1034981 w 1929284"/>
              <a:gd name="connsiteY19" fmla="*/ 2718079 h 2718079"/>
              <a:gd name="connsiteX20" fmla="*/ 844062 w 1929284"/>
              <a:gd name="connsiteY20" fmla="*/ 2718079 h 2718079"/>
              <a:gd name="connsiteX0" fmla="*/ 844062 w 1929284"/>
              <a:gd name="connsiteY0" fmla="*/ 2718079 h 2718079"/>
              <a:gd name="connsiteX1" fmla="*/ 889280 w 1929284"/>
              <a:gd name="connsiteY1" fmla="*/ 1366575 h 2718079"/>
              <a:gd name="connsiteX2" fmla="*/ 798844 w 1929284"/>
              <a:gd name="connsiteY2" fmla="*/ 1316334 h 2718079"/>
              <a:gd name="connsiteX3" fmla="*/ 728506 w 1929284"/>
              <a:gd name="connsiteY3" fmla="*/ 1195753 h 2718079"/>
              <a:gd name="connsiteX4" fmla="*/ 0 w 1929284"/>
              <a:gd name="connsiteY4" fmla="*/ 1150536 h 2718079"/>
              <a:gd name="connsiteX5" fmla="*/ 25121 w 1929284"/>
              <a:gd name="connsiteY5" fmla="*/ 949569 h 2718079"/>
              <a:gd name="connsiteX6" fmla="*/ 723482 w 1929284"/>
              <a:gd name="connsiteY6" fmla="*/ 964641 h 2718079"/>
              <a:gd name="connsiteX7" fmla="*/ 763675 w 1929284"/>
              <a:gd name="connsiteY7" fmla="*/ 894303 h 2718079"/>
              <a:gd name="connsiteX8" fmla="*/ 869183 w 1929284"/>
              <a:gd name="connsiteY8" fmla="*/ 839037 h 2718079"/>
              <a:gd name="connsiteX9" fmla="*/ 899328 w 1929284"/>
              <a:gd name="connsiteY9" fmla="*/ 0 h 2718079"/>
              <a:gd name="connsiteX10" fmla="*/ 1110343 w 1929284"/>
              <a:gd name="connsiteY10" fmla="*/ 15072 h 2718079"/>
              <a:gd name="connsiteX11" fmla="*/ 1065126 w 1929284"/>
              <a:gd name="connsiteY11" fmla="*/ 828989 h 2718079"/>
              <a:gd name="connsiteX12" fmla="*/ 1160585 w 1929284"/>
              <a:gd name="connsiteY12" fmla="*/ 889279 h 2718079"/>
              <a:gd name="connsiteX13" fmla="*/ 1220875 w 1929284"/>
              <a:gd name="connsiteY13" fmla="*/ 979714 h 2718079"/>
              <a:gd name="connsiteX14" fmla="*/ 1929284 w 1929284"/>
              <a:gd name="connsiteY14" fmla="*/ 984738 h 2718079"/>
              <a:gd name="connsiteX15" fmla="*/ 1919236 w 1929284"/>
              <a:gd name="connsiteY15" fmla="*/ 1160584 h 2718079"/>
              <a:gd name="connsiteX16" fmla="*/ 1220875 w 1929284"/>
              <a:gd name="connsiteY16" fmla="*/ 1175657 h 2718079"/>
              <a:gd name="connsiteX17" fmla="*/ 1160585 w 1929284"/>
              <a:gd name="connsiteY17" fmla="*/ 1291213 h 2718079"/>
              <a:gd name="connsiteX18" fmla="*/ 1065126 w 1929284"/>
              <a:gd name="connsiteY18" fmla="*/ 1366575 h 2718079"/>
              <a:gd name="connsiteX19" fmla="*/ 1034981 w 1929284"/>
              <a:gd name="connsiteY19" fmla="*/ 2718079 h 2718079"/>
              <a:gd name="connsiteX20" fmla="*/ 844062 w 1929284"/>
              <a:gd name="connsiteY20" fmla="*/ 2718079 h 2718079"/>
              <a:gd name="connsiteX0" fmla="*/ 844062 w 1929284"/>
              <a:gd name="connsiteY0" fmla="*/ 2718079 h 2718079"/>
              <a:gd name="connsiteX1" fmla="*/ 889280 w 1929284"/>
              <a:gd name="connsiteY1" fmla="*/ 1366575 h 2718079"/>
              <a:gd name="connsiteX2" fmla="*/ 793820 w 1929284"/>
              <a:gd name="connsiteY2" fmla="*/ 1301261 h 2718079"/>
              <a:gd name="connsiteX3" fmla="*/ 728506 w 1929284"/>
              <a:gd name="connsiteY3" fmla="*/ 1195753 h 2718079"/>
              <a:gd name="connsiteX4" fmla="*/ 0 w 1929284"/>
              <a:gd name="connsiteY4" fmla="*/ 1150536 h 2718079"/>
              <a:gd name="connsiteX5" fmla="*/ 25121 w 1929284"/>
              <a:gd name="connsiteY5" fmla="*/ 949569 h 2718079"/>
              <a:gd name="connsiteX6" fmla="*/ 723482 w 1929284"/>
              <a:gd name="connsiteY6" fmla="*/ 964641 h 2718079"/>
              <a:gd name="connsiteX7" fmla="*/ 763675 w 1929284"/>
              <a:gd name="connsiteY7" fmla="*/ 894303 h 2718079"/>
              <a:gd name="connsiteX8" fmla="*/ 869183 w 1929284"/>
              <a:gd name="connsiteY8" fmla="*/ 839037 h 2718079"/>
              <a:gd name="connsiteX9" fmla="*/ 899328 w 1929284"/>
              <a:gd name="connsiteY9" fmla="*/ 0 h 2718079"/>
              <a:gd name="connsiteX10" fmla="*/ 1110343 w 1929284"/>
              <a:gd name="connsiteY10" fmla="*/ 15072 h 2718079"/>
              <a:gd name="connsiteX11" fmla="*/ 1065126 w 1929284"/>
              <a:gd name="connsiteY11" fmla="*/ 828989 h 2718079"/>
              <a:gd name="connsiteX12" fmla="*/ 1160585 w 1929284"/>
              <a:gd name="connsiteY12" fmla="*/ 889279 h 2718079"/>
              <a:gd name="connsiteX13" fmla="*/ 1220875 w 1929284"/>
              <a:gd name="connsiteY13" fmla="*/ 979714 h 2718079"/>
              <a:gd name="connsiteX14" fmla="*/ 1929284 w 1929284"/>
              <a:gd name="connsiteY14" fmla="*/ 984738 h 2718079"/>
              <a:gd name="connsiteX15" fmla="*/ 1919236 w 1929284"/>
              <a:gd name="connsiteY15" fmla="*/ 1160584 h 2718079"/>
              <a:gd name="connsiteX16" fmla="*/ 1220875 w 1929284"/>
              <a:gd name="connsiteY16" fmla="*/ 1175657 h 2718079"/>
              <a:gd name="connsiteX17" fmla="*/ 1160585 w 1929284"/>
              <a:gd name="connsiteY17" fmla="*/ 1291213 h 2718079"/>
              <a:gd name="connsiteX18" fmla="*/ 1065126 w 1929284"/>
              <a:gd name="connsiteY18" fmla="*/ 1366575 h 2718079"/>
              <a:gd name="connsiteX19" fmla="*/ 1034981 w 1929284"/>
              <a:gd name="connsiteY19" fmla="*/ 2718079 h 2718079"/>
              <a:gd name="connsiteX20" fmla="*/ 844062 w 1929284"/>
              <a:gd name="connsiteY20" fmla="*/ 2718079 h 2718079"/>
              <a:gd name="connsiteX0" fmla="*/ 844062 w 1929284"/>
              <a:gd name="connsiteY0" fmla="*/ 2718079 h 2718079"/>
              <a:gd name="connsiteX1" fmla="*/ 889280 w 1929284"/>
              <a:gd name="connsiteY1" fmla="*/ 1366575 h 2718079"/>
              <a:gd name="connsiteX2" fmla="*/ 793820 w 1929284"/>
              <a:gd name="connsiteY2" fmla="*/ 1301261 h 2718079"/>
              <a:gd name="connsiteX3" fmla="*/ 728506 w 1929284"/>
              <a:gd name="connsiteY3" fmla="*/ 1195753 h 2718079"/>
              <a:gd name="connsiteX4" fmla="*/ 0 w 1929284"/>
              <a:gd name="connsiteY4" fmla="*/ 1150536 h 2718079"/>
              <a:gd name="connsiteX5" fmla="*/ 25121 w 1929284"/>
              <a:gd name="connsiteY5" fmla="*/ 949569 h 2718079"/>
              <a:gd name="connsiteX6" fmla="*/ 723482 w 1929284"/>
              <a:gd name="connsiteY6" fmla="*/ 964641 h 2718079"/>
              <a:gd name="connsiteX7" fmla="*/ 763675 w 1929284"/>
              <a:gd name="connsiteY7" fmla="*/ 894303 h 2718079"/>
              <a:gd name="connsiteX8" fmla="*/ 869183 w 1929284"/>
              <a:gd name="connsiteY8" fmla="*/ 839037 h 2718079"/>
              <a:gd name="connsiteX9" fmla="*/ 899328 w 1929284"/>
              <a:gd name="connsiteY9" fmla="*/ 0 h 2718079"/>
              <a:gd name="connsiteX10" fmla="*/ 1095271 w 1929284"/>
              <a:gd name="connsiteY10" fmla="*/ 5024 h 2718079"/>
              <a:gd name="connsiteX11" fmla="*/ 1065126 w 1929284"/>
              <a:gd name="connsiteY11" fmla="*/ 828989 h 2718079"/>
              <a:gd name="connsiteX12" fmla="*/ 1160585 w 1929284"/>
              <a:gd name="connsiteY12" fmla="*/ 889279 h 2718079"/>
              <a:gd name="connsiteX13" fmla="*/ 1220875 w 1929284"/>
              <a:gd name="connsiteY13" fmla="*/ 979714 h 2718079"/>
              <a:gd name="connsiteX14" fmla="*/ 1929284 w 1929284"/>
              <a:gd name="connsiteY14" fmla="*/ 984738 h 2718079"/>
              <a:gd name="connsiteX15" fmla="*/ 1919236 w 1929284"/>
              <a:gd name="connsiteY15" fmla="*/ 1160584 h 2718079"/>
              <a:gd name="connsiteX16" fmla="*/ 1220875 w 1929284"/>
              <a:gd name="connsiteY16" fmla="*/ 1175657 h 2718079"/>
              <a:gd name="connsiteX17" fmla="*/ 1160585 w 1929284"/>
              <a:gd name="connsiteY17" fmla="*/ 1291213 h 2718079"/>
              <a:gd name="connsiteX18" fmla="*/ 1065126 w 1929284"/>
              <a:gd name="connsiteY18" fmla="*/ 1366575 h 2718079"/>
              <a:gd name="connsiteX19" fmla="*/ 1034981 w 1929284"/>
              <a:gd name="connsiteY19" fmla="*/ 2718079 h 2718079"/>
              <a:gd name="connsiteX20" fmla="*/ 844062 w 1929284"/>
              <a:gd name="connsiteY20" fmla="*/ 2718079 h 2718079"/>
              <a:gd name="connsiteX0" fmla="*/ 844062 w 1929284"/>
              <a:gd name="connsiteY0" fmla="*/ 2718079 h 2718079"/>
              <a:gd name="connsiteX1" fmla="*/ 889280 w 1929284"/>
              <a:gd name="connsiteY1" fmla="*/ 1366575 h 2718079"/>
              <a:gd name="connsiteX2" fmla="*/ 793820 w 1929284"/>
              <a:gd name="connsiteY2" fmla="*/ 1301261 h 2718079"/>
              <a:gd name="connsiteX3" fmla="*/ 728506 w 1929284"/>
              <a:gd name="connsiteY3" fmla="*/ 1195753 h 2718079"/>
              <a:gd name="connsiteX4" fmla="*/ 0 w 1929284"/>
              <a:gd name="connsiteY4" fmla="*/ 1150536 h 2718079"/>
              <a:gd name="connsiteX5" fmla="*/ 5024 w 1929284"/>
              <a:gd name="connsiteY5" fmla="*/ 954593 h 2718079"/>
              <a:gd name="connsiteX6" fmla="*/ 723482 w 1929284"/>
              <a:gd name="connsiteY6" fmla="*/ 964641 h 2718079"/>
              <a:gd name="connsiteX7" fmla="*/ 763675 w 1929284"/>
              <a:gd name="connsiteY7" fmla="*/ 894303 h 2718079"/>
              <a:gd name="connsiteX8" fmla="*/ 869183 w 1929284"/>
              <a:gd name="connsiteY8" fmla="*/ 839037 h 2718079"/>
              <a:gd name="connsiteX9" fmla="*/ 899328 w 1929284"/>
              <a:gd name="connsiteY9" fmla="*/ 0 h 2718079"/>
              <a:gd name="connsiteX10" fmla="*/ 1095271 w 1929284"/>
              <a:gd name="connsiteY10" fmla="*/ 5024 h 2718079"/>
              <a:gd name="connsiteX11" fmla="*/ 1065126 w 1929284"/>
              <a:gd name="connsiteY11" fmla="*/ 828989 h 2718079"/>
              <a:gd name="connsiteX12" fmla="*/ 1160585 w 1929284"/>
              <a:gd name="connsiteY12" fmla="*/ 889279 h 2718079"/>
              <a:gd name="connsiteX13" fmla="*/ 1220875 w 1929284"/>
              <a:gd name="connsiteY13" fmla="*/ 979714 h 2718079"/>
              <a:gd name="connsiteX14" fmla="*/ 1929284 w 1929284"/>
              <a:gd name="connsiteY14" fmla="*/ 984738 h 2718079"/>
              <a:gd name="connsiteX15" fmla="*/ 1919236 w 1929284"/>
              <a:gd name="connsiteY15" fmla="*/ 1160584 h 2718079"/>
              <a:gd name="connsiteX16" fmla="*/ 1220875 w 1929284"/>
              <a:gd name="connsiteY16" fmla="*/ 1175657 h 2718079"/>
              <a:gd name="connsiteX17" fmla="*/ 1160585 w 1929284"/>
              <a:gd name="connsiteY17" fmla="*/ 1291213 h 2718079"/>
              <a:gd name="connsiteX18" fmla="*/ 1065126 w 1929284"/>
              <a:gd name="connsiteY18" fmla="*/ 1366575 h 2718079"/>
              <a:gd name="connsiteX19" fmla="*/ 1034981 w 1929284"/>
              <a:gd name="connsiteY19" fmla="*/ 2718079 h 2718079"/>
              <a:gd name="connsiteX20" fmla="*/ 844062 w 1929284"/>
              <a:gd name="connsiteY20" fmla="*/ 2718079 h 2718079"/>
              <a:gd name="connsiteX0" fmla="*/ 844062 w 1929284"/>
              <a:gd name="connsiteY0" fmla="*/ 2718079 h 2718079"/>
              <a:gd name="connsiteX1" fmla="*/ 889280 w 1929284"/>
              <a:gd name="connsiteY1" fmla="*/ 1366575 h 2718079"/>
              <a:gd name="connsiteX2" fmla="*/ 793820 w 1929284"/>
              <a:gd name="connsiteY2" fmla="*/ 1301261 h 2718079"/>
              <a:gd name="connsiteX3" fmla="*/ 723482 w 1929284"/>
              <a:gd name="connsiteY3" fmla="*/ 1180681 h 2718079"/>
              <a:gd name="connsiteX4" fmla="*/ 0 w 1929284"/>
              <a:gd name="connsiteY4" fmla="*/ 1150536 h 2718079"/>
              <a:gd name="connsiteX5" fmla="*/ 5024 w 1929284"/>
              <a:gd name="connsiteY5" fmla="*/ 954593 h 2718079"/>
              <a:gd name="connsiteX6" fmla="*/ 723482 w 1929284"/>
              <a:gd name="connsiteY6" fmla="*/ 964641 h 2718079"/>
              <a:gd name="connsiteX7" fmla="*/ 763675 w 1929284"/>
              <a:gd name="connsiteY7" fmla="*/ 894303 h 2718079"/>
              <a:gd name="connsiteX8" fmla="*/ 869183 w 1929284"/>
              <a:gd name="connsiteY8" fmla="*/ 839037 h 2718079"/>
              <a:gd name="connsiteX9" fmla="*/ 899328 w 1929284"/>
              <a:gd name="connsiteY9" fmla="*/ 0 h 2718079"/>
              <a:gd name="connsiteX10" fmla="*/ 1095271 w 1929284"/>
              <a:gd name="connsiteY10" fmla="*/ 5024 h 2718079"/>
              <a:gd name="connsiteX11" fmla="*/ 1065126 w 1929284"/>
              <a:gd name="connsiteY11" fmla="*/ 828989 h 2718079"/>
              <a:gd name="connsiteX12" fmla="*/ 1160585 w 1929284"/>
              <a:gd name="connsiteY12" fmla="*/ 889279 h 2718079"/>
              <a:gd name="connsiteX13" fmla="*/ 1220875 w 1929284"/>
              <a:gd name="connsiteY13" fmla="*/ 979714 h 2718079"/>
              <a:gd name="connsiteX14" fmla="*/ 1929284 w 1929284"/>
              <a:gd name="connsiteY14" fmla="*/ 984738 h 2718079"/>
              <a:gd name="connsiteX15" fmla="*/ 1919236 w 1929284"/>
              <a:gd name="connsiteY15" fmla="*/ 1160584 h 2718079"/>
              <a:gd name="connsiteX16" fmla="*/ 1220875 w 1929284"/>
              <a:gd name="connsiteY16" fmla="*/ 1175657 h 2718079"/>
              <a:gd name="connsiteX17" fmla="*/ 1160585 w 1929284"/>
              <a:gd name="connsiteY17" fmla="*/ 1291213 h 2718079"/>
              <a:gd name="connsiteX18" fmla="*/ 1065126 w 1929284"/>
              <a:gd name="connsiteY18" fmla="*/ 1366575 h 2718079"/>
              <a:gd name="connsiteX19" fmla="*/ 1034981 w 1929284"/>
              <a:gd name="connsiteY19" fmla="*/ 2718079 h 2718079"/>
              <a:gd name="connsiteX20" fmla="*/ 844062 w 1929284"/>
              <a:gd name="connsiteY20" fmla="*/ 2718079 h 2718079"/>
              <a:gd name="connsiteX0" fmla="*/ 844062 w 1929284"/>
              <a:gd name="connsiteY0" fmla="*/ 2718079 h 2718079"/>
              <a:gd name="connsiteX1" fmla="*/ 874208 w 1929284"/>
              <a:gd name="connsiteY1" fmla="*/ 1381648 h 2718079"/>
              <a:gd name="connsiteX2" fmla="*/ 793820 w 1929284"/>
              <a:gd name="connsiteY2" fmla="*/ 1301261 h 2718079"/>
              <a:gd name="connsiteX3" fmla="*/ 723482 w 1929284"/>
              <a:gd name="connsiteY3" fmla="*/ 1180681 h 2718079"/>
              <a:gd name="connsiteX4" fmla="*/ 0 w 1929284"/>
              <a:gd name="connsiteY4" fmla="*/ 1150536 h 2718079"/>
              <a:gd name="connsiteX5" fmla="*/ 5024 w 1929284"/>
              <a:gd name="connsiteY5" fmla="*/ 954593 h 2718079"/>
              <a:gd name="connsiteX6" fmla="*/ 723482 w 1929284"/>
              <a:gd name="connsiteY6" fmla="*/ 964641 h 2718079"/>
              <a:gd name="connsiteX7" fmla="*/ 763675 w 1929284"/>
              <a:gd name="connsiteY7" fmla="*/ 894303 h 2718079"/>
              <a:gd name="connsiteX8" fmla="*/ 869183 w 1929284"/>
              <a:gd name="connsiteY8" fmla="*/ 839037 h 2718079"/>
              <a:gd name="connsiteX9" fmla="*/ 899328 w 1929284"/>
              <a:gd name="connsiteY9" fmla="*/ 0 h 2718079"/>
              <a:gd name="connsiteX10" fmla="*/ 1095271 w 1929284"/>
              <a:gd name="connsiteY10" fmla="*/ 5024 h 2718079"/>
              <a:gd name="connsiteX11" fmla="*/ 1065126 w 1929284"/>
              <a:gd name="connsiteY11" fmla="*/ 828989 h 2718079"/>
              <a:gd name="connsiteX12" fmla="*/ 1160585 w 1929284"/>
              <a:gd name="connsiteY12" fmla="*/ 889279 h 2718079"/>
              <a:gd name="connsiteX13" fmla="*/ 1220875 w 1929284"/>
              <a:gd name="connsiteY13" fmla="*/ 979714 h 2718079"/>
              <a:gd name="connsiteX14" fmla="*/ 1929284 w 1929284"/>
              <a:gd name="connsiteY14" fmla="*/ 984738 h 2718079"/>
              <a:gd name="connsiteX15" fmla="*/ 1919236 w 1929284"/>
              <a:gd name="connsiteY15" fmla="*/ 1160584 h 2718079"/>
              <a:gd name="connsiteX16" fmla="*/ 1220875 w 1929284"/>
              <a:gd name="connsiteY16" fmla="*/ 1175657 h 2718079"/>
              <a:gd name="connsiteX17" fmla="*/ 1160585 w 1929284"/>
              <a:gd name="connsiteY17" fmla="*/ 1291213 h 2718079"/>
              <a:gd name="connsiteX18" fmla="*/ 1065126 w 1929284"/>
              <a:gd name="connsiteY18" fmla="*/ 1366575 h 2718079"/>
              <a:gd name="connsiteX19" fmla="*/ 1034981 w 1929284"/>
              <a:gd name="connsiteY19" fmla="*/ 2718079 h 2718079"/>
              <a:gd name="connsiteX20" fmla="*/ 844062 w 1929284"/>
              <a:gd name="connsiteY20" fmla="*/ 2718079 h 2718079"/>
              <a:gd name="connsiteX0" fmla="*/ 844062 w 1929284"/>
              <a:gd name="connsiteY0" fmla="*/ 2718079 h 2718079"/>
              <a:gd name="connsiteX1" fmla="*/ 874208 w 1929284"/>
              <a:gd name="connsiteY1" fmla="*/ 1381648 h 2718079"/>
              <a:gd name="connsiteX2" fmla="*/ 778748 w 1929284"/>
              <a:gd name="connsiteY2" fmla="*/ 1296237 h 2718079"/>
              <a:gd name="connsiteX3" fmla="*/ 723482 w 1929284"/>
              <a:gd name="connsiteY3" fmla="*/ 1180681 h 2718079"/>
              <a:gd name="connsiteX4" fmla="*/ 0 w 1929284"/>
              <a:gd name="connsiteY4" fmla="*/ 1150536 h 2718079"/>
              <a:gd name="connsiteX5" fmla="*/ 5024 w 1929284"/>
              <a:gd name="connsiteY5" fmla="*/ 954593 h 2718079"/>
              <a:gd name="connsiteX6" fmla="*/ 723482 w 1929284"/>
              <a:gd name="connsiteY6" fmla="*/ 964641 h 2718079"/>
              <a:gd name="connsiteX7" fmla="*/ 763675 w 1929284"/>
              <a:gd name="connsiteY7" fmla="*/ 894303 h 2718079"/>
              <a:gd name="connsiteX8" fmla="*/ 869183 w 1929284"/>
              <a:gd name="connsiteY8" fmla="*/ 839037 h 2718079"/>
              <a:gd name="connsiteX9" fmla="*/ 899328 w 1929284"/>
              <a:gd name="connsiteY9" fmla="*/ 0 h 2718079"/>
              <a:gd name="connsiteX10" fmla="*/ 1095271 w 1929284"/>
              <a:gd name="connsiteY10" fmla="*/ 5024 h 2718079"/>
              <a:gd name="connsiteX11" fmla="*/ 1065126 w 1929284"/>
              <a:gd name="connsiteY11" fmla="*/ 828989 h 2718079"/>
              <a:gd name="connsiteX12" fmla="*/ 1160585 w 1929284"/>
              <a:gd name="connsiteY12" fmla="*/ 889279 h 2718079"/>
              <a:gd name="connsiteX13" fmla="*/ 1220875 w 1929284"/>
              <a:gd name="connsiteY13" fmla="*/ 979714 h 2718079"/>
              <a:gd name="connsiteX14" fmla="*/ 1929284 w 1929284"/>
              <a:gd name="connsiteY14" fmla="*/ 984738 h 2718079"/>
              <a:gd name="connsiteX15" fmla="*/ 1919236 w 1929284"/>
              <a:gd name="connsiteY15" fmla="*/ 1160584 h 2718079"/>
              <a:gd name="connsiteX16" fmla="*/ 1220875 w 1929284"/>
              <a:gd name="connsiteY16" fmla="*/ 1175657 h 2718079"/>
              <a:gd name="connsiteX17" fmla="*/ 1160585 w 1929284"/>
              <a:gd name="connsiteY17" fmla="*/ 1291213 h 2718079"/>
              <a:gd name="connsiteX18" fmla="*/ 1065126 w 1929284"/>
              <a:gd name="connsiteY18" fmla="*/ 1366575 h 2718079"/>
              <a:gd name="connsiteX19" fmla="*/ 1034981 w 1929284"/>
              <a:gd name="connsiteY19" fmla="*/ 2718079 h 2718079"/>
              <a:gd name="connsiteX20" fmla="*/ 844062 w 1929284"/>
              <a:gd name="connsiteY20" fmla="*/ 2718079 h 2718079"/>
              <a:gd name="connsiteX0" fmla="*/ 844062 w 1929284"/>
              <a:gd name="connsiteY0" fmla="*/ 2718079 h 2718079"/>
              <a:gd name="connsiteX1" fmla="*/ 874208 w 1929284"/>
              <a:gd name="connsiteY1" fmla="*/ 1381648 h 2718079"/>
              <a:gd name="connsiteX2" fmla="*/ 778748 w 1929284"/>
              <a:gd name="connsiteY2" fmla="*/ 1296237 h 2718079"/>
              <a:gd name="connsiteX3" fmla="*/ 723482 w 1929284"/>
              <a:gd name="connsiteY3" fmla="*/ 1180681 h 2718079"/>
              <a:gd name="connsiteX4" fmla="*/ 0 w 1929284"/>
              <a:gd name="connsiteY4" fmla="*/ 1150536 h 2718079"/>
              <a:gd name="connsiteX5" fmla="*/ 5024 w 1929284"/>
              <a:gd name="connsiteY5" fmla="*/ 954593 h 2718079"/>
              <a:gd name="connsiteX6" fmla="*/ 723482 w 1929284"/>
              <a:gd name="connsiteY6" fmla="*/ 964641 h 2718079"/>
              <a:gd name="connsiteX7" fmla="*/ 763675 w 1929284"/>
              <a:gd name="connsiteY7" fmla="*/ 894303 h 2718079"/>
              <a:gd name="connsiteX8" fmla="*/ 869183 w 1929284"/>
              <a:gd name="connsiteY8" fmla="*/ 839037 h 2718079"/>
              <a:gd name="connsiteX9" fmla="*/ 899328 w 1929284"/>
              <a:gd name="connsiteY9" fmla="*/ 0 h 2718079"/>
              <a:gd name="connsiteX10" fmla="*/ 1095271 w 1929284"/>
              <a:gd name="connsiteY10" fmla="*/ 5024 h 2718079"/>
              <a:gd name="connsiteX11" fmla="*/ 1065126 w 1929284"/>
              <a:gd name="connsiteY11" fmla="*/ 828989 h 2718079"/>
              <a:gd name="connsiteX12" fmla="*/ 1160585 w 1929284"/>
              <a:gd name="connsiteY12" fmla="*/ 889279 h 2718079"/>
              <a:gd name="connsiteX13" fmla="*/ 1220875 w 1929284"/>
              <a:gd name="connsiteY13" fmla="*/ 979714 h 2718079"/>
              <a:gd name="connsiteX14" fmla="*/ 1929284 w 1929284"/>
              <a:gd name="connsiteY14" fmla="*/ 984738 h 2718079"/>
              <a:gd name="connsiteX15" fmla="*/ 1904164 w 1929284"/>
              <a:gd name="connsiteY15" fmla="*/ 1175656 h 2718079"/>
              <a:gd name="connsiteX16" fmla="*/ 1220875 w 1929284"/>
              <a:gd name="connsiteY16" fmla="*/ 1175657 h 2718079"/>
              <a:gd name="connsiteX17" fmla="*/ 1160585 w 1929284"/>
              <a:gd name="connsiteY17" fmla="*/ 1291213 h 2718079"/>
              <a:gd name="connsiteX18" fmla="*/ 1065126 w 1929284"/>
              <a:gd name="connsiteY18" fmla="*/ 1366575 h 2718079"/>
              <a:gd name="connsiteX19" fmla="*/ 1034981 w 1929284"/>
              <a:gd name="connsiteY19" fmla="*/ 2718079 h 2718079"/>
              <a:gd name="connsiteX20" fmla="*/ 844062 w 1929284"/>
              <a:gd name="connsiteY20" fmla="*/ 2718079 h 2718079"/>
              <a:gd name="connsiteX0" fmla="*/ 844062 w 1909187"/>
              <a:gd name="connsiteY0" fmla="*/ 2718079 h 2718079"/>
              <a:gd name="connsiteX1" fmla="*/ 874208 w 1909187"/>
              <a:gd name="connsiteY1" fmla="*/ 1381648 h 2718079"/>
              <a:gd name="connsiteX2" fmla="*/ 778748 w 1909187"/>
              <a:gd name="connsiteY2" fmla="*/ 1296237 h 2718079"/>
              <a:gd name="connsiteX3" fmla="*/ 723482 w 1909187"/>
              <a:gd name="connsiteY3" fmla="*/ 1180681 h 2718079"/>
              <a:gd name="connsiteX4" fmla="*/ 0 w 1909187"/>
              <a:gd name="connsiteY4" fmla="*/ 1150536 h 2718079"/>
              <a:gd name="connsiteX5" fmla="*/ 5024 w 1909187"/>
              <a:gd name="connsiteY5" fmla="*/ 954593 h 2718079"/>
              <a:gd name="connsiteX6" fmla="*/ 723482 w 1909187"/>
              <a:gd name="connsiteY6" fmla="*/ 964641 h 2718079"/>
              <a:gd name="connsiteX7" fmla="*/ 763675 w 1909187"/>
              <a:gd name="connsiteY7" fmla="*/ 894303 h 2718079"/>
              <a:gd name="connsiteX8" fmla="*/ 869183 w 1909187"/>
              <a:gd name="connsiteY8" fmla="*/ 839037 h 2718079"/>
              <a:gd name="connsiteX9" fmla="*/ 899328 w 1909187"/>
              <a:gd name="connsiteY9" fmla="*/ 0 h 2718079"/>
              <a:gd name="connsiteX10" fmla="*/ 1095271 w 1909187"/>
              <a:gd name="connsiteY10" fmla="*/ 5024 h 2718079"/>
              <a:gd name="connsiteX11" fmla="*/ 1065126 w 1909187"/>
              <a:gd name="connsiteY11" fmla="*/ 828989 h 2718079"/>
              <a:gd name="connsiteX12" fmla="*/ 1160585 w 1909187"/>
              <a:gd name="connsiteY12" fmla="*/ 889279 h 2718079"/>
              <a:gd name="connsiteX13" fmla="*/ 1220875 w 1909187"/>
              <a:gd name="connsiteY13" fmla="*/ 979714 h 2718079"/>
              <a:gd name="connsiteX14" fmla="*/ 1909187 w 1909187"/>
              <a:gd name="connsiteY14" fmla="*/ 984738 h 2718079"/>
              <a:gd name="connsiteX15" fmla="*/ 1904164 w 1909187"/>
              <a:gd name="connsiteY15" fmla="*/ 1175656 h 2718079"/>
              <a:gd name="connsiteX16" fmla="*/ 1220875 w 1909187"/>
              <a:gd name="connsiteY16" fmla="*/ 1175657 h 2718079"/>
              <a:gd name="connsiteX17" fmla="*/ 1160585 w 1909187"/>
              <a:gd name="connsiteY17" fmla="*/ 1291213 h 2718079"/>
              <a:gd name="connsiteX18" fmla="*/ 1065126 w 1909187"/>
              <a:gd name="connsiteY18" fmla="*/ 1366575 h 2718079"/>
              <a:gd name="connsiteX19" fmla="*/ 1034981 w 1909187"/>
              <a:gd name="connsiteY19" fmla="*/ 2718079 h 2718079"/>
              <a:gd name="connsiteX20" fmla="*/ 844062 w 1909187"/>
              <a:gd name="connsiteY20" fmla="*/ 2718079 h 2718079"/>
              <a:gd name="connsiteX0" fmla="*/ 844062 w 1914211"/>
              <a:gd name="connsiteY0" fmla="*/ 2718079 h 2718079"/>
              <a:gd name="connsiteX1" fmla="*/ 874208 w 1914211"/>
              <a:gd name="connsiteY1" fmla="*/ 1381648 h 2718079"/>
              <a:gd name="connsiteX2" fmla="*/ 778748 w 1914211"/>
              <a:gd name="connsiteY2" fmla="*/ 1296237 h 2718079"/>
              <a:gd name="connsiteX3" fmla="*/ 723482 w 1914211"/>
              <a:gd name="connsiteY3" fmla="*/ 1180681 h 2718079"/>
              <a:gd name="connsiteX4" fmla="*/ 0 w 1914211"/>
              <a:gd name="connsiteY4" fmla="*/ 1150536 h 2718079"/>
              <a:gd name="connsiteX5" fmla="*/ 5024 w 1914211"/>
              <a:gd name="connsiteY5" fmla="*/ 954593 h 2718079"/>
              <a:gd name="connsiteX6" fmla="*/ 723482 w 1914211"/>
              <a:gd name="connsiteY6" fmla="*/ 964641 h 2718079"/>
              <a:gd name="connsiteX7" fmla="*/ 763675 w 1914211"/>
              <a:gd name="connsiteY7" fmla="*/ 894303 h 2718079"/>
              <a:gd name="connsiteX8" fmla="*/ 869183 w 1914211"/>
              <a:gd name="connsiteY8" fmla="*/ 839037 h 2718079"/>
              <a:gd name="connsiteX9" fmla="*/ 899328 w 1914211"/>
              <a:gd name="connsiteY9" fmla="*/ 0 h 2718079"/>
              <a:gd name="connsiteX10" fmla="*/ 1095271 w 1914211"/>
              <a:gd name="connsiteY10" fmla="*/ 5024 h 2718079"/>
              <a:gd name="connsiteX11" fmla="*/ 1065126 w 1914211"/>
              <a:gd name="connsiteY11" fmla="*/ 828989 h 2718079"/>
              <a:gd name="connsiteX12" fmla="*/ 1160585 w 1914211"/>
              <a:gd name="connsiteY12" fmla="*/ 889279 h 2718079"/>
              <a:gd name="connsiteX13" fmla="*/ 1220875 w 1914211"/>
              <a:gd name="connsiteY13" fmla="*/ 979714 h 2718079"/>
              <a:gd name="connsiteX14" fmla="*/ 1914211 w 1914211"/>
              <a:gd name="connsiteY14" fmla="*/ 984738 h 2718079"/>
              <a:gd name="connsiteX15" fmla="*/ 1904164 w 1914211"/>
              <a:gd name="connsiteY15" fmla="*/ 1175656 h 2718079"/>
              <a:gd name="connsiteX16" fmla="*/ 1220875 w 1914211"/>
              <a:gd name="connsiteY16" fmla="*/ 1175657 h 2718079"/>
              <a:gd name="connsiteX17" fmla="*/ 1160585 w 1914211"/>
              <a:gd name="connsiteY17" fmla="*/ 1291213 h 2718079"/>
              <a:gd name="connsiteX18" fmla="*/ 1065126 w 1914211"/>
              <a:gd name="connsiteY18" fmla="*/ 1366575 h 2718079"/>
              <a:gd name="connsiteX19" fmla="*/ 1034981 w 1914211"/>
              <a:gd name="connsiteY19" fmla="*/ 2718079 h 2718079"/>
              <a:gd name="connsiteX20" fmla="*/ 844062 w 1914211"/>
              <a:gd name="connsiteY20" fmla="*/ 2718079 h 2718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14211" h="2718079">
                <a:moveTo>
                  <a:pt x="844062" y="2718079"/>
                </a:moveTo>
                <a:lnTo>
                  <a:pt x="874208" y="1381648"/>
                </a:lnTo>
                <a:lnTo>
                  <a:pt x="778748" y="1296237"/>
                </a:lnTo>
                <a:lnTo>
                  <a:pt x="723482" y="1180681"/>
                </a:lnTo>
                <a:lnTo>
                  <a:pt x="0" y="1150536"/>
                </a:lnTo>
                <a:lnTo>
                  <a:pt x="5024" y="954593"/>
                </a:lnTo>
                <a:lnTo>
                  <a:pt x="723482" y="964641"/>
                </a:lnTo>
                <a:lnTo>
                  <a:pt x="763675" y="894303"/>
                </a:lnTo>
                <a:lnTo>
                  <a:pt x="869183" y="839037"/>
                </a:lnTo>
                <a:lnTo>
                  <a:pt x="899328" y="0"/>
                </a:lnTo>
                <a:lnTo>
                  <a:pt x="1095271" y="5024"/>
                </a:lnTo>
                <a:lnTo>
                  <a:pt x="1065126" y="828989"/>
                </a:lnTo>
                <a:lnTo>
                  <a:pt x="1160585" y="889279"/>
                </a:lnTo>
                <a:lnTo>
                  <a:pt x="1220875" y="979714"/>
                </a:lnTo>
                <a:lnTo>
                  <a:pt x="1914211" y="984738"/>
                </a:lnTo>
                <a:lnTo>
                  <a:pt x="1904164" y="1175656"/>
                </a:lnTo>
                <a:lnTo>
                  <a:pt x="1220875" y="1175657"/>
                </a:lnTo>
                <a:lnTo>
                  <a:pt x="1160585" y="1291213"/>
                </a:lnTo>
                <a:lnTo>
                  <a:pt x="1065126" y="1366575"/>
                </a:lnTo>
                <a:lnTo>
                  <a:pt x="1034981" y="2718079"/>
                </a:lnTo>
                <a:lnTo>
                  <a:pt x="844062" y="2718079"/>
                </a:lnTo>
                <a:close/>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36FF85EC-5BF9-4B03-9009-40BB999154A0}"/>
              </a:ext>
            </a:extLst>
          </p:cNvPr>
          <p:cNvSpPr txBox="1">
            <a:spLocks/>
          </p:cNvSpPr>
          <p:nvPr/>
        </p:nvSpPr>
        <p:spPr>
          <a:xfrm>
            <a:off x="852691" y="3788645"/>
            <a:ext cx="387966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0000"/>
                  </a:solidFill>
                  <a:prstDash val="solid"/>
                </a:ln>
                <a:solidFill>
                  <a:srgbClr val="FFC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2226616"/>
            <a:ext cx="8229600" cy="240476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"And he who does not take his cross and follow after Me is not worthy of Me." </a:t>
            </a:r>
            <a:r>
              <a:rPr lang="en-US" altLang="en-US" sz="3200"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Matthew 10:38 </a:t>
            </a:r>
          </a:p>
        </p:txBody>
      </p:sp>
      <p:sp>
        <p:nvSpPr>
          <p:cNvPr id="4" name="!!Follow">
            <a:extLst>
              <a:ext uri="{FF2B5EF4-FFF2-40B4-BE49-F238E27FC236}">
                <a16:creationId xmlns:a16="http://schemas.microsoft.com/office/drawing/2014/main" id="{5BE22BA4-30ED-4F67-9854-CF45EE41C7F6}"/>
              </a:ext>
            </a:extLst>
          </p:cNvPr>
          <p:cNvSpPr txBox="1">
            <a:spLocks noChangeArrowheads="1"/>
          </p:cNvSpPr>
          <p:nvPr/>
        </p:nvSpPr>
        <p:spPr bwMode="auto">
          <a:xfrm>
            <a:off x="3017044" y="3040856"/>
            <a:ext cx="1876928" cy="772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FFFF"/>
                  </a:solidFill>
                  <a:prstDash val="solid"/>
                  <a:miter lim="800000"/>
                </a:ln>
                <a:solidFill>
                  <a:srgbClr val="0066FF"/>
                </a:solidFill>
                <a:effectLst>
                  <a:glow rad="101600">
                    <a:schemeClr val="tx1"/>
                  </a:glow>
                  <a:outerShdw blurRad="50800" algn="tl" rotWithShape="0">
                    <a:srgbClr val="000000"/>
                  </a:outerShdw>
                </a:effectLst>
                <a:latin typeface="Calibri" panose="020F0502020204030204" pitchFamily="34" charset="0"/>
              </a:rPr>
              <a:t>follow</a:t>
            </a:r>
          </a:p>
        </p:txBody>
      </p:sp>
      <p:sp>
        <p:nvSpPr>
          <p:cNvPr id="8" name="Rectangle 2">
            <a:extLst>
              <a:ext uri="{FF2B5EF4-FFF2-40B4-BE49-F238E27FC236}">
                <a16:creationId xmlns:a16="http://schemas.microsoft.com/office/drawing/2014/main" id="{72467707-C22A-43DD-AA05-B023B8F53C40}"/>
              </a:ext>
            </a:extLst>
          </p:cNvPr>
          <p:cNvSpPr txBox="1">
            <a:spLocks noChangeArrowheads="1"/>
          </p:cNvSpPr>
          <p:nvPr/>
        </p:nvSpPr>
        <p:spPr bwMode="auto">
          <a:xfrm>
            <a:off x="3800224" y="4370086"/>
            <a:ext cx="1881439" cy="725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follow</a:t>
            </a:r>
          </a:p>
        </p:txBody>
      </p:sp>
      <p:sp>
        <p:nvSpPr>
          <p:cNvPr id="10" name="Rectangle 2">
            <a:extLst>
              <a:ext uri="{FF2B5EF4-FFF2-40B4-BE49-F238E27FC236}">
                <a16:creationId xmlns:a16="http://schemas.microsoft.com/office/drawing/2014/main" id="{99E188C9-47E0-415E-A6D4-16CC8034B658}"/>
              </a:ext>
            </a:extLst>
          </p:cNvPr>
          <p:cNvSpPr txBox="1">
            <a:spLocks noChangeArrowheads="1"/>
          </p:cNvSpPr>
          <p:nvPr/>
        </p:nvSpPr>
        <p:spPr bwMode="auto">
          <a:xfrm>
            <a:off x="1023732" y="3718489"/>
            <a:ext cx="3513909" cy="758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worthy of Me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3703249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par>
                                <p:cTn id="15" presetID="23" presetClass="exit" presetSubtype="16" fill="hold" grpId="3" nodeType="withEffect">
                                  <p:stCondLst>
                                    <p:cond delay="0"/>
                                  </p:stCondLst>
                                  <p:childTnLst>
                                    <p:anim calcmode="lin" valueType="num">
                                      <p:cBhvr>
                                        <p:cTn id="16" dur="500"/>
                                        <p:tgtEl>
                                          <p:spTgt spid="4"/>
                                        </p:tgtEl>
                                        <p:attrNameLst>
                                          <p:attrName>ppt_w</p:attrName>
                                        </p:attrNameLst>
                                      </p:cBhvr>
                                      <p:tavLst>
                                        <p:tav tm="0">
                                          <p:val>
                                            <p:strVal val="ppt_w"/>
                                          </p:val>
                                        </p:tav>
                                        <p:tav tm="100000">
                                          <p:val>
                                            <p:strVal val="4*ppt_w"/>
                                          </p:val>
                                        </p:tav>
                                      </p:tavLst>
                                    </p:anim>
                                    <p:anim calcmode="lin" valueType="num">
                                      <p:cBhvr>
                                        <p:cTn id="17" dur="500"/>
                                        <p:tgtEl>
                                          <p:spTgt spid="4"/>
                                        </p:tgtEl>
                                        <p:attrNameLst>
                                          <p:attrName>ppt_h</p:attrName>
                                        </p:attrNameLst>
                                      </p:cBhvr>
                                      <p:tavLst>
                                        <p:tav tm="0">
                                          <p:val>
                                            <p:strVal val="ppt_h"/>
                                          </p:val>
                                        </p:tav>
                                        <p:tav tm="100000">
                                          <p:val>
                                            <p:strVal val="4*ppt_h"/>
                                          </p:val>
                                        </p:tav>
                                      </p:tavLst>
                                    </p:anim>
                                    <p:set>
                                      <p:cBhvr>
                                        <p:cTn id="18" dur="1" fill="hold">
                                          <p:stCondLst>
                                            <p:cond delay="4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18" presetClass="emph" presetSubtype="0" fill="hold" grpId="1" nodeType="withEffect">
                                  <p:stCondLst>
                                    <p:cond delay="0"/>
                                  </p:stCondLst>
                                  <p:childTnLst>
                                    <p:set>
                                      <p:cBhvr override="childStyle">
                                        <p:cTn id="25" dur="500" fill="hold"/>
                                        <p:tgtEl>
                                          <p:spTgt spid="9"/>
                                        </p:tgtEl>
                                        <p:attrNameLst>
                                          <p:attrName>style.textDecorationUnderline</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250"/>
                                        <p:tgtEl>
                                          <p:spTgt spid="4"/>
                                        </p:tgtEl>
                                      </p:cBhvr>
                                    </p:animEffect>
                                  </p:childTnLst>
                                </p:cTn>
                              </p:par>
                              <p:par>
                                <p:cTn id="34" presetID="42" presetClass="path" presetSubtype="0" accel="50000" decel="50000" fill="hold" grpId="2" nodeType="withEffect">
                                  <p:stCondLst>
                                    <p:cond delay="0"/>
                                  </p:stCondLst>
                                  <p:childTnLst>
                                    <p:animMotion origin="layout" path="M 1.11111E-6 2.96296E-6 L 0.08611 0.19074 " pathEditMode="relative" rAng="0" ptsTypes="AA">
                                      <p:cBhvr>
                                        <p:cTn id="35" dur="2000" fill="hold"/>
                                        <p:tgtEl>
                                          <p:spTgt spid="4"/>
                                        </p:tgtEl>
                                        <p:attrNameLst>
                                          <p:attrName>ppt_x</p:attrName>
                                          <p:attrName>ppt_y</p:attrName>
                                        </p:attrNameLst>
                                      </p:cBhvr>
                                      <p:rCtr x="4306" y="9537"/>
                                    </p:animMotion>
                                  </p:childTnLst>
                                </p:cTn>
                              </p:par>
                              <p:par>
                                <p:cTn id="36" presetID="10" presetClass="exit" presetSubtype="0" fill="hold" grpId="1" nodeType="withEffect">
                                  <p:stCondLst>
                                    <p:cond delay="0"/>
                                  </p:stCondLst>
                                  <p:childTnLst>
                                    <p:animEffect transition="out" filter="fade">
                                      <p:cBhvr>
                                        <p:cTn id="37" dur="1250"/>
                                        <p:tgtEl>
                                          <p:spTgt spid="3074"/>
                                        </p:tgtEl>
                                      </p:cBhvr>
                                    </p:animEffect>
                                    <p:set>
                                      <p:cBhvr>
                                        <p:cTn id="38" dur="1" fill="hold">
                                          <p:stCondLst>
                                            <p:cond delay="1249"/>
                                          </p:stCondLst>
                                        </p:cTn>
                                        <p:tgtEl>
                                          <p:spTgt spid="3074"/>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10" presetClass="exit" presetSubtype="0" fill="hold" grpId="2" nodeType="with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childTnLst>
                          </p:cTn>
                        </p:par>
                        <p:par>
                          <p:cTn id="45" fill="hold">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par>
                                <p:cTn id="49" presetID="10" presetClass="exit" presetSubtype="0" fill="hold" grpId="4" nodeType="withEffect">
                                  <p:stCondLst>
                                    <p:cond delay="0"/>
                                  </p:stCondLst>
                                  <p:childTnLst>
                                    <p:animEffect transition="out" filter="fade">
                                      <p:cBhvr>
                                        <p:cTn id="50" dur="750"/>
                                        <p:tgtEl>
                                          <p:spTgt spid="4"/>
                                        </p:tgtEl>
                                      </p:cBhvr>
                                    </p:animEffect>
                                    <p:set>
                                      <p:cBhvr>
                                        <p:cTn id="51" dur="1" fill="hold">
                                          <p:stCondLst>
                                            <p:cond delay="7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3074" grpId="0"/>
      <p:bldP spid="3074" grpId="1"/>
      <p:bldP spid="4" grpId="0"/>
      <p:bldP spid="4" grpId="1"/>
      <p:bldP spid="4" grpId="2"/>
      <p:bldP spid="4" grpId="3"/>
      <p:bldP spid="4" grpId="4"/>
      <p:bldP spid="8" grpId="0"/>
      <p:bldP spid="10" grpId="0"/>
      <p:bldP spid="10"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EB8764-0F87-4DDE-819E-C62D27D3CA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2E805237-3D7C-4756-87A6-E541E635AE15}"/>
              </a:ext>
            </a:extLst>
          </p:cNvPr>
          <p:cNvSpPr txBox="1">
            <a:spLocks/>
          </p:cNvSpPr>
          <p:nvPr/>
        </p:nvSpPr>
        <p:spPr>
          <a:xfrm>
            <a:off x="2747596" y="3079222"/>
            <a:ext cx="174320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Christ</a:t>
            </a:r>
          </a:p>
        </p:txBody>
      </p:sp>
      <p:sp>
        <p:nvSpPr>
          <p:cNvPr id="10" name="Title 1">
            <a:extLst>
              <a:ext uri="{FF2B5EF4-FFF2-40B4-BE49-F238E27FC236}">
                <a16:creationId xmlns:a16="http://schemas.microsoft.com/office/drawing/2014/main" id="{0D12309A-C004-41DB-AF9F-7C9C574FD534}"/>
              </a:ext>
            </a:extLst>
          </p:cNvPr>
          <p:cNvSpPr txBox="1">
            <a:spLocks/>
          </p:cNvSpPr>
          <p:nvPr/>
        </p:nvSpPr>
        <p:spPr>
          <a:xfrm>
            <a:off x="1542499" y="3754580"/>
            <a:ext cx="560363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leaving us an example</a:t>
            </a:r>
          </a:p>
        </p:txBody>
      </p:sp>
      <p:sp>
        <p:nvSpPr>
          <p:cNvPr id="3074" name="Rectangle 2"/>
          <p:cNvSpPr>
            <a:spLocks noGrp="1" noChangeArrowheads="1"/>
          </p:cNvSpPr>
          <p:nvPr>
            <p:ph type="title"/>
          </p:nvPr>
        </p:nvSpPr>
        <p:spPr>
          <a:xfrm>
            <a:off x="457200" y="2290412"/>
            <a:ext cx="8229600" cy="348928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For to this you were called, because Christ also suffered for us, leaving us an example, that you should follow His steps:                        </a:t>
            </a:r>
            <a:r>
              <a:rPr lang="en-US" altLang="en-US" sz="3200" b="1" i="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1</a:t>
            </a:r>
            <a:r>
              <a:rPr lang="en-US" altLang="en-US" sz="3200" b="1" i="1" baseline="30000"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st</a:t>
            </a:r>
            <a:r>
              <a:rPr lang="en-US" altLang="en-US" sz="3200" b="1" i="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Peter 2:21 </a:t>
            </a:r>
            <a:r>
              <a:rPr lang="en-US" altLang="en-US" sz="4000" b="1" i="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DF87EAA0-8EBA-42BD-8D36-80591169A9A9}"/>
              </a:ext>
            </a:extLst>
          </p:cNvPr>
          <p:cNvSpPr txBox="1">
            <a:spLocks noChangeArrowheads="1"/>
          </p:cNvSpPr>
          <p:nvPr/>
        </p:nvSpPr>
        <p:spPr bwMode="auto">
          <a:xfrm>
            <a:off x="3800224" y="4370086"/>
            <a:ext cx="1881439" cy="725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follow</a:t>
            </a:r>
          </a:p>
        </p:txBody>
      </p:sp>
      <p:sp>
        <p:nvSpPr>
          <p:cNvPr id="11" name="Rectangle 2">
            <a:extLst>
              <a:ext uri="{FF2B5EF4-FFF2-40B4-BE49-F238E27FC236}">
                <a16:creationId xmlns:a16="http://schemas.microsoft.com/office/drawing/2014/main" id="{57E04915-FBEA-409C-9A16-90BEAC1A7142}"/>
              </a:ext>
            </a:extLst>
          </p:cNvPr>
          <p:cNvSpPr txBox="1">
            <a:spLocks noChangeArrowheads="1"/>
          </p:cNvSpPr>
          <p:nvPr/>
        </p:nvSpPr>
        <p:spPr bwMode="auto">
          <a:xfrm>
            <a:off x="1422888" y="3686858"/>
            <a:ext cx="5849816" cy="758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leaving us an example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5C1BD293-16AB-46DD-9EF7-9893A3DEB084}"/>
              </a:ext>
            </a:extLst>
          </p:cNvPr>
          <p:cNvSpPr txBox="1">
            <a:spLocks noChangeArrowheads="1"/>
          </p:cNvSpPr>
          <p:nvPr/>
        </p:nvSpPr>
        <p:spPr bwMode="auto">
          <a:xfrm>
            <a:off x="2807126" y="3025787"/>
            <a:ext cx="1624380" cy="734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Christ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9">
            <a:extLst>
              <a:ext uri="{FF2B5EF4-FFF2-40B4-BE49-F238E27FC236}">
                <a16:creationId xmlns:a16="http://schemas.microsoft.com/office/drawing/2014/main" id="{F31E4C94-0B19-48A9-A839-E4CEA57E7E4E}"/>
              </a:ext>
            </a:extLst>
          </p:cNvPr>
          <p:cNvSpPr>
            <a:spLocks noChangeArrowheads="1"/>
          </p:cNvSpPr>
          <p:nvPr/>
        </p:nvSpPr>
        <p:spPr bwMode="auto">
          <a:xfrm>
            <a:off x="2799914" y="3041775"/>
            <a:ext cx="1634121" cy="714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57150" h="57150"/>
              <a:extrusionClr>
                <a:srgbClr val="0070C0"/>
              </a:extrusionClr>
              <a:contourClr>
                <a:srgbClr val="0070C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00FFFF"/>
                </a:solidFill>
                <a:effectLst/>
                <a:uLnTx/>
                <a:uFillTx/>
                <a:latin typeface="Calibri" panose="020F0502020204030204" pitchFamily="34" charset="0"/>
                <a:ea typeface="+mn-ea"/>
                <a:cs typeface="Calibri" panose="020F0502020204030204" pitchFamily="34" charset="0"/>
              </a:rPr>
              <a:t>Christ</a:t>
            </a:r>
            <a:endParaRPr kumimoji="0" lang="en-US" sz="4410" b="1" i="1" u="none" strike="noStrike" kern="1200" cap="none" spc="0" normalizeH="0" baseline="0" noProof="0" dirty="0">
              <a:ln>
                <a:noFill/>
              </a:ln>
              <a:solidFill>
                <a:srgbClr val="00FFFF"/>
              </a:solidFill>
              <a:effectLst/>
              <a:uLnTx/>
              <a:uFillTx/>
              <a:latin typeface="Calibri" panose="020F0502020204030204" pitchFamily="34" charset="0"/>
              <a:ea typeface="+mn-ea"/>
              <a:cs typeface="Calibri" panose="020F0502020204030204" pitchFamily="34" charset="0"/>
            </a:endParaRPr>
          </a:p>
        </p:txBody>
      </p:sp>
      <p:sp>
        <p:nvSpPr>
          <p:cNvPr id="5" name="Rectangle 2" hidden="1">
            <a:extLst>
              <a:ext uri="{FF2B5EF4-FFF2-40B4-BE49-F238E27FC236}">
                <a16:creationId xmlns:a16="http://schemas.microsoft.com/office/drawing/2014/main" id="{551CB92E-15E8-4D6C-9F1B-BD9116B7A529}"/>
              </a:ext>
            </a:extLst>
          </p:cNvPr>
          <p:cNvSpPr txBox="1">
            <a:spLocks noChangeArrowheads="1"/>
          </p:cNvSpPr>
          <p:nvPr/>
        </p:nvSpPr>
        <p:spPr bwMode="auto">
          <a:xfrm>
            <a:off x="857249" y="3758857"/>
            <a:ext cx="1969295" cy="741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follow</a:t>
            </a:r>
          </a:p>
        </p:txBody>
      </p:sp>
    </p:spTree>
    <p:extLst>
      <p:ext uri="{BB962C8B-B14F-4D97-AF65-F5344CB8AC3E}">
        <p14:creationId xmlns:p14="http://schemas.microsoft.com/office/powerpoint/2010/main" val="4123446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 calcmode="lin" valueType="num">
                                      <p:cBhvr>
                                        <p:cTn id="9" dur="500" fill="hold"/>
                                        <p:tgtEl>
                                          <p:spTgt spid="3074"/>
                                        </p:tgtEl>
                                        <p:attrNameLst>
                                          <p:attrName>style.rotation</p:attrName>
                                        </p:attrNameLst>
                                      </p:cBhvr>
                                      <p:tavLst>
                                        <p:tav tm="0">
                                          <p:val>
                                            <p:fltVal val="360"/>
                                          </p:val>
                                        </p:tav>
                                        <p:tav tm="100000">
                                          <p:val>
                                            <p:fltVal val="0"/>
                                          </p:val>
                                        </p:tav>
                                      </p:tavLst>
                                    </p:anim>
                                    <p:animEffect transition="in" filter="fade">
                                      <p:cBhvr>
                                        <p:cTn id="10" dur="500"/>
                                        <p:tgtEl>
                                          <p:spTgt spid="3074"/>
                                        </p:tgtEl>
                                      </p:cBhvr>
                                    </p:animEffect>
                                  </p:childTnLst>
                                </p:cTn>
                              </p:par>
                            </p:childTnLst>
                          </p:cTn>
                        </p:par>
                        <p:par>
                          <p:cTn id="11" fill="hold">
                            <p:stCondLst>
                              <p:cond delay="5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600"/>
                                        <p:tgtEl>
                                          <p:spTgt spid="10"/>
                                        </p:tgtEl>
                                      </p:cBhvr>
                                    </p:animEffect>
                                  </p:childTnLst>
                                </p:cTn>
                              </p:par>
                              <p:par>
                                <p:cTn id="28" presetID="18" presetClass="emph" presetSubtype="0" fill="hold" grpId="1" nodeType="withEffect">
                                  <p:stCondLst>
                                    <p:cond delay="400"/>
                                  </p:stCondLst>
                                  <p:childTnLst>
                                    <p:set>
                                      <p:cBhvr override="childStyle">
                                        <p:cTn id="29" dur="600" fill="hold"/>
                                        <p:tgtEl>
                                          <p:spTgt spid="10"/>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600"/>
                                        <p:tgtEl>
                                          <p:spTgt spid="11"/>
                                        </p:tgtEl>
                                      </p:cBhvr>
                                    </p:animEffect>
                                  </p:childTnLst>
                                </p:cTn>
                              </p:par>
                              <p:par>
                                <p:cTn id="33" presetID="0" presetClass="entr" presetSubtype="0" fill="hold" grpId="0" nodeType="withEffect">
                                  <p:stCondLst>
                                    <p:cond delay="1000"/>
                                  </p:stCondLst>
                                  <p:iterate type="lt">
                                    <p:tmPct val="10000"/>
                                  </p:iterate>
                                  <p:childTnLst>
                                    <p:set>
                                      <p:cBhvr>
                                        <p:cTn id="34" dur="1" fill="hold">
                                          <p:stCondLst>
                                            <p:cond delay="0"/>
                                          </p:stCondLst>
                                        </p:cTn>
                                        <p:tgtEl>
                                          <p:spTgt spid="8"/>
                                        </p:tgtEl>
                                        <p:attrNameLst>
                                          <p:attrName>style.visibility</p:attrName>
                                        </p:attrNameLst>
                                      </p:cBhvr>
                                      <p:to>
                                        <p:strVal val="visible"/>
                                      </p:to>
                                    </p:set>
                                    <p:animEffect transition="in" filter="dissolve">
                                      <p:cBhvr>
                                        <p:cTn id="35" dur="500">
                                          <p:stCondLst>
                                            <p:cond delay="0"/>
                                          </p:stCondLst>
                                        </p:cTn>
                                        <p:tgtEl>
                                          <p:spTgt spid="8"/>
                                        </p:tgtEl>
                                      </p:cBhvr>
                                    </p:animEffect>
                                    <p:anim to="" calcmode="lin" valueType="num">
                                      <p:cBhvr>
                                        <p:cTn id="36"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7" dur="500" fill="hold">
                                          <p:stCondLst>
                                            <p:cond delay="0"/>
                                          </p:stCondLst>
                                        </p:cTn>
                                        <p:tgtEl>
                                          <p:spTgt spid="8"/>
                                        </p:tgtEl>
                                        <p:attrNameLst>
                                          <p:attrName>ppt_h</p:attrName>
                                        </p:attrNameLst>
                                      </p:cBhvr>
                                      <p:tavLst>
                                        <p:tav tm="0">
                                          <p:val>
                                            <p:strVal val="#ppt_h*4"/>
                                          </p:val>
                                        </p:tav>
                                        <p:tav tm="100000">
                                          <p:val>
                                            <p:strVal val="#ppt_h"/>
                                          </p:val>
                                        </p:tav>
                                      </p:tavLst>
                                    </p:anim>
                                  </p:childTnLst>
                                </p:cTn>
                              </p:par>
                              <p:par>
                                <p:cTn id="38" presetID="26" presetClass="emph" presetSubtype="0" fill="hold" grpId="1" nodeType="withEffect">
                                  <p:stCondLst>
                                    <p:cond delay="1500"/>
                                  </p:stCondLst>
                                  <p:iterate type="lt">
                                    <p:tmPct val="0"/>
                                  </p:iterate>
                                  <p:childTnLst>
                                    <p:animEffect transition="out" filter="fade">
                                      <p:cBhvr>
                                        <p:cTn id="39" dur="500" tmFilter="0, 0; .2, .5; .8, .5; 1, 0"/>
                                        <p:tgtEl>
                                          <p:spTgt spid="8"/>
                                        </p:tgtEl>
                                      </p:cBhvr>
                                    </p:animEffect>
                                    <p:animScale>
                                      <p:cBhvr>
                                        <p:cTn id="40" dur="250" autoRev="1" fill="hold"/>
                                        <p:tgtEl>
                                          <p:spTgt spid="8"/>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250"/>
                                        <p:tgtEl>
                                          <p:spTgt spid="4"/>
                                        </p:tgtEl>
                                      </p:cBhvr>
                                    </p:animEffect>
                                  </p:childTnLst>
                                </p:cTn>
                              </p:par>
                              <p:par>
                                <p:cTn id="46" presetID="42" presetClass="path" presetSubtype="0" accel="50000" decel="50000" fill="hold" grpId="2" nodeType="withEffect">
                                  <p:stCondLst>
                                    <p:cond delay="0"/>
                                  </p:stCondLst>
                                  <p:childTnLst>
                                    <p:animMotion origin="layout" path="M -2.77778E-6 3.7037E-6 L -0.31684 -0.08843 " pathEditMode="relative" rAng="0" ptsTypes="AA">
                                      <p:cBhvr>
                                        <p:cTn id="47" dur="2000" fill="hold"/>
                                        <p:tgtEl>
                                          <p:spTgt spid="4"/>
                                        </p:tgtEl>
                                        <p:attrNameLst>
                                          <p:attrName>ppt_x</p:attrName>
                                          <p:attrName>ppt_y</p:attrName>
                                        </p:attrNameLst>
                                      </p:cBhvr>
                                      <p:rCtr x="-15851" y="-4421"/>
                                    </p:animMotion>
                                  </p:childTnLst>
                                </p:cTn>
                              </p:par>
                              <p:par>
                                <p:cTn id="48" presetID="10" presetClass="exit" presetSubtype="0" fill="hold" grpId="1" nodeType="withEffect">
                                  <p:stCondLst>
                                    <p:cond delay="0"/>
                                  </p:stCondLst>
                                  <p:childTnLst>
                                    <p:animEffect transition="out" filter="fade">
                                      <p:cBhvr>
                                        <p:cTn id="49" dur="1250"/>
                                        <p:tgtEl>
                                          <p:spTgt spid="3074"/>
                                        </p:tgtEl>
                                      </p:cBhvr>
                                    </p:animEffect>
                                    <p:set>
                                      <p:cBhvr>
                                        <p:cTn id="50" dur="1" fill="hold">
                                          <p:stCondLst>
                                            <p:cond delay="1249"/>
                                          </p:stCondLst>
                                        </p:cTn>
                                        <p:tgtEl>
                                          <p:spTgt spid="3074"/>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500"/>
                                        <p:tgtEl>
                                          <p:spTgt spid="6"/>
                                        </p:tgtEl>
                                      </p:cBhvr>
                                    </p:animEffect>
                                    <p:set>
                                      <p:cBhvr>
                                        <p:cTn id="56" dur="1" fill="hold">
                                          <p:stCondLst>
                                            <p:cond delay="499"/>
                                          </p:stCondLst>
                                        </p:cTn>
                                        <p:tgtEl>
                                          <p:spTgt spid="6"/>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10"/>
                                        </p:tgtEl>
                                      </p:cBhvr>
                                    </p:animEffect>
                                    <p:set>
                                      <p:cBhvr>
                                        <p:cTn id="59" dur="1" fill="hold">
                                          <p:stCondLst>
                                            <p:cond delay="499"/>
                                          </p:stCondLst>
                                        </p:cTn>
                                        <p:tgtEl>
                                          <p:spTgt spid="10"/>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1"/>
                                        </p:tgtEl>
                                      </p:cBhvr>
                                    </p:animEffect>
                                    <p:set>
                                      <p:cBhvr>
                                        <p:cTn id="62" dur="1" fill="hold">
                                          <p:stCondLst>
                                            <p:cond delay="499"/>
                                          </p:stCondLst>
                                        </p:cTn>
                                        <p:tgtEl>
                                          <p:spTgt spid="11"/>
                                        </p:tgtEl>
                                        <p:attrNameLst>
                                          <p:attrName>style.visibility</p:attrName>
                                        </p:attrNameLst>
                                      </p:cBhvr>
                                      <p:to>
                                        <p:strVal val="hidden"/>
                                      </p:to>
                                    </p:set>
                                  </p:childTnLst>
                                </p:cTn>
                              </p:par>
                              <p:par>
                                <p:cTn id="63" presetID="10" presetClass="exit" presetSubtype="0" fill="hold" grpId="2" nodeType="withEffect">
                                  <p:stCondLst>
                                    <p:cond delay="0"/>
                                  </p:stCondLst>
                                  <p:iterate type="lt">
                                    <p:tmPct val="0"/>
                                  </p:iterate>
                                  <p:childTnLst>
                                    <p:animEffect transition="out" filter="fade">
                                      <p:cBhvr>
                                        <p:cTn id="64" dur="500"/>
                                        <p:tgtEl>
                                          <p:spTgt spid="8"/>
                                        </p:tgtEl>
                                      </p:cBhvr>
                                    </p:animEffect>
                                    <p:set>
                                      <p:cBhvr>
                                        <p:cTn id="6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10" grpId="0"/>
      <p:bldP spid="10" grpId="1"/>
      <p:bldP spid="10" grpId="2"/>
      <p:bldP spid="3074" grpId="0"/>
      <p:bldP spid="3074" grpId="1"/>
      <p:bldP spid="4" grpId="0"/>
      <p:bldP spid="4" grpId="1"/>
      <p:bldP spid="4" grpId="2"/>
      <p:bldP spid="11" grpId="0"/>
      <p:bldP spid="11" grpId="1"/>
      <p:bldP spid="12" grpId="0"/>
      <p:bldP spid="12" grpId="1"/>
      <p:bldP spid="8" grpId="0"/>
      <p:bldP spid="8" grpId="1"/>
      <p:bldP spid="8"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E87E51-3940-4CB8-BA01-C88E55D59F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0B812A73-58F5-48E2-9094-AEF264A8C525}"/>
              </a:ext>
            </a:extLst>
          </p:cNvPr>
          <p:cNvSpPr txBox="1">
            <a:spLocks/>
          </p:cNvSpPr>
          <p:nvPr/>
        </p:nvSpPr>
        <p:spPr>
          <a:xfrm>
            <a:off x="3552051" y="3811938"/>
            <a:ext cx="4212343"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wherever You go</a:t>
            </a:r>
          </a:p>
        </p:txBody>
      </p:sp>
      <p:sp>
        <p:nvSpPr>
          <p:cNvPr id="3074" name="Rectangle 2"/>
          <p:cNvSpPr>
            <a:spLocks noGrp="1" noChangeArrowheads="1"/>
          </p:cNvSpPr>
          <p:nvPr>
            <p:ph type="title"/>
          </p:nvPr>
        </p:nvSpPr>
        <p:spPr>
          <a:xfrm>
            <a:off x="457200" y="1721570"/>
            <a:ext cx="8229600" cy="341486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Now it happened as they journeyed on the road, that someone said to Him, "Lord, I will follow You wherever You go."        </a:t>
            </a:r>
            <a:r>
              <a:rPr lang="en-US" altLang="en-US" sz="3200"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a:t>
            </a:r>
            <a:r>
              <a:rPr lang="en-US" altLang="en-US" sz="3200" b="1" i="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Luke 9:57 </a:t>
            </a:r>
            <a:r>
              <a:rPr lang="en-US" altLang="en-US" sz="4000" b="1" i="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EF1D07C9-98EC-42F8-9672-2E325ED97A5E}"/>
              </a:ext>
            </a:extLst>
          </p:cNvPr>
          <p:cNvSpPr txBox="1">
            <a:spLocks noChangeArrowheads="1"/>
          </p:cNvSpPr>
          <p:nvPr/>
        </p:nvSpPr>
        <p:spPr bwMode="auto">
          <a:xfrm>
            <a:off x="857249" y="3758857"/>
            <a:ext cx="1969295" cy="741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follow</a:t>
            </a:r>
          </a:p>
        </p:txBody>
      </p:sp>
      <p:sp>
        <p:nvSpPr>
          <p:cNvPr id="8" name="Rectangle 2">
            <a:extLst>
              <a:ext uri="{FF2B5EF4-FFF2-40B4-BE49-F238E27FC236}">
                <a16:creationId xmlns:a16="http://schemas.microsoft.com/office/drawing/2014/main" id="{D7E80EED-1436-43A0-8B56-69F6F4F7C4B4}"/>
              </a:ext>
            </a:extLst>
          </p:cNvPr>
          <p:cNvSpPr txBox="1">
            <a:spLocks noChangeArrowheads="1"/>
          </p:cNvSpPr>
          <p:nvPr/>
        </p:nvSpPr>
        <p:spPr bwMode="auto">
          <a:xfrm>
            <a:off x="3529013" y="3743326"/>
            <a:ext cx="4301890" cy="776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wherever You go</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12">
            <a:extLst>
              <a:ext uri="{FF2B5EF4-FFF2-40B4-BE49-F238E27FC236}">
                <a16:creationId xmlns:a16="http://schemas.microsoft.com/office/drawing/2014/main" id="{137AA933-C763-4E14-890C-E4CB8720BEC8}"/>
              </a:ext>
            </a:extLst>
          </p:cNvPr>
          <p:cNvSpPr>
            <a:spLocks noChangeArrowheads="1"/>
          </p:cNvSpPr>
          <p:nvPr/>
        </p:nvSpPr>
        <p:spPr bwMode="auto">
          <a:xfrm>
            <a:off x="3500492" y="3673841"/>
            <a:ext cx="4349579" cy="766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6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submission</a:t>
            </a:r>
            <a:endParaRPr kumimoji="0" lang="en-US" altLang="en-US" sz="66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5" name="Rectangle 2" hidden="1">
            <a:extLst>
              <a:ext uri="{FF2B5EF4-FFF2-40B4-BE49-F238E27FC236}">
                <a16:creationId xmlns:a16="http://schemas.microsoft.com/office/drawing/2014/main" id="{4945EE1F-0E47-4793-8164-CBCDA555032A}"/>
              </a:ext>
            </a:extLst>
          </p:cNvPr>
          <p:cNvSpPr txBox="1">
            <a:spLocks noChangeArrowheads="1"/>
          </p:cNvSpPr>
          <p:nvPr/>
        </p:nvSpPr>
        <p:spPr bwMode="auto">
          <a:xfrm>
            <a:off x="1689968" y="2531927"/>
            <a:ext cx="1949852" cy="767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follow</a:t>
            </a:r>
          </a:p>
        </p:txBody>
      </p:sp>
    </p:spTree>
    <p:extLst>
      <p:ext uri="{BB962C8B-B14F-4D97-AF65-F5344CB8AC3E}">
        <p14:creationId xmlns:p14="http://schemas.microsoft.com/office/powerpoint/2010/main" val="39856178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xit" presetSubtype="0" fill="hold" grpId="1"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18" presetClass="emph" presetSubtype="0" fill="hold" grpId="1" nodeType="withEffect">
                                  <p:stCondLst>
                                    <p:cond delay="0"/>
                                  </p:stCondLst>
                                  <p:childTnLst>
                                    <p:set>
                                      <p:cBhvr override="childStyle">
                                        <p:cTn id="19" dur="500" fill="hold"/>
                                        <p:tgtEl>
                                          <p:spTgt spid="7"/>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9" presetClass="entr" presetSubtype="0" accel="10000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8"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9"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250"/>
                                        <p:tgtEl>
                                          <p:spTgt spid="4"/>
                                        </p:tgtEl>
                                      </p:cBhvr>
                                    </p:animEffect>
                                  </p:childTnLst>
                                </p:cTn>
                              </p:par>
                              <p:par>
                                <p:cTn id="36" presetID="42" presetClass="path" presetSubtype="0" accel="50000" decel="50000" fill="hold" grpId="2" nodeType="withEffect">
                                  <p:stCondLst>
                                    <p:cond delay="0"/>
                                  </p:stCondLst>
                                  <p:childTnLst>
                                    <p:animMotion origin="layout" path="M 1.11111E-6 -3.33333E-6 L 0.0901 -0.17685 " pathEditMode="relative" rAng="0" ptsTypes="AA">
                                      <p:cBhvr>
                                        <p:cTn id="37" dur="2000" fill="hold"/>
                                        <p:tgtEl>
                                          <p:spTgt spid="4"/>
                                        </p:tgtEl>
                                        <p:attrNameLst>
                                          <p:attrName>ppt_x</p:attrName>
                                          <p:attrName>ppt_y</p:attrName>
                                        </p:attrNameLst>
                                      </p:cBhvr>
                                      <p:rCtr x="4497" y="-8843"/>
                                    </p:animMotion>
                                  </p:childTnLst>
                                </p:cTn>
                              </p:par>
                              <p:par>
                                <p:cTn id="38" presetID="10" presetClass="exit" presetSubtype="0" fill="hold" grpId="1" nodeType="withEffect">
                                  <p:stCondLst>
                                    <p:cond delay="0"/>
                                  </p:stCondLst>
                                  <p:childTnLst>
                                    <p:animEffect transition="out" filter="fade">
                                      <p:cBhvr>
                                        <p:cTn id="39" dur="1250"/>
                                        <p:tgtEl>
                                          <p:spTgt spid="3074"/>
                                        </p:tgtEl>
                                      </p:cBhvr>
                                    </p:animEffect>
                                    <p:set>
                                      <p:cBhvr>
                                        <p:cTn id="40" dur="1" fill="hold">
                                          <p:stCondLst>
                                            <p:cond delay="1249"/>
                                          </p:stCondLst>
                                        </p:cTn>
                                        <p:tgtEl>
                                          <p:spTgt spid="3074"/>
                                        </p:tgtEl>
                                        <p:attrNameLst>
                                          <p:attrName>style.visibility</p:attrName>
                                        </p:attrNameLst>
                                      </p:cBhvr>
                                      <p:to>
                                        <p:strVal val="hidden"/>
                                      </p:to>
                                    </p:set>
                                  </p:childTnLst>
                                </p:cTn>
                              </p:par>
                              <p:par>
                                <p:cTn id="41" presetID="10" presetClass="exit" presetSubtype="0" fill="hold" grpId="2" nodeType="withEffect">
                                  <p:stCondLst>
                                    <p:cond delay="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6"/>
                                        </p:tgtEl>
                                      </p:cBhvr>
                                    </p:animEffect>
                                    <p:set>
                                      <p:cBhvr>
                                        <p:cTn id="4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4" grpId="0"/>
      <p:bldP spid="4" grpId="1"/>
      <p:bldP spid="4" grpId="2"/>
      <p:bldP spid="8" grpId="0"/>
      <p:bldP spid="8" grpId="1"/>
      <p:bldP spid="6" grpId="0"/>
      <p:bldP spid="6"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0B030B-768C-43EF-8D33-415FB14E0A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28785" cy="6858000"/>
          </a:xfrm>
          <a:prstGeom prst="rect">
            <a:avLst/>
          </a:prstGeom>
        </p:spPr>
      </p:pic>
      <p:sp>
        <p:nvSpPr>
          <p:cNvPr id="7" name="Title 1">
            <a:extLst>
              <a:ext uri="{FF2B5EF4-FFF2-40B4-BE49-F238E27FC236}">
                <a16:creationId xmlns:a16="http://schemas.microsoft.com/office/drawing/2014/main" id="{79B8E3DE-7BEF-44A8-BB94-9C7AC8211212}"/>
              </a:ext>
            </a:extLst>
          </p:cNvPr>
          <p:cNvSpPr txBox="1">
            <a:spLocks/>
          </p:cNvSpPr>
          <p:nvPr/>
        </p:nvSpPr>
        <p:spPr>
          <a:xfrm>
            <a:off x="3086371" y="3271293"/>
            <a:ext cx="281670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let me first</a:t>
            </a:r>
          </a:p>
        </p:txBody>
      </p:sp>
      <p:sp>
        <p:nvSpPr>
          <p:cNvPr id="4" name="Rectangle 2">
            <a:extLst>
              <a:ext uri="{FF2B5EF4-FFF2-40B4-BE49-F238E27FC236}">
                <a16:creationId xmlns:a16="http://schemas.microsoft.com/office/drawing/2014/main" id="{8BD861B2-6AA6-4439-9CA6-D5DEA034F5CB}"/>
              </a:ext>
            </a:extLst>
          </p:cNvPr>
          <p:cNvSpPr txBox="1">
            <a:spLocks noChangeArrowheads="1"/>
          </p:cNvSpPr>
          <p:nvPr/>
        </p:nvSpPr>
        <p:spPr bwMode="auto">
          <a:xfrm>
            <a:off x="1689968" y="2531927"/>
            <a:ext cx="1949852" cy="767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follow</a:t>
            </a:r>
          </a:p>
        </p:txBody>
      </p:sp>
      <p:sp>
        <p:nvSpPr>
          <p:cNvPr id="3074" name="Rectangle 2"/>
          <p:cNvSpPr>
            <a:spLocks noGrp="1" noChangeArrowheads="1"/>
          </p:cNvSpPr>
          <p:nvPr>
            <p:ph type="title"/>
          </p:nvPr>
        </p:nvSpPr>
        <p:spPr>
          <a:xfrm>
            <a:off x="1031358" y="1674019"/>
            <a:ext cx="7081284" cy="3154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Then He said to another, "Follow Me." But he said, "Lord, let me first go and bury my father." </a:t>
            </a:r>
            <a:r>
              <a:rPr lang="en-US" altLang="en-US" sz="3200"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a:t>
            </a:r>
            <a:r>
              <a:rPr lang="en-US" altLang="en-US" sz="3200" b="1" i="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Luke 9:59 </a:t>
            </a:r>
          </a:p>
        </p:txBody>
      </p:sp>
      <p:sp>
        <p:nvSpPr>
          <p:cNvPr id="6" name="Rectangle 2">
            <a:extLst>
              <a:ext uri="{FF2B5EF4-FFF2-40B4-BE49-F238E27FC236}">
                <a16:creationId xmlns:a16="http://schemas.microsoft.com/office/drawing/2014/main" id="{C3419E26-2AE4-45E1-91E9-E2EC883AABC2}"/>
              </a:ext>
            </a:extLst>
          </p:cNvPr>
          <p:cNvSpPr txBox="1">
            <a:spLocks noChangeArrowheads="1"/>
          </p:cNvSpPr>
          <p:nvPr/>
        </p:nvSpPr>
        <p:spPr bwMode="auto">
          <a:xfrm>
            <a:off x="3052275" y="3242110"/>
            <a:ext cx="2906224" cy="691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let me first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2" hidden="1">
            <a:extLst>
              <a:ext uri="{FF2B5EF4-FFF2-40B4-BE49-F238E27FC236}">
                <a16:creationId xmlns:a16="http://schemas.microsoft.com/office/drawing/2014/main" id="{CAE9B382-DB98-4AF3-B0B4-3B5DA905213E}"/>
              </a:ext>
            </a:extLst>
          </p:cNvPr>
          <p:cNvSpPr txBox="1">
            <a:spLocks noChangeArrowheads="1"/>
          </p:cNvSpPr>
          <p:nvPr/>
        </p:nvSpPr>
        <p:spPr bwMode="auto">
          <a:xfrm>
            <a:off x="1851108" y="2531928"/>
            <a:ext cx="1930318" cy="766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follow</a:t>
            </a:r>
          </a:p>
        </p:txBody>
      </p:sp>
    </p:spTree>
    <p:extLst>
      <p:ext uri="{BB962C8B-B14F-4D97-AF65-F5344CB8AC3E}">
        <p14:creationId xmlns:p14="http://schemas.microsoft.com/office/powerpoint/2010/main" val="1097259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18" presetClass="emph" presetSubtype="0" fill="hold" grpId="1" nodeType="withEffect">
                                  <p:stCondLst>
                                    <p:cond delay="0"/>
                                  </p:stCondLst>
                                  <p:childTnLst>
                                    <p:set>
                                      <p:cBhvr override="childStyle">
                                        <p:cTn id="21" dur="500" fill="hold"/>
                                        <p:tgtEl>
                                          <p:spTgt spid="7"/>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250"/>
                                        <p:tgtEl>
                                          <p:spTgt spid="4"/>
                                        </p:tgtEl>
                                      </p:cBhvr>
                                    </p:animEffect>
                                  </p:childTnLst>
                                </p:cTn>
                              </p:par>
                              <p:par>
                                <p:cTn id="30" presetID="42" presetClass="path" presetSubtype="0" accel="50000" decel="50000" fill="hold" grpId="2" nodeType="withEffect">
                                  <p:stCondLst>
                                    <p:cond delay="0"/>
                                  </p:stCondLst>
                                  <p:childTnLst>
                                    <p:animMotion origin="layout" path="M -3.05556E-6 5.55112E-17 L 0.0165 0.00093 " pathEditMode="relative" rAng="0" ptsTypes="AA">
                                      <p:cBhvr>
                                        <p:cTn id="31" dur="2000" fill="hold"/>
                                        <p:tgtEl>
                                          <p:spTgt spid="4"/>
                                        </p:tgtEl>
                                        <p:attrNameLst>
                                          <p:attrName>ppt_x</p:attrName>
                                          <p:attrName>ppt_y</p:attrName>
                                        </p:attrNameLst>
                                      </p:cBhvr>
                                      <p:rCtr x="81600" y="4600"/>
                                    </p:animMotion>
                                  </p:childTnLst>
                                </p:cTn>
                              </p:par>
                              <p:par>
                                <p:cTn id="32" presetID="10" presetClass="exit" presetSubtype="0" fill="hold" grpId="1" nodeType="withEffect">
                                  <p:stCondLst>
                                    <p:cond delay="0"/>
                                  </p:stCondLst>
                                  <p:childTnLst>
                                    <p:animEffect transition="out" filter="fade">
                                      <p:cBhvr>
                                        <p:cTn id="33" dur="1250"/>
                                        <p:tgtEl>
                                          <p:spTgt spid="3074"/>
                                        </p:tgtEl>
                                      </p:cBhvr>
                                    </p:animEffect>
                                    <p:set>
                                      <p:cBhvr>
                                        <p:cTn id="34" dur="1" fill="hold">
                                          <p:stCondLst>
                                            <p:cond delay="1249"/>
                                          </p:stCondLst>
                                        </p:cTn>
                                        <p:tgtEl>
                                          <p:spTgt spid="307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par>
                                <p:cTn id="38" presetID="10" presetClass="exit" presetSubtype="0" fill="hold" grpId="2"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4" grpId="0"/>
      <p:bldP spid="4" grpId="1"/>
      <p:bldP spid="4" grpId="2"/>
      <p:bldP spid="3074" grpId="0"/>
      <p:bldP spid="3074" grpId="1"/>
      <p:bldP spid="6" grpId="0"/>
      <p:bldP spid="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07764E-880B-4B53-8D8B-0596295DF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9E407C73-7D9F-4B48-AED2-D5070576012E}"/>
              </a:ext>
            </a:extLst>
          </p:cNvPr>
          <p:cNvSpPr txBox="1">
            <a:spLocks/>
          </p:cNvSpPr>
          <p:nvPr/>
        </p:nvSpPr>
        <p:spPr>
          <a:xfrm>
            <a:off x="5612266" y="2606243"/>
            <a:ext cx="281670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let me first</a:t>
            </a:r>
          </a:p>
        </p:txBody>
      </p:sp>
      <p:sp>
        <p:nvSpPr>
          <p:cNvPr id="3074" name="Rectangle 2"/>
          <p:cNvSpPr>
            <a:spLocks noGrp="1" noChangeArrowheads="1"/>
          </p:cNvSpPr>
          <p:nvPr>
            <p:ph type="title"/>
          </p:nvPr>
        </p:nvSpPr>
        <p:spPr>
          <a:xfrm>
            <a:off x="675167" y="1713891"/>
            <a:ext cx="7793665" cy="3074618"/>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And another also said, "Lord,       I will follow You, but let me first go and bid them farewell who are at my house." </a:t>
            </a:r>
            <a:r>
              <a:rPr lang="en-US" altLang="en-US" sz="3200"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a:t>
            </a:r>
            <a:r>
              <a:rPr lang="en-US" altLang="en-US" sz="3200" b="1" i="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Luke 9:61</a:t>
            </a:r>
          </a:p>
        </p:txBody>
      </p:sp>
      <p:sp>
        <p:nvSpPr>
          <p:cNvPr id="4" name="Rectangle 2">
            <a:extLst>
              <a:ext uri="{FF2B5EF4-FFF2-40B4-BE49-F238E27FC236}">
                <a16:creationId xmlns:a16="http://schemas.microsoft.com/office/drawing/2014/main" id="{5E72F623-725D-462C-881C-F515CC6E0A03}"/>
              </a:ext>
            </a:extLst>
          </p:cNvPr>
          <p:cNvSpPr txBox="1">
            <a:spLocks noChangeArrowheads="1"/>
          </p:cNvSpPr>
          <p:nvPr/>
        </p:nvSpPr>
        <p:spPr bwMode="auto">
          <a:xfrm>
            <a:off x="1851108" y="2531928"/>
            <a:ext cx="1930318" cy="766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follow</a:t>
            </a:r>
          </a:p>
        </p:txBody>
      </p:sp>
      <p:sp>
        <p:nvSpPr>
          <p:cNvPr id="6" name="Rectangle 2">
            <a:extLst>
              <a:ext uri="{FF2B5EF4-FFF2-40B4-BE49-F238E27FC236}">
                <a16:creationId xmlns:a16="http://schemas.microsoft.com/office/drawing/2014/main" id="{D42492C0-6041-41B5-AE18-8ABD3289AF1B}"/>
              </a:ext>
            </a:extLst>
          </p:cNvPr>
          <p:cNvSpPr txBox="1">
            <a:spLocks noChangeArrowheads="1"/>
          </p:cNvSpPr>
          <p:nvPr/>
        </p:nvSpPr>
        <p:spPr bwMode="auto">
          <a:xfrm>
            <a:off x="5573407" y="2536715"/>
            <a:ext cx="2906224" cy="747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let me first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6695659D-FA97-4E4B-8284-F4B3D1A723C6}"/>
              </a:ext>
            </a:extLst>
          </p:cNvPr>
          <p:cNvSpPr txBox="1">
            <a:spLocks noChangeArrowheads="1"/>
          </p:cNvSpPr>
          <p:nvPr/>
        </p:nvSpPr>
        <p:spPr bwMode="auto">
          <a:xfrm>
            <a:off x="2454442" y="4179585"/>
            <a:ext cx="3104148" cy="1739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9600" b="1" spc="50" dirty="0">
                <a:ln w="11430">
                  <a:solidFill>
                    <a:sysClr val="windowText" lastClr="000000"/>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chemeClr val="bg1">
                      <a:lumMod val="50000"/>
                      <a:alpha val="80000"/>
                    </a:schemeClr>
                  </a:glow>
                  <a:outerShdw blurRad="76200" dist="50800" dir="5400000" algn="tl" rotWithShape="0">
                    <a:srgbClr val="000000">
                      <a:alpha val="65000"/>
                    </a:srgbClr>
                  </a:outerShdw>
                </a:effectLst>
                <a:latin typeface="Waltograph" panose="03080602000000000000" pitchFamily="66" charset="0"/>
                <a:ea typeface="+mn-ea"/>
                <a:cs typeface="+mn-cs"/>
              </a:rPr>
              <a:t>Family</a:t>
            </a:r>
          </a:p>
        </p:txBody>
      </p:sp>
      <p:sp>
        <p:nvSpPr>
          <p:cNvPr id="8" name="Rectangle 2">
            <a:extLst>
              <a:ext uri="{FF2B5EF4-FFF2-40B4-BE49-F238E27FC236}">
                <a16:creationId xmlns:a16="http://schemas.microsoft.com/office/drawing/2014/main" id="{46438F0A-3959-4F6E-B7A7-05A5AB423682}"/>
              </a:ext>
            </a:extLst>
          </p:cNvPr>
          <p:cNvSpPr txBox="1">
            <a:spLocks noChangeArrowheads="1"/>
          </p:cNvSpPr>
          <p:nvPr/>
        </p:nvSpPr>
        <p:spPr bwMode="auto">
          <a:xfrm>
            <a:off x="2715917" y="3870033"/>
            <a:ext cx="2606598" cy="778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my house</a:t>
            </a:r>
          </a:p>
        </p:txBody>
      </p:sp>
    </p:spTree>
    <p:extLst>
      <p:ext uri="{BB962C8B-B14F-4D97-AF65-F5344CB8AC3E}">
        <p14:creationId xmlns:p14="http://schemas.microsoft.com/office/powerpoint/2010/main" val="38764035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par>
                          <p:cTn id="15" fill="hold">
                            <p:stCondLst>
                              <p:cond delay="1000"/>
                            </p:stCondLst>
                            <p:childTnLst>
                              <p:par>
                                <p:cTn id="16" presetID="10" presetClass="exit" presetSubtype="0" fill="hold" grpId="1" nodeType="afterEffect">
                                  <p:stCondLst>
                                    <p:cond delay="0"/>
                                  </p:stCondLst>
                                  <p:childTnLst>
                                    <p:animEffect transition="out" filter="fade">
                                      <p:cBhvr>
                                        <p:cTn id="17" dur="250"/>
                                        <p:tgtEl>
                                          <p:spTgt spid="4"/>
                                        </p:tgtEl>
                                      </p:cBhvr>
                                    </p:animEffect>
                                    <p:set>
                                      <p:cBhvr>
                                        <p:cTn id="18" dur="1" fill="hold">
                                          <p:stCondLst>
                                            <p:cond delay="24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par>
                                <p:cTn id="24" presetID="18" presetClass="emph" presetSubtype="0" fill="hold" grpId="1" nodeType="withEffect">
                                  <p:stCondLst>
                                    <p:cond delay="0"/>
                                  </p:stCondLst>
                                  <p:childTnLst>
                                    <p:set>
                                      <p:cBhvr override="childStyle">
                                        <p:cTn id="25" dur="500" fill="hold"/>
                                        <p:tgtEl>
                                          <p:spTgt spid="5"/>
                                        </p:tgtEl>
                                        <p:attrNameLst>
                                          <p:attrName>style.textDecorationUnderline</p:attrName>
                                        </p:attrNameLst>
                                      </p:cBhvr>
                                      <p:to>
                                        <p:strVal val="true"/>
                                      </p:to>
                                    </p:set>
                                  </p:childTnLst>
                                </p:cTn>
                              </p:par>
                              <p:par>
                                <p:cTn id="26" presetID="22" presetClass="entr" presetSubtype="8"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50"/>
                                        <p:tgtEl>
                                          <p:spTgt spid="8"/>
                                        </p:tgtEl>
                                      </p:cBhvr>
                                    </p:animEffect>
                                  </p:childTnLst>
                                </p:cTn>
                              </p:par>
                              <p:par>
                                <p:cTn id="34" presetID="42" presetClass="exit" presetSubtype="0" fill="hold" grpId="4" nodeType="withEffect">
                                  <p:stCondLst>
                                    <p:cond delay="0"/>
                                  </p:stCondLst>
                                  <p:childTnLst>
                                    <p:animEffect transition="out" filter="fade">
                                      <p:cBhvr>
                                        <p:cTn id="35" dur="1000"/>
                                        <p:tgtEl>
                                          <p:spTgt spid="8"/>
                                        </p:tgtEl>
                                      </p:cBhvr>
                                    </p:animEffect>
                                    <p:anim calcmode="lin" valueType="num">
                                      <p:cBhvr>
                                        <p:cTn id="36" dur="1000"/>
                                        <p:tgtEl>
                                          <p:spTgt spid="8"/>
                                        </p:tgtEl>
                                        <p:attrNameLst>
                                          <p:attrName>ppt_x</p:attrName>
                                        </p:attrNameLst>
                                      </p:cBhvr>
                                      <p:tavLst>
                                        <p:tav tm="0">
                                          <p:val>
                                            <p:strVal val="ppt_x"/>
                                          </p:val>
                                        </p:tav>
                                        <p:tav tm="100000">
                                          <p:val>
                                            <p:strVal val="ppt_x"/>
                                          </p:val>
                                        </p:tav>
                                      </p:tavLst>
                                    </p:anim>
                                    <p:anim calcmode="lin" valueType="num">
                                      <p:cBhvr>
                                        <p:cTn id="37" dur="1000"/>
                                        <p:tgtEl>
                                          <p:spTgt spid="8"/>
                                        </p:tgtEl>
                                        <p:attrNameLst>
                                          <p:attrName>ppt_y</p:attrName>
                                        </p:attrNameLst>
                                      </p:cBhvr>
                                      <p:tavLst>
                                        <p:tav tm="0">
                                          <p:val>
                                            <p:strVal val="ppt_y"/>
                                          </p:val>
                                        </p:tav>
                                        <p:tav tm="100000">
                                          <p:val>
                                            <p:strVal val="ppt_y+.1"/>
                                          </p:val>
                                        </p:tav>
                                      </p:tavLst>
                                    </p:anim>
                                    <p:set>
                                      <p:cBhvr>
                                        <p:cTn id="38" dur="1" fill="hold">
                                          <p:stCondLst>
                                            <p:cond delay="999"/>
                                          </p:stCondLst>
                                        </p:cTn>
                                        <p:tgtEl>
                                          <p:spTgt spid="8"/>
                                        </p:tgtEl>
                                        <p:attrNameLst>
                                          <p:attrName>style.visibility</p:attrName>
                                        </p:attrNameLst>
                                      </p:cBhvr>
                                      <p:to>
                                        <p:strVal val="hidden"/>
                                      </p:to>
                                    </p:set>
                                  </p:childTnLst>
                                </p:cTn>
                              </p:par>
                              <p:par>
                                <p:cTn id="39" presetID="17" presetClass="exit" presetSubtype="10" fill="hold" grpId="3" nodeType="withEffect">
                                  <p:stCondLst>
                                    <p:cond delay="0"/>
                                  </p:stCondLst>
                                  <p:childTnLst>
                                    <p:anim calcmode="lin" valueType="num">
                                      <p:cBhvr>
                                        <p:cTn id="40" dur="1000"/>
                                        <p:tgtEl>
                                          <p:spTgt spid="8"/>
                                        </p:tgtEl>
                                        <p:attrNameLst>
                                          <p:attrName>ppt_w</p:attrName>
                                        </p:attrNameLst>
                                      </p:cBhvr>
                                      <p:tavLst>
                                        <p:tav tm="0">
                                          <p:val>
                                            <p:strVal val="ppt_w"/>
                                          </p:val>
                                        </p:tav>
                                        <p:tav tm="100000">
                                          <p:val>
                                            <p:fltVal val="0"/>
                                          </p:val>
                                        </p:tav>
                                      </p:tavLst>
                                    </p:anim>
                                    <p:anim calcmode="lin" valueType="num">
                                      <p:cBhvr>
                                        <p:cTn id="41" dur="1000"/>
                                        <p:tgtEl>
                                          <p:spTgt spid="8"/>
                                        </p:tgtEl>
                                        <p:attrNameLst>
                                          <p:attrName>ppt_h</p:attrName>
                                        </p:attrNameLst>
                                      </p:cBhvr>
                                      <p:tavLst>
                                        <p:tav tm="0">
                                          <p:val>
                                            <p:strVal val="ppt_h"/>
                                          </p:val>
                                        </p:tav>
                                        <p:tav tm="100000">
                                          <p:val>
                                            <p:strVal val="ppt_h"/>
                                          </p:val>
                                        </p:tav>
                                      </p:tavLst>
                                    </p:anim>
                                    <p:set>
                                      <p:cBhvr>
                                        <p:cTn id="42" dur="1" fill="hold">
                                          <p:stCondLst>
                                            <p:cond delay="999"/>
                                          </p:stCondLst>
                                        </p:cTn>
                                        <p:tgtEl>
                                          <p:spTgt spid="8"/>
                                        </p:tgtEl>
                                        <p:attrNameLst>
                                          <p:attrName>style.visibility</p:attrName>
                                        </p:attrNameLst>
                                      </p:cBhvr>
                                      <p:to>
                                        <p:strVal val="hidden"/>
                                      </p:to>
                                    </p:set>
                                  </p:childTnLst>
                                </p:cTn>
                              </p:par>
                              <p:par>
                                <p:cTn id="43" presetID="42" presetClass="path" presetSubtype="0" accel="50000" decel="50000" fill="hold" grpId="2" nodeType="withEffect">
                                  <p:stCondLst>
                                    <p:cond delay="0"/>
                                  </p:stCondLst>
                                  <p:childTnLst>
                                    <p:animMotion origin="layout" path="M -3.33333E-6 -4.81481E-6 L 0.00643 0.15788 " pathEditMode="relative" rAng="0" ptsTypes="AA">
                                      <p:cBhvr>
                                        <p:cTn id="44" dur="1000" fill="hold"/>
                                        <p:tgtEl>
                                          <p:spTgt spid="8"/>
                                        </p:tgtEl>
                                        <p:attrNameLst>
                                          <p:attrName>ppt_x</p:attrName>
                                          <p:attrName>ppt_y</p:attrName>
                                        </p:attrNameLst>
                                      </p:cBhvr>
                                      <p:rCtr x="313" y="7894"/>
                                    </p:animMotion>
                                  </p:childTnLst>
                                </p:cTn>
                              </p:par>
                              <p:par>
                                <p:cTn id="45" presetID="42" presetClass="entr" presetSubtype="0" fill="hold" grpId="0" nodeType="withEffect">
                                  <p:stCondLst>
                                    <p:cond delay="75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1"/>
                                          </p:val>
                                        </p:tav>
                                        <p:tav tm="100000">
                                          <p:val>
                                            <p:strVal val="#ppt_y"/>
                                          </p:val>
                                        </p:tav>
                                      </p:tavLst>
                                    </p:anim>
                                  </p:childTnLst>
                                </p:cTn>
                              </p:par>
                              <p:par>
                                <p:cTn id="50" presetID="17" presetClass="entr" presetSubtype="10" fill="hold" grpId="3" nodeType="withEffect">
                                  <p:stCondLst>
                                    <p:cond delay="750"/>
                                  </p:stCondLst>
                                  <p:childTnLst>
                                    <p:set>
                                      <p:cBhvr>
                                        <p:cTn id="51" dur="1" fill="hold">
                                          <p:stCondLst>
                                            <p:cond delay="0"/>
                                          </p:stCondLst>
                                        </p:cTn>
                                        <p:tgtEl>
                                          <p:spTgt spid="7"/>
                                        </p:tgtEl>
                                        <p:attrNameLst>
                                          <p:attrName>style.visibility</p:attrName>
                                        </p:attrNameLst>
                                      </p:cBhvr>
                                      <p:to>
                                        <p:strVal val="visible"/>
                                      </p:to>
                                    </p:set>
                                    <p:anim calcmode="lin" valueType="num">
                                      <p:cBhvr>
                                        <p:cTn id="52" dur="1000" fill="hold"/>
                                        <p:tgtEl>
                                          <p:spTgt spid="7"/>
                                        </p:tgtEl>
                                        <p:attrNameLst>
                                          <p:attrName>ppt_w</p:attrName>
                                        </p:attrNameLst>
                                      </p:cBhvr>
                                      <p:tavLst>
                                        <p:tav tm="0">
                                          <p:val>
                                            <p:fltVal val="0"/>
                                          </p:val>
                                        </p:tav>
                                        <p:tav tm="100000">
                                          <p:val>
                                            <p:strVal val="#ppt_w"/>
                                          </p:val>
                                        </p:tav>
                                      </p:tavLst>
                                    </p:anim>
                                    <p:anim calcmode="lin" valueType="num">
                                      <p:cBhvr>
                                        <p:cTn id="53"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074" grpId="0"/>
      <p:bldP spid="4" grpId="1"/>
      <p:bldP spid="6" grpId="0"/>
      <p:bldP spid="7" grpId="0"/>
      <p:bldP spid="7" grpId="3"/>
      <p:bldP spid="8" grpId="0"/>
      <p:bldP spid="8" grpId="2"/>
      <p:bldP spid="8" grpId="3"/>
      <p:bldP spid="8" grpId="4"/>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293114-65C1-4B56-847A-622DC27A69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a:extLst>
              <a:ext uri="{FF2B5EF4-FFF2-40B4-BE49-F238E27FC236}">
                <a16:creationId xmlns:a16="http://schemas.microsoft.com/office/drawing/2014/main" id="{B8CD4E00-18AE-46DC-AF40-A77C85914198}"/>
              </a:ext>
            </a:extLst>
          </p:cNvPr>
          <p:cNvSpPr txBox="1">
            <a:spLocks/>
          </p:cNvSpPr>
          <p:nvPr/>
        </p:nvSpPr>
        <p:spPr>
          <a:xfrm>
            <a:off x="3691313" y="4114941"/>
            <a:ext cx="190455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Come</a:t>
            </a:r>
          </a:p>
        </p:txBody>
      </p:sp>
      <p:sp>
        <p:nvSpPr>
          <p:cNvPr id="6" name="Title 1">
            <a:extLst>
              <a:ext uri="{FF2B5EF4-FFF2-40B4-BE49-F238E27FC236}">
                <a16:creationId xmlns:a16="http://schemas.microsoft.com/office/drawing/2014/main" id="{0E0AAF74-8BC3-42D4-8E74-B8D12D9DE964}"/>
              </a:ext>
            </a:extLst>
          </p:cNvPr>
          <p:cNvSpPr txBox="1">
            <a:spLocks/>
          </p:cNvSpPr>
          <p:nvPr/>
        </p:nvSpPr>
        <p:spPr>
          <a:xfrm>
            <a:off x="1824163" y="4783696"/>
            <a:ext cx="145938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now</a:t>
            </a:r>
          </a:p>
        </p:txBody>
      </p:sp>
      <p:sp>
        <p:nvSpPr>
          <p:cNvPr id="3074" name="Rectangle 2"/>
          <p:cNvSpPr>
            <a:spLocks noGrp="1" noChangeArrowheads="1"/>
          </p:cNvSpPr>
          <p:nvPr>
            <p:ph type="title"/>
          </p:nvPr>
        </p:nvSpPr>
        <p:spPr>
          <a:xfrm>
            <a:off x="425302" y="1317533"/>
            <a:ext cx="8293395" cy="422293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Then He said to him, "A certain man gave a great supper and invited many, and sent his servant at supper time to say to those who were invited, 'Come, for all things are now ready.'" </a:t>
            </a:r>
            <a:r>
              <a:rPr lang="en-US" altLang="en-US" sz="3200"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a:t>
            </a:r>
            <a:r>
              <a:rPr lang="en-US" altLang="en-US" sz="3200" b="1" i="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Luke 14:16-17 </a:t>
            </a:r>
          </a:p>
        </p:txBody>
      </p:sp>
      <p:sp>
        <p:nvSpPr>
          <p:cNvPr id="5" name="Rectangle 2">
            <a:extLst>
              <a:ext uri="{FF2B5EF4-FFF2-40B4-BE49-F238E27FC236}">
                <a16:creationId xmlns:a16="http://schemas.microsoft.com/office/drawing/2014/main" id="{7E5264A1-A1BA-4EAA-A6AF-E800CF1851A0}"/>
              </a:ext>
            </a:extLst>
          </p:cNvPr>
          <p:cNvSpPr txBox="1">
            <a:spLocks noChangeArrowheads="1"/>
          </p:cNvSpPr>
          <p:nvPr/>
        </p:nvSpPr>
        <p:spPr bwMode="auto">
          <a:xfrm>
            <a:off x="3806791" y="4046228"/>
            <a:ext cx="1684371" cy="766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Come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a:extLst>
              <a:ext uri="{FF2B5EF4-FFF2-40B4-BE49-F238E27FC236}">
                <a16:creationId xmlns:a16="http://schemas.microsoft.com/office/drawing/2014/main" id="{8086DA26-E9EF-4CDD-BB45-24DD2D62094A}"/>
              </a:ext>
            </a:extLst>
          </p:cNvPr>
          <p:cNvSpPr txBox="1">
            <a:spLocks noChangeArrowheads="1"/>
          </p:cNvSpPr>
          <p:nvPr/>
        </p:nvSpPr>
        <p:spPr bwMode="auto">
          <a:xfrm>
            <a:off x="1826996" y="4728419"/>
            <a:ext cx="1461372" cy="75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now</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295548910"/>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linds(horizont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18" presetClass="emph" presetSubtype="0" fill="hold" grpId="1" nodeType="withEffect">
                                  <p:stCondLst>
                                    <p:cond delay="0"/>
                                  </p:stCondLst>
                                  <p:childTnLst>
                                    <p:set>
                                      <p:cBhvr override="childStyle">
                                        <p:cTn id="24" dur="500" fill="hold"/>
                                        <p:tgtEl>
                                          <p:spTgt spid="6"/>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3074" grpId="0"/>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66620D-5D0F-457A-B6D7-012C199ABC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4" name="Title 1">
            <a:extLst>
              <a:ext uri="{FF2B5EF4-FFF2-40B4-BE49-F238E27FC236}">
                <a16:creationId xmlns:a16="http://schemas.microsoft.com/office/drawing/2014/main" id="{70FBF441-102D-4517-8E9A-F6923A540C3C}"/>
              </a:ext>
            </a:extLst>
          </p:cNvPr>
          <p:cNvSpPr txBox="1">
            <a:spLocks/>
          </p:cNvSpPr>
          <p:nvPr/>
        </p:nvSpPr>
        <p:spPr>
          <a:xfrm>
            <a:off x="2560544" y="955147"/>
            <a:ext cx="234901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excuses</a:t>
            </a:r>
          </a:p>
        </p:txBody>
      </p:sp>
      <p:sp>
        <p:nvSpPr>
          <p:cNvPr id="7" name="Title 1">
            <a:extLst>
              <a:ext uri="{FF2B5EF4-FFF2-40B4-BE49-F238E27FC236}">
                <a16:creationId xmlns:a16="http://schemas.microsoft.com/office/drawing/2014/main" id="{18288A75-0CA6-463C-B703-59F121214787}"/>
              </a:ext>
            </a:extLst>
          </p:cNvPr>
          <p:cNvSpPr txBox="1">
            <a:spLocks/>
          </p:cNvSpPr>
          <p:nvPr/>
        </p:nvSpPr>
        <p:spPr>
          <a:xfrm>
            <a:off x="2882874" y="1571393"/>
            <a:ext cx="200969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bought</a:t>
            </a:r>
          </a:p>
        </p:txBody>
      </p:sp>
      <p:sp>
        <p:nvSpPr>
          <p:cNvPr id="9" name="Title 1">
            <a:extLst>
              <a:ext uri="{FF2B5EF4-FFF2-40B4-BE49-F238E27FC236}">
                <a16:creationId xmlns:a16="http://schemas.microsoft.com/office/drawing/2014/main" id="{0FDDF620-BE86-42AF-A432-65A90253809E}"/>
              </a:ext>
            </a:extLst>
          </p:cNvPr>
          <p:cNvSpPr txBox="1">
            <a:spLocks/>
          </p:cNvSpPr>
          <p:nvPr/>
        </p:nvSpPr>
        <p:spPr>
          <a:xfrm>
            <a:off x="1804987" y="3410421"/>
            <a:ext cx="200969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bought</a:t>
            </a:r>
          </a:p>
        </p:txBody>
      </p:sp>
      <p:sp>
        <p:nvSpPr>
          <p:cNvPr id="11" name="Title 1">
            <a:extLst>
              <a:ext uri="{FF2B5EF4-FFF2-40B4-BE49-F238E27FC236}">
                <a16:creationId xmlns:a16="http://schemas.microsoft.com/office/drawing/2014/main" id="{48E53191-3416-48C3-A97E-722ED7B7EC28}"/>
              </a:ext>
            </a:extLst>
          </p:cNvPr>
          <p:cNvSpPr txBox="1">
            <a:spLocks/>
          </p:cNvSpPr>
          <p:nvPr/>
        </p:nvSpPr>
        <p:spPr>
          <a:xfrm>
            <a:off x="2032221" y="5233754"/>
            <a:ext cx="200969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married</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000"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"But they all with one accord began to make excuses. The first said to him, 'I have bought a piece of ground, and I must go and see it. I ask you to have me excused.' And another said, 'I have bought five yoke of oxen, and I am going to test them. I ask you to have me excused.' Still another said, 'I have married a wife, and therefore  I cannot come.' </a:t>
            </a:r>
            <a:r>
              <a:rPr lang="en-US" altLang="en-US" sz="3200"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a:t>
            </a:r>
            <a:r>
              <a:rPr lang="en-US" altLang="en-US" sz="3200" b="1" i="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Luke 14:18-20 </a:t>
            </a:r>
          </a:p>
        </p:txBody>
      </p:sp>
      <p:sp>
        <p:nvSpPr>
          <p:cNvPr id="6" name="Rectangle 2">
            <a:extLst>
              <a:ext uri="{FF2B5EF4-FFF2-40B4-BE49-F238E27FC236}">
                <a16:creationId xmlns:a16="http://schemas.microsoft.com/office/drawing/2014/main" id="{F78DA8D1-18E6-4B55-AA7A-AE79B8C5F296}"/>
              </a:ext>
            </a:extLst>
          </p:cNvPr>
          <p:cNvSpPr txBox="1">
            <a:spLocks noChangeArrowheads="1"/>
          </p:cNvSpPr>
          <p:nvPr/>
        </p:nvSpPr>
        <p:spPr bwMode="auto">
          <a:xfrm>
            <a:off x="2738438" y="931069"/>
            <a:ext cx="1984169" cy="70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excuses</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F436B22A-4126-4647-AE32-BEB5AAA0DA9A}"/>
              </a:ext>
            </a:extLst>
          </p:cNvPr>
          <p:cNvSpPr txBox="1">
            <a:spLocks noChangeArrowheads="1"/>
          </p:cNvSpPr>
          <p:nvPr/>
        </p:nvSpPr>
        <p:spPr bwMode="auto">
          <a:xfrm>
            <a:off x="2952750" y="1510724"/>
            <a:ext cx="188997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bought</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ABEA693B-4FAF-42DC-9182-8FA3145844B7}"/>
              </a:ext>
            </a:extLst>
          </p:cNvPr>
          <p:cNvSpPr txBox="1">
            <a:spLocks noChangeArrowheads="1"/>
          </p:cNvSpPr>
          <p:nvPr/>
        </p:nvSpPr>
        <p:spPr bwMode="auto">
          <a:xfrm>
            <a:off x="1838851" y="3340895"/>
            <a:ext cx="1956861" cy="760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bought</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9192FDF9-1F44-43B5-AD35-3E2B6AEF10C0}"/>
              </a:ext>
            </a:extLst>
          </p:cNvPr>
          <p:cNvSpPr txBox="1">
            <a:spLocks noChangeArrowheads="1"/>
          </p:cNvSpPr>
          <p:nvPr/>
        </p:nvSpPr>
        <p:spPr bwMode="auto">
          <a:xfrm>
            <a:off x="2052947" y="5167088"/>
            <a:ext cx="1971366"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married</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493A9DE0-04C9-4FC2-9346-064B88A41212}"/>
              </a:ext>
            </a:extLst>
          </p:cNvPr>
          <p:cNvSpPr txBox="1">
            <a:spLocks noChangeArrowheads="1"/>
          </p:cNvSpPr>
          <p:nvPr/>
        </p:nvSpPr>
        <p:spPr bwMode="auto">
          <a:xfrm>
            <a:off x="1380588" y="1484142"/>
            <a:ext cx="577986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28575" cmpd="sng">
                  <a:solidFill>
                    <a:srgbClr val="0083E6"/>
                  </a:solidFill>
                  <a:prstDash val="solid"/>
                  <a:miter lim="800000"/>
                </a:ln>
                <a:solidFill>
                  <a:srgbClr val="00FFFF"/>
                </a:solidFill>
                <a:effectLst>
                  <a:glow rad="76200">
                    <a:srgbClr val="5D2884">
                      <a:alpha val="80000"/>
                    </a:srgbClr>
                  </a:glow>
                  <a:outerShdw blurRad="50800" algn="tl" rotWithShape="0">
                    <a:srgbClr val="000000"/>
                  </a:outerShdw>
                </a:effectLst>
                <a:latin typeface="Calibri" panose="020F0502020204030204" pitchFamily="34" charset="0"/>
              </a:rPr>
              <a:t>Property (possessions)</a:t>
            </a:r>
          </a:p>
        </p:txBody>
      </p:sp>
      <p:sp>
        <p:nvSpPr>
          <p:cNvPr id="16" name="Rectangle 2">
            <a:extLst>
              <a:ext uri="{FF2B5EF4-FFF2-40B4-BE49-F238E27FC236}">
                <a16:creationId xmlns:a16="http://schemas.microsoft.com/office/drawing/2014/main" id="{9CF330A0-483C-44E2-AAF7-911F387E078C}"/>
              </a:ext>
            </a:extLst>
          </p:cNvPr>
          <p:cNvSpPr txBox="1">
            <a:spLocks noChangeArrowheads="1"/>
          </p:cNvSpPr>
          <p:nvPr/>
        </p:nvSpPr>
        <p:spPr bwMode="auto">
          <a:xfrm>
            <a:off x="959552" y="3310359"/>
            <a:ext cx="577986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28575" cmpd="sng">
                  <a:solidFill>
                    <a:srgbClr val="0083E6"/>
                  </a:solidFill>
                  <a:prstDash val="solid"/>
                  <a:miter lim="800000"/>
                </a:ln>
                <a:solidFill>
                  <a:srgbClr val="00FFFF"/>
                </a:solidFill>
                <a:effectLst>
                  <a:glow rad="76200">
                    <a:srgbClr val="5D2884">
                      <a:alpha val="80000"/>
                    </a:srgbClr>
                  </a:glow>
                  <a:outerShdw blurRad="50800" algn="tl" rotWithShape="0">
                    <a:srgbClr val="000000"/>
                  </a:outerShdw>
                </a:effectLst>
                <a:latin typeface="Calibri" panose="020F0502020204030204" pitchFamily="34" charset="0"/>
              </a:rPr>
              <a:t>Business (livelihood)</a:t>
            </a:r>
          </a:p>
        </p:txBody>
      </p:sp>
      <p:sp>
        <p:nvSpPr>
          <p:cNvPr id="17" name="Rectangle 2">
            <a:extLst>
              <a:ext uri="{FF2B5EF4-FFF2-40B4-BE49-F238E27FC236}">
                <a16:creationId xmlns:a16="http://schemas.microsoft.com/office/drawing/2014/main" id="{C727C246-A485-4225-8649-4FCCB13FDD32}"/>
              </a:ext>
            </a:extLst>
          </p:cNvPr>
          <p:cNvSpPr txBox="1">
            <a:spLocks noChangeArrowheads="1"/>
          </p:cNvSpPr>
          <p:nvPr/>
        </p:nvSpPr>
        <p:spPr bwMode="auto">
          <a:xfrm>
            <a:off x="1003463" y="5136577"/>
            <a:ext cx="577986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28575" cmpd="sng">
                  <a:solidFill>
                    <a:srgbClr val="0083E6"/>
                  </a:solidFill>
                  <a:prstDash val="solid"/>
                  <a:miter lim="800000"/>
                </a:ln>
                <a:solidFill>
                  <a:srgbClr val="00FFFF"/>
                </a:solidFill>
                <a:effectLst>
                  <a:glow rad="76200">
                    <a:srgbClr val="5D2884">
                      <a:alpha val="80000"/>
                    </a:srgbClr>
                  </a:glow>
                  <a:outerShdw blurRad="50800" algn="tl" rotWithShape="0">
                    <a:srgbClr val="000000"/>
                  </a:outerShdw>
                </a:effectLst>
                <a:latin typeface="Calibri" panose="020F0502020204030204" pitchFamily="34" charset="0"/>
              </a:rPr>
              <a:t>Family (relationships)</a:t>
            </a:r>
          </a:p>
        </p:txBody>
      </p:sp>
      <p:pic>
        <p:nvPicPr>
          <p:cNvPr id="18" name="SpotlightShape1_rendered">
            <a:extLst>
              <a:ext uri="{FF2B5EF4-FFF2-40B4-BE49-F238E27FC236}">
                <a16:creationId xmlns:a16="http://schemas.microsoft.com/office/drawing/2014/main" id="{4A3EF665-986E-47B3-B3B0-17D7DFF07A48}"/>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Tree>
    <p:extLst>
      <p:ext uri="{BB962C8B-B14F-4D97-AF65-F5344CB8AC3E}">
        <p14:creationId xmlns:p14="http://schemas.microsoft.com/office/powerpoint/2010/main" val="117992059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ppt_w/2"/>
                                          </p:val>
                                        </p:tav>
                                        <p:tav tm="100000">
                                          <p:val>
                                            <p:strVal val="#ppt_x"/>
                                          </p:val>
                                        </p:tav>
                                      </p:tavLst>
                                    </p:anim>
                                    <p:anim calcmode="lin" valueType="num">
                                      <p:cBhvr>
                                        <p:cTn id="8" dur="500" fill="hold"/>
                                        <p:tgtEl>
                                          <p:spTgt spid="3074"/>
                                        </p:tgtEl>
                                        <p:attrNameLst>
                                          <p:attrName>ppt_y</p:attrName>
                                        </p:attrNameLst>
                                      </p:cBhvr>
                                      <p:tavLst>
                                        <p:tav tm="0">
                                          <p:val>
                                            <p:strVal val="#ppt_y"/>
                                          </p:val>
                                        </p:tav>
                                        <p:tav tm="100000">
                                          <p:val>
                                            <p:strVal val="#ppt_y"/>
                                          </p:val>
                                        </p:tav>
                                      </p:tavLst>
                                    </p:anim>
                                    <p:anim calcmode="lin" valueType="num">
                                      <p:cBhvr>
                                        <p:cTn id="9" dur="500" fill="hold"/>
                                        <p:tgtEl>
                                          <p:spTgt spid="3074"/>
                                        </p:tgtEl>
                                        <p:attrNameLst>
                                          <p:attrName>ppt_w</p:attrName>
                                        </p:attrNameLst>
                                      </p:cBhvr>
                                      <p:tavLst>
                                        <p:tav tm="0">
                                          <p:val>
                                            <p:fltVal val="0"/>
                                          </p:val>
                                        </p:tav>
                                        <p:tav tm="100000">
                                          <p:val>
                                            <p:strVal val="#ppt_w"/>
                                          </p:val>
                                        </p:tav>
                                      </p:tavLst>
                                    </p:anim>
                                    <p:anim calcmode="lin" valueType="num">
                                      <p:cBhvr>
                                        <p:cTn id="10"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25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par>
                                <p:cTn id="26" presetID="18" presetClass="emph" presetSubtype="0" fill="hold" grpId="1" nodeType="withEffect">
                                  <p:stCondLst>
                                    <p:cond delay="250"/>
                                  </p:stCondLst>
                                  <p:childTnLst>
                                    <p:set>
                                      <p:cBhvr override="childStyle">
                                        <p:cTn id="27" dur="500" fill="hold"/>
                                        <p:tgtEl>
                                          <p:spTgt spid="7"/>
                                        </p:tgtEl>
                                        <p:attrNameLst>
                                          <p:attrName>style.textDecorationUnderline</p:attrName>
                                        </p:attrNameLst>
                                      </p:cBhvr>
                                      <p:to>
                                        <p:strVal val="true"/>
                                      </p:to>
                                    </p:set>
                                  </p:childTnLst>
                                </p:cTn>
                              </p:par>
                              <p:par>
                                <p:cTn id="28" presetID="22" presetClass="entr" presetSubtype="8" fill="hold" grpId="0" nodeType="withEffect">
                                  <p:stCondLst>
                                    <p:cond delay="250"/>
                                  </p:stCondLst>
                                  <p:iterate type="lt">
                                    <p:tmPct val="0"/>
                                  </p:iterate>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par>
                                <p:cTn id="31" presetID="10" presetClass="exit" presetSubtype="0" fill="hold" grpId="1" nodeType="with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16" presetClass="exit" presetSubtype="21" fill="hold" grpId="2" nodeType="withEffect">
                                  <p:stCondLst>
                                    <p:cond delay="0"/>
                                  </p:stCondLst>
                                  <p:childTnLst>
                                    <p:animEffect transition="out" filter="barn(inVertical)">
                                      <p:cBhvr>
                                        <p:cTn id="35" dur="500"/>
                                        <p:tgtEl>
                                          <p:spTgt spid="4"/>
                                        </p:tgtEl>
                                      </p:cBhvr>
                                    </p:animEffect>
                                    <p:set>
                                      <p:cBhvr>
                                        <p:cTn id="36" dur="1" fill="hold">
                                          <p:stCondLst>
                                            <p:cond delay="499"/>
                                          </p:stCondLst>
                                        </p:cTn>
                                        <p:tgtEl>
                                          <p:spTgt spid="4"/>
                                        </p:tgtEl>
                                        <p:attrNameLst>
                                          <p:attrName>style.visibility</p:attrName>
                                        </p:attrNameLst>
                                      </p:cBhvr>
                                      <p:to>
                                        <p:strVal val="hidden"/>
                                      </p:to>
                                    </p:set>
                                  </p:childTnLst>
                                </p:cTn>
                              </p:par>
                              <p:par>
                                <p:cTn id="37" presetID="22" presetClass="entr" presetSubtype="8" fill="hold" grpId="0" nodeType="withEffect">
                                  <p:stCondLst>
                                    <p:cond delay="65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500"/>
                                        <p:tgtEl>
                                          <p:spTgt spid="9"/>
                                        </p:tgtEl>
                                      </p:cBhvr>
                                    </p:animEffect>
                                  </p:childTnLst>
                                </p:cTn>
                              </p:par>
                              <p:par>
                                <p:cTn id="40" presetID="18" presetClass="emph" presetSubtype="0" fill="hold" grpId="1" nodeType="withEffect">
                                  <p:stCondLst>
                                    <p:cond delay="650"/>
                                  </p:stCondLst>
                                  <p:childTnLst>
                                    <p:set>
                                      <p:cBhvr override="childStyle">
                                        <p:cTn id="41" dur="500" fill="hold"/>
                                        <p:tgtEl>
                                          <p:spTgt spid="9"/>
                                        </p:tgtEl>
                                        <p:attrNameLst>
                                          <p:attrName>style.textDecorationUnderline</p:attrName>
                                        </p:attrNameLst>
                                      </p:cBhvr>
                                      <p:to>
                                        <p:strVal val="true"/>
                                      </p:to>
                                    </p:set>
                                  </p:childTnLst>
                                </p:cTn>
                              </p:par>
                              <p:par>
                                <p:cTn id="42" presetID="22" presetClass="entr" presetSubtype="8" fill="hold" grpId="0" nodeType="withEffect">
                                  <p:stCondLst>
                                    <p:cond delay="650"/>
                                  </p:stCondLst>
                                  <p:iterate type="lt">
                                    <p:tmPct val="0"/>
                                  </p:iterate>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par>
                                <p:cTn id="45" presetID="22" presetClass="entr" presetSubtype="8" fill="hold" grpId="0" nodeType="withEffect">
                                  <p:stCondLst>
                                    <p:cond delay="100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par>
                                <p:cTn id="48" presetID="18" presetClass="emph" presetSubtype="0" fill="hold" grpId="1" nodeType="withEffect">
                                  <p:stCondLst>
                                    <p:cond delay="1000"/>
                                  </p:stCondLst>
                                  <p:childTnLst>
                                    <p:set>
                                      <p:cBhvr override="childStyle">
                                        <p:cTn id="49" dur="500" fill="hold"/>
                                        <p:tgtEl>
                                          <p:spTgt spid="11"/>
                                        </p:tgtEl>
                                        <p:attrNameLst>
                                          <p:attrName>style.textDecorationUnderline</p:attrName>
                                        </p:attrNameLst>
                                      </p:cBhvr>
                                      <p:to>
                                        <p:strVal val="true"/>
                                      </p:to>
                                    </p:set>
                                  </p:childTnLst>
                                </p:cTn>
                              </p:par>
                              <p:par>
                                <p:cTn id="50" presetID="22" presetClass="entr" presetSubtype="8" fill="hold" grpId="0" nodeType="withEffect">
                                  <p:stCondLst>
                                    <p:cond delay="1000"/>
                                  </p:stCondLst>
                                  <p:iterate type="lt">
                                    <p:tmPct val="0"/>
                                  </p:iterate>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xit" presetSubtype="8" fill="hold" grpId="1" nodeType="clickEffect">
                                  <p:stCondLst>
                                    <p:cond delay="0"/>
                                  </p:stCondLst>
                                  <p:iterate type="lt">
                                    <p:tmPct val="0"/>
                                  </p:iterate>
                                  <p:childTnLst>
                                    <p:animEffect transition="out" filter="wipe(left)">
                                      <p:cBhvr>
                                        <p:cTn id="56" dur="750"/>
                                        <p:tgtEl>
                                          <p:spTgt spid="8"/>
                                        </p:tgtEl>
                                      </p:cBhvr>
                                    </p:animEffect>
                                    <p:set>
                                      <p:cBhvr>
                                        <p:cTn id="57" dur="1" fill="hold">
                                          <p:stCondLst>
                                            <p:cond delay="749"/>
                                          </p:stCondLst>
                                        </p:cTn>
                                        <p:tgtEl>
                                          <p:spTgt spid="8"/>
                                        </p:tgtEl>
                                        <p:attrNameLst>
                                          <p:attrName>style.visibility</p:attrName>
                                        </p:attrNameLst>
                                      </p:cBhvr>
                                      <p:to>
                                        <p:strVal val="hidden"/>
                                      </p:to>
                                    </p:set>
                                  </p:childTnLst>
                                </p:cTn>
                              </p:par>
                              <p:par>
                                <p:cTn id="58" presetID="34" presetClass="emph" presetSubtype="0" fill="hold" grpId="2" nodeType="withEffect">
                                  <p:stCondLst>
                                    <p:cond delay="0"/>
                                  </p:stCondLst>
                                  <p:iterate type="lt">
                                    <p:tmPct val="10000"/>
                                  </p:iterate>
                                  <p:childTnLst>
                                    <p:animMotion origin="layout" path="M 4.72222E-6 -4.44444E-6 L 0.06458 -0.00092 " pathEditMode="relative" rAng="0" ptsTypes="AA">
                                      <p:cBhvr>
                                        <p:cTn id="59" dur="250" accel="50000" decel="50000" autoRev="1" fill="hold">
                                          <p:stCondLst>
                                            <p:cond delay="0"/>
                                          </p:stCondLst>
                                        </p:cTn>
                                        <p:tgtEl>
                                          <p:spTgt spid="8"/>
                                        </p:tgtEl>
                                        <p:attrNameLst>
                                          <p:attrName>ppt_x</p:attrName>
                                          <p:attrName>ppt_y</p:attrName>
                                        </p:attrNameLst>
                                      </p:cBhvr>
                                      <p:rCtr x="3229" y="-46"/>
                                    </p:animMotion>
                                    <p:animRot by="1500000">
                                      <p:cBhvr>
                                        <p:cTn id="60" dur="125" fill="hold">
                                          <p:stCondLst>
                                            <p:cond delay="0"/>
                                          </p:stCondLst>
                                        </p:cTn>
                                        <p:tgtEl>
                                          <p:spTgt spid="8"/>
                                        </p:tgtEl>
                                        <p:attrNameLst>
                                          <p:attrName>r</p:attrName>
                                        </p:attrNameLst>
                                      </p:cBhvr>
                                    </p:animRot>
                                    <p:animRot by="-1500000">
                                      <p:cBhvr>
                                        <p:cTn id="61" dur="125" fill="hold">
                                          <p:stCondLst>
                                            <p:cond delay="125"/>
                                          </p:stCondLst>
                                        </p:cTn>
                                        <p:tgtEl>
                                          <p:spTgt spid="8"/>
                                        </p:tgtEl>
                                        <p:attrNameLst>
                                          <p:attrName>r</p:attrName>
                                        </p:attrNameLst>
                                      </p:cBhvr>
                                    </p:animRot>
                                    <p:animRot by="-1500000">
                                      <p:cBhvr>
                                        <p:cTn id="62" dur="125" fill="hold">
                                          <p:stCondLst>
                                            <p:cond delay="250"/>
                                          </p:stCondLst>
                                        </p:cTn>
                                        <p:tgtEl>
                                          <p:spTgt spid="8"/>
                                        </p:tgtEl>
                                        <p:attrNameLst>
                                          <p:attrName>r</p:attrName>
                                        </p:attrNameLst>
                                      </p:cBhvr>
                                    </p:animRot>
                                    <p:animRot by="1500000">
                                      <p:cBhvr>
                                        <p:cTn id="63" dur="125" fill="hold">
                                          <p:stCondLst>
                                            <p:cond delay="375"/>
                                          </p:stCondLst>
                                        </p:cTn>
                                        <p:tgtEl>
                                          <p:spTgt spid="8"/>
                                        </p:tgtEl>
                                        <p:attrNameLst>
                                          <p:attrName>r</p:attrName>
                                        </p:attrNameLst>
                                      </p:cBhvr>
                                    </p:animRot>
                                  </p:childTnLst>
                                </p:cTn>
                              </p:par>
                              <p:par>
                                <p:cTn id="64" presetID="22" presetClass="entr" presetSubtype="8" fill="hold" grpId="0" nodeType="withEffect">
                                  <p:stCondLst>
                                    <p:cond delay="250"/>
                                  </p:stCondLst>
                                  <p:iterate type="lt">
                                    <p:tmPct val="0"/>
                                  </p:iterate>
                                  <p:childTnLst>
                                    <p:set>
                                      <p:cBhvr>
                                        <p:cTn id="65" dur="1" fill="hold">
                                          <p:stCondLst>
                                            <p:cond delay="0"/>
                                          </p:stCondLst>
                                        </p:cTn>
                                        <p:tgtEl>
                                          <p:spTgt spid="15"/>
                                        </p:tgtEl>
                                        <p:attrNameLst>
                                          <p:attrName>style.visibility</p:attrName>
                                        </p:attrNameLst>
                                      </p:cBhvr>
                                      <p:to>
                                        <p:strVal val="visible"/>
                                      </p:to>
                                    </p:set>
                                    <p:animEffect transition="in" filter="wipe(left)">
                                      <p:cBhvr>
                                        <p:cTn id="66" dur="500"/>
                                        <p:tgtEl>
                                          <p:spTgt spid="15"/>
                                        </p:tgtEl>
                                      </p:cBhvr>
                                    </p:animEffect>
                                  </p:childTnLst>
                                </p:cTn>
                              </p:par>
                              <p:par>
                                <p:cTn id="67" presetID="34" presetClass="emph" presetSubtype="0" fill="hold" grpId="2" nodeType="withEffect">
                                  <p:stCondLst>
                                    <p:cond delay="250"/>
                                  </p:stCondLst>
                                  <p:iterate type="lt">
                                    <p:tmPct val="10000"/>
                                  </p:iterate>
                                  <p:childTnLst>
                                    <p:animMotion origin="layout" path="M -3.88889E-6 1.85185E-6 L 0.08073 0.00579 " pathEditMode="relative" rAng="0" ptsTypes="AA">
                                      <p:cBhvr>
                                        <p:cTn id="68" dur="250" accel="50000" decel="50000" autoRev="1" fill="hold">
                                          <p:stCondLst>
                                            <p:cond delay="0"/>
                                          </p:stCondLst>
                                        </p:cTn>
                                        <p:tgtEl>
                                          <p:spTgt spid="15"/>
                                        </p:tgtEl>
                                        <p:attrNameLst>
                                          <p:attrName>ppt_x</p:attrName>
                                          <p:attrName>ppt_y</p:attrName>
                                        </p:attrNameLst>
                                      </p:cBhvr>
                                      <p:rCtr x="4028" y="278"/>
                                    </p:animMotion>
                                    <p:animRot by="1500000">
                                      <p:cBhvr>
                                        <p:cTn id="69" dur="125" fill="hold">
                                          <p:stCondLst>
                                            <p:cond delay="0"/>
                                          </p:stCondLst>
                                        </p:cTn>
                                        <p:tgtEl>
                                          <p:spTgt spid="15"/>
                                        </p:tgtEl>
                                        <p:attrNameLst>
                                          <p:attrName>r</p:attrName>
                                        </p:attrNameLst>
                                      </p:cBhvr>
                                    </p:animRot>
                                    <p:animRot by="-1500000">
                                      <p:cBhvr>
                                        <p:cTn id="70" dur="125" fill="hold">
                                          <p:stCondLst>
                                            <p:cond delay="125"/>
                                          </p:stCondLst>
                                        </p:cTn>
                                        <p:tgtEl>
                                          <p:spTgt spid="15"/>
                                        </p:tgtEl>
                                        <p:attrNameLst>
                                          <p:attrName>r</p:attrName>
                                        </p:attrNameLst>
                                      </p:cBhvr>
                                    </p:animRot>
                                    <p:animRot by="-1500000">
                                      <p:cBhvr>
                                        <p:cTn id="71" dur="125" fill="hold">
                                          <p:stCondLst>
                                            <p:cond delay="250"/>
                                          </p:stCondLst>
                                        </p:cTn>
                                        <p:tgtEl>
                                          <p:spTgt spid="15"/>
                                        </p:tgtEl>
                                        <p:attrNameLst>
                                          <p:attrName>r</p:attrName>
                                        </p:attrNameLst>
                                      </p:cBhvr>
                                    </p:animRot>
                                    <p:animRot by="1500000">
                                      <p:cBhvr>
                                        <p:cTn id="72" dur="125" fill="hold">
                                          <p:stCondLst>
                                            <p:cond delay="375"/>
                                          </p:stCondLst>
                                        </p:cTn>
                                        <p:tgtEl>
                                          <p:spTgt spid="15"/>
                                        </p:tgtEl>
                                        <p:attrNameLst>
                                          <p:attrName>r</p:attrName>
                                        </p:attrNameLst>
                                      </p:cBhvr>
                                    </p:animRot>
                                  </p:childTnLst>
                                </p:cTn>
                              </p:par>
                            </p:childTnLst>
                          </p:cTn>
                        </p:par>
                      </p:childTnLst>
                    </p:cTn>
                  </p:par>
                  <p:par>
                    <p:cTn id="73" fill="hold">
                      <p:stCondLst>
                        <p:cond delay="indefinite"/>
                      </p:stCondLst>
                      <p:childTnLst>
                        <p:par>
                          <p:cTn id="74" fill="hold">
                            <p:stCondLst>
                              <p:cond delay="0"/>
                            </p:stCondLst>
                            <p:childTnLst>
                              <p:par>
                                <p:cTn id="75" presetID="22" presetClass="exit" presetSubtype="8" fill="hold" grpId="1" nodeType="clickEffect">
                                  <p:stCondLst>
                                    <p:cond delay="0"/>
                                  </p:stCondLst>
                                  <p:iterate type="lt">
                                    <p:tmPct val="0"/>
                                  </p:iterate>
                                  <p:childTnLst>
                                    <p:animEffect transition="out" filter="wipe(left)">
                                      <p:cBhvr>
                                        <p:cTn id="76" dur="500"/>
                                        <p:tgtEl>
                                          <p:spTgt spid="10"/>
                                        </p:tgtEl>
                                      </p:cBhvr>
                                    </p:animEffect>
                                    <p:set>
                                      <p:cBhvr>
                                        <p:cTn id="77" dur="1" fill="hold">
                                          <p:stCondLst>
                                            <p:cond delay="499"/>
                                          </p:stCondLst>
                                        </p:cTn>
                                        <p:tgtEl>
                                          <p:spTgt spid="10"/>
                                        </p:tgtEl>
                                        <p:attrNameLst>
                                          <p:attrName>style.visibility</p:attrName>
                                        </p:attrNameLst>
                                      </p:cBhvr>
                                      <p:to>
                                        <p:strVal val="hidden"/>
                                      </p:to>
                                    </p:set>
                                  </p:childTnLst>
                                </p:cTn>
                              </p:par>
                              <p:par>
                                <p:cTn id="78" presetID="34" presetClass="emph" presetSubtype="0" fill="hold" grpId="2" nodeType="withEffect">
                                  <p:stCondLst>
                                    <p:cond delay="0"/>
                                  </p:stCondLst>
                                  <p:iterate type="lt">
                                    <p:tmPct val="10000"/>
                                  </p:iterate>
                                  <p:childTnLst>
                                    <p:animMotion origin="layout" path="M 3.88889E-6 -2.59259E-6 L 0.05347 -0.00115 " pathEditMode="relative" rAng="0" ptsTypes="AA">
                                      <p:cBhvr>
                                        <p:cTn id="79" dur="250" accel="50000" decel="50000" autoRev="1" fill="hold">
                                          <p:stCondLst>
                                            <p:cond delay="0"/>
                                          </p:stCondLst>
                                        </p:cTn>
                                        <p:tgtEl>
                                          <p:spTgt spid="10"/>
                                        </p:tgtEl>
                                        <p:attrNameLst>
                                          <p:attrName>ppt_x</p:attrName>
                                          <p:attrName>ppt_y</p:attrName>
                                        </p:attrNameLst>
                                      </p:cBhvr>
                                      <p:rCtr x="2674" y="-69"/>
                                    </p:animMotion>
                                    <p:animRot by="1500000">
                                      <p:cBhvr>
                                        <p:cTn id="80" dur="125" fill="hold">
                                          <p:stCondLst>
                                            <p:cond delay="0"/>
                                          </p:stCondLst>
                                        </p:cTn>
                                        <p:tgtEl>
                                          <p:spTgt spid="10"/>
                                        </p:tgtEl>
                                        <p:attrNameLst>
                                          <p:attrName>r</p:attrName>
                                        </p:attrNameLst>
                                      </p:cBhvr>
                                    </p:animRot>
                                    <p:animRot by="-1500000">
                                      <p:cBhvr>
                                        <p:cTn id="81" dur="125" fill="hold">
                                          <p:stCondLst>
                                            <p:cond delay="125"/>
                                          </p:stCondLst>
                                        </p:cTn>
                                        <p:tgtEl>
                                          <p:spTgt spid="10"/>
                                        </p:tgtEl>
                                        <p:attrNameLst>
                                          <p:attrName>r</p:attrName>
                                        </p:attrNameLst>
                                      </p:cBhvr>
                                    </p:animRot>
                                    <p:animRot by="-1500000">
                                      <p:cBhvr>
                                        <p:cTn id="82" dur="125" fill="hold">
                                          <p:stCondLst>
                                            <p:cond delay="250"/>
                                          </p:stCondLst>
                                        </p:cTn>
                                        <p:tgtEl>
                                          <p:spTgt spid="10"/>
                                        </p:tgtEl>
                                        <p:attrNameLst>
                                          <p:attrName>r</p:attrName>
                                        </p:attrNameLst>
                                      </p:cBhvr>
                                    </p:animRot>
                                    <p:animRot by="1500000">
                                      <p:cBhvr>
                                        <p:cTn id="83" dur="125" fill="hold">
                                          <p:stCondLst>
                                            <p:cond delay="375"/>
                                          </p:stCondLst>
                                        </p:cTn>
                                        <p:tgtEl>
                                          <p:spTgt spid="10"/>
                                        </p:tgtEl>
                                        <p:attrNameLst>
                                          <p:attrName>r</p:attrName>
                                        </p:attrNameLst>
                                      </p:cBhvr>
                                    </p:animRot>
                                  </p:childTnLst>
                                </p:cTn>
                              </p:par>
                              <p:par>
                                <p:cTn id="84" presetID="22" presetClass="entr" presetSubtype="8" fill="hold" grpId="0" nodeType="withEffect">
                                  <p:stCondLst>
                                    <p:cond delay="250"/>
                                  </p:stCondLst>
                                  <p:iterate type="lt">
                                    <p:tmPct val="0"/>
                                  </p:iterate>
                                  <p:childTnLst>
                                    <p:set>
                                      <p:cBhvr>
                                        <p:cTn id="85" dur="1" fill="hold">
                                          <p:stCondLst>
                                            <p:cond delay="0"/>
                                          </p:stCondLst>
                                        </p:cTn>
                                        <p:tgtEl>
                                          <p:spTgt spid="16"/>
                                        </p:tgtEl>
                                        <p:attrNameLst>
                                          <p:attrName>style.visibility</p:attrName>
                                        </p:attrNameLst>
                                      </p:cBhvr>
                                      <p:to>
                                        <p:strVal val="visible"/>
                                      </p:to>
                                    </p:set>
                                    <p:animEffect transition="in" filter="wipe(left)">
                                      <p:cBhvr>
                                        <p:cTn id="86" dur="500"/>
                                        <p:tgtEl>
                                          <p:spTgt spid="16"/>
                                        </p:tgtEl>
                                      </p:cBhvr>
                                    </p:animEffect>
                                  </p:childTnLst>
                                </p:cTn>
                              </p:par>
                              <p:par>
                                <p:cTn id="87" presetID="34" presetClass="emph" presetSubtype="0" fill="hold" grpId="2" nodeType="withEffect">
                                  <p:stCondLst>
                                    <p:cond delay="250"/>
                                  </p:stCondLst>
                                  <p:iterate type="lt">
                                    <p:tmPct val="10000"/>
                                  </p:iterate>
                                  <p:childTnLst>
                                    <p:animMotion origin="layout" path="M -3.33333E-6 -1.85185E-6 L 0.08073 0.00579 " pathEditMode="relative" rAng="0" ptsTypes="AA">
                                      <p:cBhvr>
                                        <p:cTn id="88" dur="250" accel="50000" decel="50000" autoRev="1" fill="hold">
                                          <p:stCondLst>
                                            <p:cond delay="0"/>
                                          </p:stCondLst>
                                        </p:cTn>
                                        <p:tgtEl>
                                          <p:spTgt spid="16"/>
                                        </p:tgtEl>
                                        <p:attrNameLst>
                                          <p:attrName>ppt_x</p:attrName>
                                          <p:attrName>ppt_y</p:attrName>
                                        </p:attrNameLst>
                                      </p:cBhvr>
                                      <p:rCtr x="4028" y="278"/>
                                    </p:animMotion>
                                    <p:animRot by="1500000">
                                      <p:cBhvr>
                                        <p:cTn id="89" dur="125" fill="hold">
                                          <p:stCondLst>
                                            <p:cond delay="0"/>
                                          </p:stCondLst>
                                        </p:cTn>
                                        <p:tgtEl>
                                          <p:spTgt spid="16"/>
                                        </p:tgtEl>
                                        <p:attrNameLst>
                                          <p:attrName>r</p:attrName>
                                        </p:attrNameLst>
                                      </p:cBhvr>
                                    </p:animRot>
                                    <p:animRot by="-1500000">
                                      <p:cBhvr>
                                        <p:cTn id="90" dur="125" fill="hold">
                                          <p:stCondLst>
                                            <p:cond delay="125"/>
                                          </p:stCondLst>
                                        </p:cTn>
                                        <p:tgtEl>
                                          <p:spTgt spid="16"/>
                                        </p:tgtEl>
                                        <p:attrNameLst>
                                          <p:attrName>r</p:attrName>
                                        </p:attrNameLst>
                                      </p:cBhvr>
                                    </p:animRot>
                                    <p:animRot by="-1500000">
                                      <p:cBhvr>
                                        <p:cTn id="91" dur="125" fill="hold">
                                          <p:stCondLst>
                                            <p:cond delay="250"/>
                                          </p:stCondLst>
                                        </p:cTn>
                                        <p:tgtEl>
                                          <p:spTgt spid="16"/>
                                        </p:tgtEl>
                                        <p:attrNameLst>
                                          <p:attrName>r</p:attrName>
                                        </p:attrNameLst>
                                      </p:cBhvr>
                                    </p:animRot>
                                    <p:animRot by="1500000">
                                      <p:cBhvr>
                                        <p:cTn id="92" dur="125" fill="hold">
                                          <p:stCondLst>
                                            <p:cond delay="375"/>
                                          </p:stCondLst>
                                        </p:cTn>
                                        <p:tgtEl>
                                          <p:spTgt spid="16"/>
                                        </p:tgtEl>
                                        <p:attrNameLst>
                                          <p:attrName>r</p:attrName>
                                        </p:attrNameLst>
                                      </p:cBhvr>
                                    </p:animRot>
                                  </p:childTnLst>
                                </p:cTn>
                              </p:par>
                            </p:childTnLst>
                          </p:cTn>
                        </p:par>
                      </p:childTnLst>
                    </p:cTn>
                  </p:par>
                  <p:par>
                    <p:cTn id="93" fill="hold">
                      <p:stCondLst>
                        <p:cond delay="indefinite"/>
                      </p:stCondLst>
                      <p:childTnLst>
                        <p:par>
                          <p:cTn id="94" fill="hold">
                            <p:stCondLst>
                              <p:cond delay="0"/>
                            </p:stCondLst>
                            <p:childTnLst>
                              <p:par>
                                <p:cTn id="95" presetID="22" presetClass="exit" presetSubtype="8" fill="hold" grpId="1" nodeType="clickEffect">
                                  <p:stCondLst>
                                    <p:cond delay="0"/>
                                  </p:stCondLst>
                                  <p:iterate type="lt">
                                    <p:tmPct val="0"/>
                                  </p:iterate>
                                  <p:childTnLst>
                                    <p:animEffect transition="out" filter="wipe(left)">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par>
                                <p:cTn id="98" presetID="34" presetClass="emph" presetSubtype="0" fill="hold" grpId="2" nodeType="withEffect">
                                  <p:stCondLst>
                                    <p:cond delay="0"/>
                                  </p:stCondLst>
                                  <p:iterate type="lt">
                                    <p:tmPct val="10000"/>
                                  </p:iterate>
                                  <p:childTnLst>
                                    <p:animMotion origin="layout" path="M -1.66667E-6 3.7037E-6 L 0.05851 0.00046 " pathEditMode="relative" rAng="0" ptsTypes="AA">
                                      <p:cBhvr>
                                        <p:cTn id="99" dur="250" accel="50000" decel="50000" autoRev="1" fill="hold">
                                          <p:stCondLst>
                                            <p:cond delay="0"/>
                                          </p:stCondLst>
                                        </p:cTn>
                                        <p:tgtEl>
                                          <p:spTgt spid="12"/>
                                        </p:tgtEl>
                                        <p:attrNameLst>
                                          <p:attrName>ppt_x</p:attrName>
                                          <p:attrName>ppt_y</p:attrName>
                                        </p:attrNameLst>
                                      </p:cBhvr>
                                      <p:rCtr x="2917" y="23"/>
                                    </p:animMotion>
                                    <p:animRot by="1500000">
                                      <p:cBhvr>
                                        <p:cTn id="100" dur="125" fill="hold">
                                          <p:stCondLst>
                                            <p:cond delay="0"/>
                                          </p:stCondLst>
                                        </p:cTn>
                                        <p:tgtEl>
                                          <p:spTgt spid="12"/>
                                        </p:tgtEl>
                                        <p:attrNameLst>
                                          <p:attrName>r</p:attrName>
                                        </p:attrNameLst>
                                      </p:cBhvr>
                                    </p:animRot>
                                    <p:animRot by="-1500000">
                                      <p:cBhvr>
                                        <p:cTn id="101" dur="125" fill="hold">
                                          <p:stCondLst>
                                            <p:cond delay="125"/>
                                          </p:stCondLst>
                                        </p:cTn>
                                        <p:tgtEl>
                                          <p:spTgt spid="12"/>
                                        </p:tgtEl>
                                        <p:attrNameLst>
                                          <p:attrName>r</p:attrName>
                                        </p:attrNameLst>
                                      </p:cBhvr>
                                    </p:animRot>
                                    <p:animRot by="-1500000">
                                      <p:cBhvr>
                                        <p:cTn id="102" dur="125" fill="hold">
                                          <p:stCondLst>
                                            <p:cond delay="250"/>
                                          </p:stCondLst>
                                        </p:cTn>
                                        <p:tgtEl>
                                          <p:spTgt spid="12"/>
                                        </p:tgtEl>
                                        <p:attrNameLst>
                                          <p:attrName>r</p:attrName>
                                        </p:attrNameLst>
                                      </p:cBhvr>
                                    </p:animRot>
                                    <p:animRot by="1500000">
                                      <p:cBhvr>
                                        <p:cTn id="103" dur="125" fill="hold">
                                          <p:stCondLst>
                                            <p:cond delay="375"/>
                                          </p:stCondLst>
                                        </p:cTn>
                                        <p:tgtEl>
                                          <p:spTgt spid="12"/>
                                        </p:tgtEl>
                                        <p:attrNameLst>
                                          <p:attrName>r</p:attrName>
                                        </p:attrNameLst>
                                      </p:cBhvr>
                                    </p:animRot>
                                  </p:childTnLst>
                                </p:cTn>
                              </p:par>
                              <p:par>
                                <p:cTn id="104" presetID="22" presetClass="entr" presetSubtype="8" fill="hold" grpId="0" nodeType="withEffect">
                                  <p:stCondLst>
                                    <p:cond delay="250"/>
                                  </p:stCondLst>
                                  <p:iterate type="lt">
                                    <p:tmPct val="0"/>
                                  </p:iterate>
                                  <p:childTnLst>
                                    <p:set>
                                      <p:cBhvr>
                                        <p:cTn id="105" dur="1" fill="hold">
                                          <p:stCondLst>
                                            <p:cond delay="0"/>
                                          </p:stCondLst>
                                        </p:cTn>
                                        <p:tgtEl>
                                          <p:spTgt spid="17"/>
                                        </p:tgtEl>
                                        <p:attrNameLst>
                                          <p:attrName>style.visibility</p:attrName>
                                        </p:attrNameLst>
                                      </p:cBhvr>
                                      <p:to>
                                        <p:strVal val="visible"/>
                                      </p:to>
                                    </p:set>
                                    <p:animEffect transition="in" filter="wipe(left)">
                                      <p:cBhvr>
                                        <p:cTn id="106" dur="500"/>
                                        <p:tgtEl>
                                          <p:spTgt spid="17"/>
                                        </p:tgtEl>
                                      </p:cBhvr>
                                    </p:animEffect>
                                  </p:childTnLst>
                                </p:cTn>
                              </p:par>
                              <p:par>
                                <p:cTn id="107" presetID="34" presetClass="emph" presetSubtype="0" fill="hold" grpId="2" nodeType="withEffect">
                                  <p:stCondLst>
                                    <p:cond delay="250"/>
                                  </p:stCondLst>
                                  <p:iterate type="lt">
                                    <p:tmPct val="10000"/>
                                  </p:iterate>
                                  <p:childTnLst>
                                    <p:animMotion origin="layout" path="M -4.44444E-6 2.96296E-6 L 0.08073 0.00578 " pathEditMode="relative" rAng="0" ptsTypes="AA">
                                      <p:cBhvr>
                                        <p:cTn id="108" dur="250" accel="50000" decel="50000" autoRev="1" fill="hold">
                                          <p:stCondLst>
                                            <p:cond delay="0"/>
                                          </p:stCondLst>
                                        </p:cTn>
                                        <p:tgtEl>
                                          <p:spTgt spid="17"/>
                                        </p:tgtEl>
                                        <p:attrNameLst>
                                          <p:attrName>ppt_x</p:attrName>
                                          <p:attrName>ppt_y</p:attrName>
                                        </p:attrNameLst>
                                      </p:cBhvr>
                                      <p:rCtr x="4028" y="278"/>
                                    </p:animMotion>
                                    <p:animRot by="1500000">
                                      <p:cBhvr>
                                        <p:cTn id="109" dur="125" fill="hold">
                                          <p:stCondLst>
                                            <p:cond delay="0"/>
                                          </p:stCondLst>
                                        </p:cTn>
                                        <p:tgtEl>
                                          <p:spTgt spid="17"/>
                                        </p:tgtEl>
                                        <p:attrNameLst>
                                          <p:attrName>r</p:attrName>
                                        </p:attrNameLst>
                                      </p:cBhvr>
                                    </p:animRot>
                                    <p:animRot by="-1500000">
                                      <p:cBhvr>
                                        <p:cTn id="110" dur="125" fill="hold">
                                          <p:stCondLst>
                                            <p:cond delay="125"/>
                                          </p:stCondLst>
                                        </p:cTn>
                                        <p:tgtEl>
                                          <p:spTgt spid="17"/>
                                        </p:tgtEl>
                                        <p:attrNameLst>
                                          <p:attrName>r</p:attrName>
                                        </p:attrNameLst>
                                      </p:cBhvr>
                                    </p:animRot>
                                    <p:animRot by="-1500000">
                                      <p:cBhvr>
                                        <p:cTn id="111" dur="125" fill="hold">
                                          <p:stCondLst>
                                            <p:cond delay="250"/>
                                          </p:stCondLst>
                                        </p:cTn>
                                        <p:tgtEl>
                                          <p:spTgt spid="17"/>
                                        </p:tgtEl>
                                        <p:attrNameLst>
                                          <p:attrName>r</p:attrName>
                                        </p:attrNameLst>
                                      </p:cBhvr>
                                    </p:animRot>
                                    <p:animRot by="1500000">
                                      <p:cBhvr>
                                        <p:cTn id="112" dur="125" fill="hold">
                                          <p:stCondLst>
                                            <p:cond delay="375"/>
                                          </p:stCondLst>
                                        </p:cTn>
                                        <p:tgtEl>
                                          <p:spTgt spid="17"/>
                                        </p:tgtEl>
                                        <p:attrNameLst>
                                          <p:attrName>r</p:attrName>
                                        </p:attrNameLst>
                                      </p:cBhvr>
                                    </p:animRo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18"/>
                                        </p:tgtEl>
                                        <p:attrNameLst>
                                          <p:attrName>style.visibility</p:attrName>
                                        </p:attrNameLst>
                                      </p:cBhvr>
                                      <p:to>
                                        <p:strVal val="visible"/>
                                      </p:to>
                                    </p:set>
                                    <p:animEffect transition="in" filter="fade">
                                      <p:cBhvr>
                                        <p:cTn id="1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7" grpId="0"/>
      <p:bldP spid="7" grpId="1"/>
      <p:bldP spid="9" grpId="0"/>
      <p:bldP spid="9" grpId="1"/>
      <p:bldP spid="11" grpId="0"/>
      <p:bldP spid="11" grpId="1"/>
      <p:bldP spid="3074" grpId="0"/>
      <p:bldP spid="6" grpId="0"/>
      <p:bldP spid="6" grpId="1"/>
      <p:bldP spid="8" grpId="0"/>
      <p:bldP spid="8" grpId="1"/>
      <p:bldP spid="8" grpId="2"/>
      <p:bldP spid="10" grpId="0"/>
      <p:bldP spid="10" grpId="1"/>
      <p:bldP spid="10" grpId="2"/>
      <p:bldP spid="12" grpId="0"/>
      <p:bldP spid="12" grpId="1"/>
      <p:bldP spid="12" grpId="2"/>
      <p:bldP spid="15" grpId="0"/>
      <p:bldP spid="15" grpId="2"/>
      <p:bldP spid="16" grpId="0"/>
      <p:bldP spid="16" grpId="2"/>
      <p:bldP spid="17" grpId="0"/>
      <p:bldP spid="17" grpId="2"/>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89E8ED-3589-4890-99B1-0552B9237D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Pursue">
            <a:extLst>
              <a:ext uri="{FF2B5EF4-FFF2-40B4-BE49-F238E27FC236}">
                <a16:creationId xmlns:a16="http://schemas.microsoft.com/office/drawing/2014/main" id="{4E406C97-63F6-471A-B93D-8E588A017C02}"/>
              </a:ext>
            </a:extLst>
          </p:cNvPr>
          <p:cNvSpPr txBox="1">
            <a:spLocks noChangeArrowheads="1"/>
          </p:cNvSpPr>
          <p:nvPr/>
        </p:nvSpPr>
        <p:spPr bwMode="auto">
          <a:xfrm>
            <a:off x="1335881" y="5813544"/>
            <a:ext cx="2031207" cy="68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000"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I cannot</a:t>
            </a:r>
          </a:p>
        </p:txBody>
      </p:sp>
      <p:sp>
        <p:nvSpPr>
          <p:cNvPr id="16" name="!!Gain">
            <a:extLst>
              <a:ext uri="{FF2B5EF4-FFF2-40B4-BE49-F238E27FC236}">
                <a16:creationId xmlns:a16="http://schemas.microsoft.com/office/drawing/2014/main" id="{0623A6D4-ADA7-4112-B6AD-FFF76789DEEF}"/>
              </a:ext>
            </a:extLst>
          </p:cNvPr>
          <p:cNvSpPr txBox="1">
            <a:spLocks noChangeArrowheads="1"/>
          </p:cNvSpPr>
          <p:nvPr/>
        </p:nvSpPr>
        <p:spPr bwMode="auto">
          <a:xfrm>
            <a:off x="3164681" y="5813544"/>
            <a:ext cx="1459077" cy="68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000"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come</a:t>
            </a:r>
          </a:p>
        </p:txBody>
      </p:sp>
    </p:spTree>
    <p:extLst>
      <p:ext uri="{BB962C8B-B14F-4D97-AF65-F5344CB8AC3E}">
        <p14:creationId xmlns:p14="http://schemas.microsoft.com/office/powerpoint/2010/main" val="2029080036"/>
      </p:ext>
    </p:extLst>
  </p:cSld>
  <p:clrMapOvr>
    <a:masterClrMapping/>
  </p:clrMapOvr>
  <mc:AlternateContent xmlns:mc="http://schemas.openxmlformats.org/markup-compatibility/2006" xmlns:p14="http://schemas.microsoft.com/office/powerpoint/2010/main">
    <mc:Choice Requires="p14">
      <p:transition spd="slow" p14:dur="1600" advClick="0" advTm="10">
        <p14:prism dir="r" isInverted="1"/>
      </p:transition>
    </mc:Choice>
    <mc:Fallback xmlns="">
      <p:transition spd="slow" advClick="0" advTm="1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C20C86-30BD-4C41-AD2B-A4DAAA01A4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4"/>
          <p:cNvSpPr>
            <a:spLocks noChangeArrowheads="1"/>
          </p:cNvSpPr>
          <p:nvPr/>
        </p:nvSpPr>
        <p:spPr bwMode="auto">
          <a:xfrm>
            <a:off x="1923517" y="1944460"/>
            <a:ext cx="5296966" cy="1891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Deflat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115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27000">
                    <a:schemeClr val="tx1"/>
                  </a:glow>
                  <a:outerShdw blurRad="76200" dist="50800" dir="5400000" algn="tl" rotWithShape="0">
                    <a:srgbClr val="000000">
                      <a:alpha val="65000"/>
                    </a:srgbClr>
                  </a:outerShdw>
                </a:effectLst>
                <a:latin typeface="Calibri" panose="020F0502020204030204" pitchFamily="34" charset="0"/>
              </a:rPr>
              <a:t>Pursue</a:t>
            </a:r>
            <a:endParaRPr lang="en-US" sz="115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270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832884" y="4239986"/>
            <a:ext cx="2743200" cy="1196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54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27000">
                    <a:schemeClr val="tx1"/>
                  </a:glow>
                  <a:outerShdw blurRad="76200" dist="50800" dir="5400000" algn="tl" rotWithShape="0">
                    <a:srgbClr val="000000">
                      <a:alpha val="65000"/>
                    </a:srgbClr>
                  </a:outerShdw>
                </a:effectLst>
                <a:latin typeface="Calibri" panose="020F0502020204030204" pitchFamily="34" charset="0"/>
              </a:rPr>
              <a:t>Ron Bert</a:t>
            </a:r>
            <a:endParaRPr lang="en-US" altLang="en-US" sz="54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270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12"/>
          <p:cNvSpPr>
            <a:spLocks noChangeArrowheads="1"/>
          </p:cNvSpPr>
          <p:nvPr/>
        </p:nvSpPr>
        <p:spPr bwMode="auto">
          <a:xfrm>
            <a:off x="3216349"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27000">
                    <a:schemeClr val="tx1"/>
                  </a:glow>
                  <a:outerShdw blurRad="76200" dist="50800" dir="5400000" algn="tl" rotWithShape="0">
                    <a:srgbClr val="000000">
                      <a:alpha val="65000"/>
                    </a:srgbClr>
                  </a:outerShdw>
                </a:effectLst>
                <a:latin typeface="Calibri" panose="020F0502020204030204" pitchFamily="34" charset="0"/>
              </a:rPr>
              <a:t>June 7, 2020</a:t>
            </a:r>
            <a:endParaRPr lang="en-US" altLang="en-US" sz="44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270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39" presetClass="entr" presetSubtype="0" accel="100000" fill="hold" grpId="0" nodeType="withEffect">
                                  <p:stCondLst>
                                    <p:cond delay="25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3"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4"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
                                          </p:val>
                                        </p:tav>
                                        <p:tav tm="100000">
                                          <p:val>
                                            <p:strVal val="#ppt_y"/>
                                          </p:val>
                                        </p:tav>
                                      </p:tavLst>
                                    </p:anim>
                                  </p:childTnLst>
                                </p:cTn>
                              </p:par>
                              <p:par>
                                <p:cTn id="16" presetID="39" presetClass="entr" presetSubtype="0" accel="100000" fill="hold" grpId="0" nodeType="withEffect">
                                  <p:stCondLst>
                                    <p:cond delay="75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19"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0"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0" presetClass="exit" presetSubtype="0" fill="hold" grpId="1" nodeType="clickEffect">
                                  <p:stCondLst>
                                    <p:cond delay="0"/>
                                  </p:stCondLst>
                                  <p:childTnLst>
                                    <p:set>
                                      <p:cBhvr>
                                        <p:cTn id="25" dur="1" fill="hold">
                                          <p:stCondLst>
                                            <p:cond delay="999"/>
                                          </p:stCondLst>
                                        </p:cTn>
                                        <p:tgtEl>
                                          <p:spTgt spid="4"/>
                                        </p:tgtEl>
                                        <p:attrNameLst>
                                          <p:attrName>style.visibility</p:attrName>
                                        </p:attrNameLst>
                                      </p:cBhvr>
                                      <p:to>
                                        <p:strVal val="hidden"/>
                                      </p:to>
                                    </p:set>
                                    <p:animEffect transition="out" filter="dissolve">
                                      <p:cBhvr>
                                        <p:cTn id="26" dur="1000">
                                          <p:stCondLst>
                                            <p:cond delay="0"/>
                                          </p:stCondLst>
                                        </p:cTn>
                                        <p:tgtEl>
                                          <p:spTgt spid="4"/>
                                        </p:tgtEl>
                                      </p:cBhvr>
                                    </p:animEffect>
                                    <p:anim to="" calcmode="lin" valueType="num">
                                      <p:cBhvr>
                                        <p:cTn id="27"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28"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29" presetID="8" presetClass="emph" presetSubtype="0" fill="hold" grpId="3" nodeType="withEffect">
                                  <p:stCondLst>
                                    <p:cond delay="0"/>
                                  </p:stCondLst>
                                  <p:childTnLst>
                                    <p:animRot by="-900000">
                                      <p:cBhvr>
                                        <p:cTn id="30" dur="1000" fill="hold"/>
                                        <p:tgtEl>
                                          <p:spTgt spid="4"/>
                                        </p:tgtEl>
                                        <p:attrNameLst>
                                          <p:attrName>r</p:attrName>
                                        </p:attrNameLst>
                                      </p:cBhvr>
                                    </p:animRot>
                                  </p:childTnLst>
                                </p:cTn>
                              </p:par>
                              <p:par>
                                <p:cTn id="31" presetID="42" presetClass="path" presetSubtype="0" accel="50000" decel="50000" fill="hold" grpId="2" nodeType="withEffect">
                                  <p:stCondLst>
                                    <p:cond delay="0"/>
                                  </p:stCondLst>
                                  <p:childTnLst>
                                    <p:animMotion origin="layout" path="M 8.33333E-7 2.22222E-6 L 8.33333E-7 0.08727 " pathEditMode="relative" rAng="0" ptsTypes="AA">
                                      <p:cBhvr>
                                        <p:cTn id="32" dur="1000" fill="hold"/>
                                        <p:tgtEl>
                                          <p:spTgt spid="4"/>
                                        </p:tgtEl>
                                        <p:attrNameLst>
                                          <p:attrName>ppt_x</p:attrName>
                                          <p:attrName>ppt_y</p:attrName>
                                        </p:attrNameLst>
                                      </p:cBhvr>
                                      <p:rCtr x="0" y="4352"/>
                                    </p:animMotion>
                                  </p:childTnLst>
                                </p:cTn>
                              </p:par>
                              <p:par>
                                <p:cTn id="33" presetID="9" presetClass="exit" presetSubtype="0" fill="hold" grpId="1" nodeType="withEffect">
                                  <p:stCondLst>
                                    <p:cond delay="500"/>
                                  </p:stCondLst>
                                  <p:childTnLst>
                                    <p:animEffect transition="out" filter="dissolve">
                                      <p:cBhvr>
                                        <p:cTn id="34" dur="1500"/>
                                        <p:tgtEl>
                                          <p:spTgt spid="5"/>
                                        </p:tgtEl>
                                      </p:cBhvr>
                                    </p:animEffect>
                                    <p:set>
                                      <p:cBhvr>
                                        <p:cTn id="35" dur="1" fill="hold">
                                          <p:stCondLst>
                                            <p:cond delay="1499"/>
                                          </p:stCondLst>
                                        </p:cTn>
                                        <p:tgtEl>
                                          <p:spTgt spid="5"/>
                                        </p:tgtEl>
                                        <p:attrNameLst>
                                          <p:attrName>style.visibility</p:attrName>
                                        </p:attrNameLst>
                                      </p:cBhvr>
                                      <p:to>
                                        <p:strVal val="hidden"/>
                                      </p:to>
                                    </p:set>
                                  </p:childTnLst>
                                </p:cTn>
                              </p:par>
                              <p:par>
                                <p:cTn id="36" presetID="0" presetClass="path" presetSubtype="0" accel="50000" decel="50000" fill="hold" grpId="2" nodeType="withEffect">
                                  <p:stCondLst>
                                    <p:cond delay="500"/>
                                  </p:stCondLst>
                                  <p:childTnLst>
                                    <p:animMotion origin="layout" path="M 4.16667E-6 -4.07407E-6 L 0.33107 -0.3375 " pathEditMode="relative" rAng="0" ptsTypes="AA">
                                      <p:cBhvr>
                                        <p:cTn id="37" dur="1500" fill="hold"/>
                                        <p:tgtEl>
                                          <p:spTgt spid="5"/>
                                        </p:tgtEl>
                                        <p:attrNameLst>
                                          <p:attrName>ppt_x</p:attrName>
                                          <p:attrName>ppt_y</p:attrName>
                                        </p:attrNameLst>
                                      </p:cBhvr>
                                      <p:rCtr x="16545" y="-16875"/>
                                    </p:animMotion>
                                  </p:childTnLst>
                                </p:cTn>
                              </p:par>
                              <p:par>
                                <p:cTn id="38" presetID="31" presetClass="exit" presetSubtype="0" fill="hold" grpId="1" nodeType="withEffect">
                                  <p:stCondLst>
                                    <p:cond delay="1250"/>
                                  </p:stCondLst>
                                  <p:childTnLst>
                                    <p:anim calcmode="lin" valueType="num">
                                      <p:cBhvr>
                                        <p:cTn id="39" dur="1000"/>
                                        <p:tgtEl>
                                          <p:spTgt spid="6"/>
                                        </p:tgtEl>
                                        <p:attrNameLst>
                                          <p:attrName>ppt_w</p:attrName>
                                        </p:attrNameLst>
                                      </p:cBhvr>
                                      <p:tavLst>
                                        <p:tav tm="0">
                                          <p:val>
                                            <p:strVal val="ppt_w"/>
                                          </p:val>
                                        </p:tav>
                                        <p:tav tm="100000">
                                          <p:val>
                                            <p:fltVal val="0"/>
                                          </p:val>
                                        </p:tav>
                                      </p:tavLst>
                                    </p:anim>
                                    <p:anim calcmode="lin" valueType="num">
                                      <p:cBhvr>
                                        <p:cTn id="40" dur="1000"/>
                                        <p:tgtEl>
                                          <p:spTgt spid="6"/>
                                        </p:tgtEl>
                                        <p:attrNameLst>
                                          <p:attrName>ppt_h</p:attrName>
                                        </p:attrNameLst>
                                      </p:cBhvr>
                                      <p:tavLst>
                                        <p:tav tm="0">
                                          <p:val>
                                            <p:strVal val="ppt_h"/>
                                          </p:val>
                                        </p:tav>
                                        <p:tav tm="100000">
                                          <p:val>
                                            <p:fltVal val="0"/>
                                          </p:val>
                                        </p:tav>
                                      </p:tavLst>
                                    </p:anim>
                                    <p:anim calcmode="lin" valueType="num">
                                      <p:cBhvr>
                                        <p:cTn id="41" dur="1000"/>
                                        <p:tgtEl>
                                          <p:spTgt spid="6"/>
                                        </p:tgtEl>
                                        <p:attrNameLst>
                                          <p:attrName>style.rotation</p:attrName>
                                        </p:attrNameLst>
                                      </p:cBhvr>
                                      <p:tavLst>
                                        <p:tav tm="0">
                                          <p:val>
                                            <p:fltVal val="0"/>
                                          </p:val>
                                        </p:tav>
                                        <p:tav tm="100000">
                                          <p:val>
                                            <p:fltVal val="90"/>
                                          </p:val>
                                        </p:tav>
                                      </p:tavLst>
                                    </p:anim>
                                    <p:animEffect transition="out" filter="fade">
                                      <p:cBhvr>
                                        <p:cTn id="42" dur="1000"/>
                                        <p:tgtEl>
                                          <p:spTgt spid="6"/>
                                        </p:tgtEl>
                                      </p:cBhvr>
                                    </p:animEffect>
                                    <p:set>
                                      <p:cBhvr>
                                        <p:cTn id="43" dur="1" fill="hold">
                                          <p:stCondLst>
                                            <p:cond delay="999"/>
                                          </p:stCondLst>
                                        </p:cTn>
                                        <p:tgtEl>
                                          <p:spTgt spid="6"/>
                                        </p:tgtEl>
                                        <p:attrNameLst>
                                          <p:attrName>style.visibility</p:attrName>
                                        </p:attrNameLst>
                                      </p:cBhvr>
                                      <p:to>
                                        <p:strVal val="hidden"/>
                                      </p:to>
                                    </p:set>
                                  </p:childTnLst>
                                </p:cTn>
                              </p:par>
                              <p:par>
                                <p:cTn id="44" presetID="42" presetClass="path" presetSubtype="0" accel="50000" decel="50000" fill="hold" grpId="2" nodeType="withEffect">
                                  <p:stCondLst>
                                    <p:cond delay="1250"/>
                                  </p:stCondLst>
                                  <p:childTnLst>
                                    <p:animMotion origin="layout" path="M -2.77778E-6 2.22222E-6 L -0.08402 -0.42107 " pathEditMode="relative" rAng="0" ptsTypes="AA">
                                      <p:cBhvr>
                                        <p:cTn id="45" dur="1000" fill="hold"/>
                                        <p:tgtEl>
                                          <p:spTgt spid="6"/>
                                        </p:tgtEl>
                                        <p:attrNameLst>
                                          <p:attrName>ppt_x</p:attrName>
                                          <p:attrName>ppt_y</p:attrName>
                                        </p:attrNameLst>
                                      </p:cBhvr>
                                      <p:rCtr x="-4201" y="-210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89E8ED-3589-4890-99B1-0552B9237D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56E616BE-6E5F-469D-A110-3266765904EA}"/>
              </a:ext>
            </a:extLst>
          </p:cNvPr>
          <p:cNvSpPr txBox="1">
            <a:spLocks/>
          </p:cNvSpPr>
          <p:nvPr/>
        </p:nvSpPr>
        <p:spPr>
          <a:xfrm>
            <a:off x="1729835" y="5122415"/>
            <a:ext cx="250878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12" name="Title 1">
            <a:extLst>
              <a:ext uri="{FF2B5EF4-FFF2-40B4-BE49-F238E27FC236}">
                <a16:creationId xmlns:a16="http://schemas.microsoft.com/office/drawing/2014/main" id="{08B2188C-C1DA-4D0D-9F91-D85DA1C370E2}"/>
              </a:ext>
            </a:extLst>
          </p:cNvPr>
          <p:cNvSpPr txBox="1">
            <a:spLocks/>
          </p:cNvSpPr>
          <p:nvPr/>
        </p:nvSpPr>
        <p:spPr>
          <a:xfrm>
            <a:off x="6812756" y="2442635"/>
            <a:ext cx="156210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word</a:t>
            </a:r>
          </a:p>
        </p:txBody>
      </p:sp>
      <p:sp>
        <p:nvSpPr>
          <p:cNvPr id="10" name="Title 1">
            <a:extLst>
              <a:ext uri="{FF2B5EF4-FFF2-40B4-BE49-F238E27FC236}">
                <a16:creationId xmlns:a16="http://schemas.microsoft.com/office/drawing/2014/main" id="{C3D6D711-CA9C-4AA6-ABFC-AD24355BCC69}"/>
              </a:ext>
            </a:extLst>
          </p:cNvPr>
          <p:cNvSpPr txBox="1">
            <a:spLocks/>
          </p:cNvSpPr>
          <p:nvPr/>
        </p:nvSpPr>
        <p:spPr>
          <a:xfrm>
            <a:off x="4493418" y="2442634"/>
            <a:ext cx="130164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hear</a:t>
            </a:r>
          </a:p>
        </p:txBody>
      </p:sp>
      <p:sp>
        <p:nvSpPr>
          <p:cNvPr id="4" name="Title 1">
            <a:extLst>
              <a:ext uri="{FF2B5EF4-FFF2-40B4-BE49-F238E27FC236}">
                <a16:creationId xmlns:a16="http://schemas.microsoft.com/office/drawing/2014/main" id="{7B18F1B6-2EFD-4E53-9C2F-4FDD784246DF}"/>
              </a:ext>
            </a:extLst>
          </p:cNvPr>
          <p:cNvSpPr txBox="1">
            <a:spLocks/>
          </p:cNvSpPr>
          <p:nvPr/>
        </p:nvSpPr>
        <p:spPr>
          <a:xfrm>
            <a:off x="4789935" y="4463132"/>
            <a:ext cx="328370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00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961342"/>
            <a:ext cx="8229600" cy="493531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"So they come to you as people do, they sit before you as My people, and they hear your words, but they do not do them; for with their mouth they show much love, but their hearts pursue their                 own gain." </a:t>
            </a:r>
            <a:r>
              <a:rPr lang="en-US" altLang="en-US" sz="3200"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a:t>
            </a:r>
            <a:r>
              <a:rPr lang="en-US" altLang="en-US" sz="3200" b="1" i="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Ezekiel 33:31 </a:t>
            </a:r>
          </a:p>
        </p:txBody>
      </p:sp>
      <p:sp>
        <p:nvSpPr>
          <p:cNvPr id="15" name="!!Gain">
            <a:extLst>
              <a:ext uri="{FF2B5EF4-FFF2-40B4-BE49-F238E27FC236}">
                <a16:creationId xmlns:a16="http://schemas.microsoft.com/office/drawing/2014/main" id="{FBEE71E1-15F9-41EB-9759-8D65B5D564BB}"/>
              </a:ext>
            </a:extLst>
          </p:cNvPr>
          <p:cNvSpPr txBox="1">
            <a:spLocks noChangeArrowheads="1"/>
          </p:cNvSpPr>
          <p:nvPr/>
        </p:nvSpPr>
        <p:spPr bwMode="auto">
          <a:xfrm>
            <a:off x="4817914" y="4379714"/>
            <a:ext cx="3268352" cy="782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pursue their</a:t>
            </a:r>
          </a:p>
        </p:txBody>
      </p:sp>
      <p:sp>
        <p:nvSpPr>
          <p:cNvPr id="16" name="!!Pursue">
            <a:extLst>
              <a:ext uri="{FF2B5EF4-FFF2-40B4-BE49-F238E27FC236}">
                <a16:creationId xmlns:a16="http://schemas.microsoft.com/office/drawing/2014/main" id="{BFAD3E01-7CAC-4974-95FB-797F83A0035F}"/>
              </a:ext>
            </a:extLst>
          </p:cNvPr>
          <p:cNvSpPr txBox="1">
            <a:spLocks noChangeArrowheads="1"/>
          </p:cNvSpPr>
          <p:nvPr/>
        </p:nvSpPr>
        <p:spPr bwMode="auto">
          <a:xfrm>
            <a:off x="1750143" y="5079194"/>
            <a:ext cx="2479729" cy="72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own gain</a:t>
            </a:r>
          </a:p>
        </p:txBody>
      </p:sp>
      <p:sp>
        <p:nvSpPr>
          <p:cNvPr id="5" name="Rectangle 2">
            <a:extLst>
              <a:ext uri="{FF2B5EF4-FFF2-40B4-BE49-F238E27FC236}">
                <a16:creationId xmlns:a16="http://schemas.microsoft.com/office/drawing/2014/main" id="{DD159814-0C82-4529-BCC8-A62D8BA58513}"/>
              </a:ext>
            </a:extLst>
          </p:cNvPr>
          <p:cNvSpPr txBox="1">
            <a:spLocks noChangeArrowheads="1"/>
          </p:cNvSpPr>
          <p:nvPr/>
        </p:nvSpPr>
        <p:spPr bwMode="auto">
          <a:xfrm>
            <a:off x="4817914" y="4379714"/>
            <a:ext cx="3268352" cy="782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pursue their</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DF15691C-038C-4CCD-A042-57F751BAA9FB}"/>
              </a:ext>
            </a:extLst>
          </p:cNvPr>
          <p:cNvSpPr txBox="1">
            <a:spLocks noChangeArrowheads="1"/>
          </p:cNvSpPr>
          <p:nvPr/>
        </p:nvSpPr>
        <p:spPr bwMode="auto">
          <a:xfrm>
            <a:off x="1750143" y="5079194"/>
            <a:ext cx="2479729" cy="72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own gain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Morph">
            <a:extLst>
              <a:ext uri="{FF2B5EF4-FFF2-40B4-BE49-F238E27FC236}">
                <a16:creationId xmlns:a16="http://schemas.microsoft.com/office/drawing/2014/main" id="{1A7D2600-52FD-45EE-8D45-4B7EA0A851D3}"/>
              </a:ext>
            </a:extLst>
          </p:cNvPr>
          <p:cNvSpPr txBox="1">
            <a:spLocks noChangeArrowheads="1"/>
          </p:cNvSpPr>
          <p:nvPr/>
        </p:nvSpPr>
        <p:spPr bwMode="auto">
          <a:xfrm>
            <a:off x="2445891" y="3035894"/>
            <a:ext cx="4216400" cy="783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uLnTx/>
                <a:uFillTx/>
                <a:latin typeface="Calibri" panose="020F0502020204030204" pitchFamily="34" charset="0"/>
                <a:ea typeface="+mj-ea"/>
                <a:cs typeface="+mj-cs"/>
              </a:rPr>
              <a:t>do not do them</a:t>
            </a:r>
          </a:p>
        </p:txBody>
      </p:sp>
      <p:sp>
        <p:nvSpPr>
          <p:cNvPr id="11" name="Rectangle 2">
            <a:extLst>
              <a:ext uri="{FF2B5EF4-FFF2-40B4-BE49-F238E27FC236}">
                <a16:creationId xmlns:a16="http://schemas.microsoft.com/office/drawing/2014/main" id="{7DD09A44-400C-42AC-8E45-6F97D206DB2A}"/>
              </a:ext>
            </a:extLst>
          </p:cNvPr>
          <p:cNvSpPr txBox="1">
            <a:spLocks noChangeArrowheads="1"/>
          </p:cNvSpPr>
          <p:nvPr/>
        </p:nvSpPr>
        <p:spPr bwMode="auto">
          <a:xfrm>
            <a:off x="4486275" y="2366963"/>
            <a:ext cx="1320920" cy="785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18AD7D78-D65C-4F96-819E-5D0DAEB0DE11}"/>
              </a:ext>
            </a:extLst>
          </p:cNvPr>
          <p:cNvSpPr txBox="1">
            <a:spLocks noChangeArrowheads="1"/>
          </p:cNvSpPr>
          <p:nvPr/>
        </p:nvSpPr>
        <p:spPr bwMode="auto">
          <a:xfrm>
            <a:off x="6704012" y="2390116"/>
            <a:ext cx="1782883" cy="743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30946608-3FC7-4137-8779-81E1586A3CBB}"/>
              </a:ext>
            </a:extLst>
          </p:cNvPr>
          <p:cNvSpPr txBox="1">
            <a:spLocks noChangeArrowheads="1"/>
          </p:cNvSpPr>
          <p:nvPr/>
        </p:nvSpPr>
        <p:spPr bwMode="auto">
          <a:xfrm>
            <a:off x="6704012" y="2390116"/>
            <a:ext cx="1782883" cy="743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word</a:t>
            </a:r>
            <a:endParaRPr kumimoji="0" lang="en-US" altLang="en-US" sz="4400" b="1" i="1" u="none" strike="noStrike" kern="0" cap="none" spc="0" normalizeH="0" baseline="0" noProof="0" dirty="0">
              <a:ln w="3175" cmpd="sng">
                <a:solidFill>
                  <a:srgbClr val="FFFFFF"/>
                </a:solidFill>
                <a:prstDash val="solid"/>
                <a:miter lim="800000"/>
              </a:ln>
              <a:solidFill>
                <a:srgbClr val="FFFF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905783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15"/>
                                        </p:tgtEl>
                                      </p:cBhvr>
                                    </p:animEffect>
                                    <p:set>
                                      <p:cBhvr>
                                        <p:cTn id="14" dur="1" fill="hold">
                                          <p:stCondLst>
                                            <p:cond delay="249"/>
                                          </p:stCondLst>
                                        </p:cTn>
                                        <p:tgtEl>
                                          <p:spTgt spid="15"/>
                                        </p:tgtEl>
                                        <p:attrNameLst>
                                          <p:attrName>style.visibility</p:attrName>
                                        </p:attrNameLst>
                                      </p:cBhvr>
                                      <p:to>
                                        <p:strVal val="hidden"/>
                                      </p:to>
                                    </p:set>
                                  </p:childTnLst>
                                </p:cTn>
                              </p:par>
                              <p:par>
                                <p:cTn id="15" presetID="10" presetClass="exit" presetSubtype="0" fill="hold" grpId="1" nodeType="withEffect">
                                  <p:stCondLst>
                                    <p:cond delay="0"/>
                                  </p:stCondLst>
                                  <p:childTnLst>
                                    <p:animEffect transition="out" filter="fade">
                                      <p:cBhvr>
                                        <p:cTn id="16" dur="250"/>
                                        <p:tgtEl>
                                          <p:spTgt spid="16"/>
                                        </p:tgtEl>
                                      </p:cBhvr>
                                    </p:animEffect>
                                    <p:set>
                                      <p:cBhvr>
                                        <p:cTn id="17" dur="1" fill="hold">
                                          <p:stCondLst>
                                            <p:cond delay="24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par>
                                <p:cTn id="23" presetID="18" presetClass="emph" presetSubtype="0" fill="hold" grpId="1" nodeType="withEffect">
                                  <p:stCondLst>
                                    <p:cond delay="0"/>
                                  </p:stCondLst>
                                  <p:childTnLst>
                                    <p:set>
                                      <p:cBhvr override="childStyle">
                                        <p:cTn id="24" dur="500" fill="hold"/>
                                        <p:tgtEl>
                                          <p:spTgt spid="10"/>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par>
                                <p:cTn id="28" presetID="22" presetClass="entr" presetSubtype="8" fill="hold" grpId="0" nodeType="withEffect">
                                  <p:stCondLst>
                                    <p:cond delay="40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par>
                                <p:cTn id="31" presetID="18" presetClass="emph" presetSubtype="0" fill="hold" grpId="1" nodeType="withEffect">
                                  <p:stCondLst>
                                    <p:cond delay="400"/>
                                  </p:stCondLst>
                                  <p:childTnLst>
                                    <p:set>
                                      <p:cBhvr override="childStyle">
                                        <p:cTn id="32" dur="500" fill="hold"/>
                                        <p:tgtEl>
                                          <p:spTgt spid="12"/>
                                        </p:tgtEl>
                                        <p:attrNameLst>
                                          <p:attrName>style.textDecorationUnderline</p:attrName>
                                        </p:attrNameLst>
                                      </p:cBhvr>
                                      <p:to>
                                        <p:strVal val="true"/>
                                      </p:to>
                                    </p:set>
                                  </p:childTnLst>
                                </p:cTn>
                              </p:par>
                              <p:par>
                                <p:cTn id="33" presetID="22" presetClass="entr" presetSubtype="8" fill="hold" grpId="0" nodeType="withEffect">
                                  <p:stCondLst>
                                    <p:cond delay="40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250"/>
                                  </p:stCondLst>
                                  <p:childTnLst>
                                    <p:set>
                                      <p:cBhvr>
                                        <p:cTn id="39" dur="1" fill="hold">
                                          <p:stCondLst>
                                            <p:cond delay="0"/>
                                          </p:stCondLst>
                                        </p:cTn>
                                        <p:tgtEl>
                                          <p:spTgt spid="4"/>
                                        </p:tgtEl>
                                        <p:attrNameLst>
                                          <p:attrName>style.visibility</p:attrName>
                                        </p:attrNameLst>
                                      </p:cBhvr>
                                      <p:to>
                                        <p:strVal val="visible"/>
                                      </p:to>
                                    </p:set>
                                    <p:animEffect transition="in" filter="wipe(left)">
                                      <p:cBhvr>
                                        <p:cTn id="40" dur="500"/>
                                        <p:tgtEl>
                                          <p:spTgt spid="4"/>
                                        </p:tgtEl>
                                      </p:cBhvr>
                                    </p:animEffect>
                                  </p:childTnLst>
                                </p:cTn>
                              </p:par>
                              <p:par>
                                <p:cTn id="41" presetID="18" presetClass="emph" presetSubtype="0" fill="hold" grpId="1" nodeType="withEffect">
                                  <p:stCondLst>
                                    <p:cond delay="250"/>
                                  </p:stCondLst>
                                  <p:childTnLst>
                                    <p:set>
                                      <p:cBhvr override="childStyle">
                                        <p:cTn id="42" dur="500" fill="hold"/>
                                        <p:tgtEl>
                                          <p:spTgt spid="4"/>
                                        </p:tgtEl>
                                        <p:attrNameLst>
                                          <p:attrName>style.textDecorationUnderline</p:attrName>
                                        </p:attrNameLst>
                                      </p:cBhvr>
                                      <p:to>
                                        <p:strVal val="true"/>
                                      </p:to>
                                    </p:set>
                                  </p:childTnLst>
                                </p:cTn>
                              </p:par>
                              <p:par>
                                <p:cTn id="43" presetID="22" presetClass="entr" presetSubtype="8" fill="hold" grpId="0" nodeType="withEffect">
                                  <p:stCondLst>
                                    <p:cond delay="25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500"/>
                                        <p:tgtEl>
                                          <p:spTgt spid="5"/>
                                        </p:tgtEl>
                                      </p:cBhvr>
                                    </p:animEffect>
                                  </p:childTnLst>
                                </p:cTn>
                              </p:par>
                              <p:par>
                                <p:cTn id="46" presetID="16" presetClass="exit" presetSubtype="21" fill="hold" grpId="2" nodeType="withEffect">
                                  <p:stCondLst>
                                    <p:cond delay="0"/>
                                  </p:stCondLst>
                                  <p:childTnLst>
                                    <p:animEffect transition="out" filter="barn(inVertical)">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3"/>
                                        </p:tgtEl>
                                      </p:cBhvr>
                                    </p:animEffect>
                                    <p:set>
                                      <p:cBhvr>
                                        <p:cTn id="54" dur="1" fill="hold">
                                          <p:stCondLst>
                                            <p:cond delay="499"/>
                                          </p:stCondLst>
                                        </p:cTn>
                                        <p:tgtEl>
                                          <p:spTgt spid="13"/>
                                        </p:tgtEl>
                                        <p:attrNameLst>
                                          <p:attrName>style.visibility</p:attrName>
                                        </p:attrNameLst>
                                      </p:cBhvr>
                                      <p:to>
                                        <p:strVal val="hidden"/>
                                      </p:to>
                                    </p:set>
                                  </p:childTnLst>
                                </p:cTn>
                              </p:par>
                              <p:par>
                                <p:cTn id="55" presetID="10" presetClass="exit" presetSubtype="0" fill="hold" grpId="2" nodeType="withEffect">
                                  <p:stCondLst>
                                    <p:cond delay="0"/>
                                  </p:stCondLst>
                                  <p:childTnLst>
                                    <p:animEffect transition="out" filter="fad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par>
                                <p:cTn id="58" presetID="22" presetClass="entr" presetSubtype="8" fill="hold" grpId="0" nodeType="withEffect">
                                  <p:stCondLst>
                                    <p:cond delay="650"/>
                                  </p:stCondLst>
                                  <p:childTnLst>
                                    <p:set>
                                      <p:cBhvr>
                                        <p:cTn id="59" dur="1" fill="hold">
                                          <p:stCondLst>
                                            <p:cond delay="0"/>
                                          </p:stCondLst>
                                        </p:cTn>
                                        <p:tgtEl>
                                          <p:spTgt spid="6"/>
                                        </p:tgtEl>
                                        <p:attrNameLst>
                                          <p:attrName>style.visibility</p:attrName>
                                        </p:attrNameLst>
                                      </p:cBhvr>
                                      <p:to>
                                        <p:strVal val="visible"/>
                                      </p:to>
                                    </p:set>
                                    <p:animEffect transition="in" filter="wipe(left)">
                                      <p:cBhvr>
                                        <p:cTn id="60" dur="500"/>
                                        <p:tgtEl>
                                          <p:spTgt spid="6"/>
                                        </p:tgtEl>
                                      </p:cBhvr>
                                    </p:animEffect>
                                  </p:childTnLst>
                                </p:cTn>
                              </p:par>
                              <p:par>
                                <p:cTn id="61" presetID="18" presetClass="emph" presetSubtype="0" fill="hold" grpId="1" nodeType="withEffect">
                                  <p:stCondLst>
                                    <p:cond delay="650"/>
                                  </p:stCondLst>
                                  <p:childTnLst>
                                    <p:set>
                                      <p:cBhvr override="childStyle">
                                        <p:cTn id="62" dur="500" fill="hold"/>
                                        <p:tgtEl>
                                          <p:spTgt spid="6"/>
                                        </p:tgtEl>
                                        <p:attrNameLst>
                                          <p:attrName>style.textDecorationUnderline</p:attrName>
                                        </p:attrNameLst>
                                      </p:cBhvr>
                                      <p:to>
                                        <p:strVal val="true"/>
                                      </p:to>
                                    </p:set>
                                  </p:childTnLst>
                                </p:cTn>
                              </p:par>
                              <p:par>
                                <p:cTn id="63" presetID="22" presetClass="entr" presetSubtype="8" fill="hold" grpId="0" nodeType="withEffect">
                                  <p:stCondLst>
                                    <p:cond delay="650"/>
                                  </p:stCondLst>
                                  <p:childTnLst>
                                    <p:set>
                                      <p:cBhvr>
                                        <p:cTn id="64" dur="1" fill="hold">
                                          <p:stCondLst>
                                            <p:cond delay="0"/>
                                          </p:stCondLst>
                                        </p:cTn>
                                        <p:tgtEl>
                                          <p:spTgt spid="8"/>
                                        </p:tgtEl>
                                        <p:attrNameLst>
                                          <p:attrName>style.visibility</p:attrName>
                                        </p:attrNameLst>
                                      </p:cBhvr>
                                      <p:to>
                                        <p:strVal val="visible"/>
                                      </p:to>
                                    </p:set>
                                    <p:animEffect transition="in" filter="wipe(left)">
                                      <p:cBhvr>
                                        <p:cTn id="65" dur="500"/>
                                        <p:tgtEl>
                                          <p:spTgt spid="8"/>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250"/>
                                        <p:tgtEl>
                                          <p:spTgt spid="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250"/>
                                        <p:tgtEl>
                                          <p:spTgt spid="14"/>
                                        </p:tgtEl>
                                      </p:cBhvr>
                                    </p:animEffect>
                                  </p:childTnLst>
                                </p:cTn>
                              </p:par>
                              <p:par>
                                <p:cTn id="74" presetID="6" presetClass="emph" presetSubtype="0" fill="hold" grpId="3" nodeType="withEffect">
                                  <p:stCondLst>
                                    <p:cond delay="0"/>
                                  </p:stCondLst>
                                  <p:childTnLst>
                                    <p:animScale>
                                      <p:cBhvr>
                                        <p:cTn id="75" dur="2000" fill="hold"/>
                                        <p:tgtEl>
                                          <p:spTgt spid="14"/>
                                        </p:tgtEl>
                                      </p:cBhvr>
                                      <p:by x="400000" y="400000"/>
                                    </p:animScale>
                                  </p:childTnLst>
                                </p:cTn>
                              </p:par>
                              <p:par>
                                <p:cTn id="76" presetID="50" presetClass="exit" presetSubtype="0" accel="100000" fill="hold" grpId="1" nodeType="withEffect">
                                  <p:stCondLst>
                                    <p:cond delay="0"/>
                                  </p:stCondLst>
                                  <p:childTnLst>
                                    <p:anim calcmode="lin" valueType="num">
                                      <p:cBhvr>
                                        <p:cTn id="77" dur="2000"/>
                                        <p:tgtEl>
                                          <p:spTgt spid="14"/>
                                        </p:tgtEl>
                                        <p:attrNameLst>
                                          <p:attrName>ppt_w</p:attrName>
                                        </p:attrNameLst>
                                      </p:cBhvr>
                                      <p:tavLst>
                                        <p:tav tm="0">
                                          <p:val>
                                            <p:strVal val="ppt_w"/>
                                          </p:val>
                                        </p:tav>
                                        <p:tav tm="100000">
                                          <p:val>
                                            <p:strVal val="ppt_w+.3"/>
                                          </p:val>
                                        </p:tav>
                                      </p:tavLst>
                                    </p:anim>
                                    <p:anim calcmode="lin" valueType="num">
                                      <p:cBhvr>
                                        <p:cTn id="78" dur="2000"/>
                                        <p:tgtEl>
                                          <p:spTgt spid="14"/>
                                        </p:tgtEl>
                                        <p:attrNameLst>
                                          <p:attrName>ppt_h</p:attrName>
                                        </p:attrNameLst>
                                      </p:cBhvr>
                                      <p:tavLst>
                                        <p:tav tm="0">
                                          <p:val>
                                            <p:strVal val="ppt_h"/>
                                          </p:val>
                                        </p:tav>
                                        <p:tav tm="100000">
                                          <p:val>
                                            <p:strVal val="ppt_h"/>
                                          </p:val>
                                        </p:tav>
                                      </p:tavLst>
                                    </p:anim>
                                    <p:animEffect transition="out" filter="fade">
                                      <p:cBhvr>
                                        <p:cTn id="79" dur="2000"/>
                                        <p:tgtEl>
                                          <p:spTgt spid="14"/>
                                        </p:tgtEl>
                                      </p:cBhvr>
                                    </p:animEffect>
                                    <p:set>
                                      <p:cBhvr>
                                        <p:cTn id="80" dur="1" fill="hold">
                                          <p:stCondLst>
                                            <p:cond delay="1999"/>
                                          </p:stCondLst>
                                        </p:cTn>
                                        <p:tgtEl>
                                          <p:spTgt spid="14"/>
                                        </p:tgtEl>
                                        <p:attrNameLst>
                                          <p:attrName>style.visibility</p:attrName>
                                        </p:attrNameLst>
                                      </p:cBhvr>
                                      <p:to>
                                        <p:strVal val="hidden"/>
                                      </p:to>
                                    </p:set>
                                  </p:childTnLst>
                                </p:cTn>
                              </p:par>
                              <p:par>
                                <p:cTn id="81" presetID="37" presetClass="path" presetSubtype="0" accel="50000" decel="50000" fill="hold" grpId="2" nodeType="withEffect">
                                  <p:stCondLst>
                                    <p:cond delay="0"/>
                                  </p:stCondLst>
                                  <p:childTnLst>
                                    <p:animMotion origin="layout" path="M -0.00053 -0.00093 C -0.0691 -0.00996 -0.19219 0.00532 -0.24914 -0.03241 C -0.29705 -0.07315 -0.3125 -0.09005 -0.33837 -0.16065 C -0.35678 -0.23403 -0.35348 -0.41829 -0.354 -0.53079 " pathEditMode="relative" rAng="0" ptsTypes="AAAA">
                                      <p:cBhvr>
                                        <p:cTn id="82" dur="2000" fill="hold"/>
                                        <p:tgtEl>
                                          <p:spTgt spid="14"/>
                                        </p:tgtEl>
                                        <p:attrNameLst>
                                          <p:attrName>ppt_x</p:attrName>
                                          <p:attrName>ppt_y</p:attrName>
                                        </p:attrNameLst>
                                      </p:cBhvr>
                                      <p:rCtr x="-17674" y="-26505"/>
                                    </p:animMotion>
                                  </p:childTnLst>
                                </p:cTn>
                              </p:par>
                              <p:par>
                                <p:cTn id="83" presetID="10" presetClass="exit" presetSubtype="0" fill="hold" grpId="1" nodeType="withEffect">
                                  <p:stCondLst>
                                    <p:cond delay="0"/>
                                  </p:stCondLst>
                                  <p:childTnLst>
                                    <p:animEffect transition="out" filter="fade">
                                      <p:cBhvr>
                                        <p:cTn id="84" dur="1250"/>
                                        <p:tgtEl>
                                          <p:spTgt spid="3074"/>
                                        </p:tgtEl>
                                      </p:cBhvr>
                                    </p:animEffect>
                                    <p:set>
                                      <p:cBhvr>
                                        <p:cTn id="85" dur="1" fill="hold">
                                          <p:stCondLst>
                                            <p:cond delay="1249"/>
                                          </p:stCondLst>
                                        </p:cTn>
                                        <p:tgtEl>
                                          <p:spTgt spid="3074"/>
                                        </p:tgtEl>
                                        <p:attrNameLst>
                                          <p:attrName>style.visibility</p:attrName>
                                        </p:attrNameLst>
                                      </p:cBhvr>
                                      <p:to>
                                        <p:strVal val="hidden"/>
                                      </p:to>
                                    </p:set>
                                  </p:childTnLst>
                                </p:cTn>
                              </p:par>
                              <p:par>
                                <p:cTn id="86" presetID="10" presetClass="exit" presetSubtype="0" fill="hold" grpId="2" nodeType="withEffect">
                                  <p:stCondLst>
                                    <p:cond delay="0"/>
                                  </p:stCondLst>
                                  <p:childTnLst>
                                    <p:animEffect transition="out" filter="fade">
                                      <p:cBhvr>
                                        <p:cTn id="87" dur="500"/>
                                        <p:tgtEl>
                                          <p:spTgt spid="4"/>
                                        </p:tgtEl>
                                      </p:cBhvr>
                                    </p:animEffect>
                                    <p:set>
                                      <p:cBhvr>
                                        <p:cTn id="88" dur="1" fill="hold">
                                          <p:stCondLst>
                                            <p:cond delay="499"/>
                                          </p:stCondLst>
                                        </p:cTn>
                                        <p:tgtEl>
                                          <p:spTgt spid="4"/>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5"/>
                                        </p:tgtEl>
                                      </p:cBhvr>
                                    </p:animEffect>
                                    <p:set>
                                      <p:cBhvr>
                                        <p:cTn id="91" dur="1" fill="hold">
                                          <p:stCondLst>
                                            <p:cond delay="499"/>
                                          </p:stCondLst>
                                        </p:cTn>
                                        <p:tgtEl>
                                          <p:spTgt spid="5"/>
                                        </p:tgtEl>
                                        <p:attrNameLst>
                                          <p:attrName>style.visibility</p:attrName>
                                        </p:attrNameLst>
                                      </p:cBhvr>
                                      <p:to>
                                        <p:strVal val="hidden"/>
                                      </p:to>
                                    </p:set>
                                  </p:childTnLst>
                                </p:cTn>
                              </p:par>
                              <p:par>
                                <p:cTn id="92" presetID="10" presetClass="exit" presetSubtype="0" fill="hold" grpId="2" nodeType="withEffect">
                                  <p:stCondLst>
                                    <p:cond delay="0"/>
                                  </p:stCondLst>
                                  <p:childTnLst>
                                    <p:animEffect transition="out" filter="fade">
                                      <p:cBhvr>
                                        <p:cTn id="93" dur="500"/>
                                        <p:tgtEl>
                                          <p:spTgt spid="6"/>
                                        </p:tgtEl>
                                      </p:cBhvr>
                                    </p:animEffect>
                                    <p:set>
                                      <p:cBhvr>
                                        <p:cTn id="94" dur="1" fill="hold">
                                          <p:stCondLst>
                                            <p:cond delay="499"/>
                                          </p:stCondLst>
                                        </p:cTn>
                                        <p:tgtEl>
                                          <p:spTgt spid="6"/>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8"/>
                                        </p:tgtEl>
                                      </p:cBhvr>
                                    </p:animEffect>
                                    <p:set>
                                      <p:cBhvr>
                                        <p:cTn id="9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12" grpId="0"/>
      <p:bldP spid="12" grpId="1"/>
      <p:bldP spid="12" grpId="2"/>
      <p:bldP spid="10" grpId="0"/>
      <p:bldP spid="10" grpId="1"/>
      <p:bldP spid="10" grpId="2"/>
      <p:bldP spid="4" grpId="0"/>
      <p:bldP spid="4" grpId="1"/>
      <p:bldP spid="4" grpId="2"/>
      <p:bldP spid="3074" grpId="0"/>
      <p:bldP spid="3074" grpId="1"/>
      <p:bldP spid="15" grpId="1"/>
      <p:bldP spid="16" grpId="1"/>
      <p:bldP spid="5" grpId="0"/>
      <p:bldP spid="5" grpId="1"/>
      <p:bldP spid="8" grpId="0"/>
      <p:bldP spid="8" grpId="1"/>
      <p:bldP spid="9" grpId="0"/>
      <p:bldP spid="11" grpId="0"/>
      <p:bldP spid="11" grpId="1"/>
      <p:bldP spid="13" grpId="0"/>
      <p:bldP spid="13" grpId="1"/>
      <p:bldP spid="14" grpId="0"/>
      <p:bldP spid="14" grpId="1"/>
      <p:bldP spid="14" grpId="2"/>
      <p:bldP spid="14" grpId="3"/>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CD1D9F-39EB-4065-82BE-D693B68933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8C382EF8-7AF6-4F52-976C-FC05505EAEDE}"/>
              </a:ext>
            </a:extLst>
          </p:cNvPr>
          <p:cNvSpPr txBox="1">
            <a:spLocks/>
          </p:cNvSpPr>
          <p:nvPr/>
        </p:nvSpPr>
        <p:spPr>
          <a:xfrm>
            <a:off x="1236534" y="2116682"/>
            <a:ext cx="335972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8" name="Title 1">
            <a:extLst>
              <a:ext uri="{FF2B5EF4-FFF2-40B4-BE49-F238E27FC236}">
                <a16:creationId xmlns:a16="http://schemas.microsoft.com/office/drawing/2014/main" id="{C498C396-79DC-4992-A431-FF75EF4B08A5}"/>
              </a:ext>
            </a:extLst>
          </p:cNvPr>
          <p:cNvSpPr txBox="1">
            <a:spLocks/>
          </p:cNvSpPr>
          <p:nvPr/>
        </p:nvSpPr>
        <p:spPr>
          <a:xfrm>
            <a:off x="1694806" y="2783947"/>
            <a:ext cx="475604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1280319"/>
            <a:ext cx="8229600" cy="42973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"But as for those whose            hearts follow the desire for         their detestable things and their abominations, I will recompense their deeds on their own heads," says the Lord GOD. </a:t>
            </a:r>
            <a:r>
              <a:rPr lang="en-US" altLang="en-US" sz="3200"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a:t>
            </a:r>
            <a:r>
              <a:rPr lang="en-US" altLang="en-US" sz="3200" b="1" i="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Ezekiel 11:21 </a:t>
            </a:r>
          </a:p>
        </p:txBody>
      </p:sp>
      <p:sp>
        <p:nvSpPr>
          <p:cNvPr id="4" name="!!Morph">
            <a:extLst>
              <a:ext uri="{FF2B5EF4-FFF2-40B4-BE49-F238E27FC236}">
                <a16:creationId xmlns:a16="http://schemas.microsoft.com/office/drawing/2014/main" id="{DE28AB98-0CB2-455E-903B-7A37CB009BAD}"/>
              </a:ext>
            </a:extLst>
          </p:cNvPr>
          <p:cNvSpPr txBox="1">
            <a:spLocks noChangeArrowheads="1"/>
          </p:cNvSpPr>
          <p:nvPr/>
        </p:nvSpPr>
        <p:spPr bwMode="auto">
          <a:xfrm>
            <a:off x="1778177" y="2687748"/>
            <a:ext cx="4597466" cy="805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420"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detestable things</a:t>
            </a:r>
          </a:p>
        </p:txBody>
      </p:sp>
      <p:sp>
        <p:nvSpPr>
          <p:cNvPr id="5" name="Rectangle 2">
            <a:extLst>
              <a:ext uri="{FF2B5EF4-FFF2-40B4-BE49-F238E27FC236}">
                <a16:creationId xmlns:a16="http://schemas.microsoft.com/office/drawing/2014/main" id="{9583CFB3-FD52-4F03-93E8-200C10C9C47F}"/>
              </a:ext>
            </a:extLst>
          </p:cNvPr>
          <p:cNvSpPr txBox="1">
            <a:spLocks noChangeArrowheads="1"/>
          </p:cNvSpPr>
          <p:nvPr/>
        </p:nvSpPr>
        <p:spPr bwMode="auto">
          <a:xfrm>
            <a:off x="2810196" y="2036013"/>
            <a:ext cx="188672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follow</a:t>
            </a:r>
          </a:p>
        </p:txBody>
      </p:sp>
      <p:sp>
        <p:nvSpPr>
          <p:cNvPr id="7" name="Rectangle 2">
            <a:extLst>
              <a:ext uri="{FF2B5EF4-FFF2-40B4-BE49-F238E27FC236}">
                <a16:creationId xmlns:a16="http://schemas.microsoft.com/office/drawing/2014/main" id="{51719048-7F4D-4122-A0D4-61737E5FA78A}"/>
              </a:ext>
            </a:extLst>
          </p:cNvPr>
          <p:cNvSpPr txBox="1">
            <a:spLocks noChangeArrowheads="1"/>
          </p:cNvSpPr>
          <p:nvPr/>
        </p:nvSpPr>
        <p:spPr bwMode="auto">
          <a:xfrm>
            <a:off x="1185350" y="2038350"/>
            <a:ext cx="3533080" cy="771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hearts follow</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B26D60A7-9C6A-49F3-BBAD-25046168F1F7}"/>
              </a:ext>
            </a:extLst>
          </p:cNvPr>
          <p:cNvSpPr txBox="1">
            <a:spLocks noChangeArrowheads="1"/>
          </p:cNvSpPr>
          <p:nvPr/>
        </p:nvSpPr>
        <p:spPr bwMode="auto">
          <a:xfrm>
            <a:off x="1643352" y="2721838"/>
            <a:ext cx="4853353" cy="74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detestable things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hidden="1">
            <a:extLst>
              <a:ext uri="{FF2B5EF4-FFF2-40B4-BE49-F238E27FC236}">
                <a16:creationId xmlns:a16="http://schemas.microsoft.com/office/drawing/2014/main" id="{1372A3AA-5797-4204-9903-881142F36545}"/>
              </a:ext>
            </a:extLst>
          </p:cNvPr>
          <p:cNvSpPr txBox="1">
            <a:spLocks noChangeArrowheads="1"/>
          </p:cNvSpPr>
          <p:nvPr/>
        </p:nvSpPr>
        <p:spPr bwMode="auto">
          <a:xfrm>
            <a:off x="4755357" y="2032731"/>
            <a:ext cx="1848242" cy="779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follow</a:t>
            </a:r>
          </a:p>
        </p:txBody>
      </p:sp>
    </p:spTree>
    <p:extLst>
      <p:ext uri="{BB962C8B-B14F-4D97-AF65-F5344CB8AC3E}">
        <p14:creationId xmlns:p14="http://schemas.microsoft.com/office/powerpoint/2010/main" val="18797735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750"/>
                                        <p:tgtEl>
                                          <p:spTgt spid="3074"/>
                                        </p:tgtEl>
                                      </p:cBhvr>
                                    </p:animEffect>
                                  </p:childTnLst>
                                </p:cTn>
                              </p:par>
                            </p:childTnLst>
                          </p:cTn>
                        </p:par>
                        <p:par>
                          <p:cTn id="8" fill="hold">
                            <p:stCondLst>
                              <p:cond delay="75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18" presetClass="emph" presetSubtype="0" fill="hold" grpId="1" nodeType="withEffect">
                                  <p:stCondLst>
                                    <p:cond delay="0"/>
                                  </p:stCondLst>
                                  <p:childTnLst>
                                    <p:set>
                                      <p:cBhvr override="childStyle">
                                        <p:cTn id="18" dur="500" fill="hold"/>
                                        <p:tgtEl>
                                          <p:spTgt spid="6"/>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50"/>
                                        <p:tgtEl>
                                          <p:spTgt spid="5"/>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18" presetClass="emph" presetSubtype="0" fill="hold" grpId="1" nodeType="withEffect">
                                  <p:stCondLst>
                                    <p:cond delay="400"/>
                                  </p:stCondLst>
                                  <p:childTnLst>
                                    <p:set>
                                      <p:cBhvr override="childStyle">
                                        <p:cTn id="29" dur="500" fill="hold"/>
                                        <p:tgtEl>
                                          <p:spTgt spid="8"/>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2" nodeType="clickEffect">
                                  <p:stCondLst>
                                    <p:cond delay="0"/>
                                  </p:stCondLst>
                                  <p:childTnLst>
                                    <p:animMotion origin="layout" path="M 3.33333E-6 -3.7037E-6 L 0.21041 -0.00092 " pathEditMode="relative" rAng="0" ptsTypes="AA">
                                      <p:cBhvr>
                                        <p:cTn id="36" dur="2000" fill="hold"/>
                                        <p:tgtEl>
                                          <p:spTgt spid="5"/>
                                        </p:tgtEl>
                                        <p:attrNameLst>
                                          <p:attrName>ppt_x</p:attrName>
                                          <p:attrName>ppt_y</p:attrName>
                                        </p:attrNameLst>
                                      </p:cBhvr>
                                      <p:rCtr x="10521" y="-46"/>
                                    </p:animMotion>
                                  </p:childTnLst>
                                </p:cTn>
                              </p:par>
                              <p:par>
                                <p:cTn id="37" presetID="10" presetClass="exit" presetSubtype="0" fill="hold" grpId="1" nodeType="withEffect">
                                  <p:stCondLst>
                                    <p:cond delay="0"/>
                                  </p:stCondLst>
                                  <p:childTnLst>
                                    <p:animEffect transition="out" filter="fade">
                                      <p:cBhvr>
                                        <p:cTn id="38" dur="1250"/>
                                        <p:tgtEl>
                                          <p:spTgt spid="3074"/>
                                        </p:tgtEl>
                                      </p:cBhvr>
                                    </p:animEffect>
                                    <p:set>
                                      <p:cBhvr>
                                        <p:cTn id="39" dur="1" fill="hold">
                                          <p:stCondLst>
                                            <p:cond delay="1249"/>
                                          </p:stCondLst>
                                        </p:cTn>
                                        <p:tgtEl>
                                          <p:spTgt spid="3074"/>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10" presetClass="exit" presetSubtype="0" fill="hold" grpId="2"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8" grpId="0"/>
      <p:bldP spid="8" grpId="1"/>
      <p:bldP spid="8" grpId="2"/>
      <p:bldP spid="3074" grpId="0"/>
      <p:bldP spid="3074" grpId="1"/>
      <p:bldP spid="4" grpId="1"/>
      <p:bldP spid="5" grpId="0"/>
      <p:bldP spid="5" grpId="2"/>
      <p:bldP spid="7" grpId="0"/>
      <p:bldP spid="7" grpId="1"/>
      <p:bldP spid="9" grpId="0"/>
      <p:bldP spid="9"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84F114-DC6E-4D47-ACDA-4E980312A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60450"/>
          </a:xfrm>
          <a:prstGeom prst="rect">
            <a:avLst/>
          </a:prstGeom>
        </p:spPr>
      </p:pic>
      <p:sp>
        <p:nvSpPr>
          <p:cNvPr id="5" name="Title 1">
            <a:extLst>
              <a:ext uri="{FF2B5EF4-FFF2-40B4-BE49-F238E27FC236}">
                <a16:creationId xmlns:a16="http://schemas.microsoft.com/office/drawing/2014/main" id="{3BB26015-8A9D-422D-A239-A0A6FAB7B298}"/>
              </a:ext>
            </a:extLst>
          </p:cNvPr>
          <p:cNvSpPr txBox="1">
            <a:spLocks/>
          </p:cNvSpPr>
          <p:nvPr/>
        </p:nvSpPr>
        <p:spPr>
          <a:xfrm>
            <a:off x="2165231" y="3451088"/>
            <a:ext cx="475604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the way of truth</a:t>
            </a:r>
          </a:p>
        </p:txBody>
      </p:sp>
      <p:sp>
        <p:nvSpPr>
          <p:cNvPr id="3074" name="Rectangle 2"/>
          <p:cNvSpPr>
            <a:spLocks noGrp="1" noChangeArrowheads="1"/>
          </p:cNvSpPr>
          <p:nvPr>
            <p:ph type="title"/>
          </p:nvPr>
        </p:nvSpPr>
        <p:spPr>
          <a:xfrm>
            <a:off x="457200" y="1966119"/>
            <a:ext cx="8229600" cy="29257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And many will follow their destructive ways, because of whom the way of truth will be blasphemed. </a:t>
            </a:r>
            <a:r>
              <a:rPr lang="en-US" altLang="en-US" sz="3200"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a:t>
            </a:r>
            <a:r>
              <a:rPr lang="en-US" altLang="en-US" sz="3200" b="1" i="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2</a:t>
            </a:r>
            <a:r>
              <a:rPr lang="en-US" altLang="en-US" sz="3200" b="1" i="1" baseline="30000"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nd</a:t>
            </a:r>
            <a:r>
              <a:rPr lang="en-US" altLang="en-US" sz="3200" b="1" i="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Peter 2:2 </a:t>
            </a:r>
          </a:p>
        </p:txBody>
      </p:sp>
      <p:sp>
        <p:nvSpPr>
          <p:cNvPr id="4" name="Rectangle 2">
            <a:extLst>
              <a:ext uri="{FF2B5EF4-FFF2-40B4-BE49-F238E27FC236}">
                <a16:creationId xmlns:a16="http://schemas.microsoft.com/office/drawing/2014/main" id="{1B82B7F5-9973-4981-A8B3-AFEF7A7CC0CF}"/>
              </a:ext>
            </a:extLst>
          </p:cNvPr>
          <p:cNvSpPr txBox="1">
            <a:spLocks noChangeArrowheads="1"/>
          </p:cNvSpPr>
          <p:nvPr/>
        </p:nvSpPr>
        <p:spPr bwMode="auto">
          <a:xfrm>
            <a:off x="4755357" y="2032731"/>
            <a:ext cx="1848242" cy="779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follow</a:t>
            </a:r>
          </a:p>
        </p:txBody>
      </p:sp>
      <p:sp>
        <p:nvSpPr>
          <p:cNvPr id="6" name="Rectangle 2">
            <a:extLst>
              <a:ext uri="{FF2B5EF4-FFF2-40B4-BE49-F238E27FC236}">
                <a16:creationId xmlns:a16="http://schemas.microsoft.com/office/drawing/2014/main" id="{4EBEB72F-1A53-484A-ADC4-31DE399D3D8F}"/>
              </a:ext>
            </a:extLst>
          </p:cNvPr>
          <p:cNvSpPr txBox="1">
            <a:spLocks noChangeArrowheads="1"/>
          </p:cNvSpPr>
          <p:nvPr/>
        </p:nvSpPr>
        <p:spPr bwMode="auto">
          <a:xfrm>
            <a:off x="2112753" y="3402159"/>
            <a:ext cx="4853353" cy="726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way of truth</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37271599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4"/>
                                        </p:tgtEl>
                                      </p:cBhvr>
                                    </p:animEffect>
                                    <p:set>
                                      <p:cBhvr>
                                        <p:cTn id="13" dur="1" fill="hold">
                                          <p:stCondLst>
                                            <p:cond delay="24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18" presetClass="emph" presetSubtype="0" fill="hold" grpId="1" nodeType="withEffect">
                                  <p:stCondLst>
                                    <p:cond delay="0"/>
                                  </p:stCondLst>
                                  <p:childTnLst>
                                    <p:set>
                                      <p:cBhvr override="childStyle">
                                        <p:cTn id="20" dur="500" fill="hold"/>
                                        <p:tgtEl>
                                          <p:spTgt spid="5"/>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074" grpId="0"/>
      <p:bldP spid="4" grpId="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31355B-A725-4065-A4F0-5E6C1CE82B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1950170"/>
            <a:ext cx="8229600" cy="295766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But you, O man of God, flee these things and pursue righteousness, godliness, faith, love, patience, gentleness. </a:t>
            </a:r>
            <a:r>
              <a:rPr lang="en-US" altLang="en-US" sz="3200"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a:t>
            </a:r>
            <a:r>
              <a:rPr lang="en-US" altLang="en-US" sz="3200" b="1" i="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st</a:t>
            </a:r>
            <a:r>
              <a:rPr lang="en-US" altLang="en-US" sz="3200" b="1" i="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Timothy 6:11 </a:t>
            </a:r>
          </a:p>
        </p:txBody>
      </p:sp>
      <p:sp>
        <p:nvSpPr>
          <p:cNvPr id="14" name="Rectangle 2">
            <a:extLst>
              <a:ext uri="{FF2B5EF4-FFF2-40B4-BE49-F238E27FC236}">
                <a16:creationId xmlns:a16="http://schemas.microsoft.com/office/drawing/2014/main" id="{E0418E3A-42A1-4F1F-9A83-A74EEE262280}"/>
              </a:ext>
            </a:extLst>
          </p:cNvPr>
          <p:cNvSpPr txBox="1">
            <a:spLocks noChangeArrowheads="1"/>
          </p:cNvSpPr>
          <p:nvPr/>
        </p:nvSpPr>
        <p:spPr bwMode="auto">
          <a:xfrm>
            <a:off x="3872433" y="1692685"/>
            <a:ext cx="744790" cy="728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a:t>
            </a:r>
          </a:p>
        </p:txBody>
      </p:sp>
      <p:sp>
        <p:nvSpPr>
          <p:cNvPr id="15" name="Rectangle 2">
            <a:extLst>
              <a:ext uri="{FF2B5EF4-FFF2-40B4-BE49-F238E27FC236}">
                <a16:creationId xmlns:a16="http://schemas.microsoft.com/office/drawing/2014/main" id="{7CC0EFF4-7F07-4ABF-AF24-D9FB66034291}"/>
              </a:ext>
            </a:extLst>
          </p:cNvPr>
          <p:cNvSpPr txBox="1">
            <a:spLocks noChangeArrowheads="1"/>
          </p:cNvSpPr>
          <p:nvPr/>
        </p:nvSpPr>
        <p:spPr bwMode="auto">
          <a:xfrm>
            <a:off x="3872433" y="2363724"/>
            <a:ext cx="744790" cy="728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a:t>
            </a:r>
          </a:p>
        </p:txBody>
      </p:sp>
      <p:sp>
        <p:nvSpPr>
          <p:cNvPr id="16" name="Rectangle 2">
            <a:extLst>
              <a:ext uri="{FF2B5EF4-FFF2-40B4-BE49-F238E27FC236}">
                <a16:creationId xmlns:a16="http://schemas.microsoft.com/office/drawing/2014/main" id="{8894DDCC-E349-42A8-A9C6-B14C2FFB5EA7}"/>
              </a:ext>
            </a:extLst>
          </p:cNvPr>
          <p:cNvSpPr txBox="1">
            <a:spLocks noChangeArrowheads="1"/>
          </p:cNvSpPr>
          <p:nvPr/>
        </p:nvSpPr>
        <p:spPr bwMode="auto">
          <a:xfrm>
            <a:off x="3847991" y="3017680"/>
            <a:ext cx="744790" cy="728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a:t>
            </a:r>
          </a:p>
        </p:txBody>
      </p:sp>
      <p:sp>
        <p:nvSpPr>
          <p:cNvPr id="17" name="Rectangle 2">
            <a:extLst>
              <a:ext uri="{FF2B5EF4-FFF2-40B4-BE49-F238E27FC236}">
                <a16:creationId xmlns:a16="http://schemas.microsoft.com/office/drawing/2014/main" id="{296E90B2-1C9A-4353-9476-E893CE769A5D}"/>
              </a:ext>
            </a:extLst>
          </p:cNvPr>
          <p:cNvSpPr txBox="1">
            <a:spLocks noChangeArrowheads="1"/>
          </p:cNvSpPr>
          <p:nvPr/>
        </p:nvSpPr>
        <p:spPr bwMode="auto">
          <a:xfrm>
            <a:off x="3845021" y="3720572"/>
            <a:ext cx="744790" cy="728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a:t>
            </a:r>
          </a:p>
        </p:txBody>
      </p:sp>
      <p:sp>
        <p:nvSpPr>
          <p:cNvPr id="18" name="Rectangle 2">
            <a:extLst>
              <a:ext uri="{FF2B5EF4-FFF2-40B4-BE49-F238E27FC236}">
                <a16:creationId xmlns:a16="http://schemas.microsoft.com/office/drawing/2014/main" id="{80D515AD-8CF4-4146-BF09-1D196EE08B08}"/>
              </a:ext>
            </a:extLst>
          </p:cNvPr>
          <p:cNvSpPr txBox="1">
            <a:spLocks noChangeArrowheads="1"/>
          </p:cNvSpPr>
          <p:nvPr/>
        </p:nvSpPr>
        <p:spPr bwMode="auto">
          <a:xfrm>
            <a:off x="3824240" y="4379469"/>
            <a:ext cx="744790" cy="728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a:t>
            </a:r>
          </a:p>
        </p:txBody>
      </p:sp>
      <p:sp>
        <p:nvSpPr>
          <p:cNvPr id="19" name="Rectangle 2">
            <a:extLst>
              <a:ext uri="{FF2B5EF4-FFF2-40B4-BE49-F238E27FC236}">
                <a16:creationId xmlns:a16="http://schemas.microsoft.com/office/drawing/2014/main" id="{3419EA5F-8349-4D5C-94A6-1C3DFA38ACC9}"/>
              </a:ext>
            </a:extLst>
          </p:cNvPr>
          <p:cNvSpPr txBox="1">
            <a:spLocks noChangeArrowheads="1"/>
          </p:cNvSpPr>
          <p:nvPr/>
        </p:nvSpPr>
        <p:spPr bwMode="auto">
          <a:xfrm>
            <a:off x="3833145" y="5077420"/>
            <a:ext cx="744790" cy="728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a:t>
            </a:r>
          </a:p>
        </p:txBody>
      </p:sp>
      <p:sp>
        <p:nvSpPr>
          <p:cNvPr id="5" name="Rectangle 2">
            <a:extLst>
              <a:ext uri="{FF2B5EF4-FFF2-40B4-BE49-F238E27FC236}">
                <a16:creationId xmlns:a16="http://schemas.microsoft.com/office/drawing/2014/main" id="{C9E8ED2D-A05E-47CE-9334-C7DF117D8CEF}"/>
              </a:ext>
            </a:extLst>
          </p:cNvPr>
          <p:cNvSpPr txBox="1">
            <a:spLocks noChangeArrowheads="1"/>
          </p:cNvSpPr>
          <p:nvPr/>
        </p:nvSpPr>
        <p:spPr bwMode="auto">
          <a:xfrm>
            <a:off x="665018" y="872838"/>
            <a:ext cx="7855527" cy="5029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O man of God pursue:</a:t>
            </a:r>
          </a:p>
          <a:p>
            <a:pPr algn="l" eaLnBrk="1" hangingPunct="1"/>
            <a:r>
              <a:rPr lang="en-US" altLang="en-US" b="1" kern="0"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 righteousness</a:t>
            </a:r>
          </a:p>
          <a:p>
            <a:pPr algn="l" eaLnBrk="1" hangingPunct="1"/>
            <a:r>
              <a:rPr lang="en-US" altLang="en-US" b="1" kern="0"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 godliness</a:t>
            </a:r>
          </a:p>
          <a:p>
            <a:pPr algn="l" eaLnBrk="1" hangingPunct="1"/>
            <a:r>
              <a:rPr lang="en-US" altLang="en-US" b="1" kern="0"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 faith</a:t>
            </a:r>
          </a:p>
          <a:p>
            <a:pPr algn="l" eaLnBrk="1" hangingPunct="1"/>
            <a:r>
              <a:rPr lang="en-US" altLang="en-US" b="1" kern="0"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 love</a:t>
            </a:r>
          </a:p>
          <a:p>
            <a:pPr algn="l" eaLnBrk="1" hangingPunct="1"/>
            <a:r>
              <a:rPr lang="en-US" altLang="en-US" b="1" kern="0"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 patience</a:t>
            </a:r>
          </a:p>
          <a:p>
            <a:pPr algn="l" eaLnBrk="1" hangingPunct="1"/>
            <a:r>
              <a:rPr lang="en-US" altLang="en-US" b="1" kern="0"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 gentleness</a:t>
            </a:r>
            <a:endParaRPr lang="en-US" altLang="en-US" sz="3200" b="1" i="1" kern="0"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endParaRPr>
          </a:p>
        </p:txBody>
      </p:sp>
      <p:sp>
        <p:nvSpPr>
          <p:cNvPr id="4" name="Rectangle 2">
            <a:extLst>
              <a:ext uri="{FF2B5EF4-FFF2-40B4-BE49-F238E27FC236}">
                <a16:creationId xmlns:a16="http://schemas.microsoft.com/office/drawing/2014/main" id="{4344087F-5FD9-40D9-8716-7CB9B8742308}"/>
              </a:ext>
            </a:extLst>
          </p:cNvPr>
          <p:cNvSpPr txBox="1">
            <a:spLocks noChangeArrowheads="1"/>
          </p:cNvSpPr>
          <p:nvPr/>
        </p:nvSpPr>
        <p:spPr bwMode="auto">
          <a:xfrm>
            <a:off x="3158489" y="2701915"/>
            <a:ext cx="188672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88900">
                    <a:srgbClr val="C00000">
                      <a:alpha val="80000"/>
                    </a:srgbClr>
                  </a:glow>
                  <a:outerShdw blurRad="50800" algn="tl" rotWithShape="0">
                    <a:srgbClr val="000000"/>
                  </a:outerShdw>
                </a:effectLst>
                <a:latin typeface="Calibri" panose="020F0502020204030204" pitchFamily="34" charset="0"/>
              </a:rPr>
              <a:t>pursue</a:t>
            </a:r>
          </a:p>
        </p:txBody>
      </p:sp>
      <p:sp>
        <p:nvSpPr>
          <p:cNvPr id="6" name="Rectangle 2">
            <a:extLst>
              <a:ext uri="{FF2B5EF4-FFF2-40B4-BE49-F238E27FC236}">
                <a16:creationId xmlns:a16="http://schemas.microsoft.com/office/drawing/2014/main" id="{1C73BD6C-825C-4026-B830-E456CA27D281}"/>
              </a:ext>
            </a:extLst>
          </p:cNvPr>
          <p:cNvSpPr txBox="1">
            <a:spLocks noChangeArrowheads="1"/>
          </p:cNvSpPr>
          <p:nvPr/>
        </p:nvSpPr>
        <p:spPr bwMode="auto">
          <a:xfrm>
            <a:off x="2487106" y="2029841"/>
            <a:ext cx="369081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88900">
                    <a:srgbClr val="C00000">
                      <a:alpha val="80000"/>
                    </a:srgbClr>
                  </a:glow>
                  <a:outerShdw blurRad="50800" algn="tl" rotWithShape="0">
                    <a:srgbClr val="000000"/>
                  </a:outerShdw>
                </a:effectLst>
                <a:latin typeface="Calibri" panose="020F0502020204030204" pitchFamily="34" charset="0"/>
              </a:rPr>
              <a:t>O man of God</a:t>
            </a:r>
          </a:p>
        </p:txBody>
      </p:sp>
      <p:sp>
        <p:nvSpPr>
          <p:cNvPr id="7" name="Rectangle 2">
            <a:extLst>
              <a:ext uri="{FF2B5EF4-FFF2-40B4-BE49-F238E27FC236}">
                <a16:creationId xmlns:a16="http://schemas.microsoft.com/office/drawing/2014/main" id="{0BF92C04-6913-4AE0-A088-FE70E187F97B}"/>
              </a:ext>
            </a:extLst>
          </p:cNvPr>
          <p:cNvSpPr txBox="1">
            <a:spLocks noChangeArrowheads="1"/>
          </p:cNvSpPr>
          <p:nvPr/>
        </p:nvSpPr>
        <p:spPr bwMode="auto">
          <a:xfrm>
            <a:off x="4833938" y="2703951"/>
            <a:ext cx="360617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88900">
                    <a:srgbClr val="C00000">
                      <a:alpha val="80000"/>
                    </a:srgbClr>
                  </a:glow>
                  <a:outerShdw blurRad="50800" algn="tl" rotWithShape="0">
                    <a:srgbClr val="000000"/>
                  </a:outerShdw>
                </a:effectLst>
                <a:latin typeface="Calibri" panose="020F0502020204030204" pitchFamily="34" charset="0"/>
              </a:rPr>
              <a:t>righteousness</a:t>
            </a:r>
          </a:p>
        </p:txBody>
      </p:sp>
      <p:sp>
        <p:nvSpPr>
          <p:cNvPr id="8" name="Rectangle 2">
            <a:extLst>
              <a:ext uri="{FF2B5EF4-FFF2-40B4-BE49-F238E27FC236}">
                <a16:creationId xmlns:a16="http://schemas.microsoft.com/office/drawing/2014/main" id="{8412E6CB-872B-45BC-B5E2-6B84DBC12057}"/>
              </a:ext>
            </a:extLst>
          </p:cNvPr>
          <p:cNvSpPr txBox="1">
            <a:spLocks noChangeArrowheads="1"/>
          </p:cNvSpPr>
          <p:nvPr/>
        </p:nvSpPr>
        <p:spPr bwMode="auto">
          <a:xfrm>
            <a:off x="693158" y="3378493"/>
            <a:ext cx="273485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88900">
                    <a:srgbClr val="C00000">
                      <a:alpha val="80000"/>
                    </a:srgbClr>
                  </a:glow>
                  <a:outerShdw blurRad="50800" algn="tl" rotWithShape="0">
                    <a:srgbClr val="000000"/>
                  </a:outerShdw>
                </a:effectLst>
                <a:latin typeface="Calibri" panose="020F0502020204030204" pitchFamily="34" charset="0"/>
              </a:rPr>
              <a:t>godliness</a:t>
            </a:r>
          </a:p>
        </p:txBody>
      </p:sp>
      <p:sp>
        <p:nvSpPr>
          <p:cNvPr id="9" name="Rectangle 2">
            <a:extLst>
              <a:ext uri="{FF2B5EF4-FFF2-40B4-BE49-F238E27FC236}">
                <a16:creationId xmlns:a16="http://schemas.microsoft.com/office/drawing/2014/main" id="{E7A4B6EC-10BE-4F74-9519-A92870047D0E}"/>
              </a:ext>
            </a:extLst>
          </p:cNvPr>
          <p:cNvSpPr txBox="1">
            <a:spLocks noChangeArrowheads="1"/>
          </p:cNvSpPr>
          <p:nvPr/>
        </p:nvSpPr>
        <p:spPr bwMode="auto">
          <a:xfrm>
            <a:off x="3089563" y="3378062"/>
            <a:ext cx="172346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88900">
                    <a:srgbClr val="C00000">
                      <a:alpha val="80000"/>
                    </a:srgbClr>
                  </a:glow>
                  <a:outerShdw blurRad="50800" algn="tl" rotWithShape="0">
                    <a:srgbClr val="000000"/>
                  </a:outerShdw>
                </a:effectLst>
                <a:latin typeface="Calibri" panose="020F0502020204030204" pitchFamily="34" charset="0"/>
              </a:rPr>
              <a:t>faith</a:t>
            </a:r>
          </a:p>
        </p:txBody>
      </p:sp>
      <p:sp>
        <p:nvSpPr>
          <p:cNvPr id="10" name="Rectangle 2">
            <a:extLst>
              <a:ext uri="{FF2B5EF4-FFF2-40B4-BE49-F238E27FC236}">
                <a16:creationId xmlns:a16="http://schemas.microsoft.com/office/drawing/2014/main" id="{E560FAC2-A63F-465F-9327-C8CCA8F8AAA1}"/>
              </a:ext>
            </a:extLst>
          </p:cNvPr>
          <p:cNvSpPr txBox="1">
            <a:spLocks noChangeArrowheads="1"/>
          </p:cNvSpPr>
          <p:nvPr/>
        </p:nvSpPr>
        <p:spPr bwMode="auto">
          <a:xfrm>
            <a:off x="4562475" y="3378061"/>
            <a:ext cx="139096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88900">
                    <a:srgbClr val="C00000">
                      <a:alpha val="80000"/>
                    </a:srgbClr>
                  </a:glow>
                  <a:outerShdw blurRad="50800" algn="tl" rotWithShape="0">
                    <a:srgbClr val="000000"/>
                  </a:outerShdw>
                </a:effectLst>
                <a:latin typeface="Calibri" panose="020F0502020204030204" pitchFamily="34" charset="0"/>
              </a:rPr>
              <a:t>love</a:t>
            </a:r>
          </a:p>
        </p:txBody>
      </p:sp>
      <p:sp>
        <p:nvSpPr>
          <p:cNvPr id="11" name="Rectangle 2">
            <a:extLst>
              <a:ext uri="{FF2B5EF4-FFF2-40B4-BE49-F238E27FC236}">
                <a16:creationId xmlns:a16="http://schemas.microsoft.com/office/drawing/2014/main" id="{F9BEF6F0-5D99-4783-8134-E7D56B4136FD}"/>
              </a:ext>
            </a:extLst>
          </p:cNvPr>
          <p:cNvSpPr txBox="1">
            <a:spLocks noChangeArrowheads="1"/>
          </p:cNvSpPr>
          <p:nvPr/>
        </p:nvSpPr>
        <p:spPr bwMode="auto">
          <a:xfrm>
            <a:off x="5763491" y="3373298"/>
            <a:ext cx="251317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88900">
                    <a:srgbClr val="C00000">
                      <a:alpha val="80000"/>
                    </a:srgbClr>
                  </a:glow>
                  <a:outerShdw blurRad="50800" algn="tl" rotWithShape="0">
                    <a:srgbClr val="000000"/>
                  </a:outerShdw>
                </a:effectLst>
                <a:latin typeface="Calibri" panose="020F0502020204030204" pitchFamily="34" charset="0"/>
              </a:rPr>
              <a:t>patience</a:t>
            </a:r>
          </a:p>
        </p:txBody>
      </p:sp>
      <p:sp>
        <p:nvSpPr>
          <p:cNvPr id="12" name="Rectangle 2">
            <a:extLst>
              <a:ext uri="{FF2B5EF4-FFF2-40B4-BE49-F238E27FC236}">
                <a16:creationId xmlns:a16="http://schemas.microsoft.com/office/drawing/2014/main" id="{E9B0047E-3864-41FA-9C40-4D0D8554B603}"/>
              </a:ext>
            </a:extLst>
          </p:cNvPr>
          <p:cNvSpPr txBox="1">
            <a:spLocks noChangeArrowheads="1"/>
          </p:cNvSpPr>
          <p:nvPr/>
        </p:nvSpPr>
        <p:spPr bwMode="auto">
          <a:xfrm>
            <a:off x="1316182" y="4049790"/>
            <a:ext cx="306736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88900">
                    <a:srgbClr val="C00000">
                      <a:alpha val="80000"/>
                    </a:srgbClr>
                  </a:glow>
                  <a:outerShdw blurRad="50800" algn="tl" rotWithShape="0">
                    <a:srgbClr val="000000"/>
                  </a:outerShdw>
                </a:effectLst>
                <a:latin typeface="Calibri" panose="020F0502020204030204" pitchFamily="34" charset="0"/>
              </a:rPr>
              <a:t>gentleness</a:t>
            </a:r>
          </a:p>
        </p:txBody>
      </p:sp>
      <p:sp>
        <p:nvSpPr>
          <p:cNvPr id="13" name="Rectangle 2" hidden="1">
            <a:extLst>
              <a:ext uri="{FF2B5EF4-FFF2-40B4-BE49-F238E27FC236}">
                <a16:creationId xmlns:a16="http://schemas.microsoft.com/office/drawing/2014/main" id="{9F2E86BF-1D58-4CDB-B340-DC5CE5332016}"/>
              </a:ext>
            </a:extLst>
          </p:cNvPr>
          <p:cNvSpPr txBox="1">
            <a:spLocks noChangeArrowheads="1"/>
          </p:cNvSpPr>
          <p:nvPr/>
        </p:nvSpPr>
        <p:spPr bwMode="auto">
          <a:xfrm>
            <a:off x="2946121" y="3083958"/>
            <a:ext cx="1886729" cy="749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pursue</a:t>
            </a:r>
          </a:p>
        </p:txBody>
      </p:sp>
    </p:spTree>
    <p:extLst>
      <p:ext uri="{BB962C8B-B14F-4D97-AF65-F5344CB8AC3E}">
        <p14:creationId xmlns:p14="http://schemas.microsoft.com/office/powerpoint/2010/main" val="3014216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2" presetClass="entr" presetSubtype="8" fill="hold" grpId="2"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1000" fill="hold"/>
                                        <p:tgtEl>
                                          <p:spTgt spid="3074"/>
                                        </p:tgtEl>
                                        <p:attrNameLst>
                                          <p:attrName>ppt_x</p:attrName>
                                        </p:attrNameLst>
                                      </p:cBhvr>
                                      <p:tavLst>
                                        <p:tav tm="0">
                                          <p:val>
                                            <p:strVal val="0-#ppt_w/2"/>
                                          </p:val>
                                        </p:tav>
                                        <p:tav tm="100000">
                                          <p:val>
                                            <p:strVal val="#ppt_x"/>
                                          </p:val>
                                        </p:tav>
                                      </p:tavLst>
                                    </p:anim>
                                    <p:anim calcmode="lin" valueType="num">
                                      <p:cBhvr additive="base">
                                        <p:cTn id="12" dur="10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5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5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5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25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25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5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250"/>
                                        <p:tgtEl>
                                          <p:spTgt spid="1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250"/>
                                        <p:tgtEl>
                                          <p:spTgt spid="12"/>
                                        </p:tgtEl>
                                      </p:cBhvr>
                                    </p:animEffect>
                                  </p:childTnLst>
                                </p:cTn>
                              </p:par>
                              <p:par>
                                <p:cTn id="39" presetID="42" presetClass="path" presetSubtype="0" accel="50000" decel="50000" fill="hold" grpId="2" nodeType="withEffect">
                                  <p:stCondLst>
                                    <p:cond delay="0"/>
                                  </p:stCondLst>
                                  <p:childTnLst>
                                    <p:animMotion origin="layout" path="M -4.72222E-6 2.22222E-6 L -0.21458 -0.15255 " pathEditMode="relative" rAng="0" ptsTypes="AA">
                                      <p:cBhvr>
                                        <p:cTn id="40" dur="2000" fill="hold"/>
                                        <p:tgtEl>
                                          <p:spTgt spid="6"/>
                                        </p:tgtEl>
                                        <p:attrNameLst>
                                          <p:attrName>ppt_x</p:attrName>
                                          <p:attrName>ppt_y</p:attrName>
                                        </p:attrNameLst>
                                      </p:cBhvr>
                                      <p:rCtr x="-10729" y="-7639"/>
                                    </p:animMotion>
                                  </p:childTnLst>
                                </p:cTn>
                              </p:par>
                              <p:par>
                                <p:cTn id="41" presetID="42" presetClass="path" presetSubtype="0" accel="50000" decel="50000" fill="hold" grpId="2" nodeType="withEffect">
                                  <p:stCondLst>
                                    <p:cond delay="0"/>
                                  </p:stCondLst>
                                  <p:childTnLst>
                                    <p:animMotion origin="layout" path="M -1.11111E-6 -4.44444E-6 L 0.08767 -0.25 " pathEditMode="relative" rAng="0" ptsTypes="AA">
                                      <p:cBhvr>
                                        <p:cTn id="42" dur="2000" fill="hold"/>
                                        <p:tgtEl>
                                          <p:spTgt spid="4"/>
                                        </p:tgtEl>
                                        <p:attrNameLst>
                                          <p:attrName>ppt_x</p:attrName>
                                          <p:attrName>ppt_y</p:attrName>
                                        </p:attrNameLst>
                                      </p:cBhvr>
                                      <p:rCtr x="4375" y="-12500"/>
                                    </p:animMotion>
                                  </p:childTnLst>
                                </p:cTn>
                              </p:par>
                              <p:par>
                                <p:cTn id="43" presetID="42" presetClass="path" presetSubtype="0" accel="50000" decel="50000" fill="hold" grpId="2" nodeType="withEffect">
                                  <p:stCondLst>
                                    <p:cond delay="0"/>
                                  </p:stCondLst>
                                  <p:childTnLst>
                                    <p:animMotion origin="layout" path="M 1.94444E-6 4.07407E-6 L 0.01285 -0.15232 " pathEditMode="relative" rAng="0" ptsTypes="AA">
                                      <p:cBhvr>
                                        <p:cTn id="44" dur="2000" fill="hold"/>
                                        <p:tgtEl>
                                          <p:spTgt spid="7"/>
                                        </p:tgtEl>
                                        <p:attrNameLst>
                                          <p:attrName>ppt_x</p:attrName>
                                          <p:attrName>ppt_y</p:attrName>
                                        </p:attrNameLst>
                                      </p:cBhvr>
                                      <p:rCtr x="642" y="-7616"/>
                                    </p:animMotion>
                                  </p:childTnLst>
                                </p:cTn>
                              </p:par>
                              <p:par>
                                <p:cTn id="45" presetID="42" presetClass="path" presetSubtype="0" accel="50000" decel="50000" fill="hold" grpId="2" nodeType="withEffect">
                                  <p:stCondLst>
                                    <p:cond delay="0"/>
                                  </p:stCondLst>
                                  <p:childTnLst>
                                    <p:animMotion origin="layout" path="M 2.77778E-6 4.44444E-6 L 0.45503 -0.15255 " pathEditMode="relative" rAng="0" ptsTypes="AA">
                                      <p:cBhvr>
                                        <p:cTn id="46" dur="2000" fill="hold"/>
                                        <p:tgtEl>
                                          <p:spTgt spid="8"/>
                                        </p:tgtEl>
                                        <p:attrNameLst>
                                          <p:attrName>ppt_x</p:attrName>
                                          <p:attrName>ppt_y</p:attrName>
                                        </p:attrNameLst>
                                      </p:cBhvr>
                                      <p:rCtr x="22743" y="-7639"/>
                                    </p:animMotion>
                                  </p:childTnLst>
                                </p:cTn>
                              </p:par>
                              <p:par>
                                <p:cTn id="47" presetID="42" presetClass="path" presetSubtype="0" accel="50000" decel="50000" fill="hold" grpId="2" nodeType="withEffect">
                                  <p:stCondLst>
                                    <p:cond delay="0"/>
                                  </p:stCondLst>
                                  <p:childTnLst>
                                    <p:animMotion origin="layout" path="M 1.94444E-6 4.44444E-6 L 0.18819 -0.05533 " pathEditMode="relative" rAng="0" ptsTypes="AA">
                                      <p:cBhvr>
                                        <p:cTn id="48" dur="2000" fill="hold"/>
                                        <p:tgtEl>
                                          <p:spTgt spid="9"/>
                                        </p:tgtEl>
                                        <p:attrNameLst>
                                          <p:attrName>ppt_x</p:attrName>
                                          <p:attrName>ppt_y</p:attrName>
                                        </p:attrNameLst>
                                      </p:cBhvr>
                                      <p:rCtr x="9410" y="-2778"/>
                                    </p:animMotion>
                                  </p:childTnLst>
                                </p:cTn>
                              </p:par>
                              <p:par>
                                <p:cTn id="49" presetID="42" presetClass="path" presetSubtype="0" accel="50000" decel="50000" fill="hold" grpId="2" nodeType="withEffect">
                                  <p:stCondLst>
                                    <p:cond delay="0"/>
                                  </p:stCondLst>
                                  <p:childTnLst>
                                    <p:animMotion origin="layout" path="M 0 4.44444E-6 L 0.03976 0.04166 " pathEditMode="relative" rAng="0" ptsTypes="AA">
                                      <p:cBhvr>
                                        <p:cTn id="50" dur="2000" fill="hold"/>
                                        <p:tgtEl>
                                          <p:spTgt spid="10"/>
                                        </p:tgtEl>
                                        <p:attrNameLst>
                                          <p:attrName>ppt_x</p:attrName>
                                          <p:attrName>ppt_y</p:attrName>
                                        </p:attrNameLst>
                                      </p:cBhvr>
                                      <p:rCtr x="1979" y="2083"/>
                                    </p:animMotion>
                                  </p:childTnLst>
                                </p:cTn>
                              </p:par>
                              <p:par>
                                <p:cTn id="51" presetID="42" presetClass="path" presetSubtype="0" accel="50000" decel="50000" fill="hold" grpId="2" nodeType="withEffect">
                                  <p:stCondLst>
                                    <p:cond delay="0"/>
                                  </p:stCondLst>
                                  <p:childTnLst>
                                    <p:animMotion origin="layout" path="M 1.66667E-6 -1.11111E-6 L -0.0967 0.14097 " pathEditMode="relative" rAng="0" ptsTypes="AA">
                                      <p:cBhvr>
                                        <p:cTn id="52" dur="2000" fill="hold"/>
                                        <p:tgtEl>
                                          <p:spTgt spid="11"/>
                                        </p:tgtEl>
                                        <p:attrNameLst>
                                          <p:attrName>ppt_x</p:attrName>
                                          <p:attrName>ppt_y</p:attrName>
                                        </p:attrNameLst>
                                      </p:cBhvr>
                                      <p:rCtr x="-4844" y="7037"/>
                                    </p:animMotion>
                                  </p:childTnLst>
                                </p:cTn>
                              </p:par>
                              <p:par>
                                <p:cTn id="53" presetID="42" presetClass="path" presetSubtype="0" accel="50000" decel="50000" fill="hold" grpId="2" nodeType="withEffect">
                                  <p:stCondLst>
                                    <p:cond delay="0"/>
                                  </p:stCondLst>
                                  <p:childTnLst>
                                    <p:animMotion origin="layout" path="M -1.94444E-6 -2.22222E-6 L 0.38698 0.13912 " pathEditMode="relative" rAng="0" ptsTypes="AA">
                                      <p:cBhvr>
                                        <p:cTn id="54" dur="2000" fill="hold"/>
                                        <p:tgtEl>
                                          <p:spTgt spid="12"/>
                                        </p:tgtEl>
                                        <p:attrNameLst>
                                          <p:attrName>ppt_x</p:attrName>
                                          <p:attrName>ppt_y</p:attrName>
                                        </p:attrNameLst>
                                      </p:cBhvr>
                                      <p:rCtr x="19340" y="6944"/>
                                    </p:animMotion>
                                  </p:childTnLst>
                                </p:cTn>
                              </p:par>
                              <p:par>
                                <p:cTn id="55" presetID="10" presetClass="exit" presetSubtype="0" fill="hold" grpId="1" nodeType="withEffect">
                                  <p:stCondLst>
                                    <p:cond delay="0"/>
                                  </p:stCondLst>
                                  <p:childTnLst>
                                    <p:animEffect transition="out" filter="fade">
                                      <p:cBhvr>
                                        <p:cTn id="56" dur="1250"/>
                                        <p:tgtEl>
                                          <p:spTgt spid="3074"/>
                                        </p:tgtEl>
                                      </p:cBhvr>
                                    </p:animEffect>
                                    <p:set>
                                      <p:cBhvr>
                                        <p:cTn id="57" dur="1" fill="hold">
                                          <p:stCondLst>
                                            <p:cond delay="1249"/>
                                          </p:stCondLst>
                                        </p:cTn>
                                        <p:tgtEl>
                                          <p:spTgt spid="3074"/>
                                        </p:tgtEl>
                                        <p:attrNameLst>
                                          <p:attrName>style.visibility</p:attrName>
                                        </p:attrNameLst>
                                      </p:cBhvr>
                                      <p:to>
                                        <p:strVal val="hidden"/>
                                      </p:to>
                                    </p:set>
                                  </p:childTnLst>
                                </p:cTn>
                              </p:par>
                            </p:childTnLst>
                          </p:cTn>
                        </p:par>
                        <p:par>
                          <p:cTn id="58" fill="hold">
                            <p:stCondLst>
                              <p:cond delay="2000"/>
                            </p:stCondLst>
                            <p:childTnLst>
                              <p:par>
                                <p:cTn id="59" presetID="10" presetClass="entr" presetSubtype="0" fill="hold" grpId="0" nodeType="after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250"/>
                                        <p:tgtEl>
                                          <p:spTgt spid="5"/>
                                        </p:tgtEl>
                                      </p:cBhvr>
                                    </p:animEffect>
                                  </p:childTnLst>
                                </p:cTn>
                              </p:par>
                              <p:par>
                                <p:cTn id="62" presetID="10" presetClass="exit" presetSubtype="0" fill="hold" grpId="1" nodeType="withEffect">
                                  <p:stCondLst>
                                    <p:cond delay="0"/>
                                  </p:stCondLst>
                                  <p:childTnLst>
                                    <p:animEffect transition="out" filter="fade">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500"/>
                                        <p:tgtEl>
                                          <p:spTgt spid="7"/>
                                        </p:tgtEl>
                                      </p:cBhvr>
                                    </p:animEffect>
                                    <p:set>
                                      <p:cBhvr>
                                        <p:cTn id="67" dur="1" fill="hold">
                                          <p:stCondLst>
                                            <p:cond delay="499"/>
                                          </p:stCondLst>
                                        </p:cTn>
                                        <p:tgtEl>
                                          <p:spTgt spid="7"/>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8"/>
                                        </p:tgtEl>
                                      </p:cBhvr>
                                    </p:animEffect>
                                    <p:set>
                                      <p:cBhvr>
                                        <p:cTn id="70" dur="1" fill="hold">
                                          <p:stCondLst>
                                            <p:cond delay="499"/>
                                          </p:stCondLst>
                                        </p:cTn>
                                        <p:tgtEl>
                                          <p:spTgt spid="8"/>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9"/>
                                        </p:tgtEl>
                                      </p:cBhvr>
                                    </p:animEffect>
                                    <p:set>
                                      <p:cBhvr>
                                        <p:cTn id="73" dur="1" fill="hold">
                                          <p:stCondLst>
                                            <p:cond delay="499"/>
                                          </p:stCondLst>
                                        </p:cTn>
                                        <p:tgtEl>
                                          <p:spTgt spid="9"/>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0"/>
                                        </p:tgtEl>
                                      </p:cBhvr>
                                    </p:animEffect>
                                    <p:set>
                                      <p:cBhvr>
                                        <p:cTn id="76" dur="1" fill="hold">
                                          <p:stCondLst>
                                            <p:cond delay="499"/>
                                          </p:stCondLst>
                                        </p:cTn>
                                        <p:tgtEl>
                                          <p:spTgt spid="10"/>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1"/>
                                        </p:tgtEl>
                                      </p:cBhvr>
                                    </p:animEffect>
                                    <p:set>
                                      <p:cBhvr>
                                        <p:cTn id="79" dur="1" fill="hold">
                                          <p:stCondLst>
                                            <p:cond delay="499"/>
                                          </p:stCondLst>
                                        </p:cTn>
                                        <p:tgtEl>
                                          <p:spTgt spid="11"/>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cTn>
                              </p:par>
                              <p:par>
                                <p:cTn id="83" presetID="2" presetClass="entr" presetSubtype="8" fill="hold" grpId="0" nodeType="withEffect">
                                  <p:stCondLst>
                                    <p:cond delay="300"/>
                                  </p:stCondLst>
                                  <p:childTnLst>
                                    <p:set>
                                      <p:cBhvr>
                                        <p:cTn id="84" dur="1" fill="hold">
                                          <p:stCondLst>
                                            <p:cond delay="0"/>
                                          </p:stCondLst>
                                        </p:cTn>
                                        <p:tgtEl>
                                          <p:spTgt spid="14"/>
                                        </p:tgtEl>
                                        <p:attrNameLst>
                                          <p:attrName>style.visibility</p:attrName>
                                        </p:attrNameLst>
                                      </p:cBhvr>
                                      <p:to>
                                        <p:strVal val="visible"/>
                                      </p:to>
                                    </p:set>
                                    <p:anim calcmode="lin" valueType="num">
                                      <p:cBhvr additive="base">
                                        <p:cTn id="85" dur="500" fill="hold"/>
                                        <p:tgtEl>
                                          <p:spTgt spid="14"/>
                                        </p:tgtEl>
                                        <p:attrNameLst>
                                          <p:attrName>ppt_x</p:attrName>
                                        </p:attrNameLst>
                                      </p:cBhvr>
                                      <p:tavLst>
                                        <p:tav tm="0">
                                          <p:val>
                                            <p:strVal val="0-#ppt_w/2"/>
                                          </p:val>
                                        </p:tav>
                                        <p:tav tm="100000">
                                          <p:val>
                                            <p:strVal val="#ppt_x"/>
                                          </p:val>
                                        </p:tav>
                                      </p:tavLst>
                                    </p:anim>
                                    <p:anim calcmode="lin" valueType="num">
                                      <p:cBhvr additive="base">
                                        <p:cTn id="86" dur="500" fill="hold"/>
                                        <p:tgtEl>
                                          <p:spTgt spid="14"/>
                                        </p:tgtEl>
                                        <p:attrNameLst>
                                          <p:attrName>ppt_y</p:attrName>
                                        </p:attrNameLst>
                                      </p:cBhvr>
                                      <p:tavLst>
                                        <p:tav tm="0">
                                          <p:val>
                                            <p:strVal val="#ppt_y"/>
                                          </p:val>
                                        </p:tav>
                                        <p:tav tm="100000">
                                          <p:val>
                                            <p:strVal val="#ppt_y"/>
                                          </p:val>
                                        </p:tav>
                                      </p:tavLst>
                                    </p:anim>
                                  </p:childTnLst>
                                </p:cTn>
                              </p:par>
                              <p:par>
                                <p:cTn id="87" presetID="2" presetClass="entr" presetSubtype="8" fill="hold" grpId="0" nodeType="withEffect">
                                  <p:stCondLst>
                                    <p:cond delay="400"/>
                                  </p:stCondLst>
                                  <p:childTnLst>
                                    <p:set>
                                      <p:cBhvr>
                                        <p:cTn id="88" dur="1" fill="hold">
                                          <p:stCondLst>
                                            <p:cond delay="0"/>
                                          </p:stCondLst>
                                        </p:cTn>
                                        <p:tgtEl>
                                          <p:spTgt spid="15"/>
                                        </p:tgtEl>
                                        <p:attrNameLst>
                                          <p:attrName>style.visibility</p:attrName>
                                        </p:attrNameLst>
                                      </p:cBhvr>
                                      <p:to>
                                        <p:strVal val="visible"/>
                                      </p:to>
                                    </p:set>
                                    <p:anim calcmode="lin" valueType="num">
                                      <p:cBhvr additive="base">
                                        <p:cTn id="89" dur="500" fill="hold"/>
                                        <p:tgtEl>
                                          <p:spTgt spid="15"/>
                                        </p:tgtEl>
                                        <p:attrNameLst>
                                          <p:attrName>ppt_x</p:attrName>
                                        </p:attrNameLst>
                                      </p:cBhvr>
                                      <p:tavLst>
                                        <p:tav tm="0">
                                          <p:val>
                                            <p:strVal val="0-#ppt_w/2"/>
                                          </p:val>
                                        </p:tav>
                                        <p:tav tm="100000">
                                          <p:val>
                                            <p:strVal val="#ppt_x"/>
                                          </p:val>
                                        </p:tav>
                                      </p:tavLst>
                                    </p:anim>
                                    <p:anim calcmode="lin" valueType="num">
                                      <p:cBhvr additive="base">
                                        <p:cTn id="90" dur="500" fill="hold"/>
                                        <p:tgtEl>
                                          <p:spTgt spid="15"/>
                                        </p:tgtEl>
                                        <p:attrNameLst>
                                          <p:attrName>ppt_y</p:attrName>
                                        </p:attrNameLst>
                                      </p:cBhvr>
                                      <p:tavLst>
                                        <p:tav tm="0">
                                          <p:val>
                                            <p:strVal val="#ppt_y"/>
                                          </p:val>
                                        </p:tav>
                                        <p:tav tm="100000">
                                          <p:val>
                                            <p:strVal val="#ppt_y"/>
                                          </p:val>
                                        </p:tav>
                                      </p:tavLst>
                                    </p:anim>
                                  </p:childTnLst>
                                </p:cTn>
                              </p:par>
                              <p:par>
                                <p:cTn id="91" presetID="2" presetClass="entr" presetSubtype="8" fill="hold" grpId="0" nodeType="withEffect">
                                  <p:stCondLst>
                                    <p:cond delay="500"/>
                                  </p:stCondLst>
                                  <p:childTnLst>
                                    <p:set>
                                      <p:cBhvr>
                                        <p:cTn id="92" dur="1" fill="hold">
                                          <p:stCondLst>
                                            <p:cond delay="0"/>
                                          </p:stCondLst>
                                        </p:cTn>
                                        <p:tgtEl>
                                          <p:spTgt spid="16"/>
                                        </p:tgtEl>
                                        <p:attrNameLst>
                                          <p:attrName>style.visibility</p:attrName>
                                        </p:attrNameLst>
                                      </p:cBhvr>
                                      <p:to>
                                        <p:strVal val="visible"/>
                                      </p:to>
                                    </p:set>
                                    <p:anim calcmode="lin" valueType="num">
                                      <p:cBhvr additive="base">
                                        <p:cTn id="93" dur="500" fill="hold"/>
                                        <p:tgtEl>
                                          <p:spTgt spid="16"/>
                                        </p:tgtEl>
                                        <p:attrNameLst>
                                          <p:attrName>ppt_x</p:attrName>
                                        </p:attrNameLst>
                                      </p:cBhvr>
                                      <p:tavLst>
                                        <p:tav tm="0">
                                          <p:val>
                                            <p:strVal val="0-#ppt_w/2"/>
                                          </p:val>
                                        </p:tav>
                                        <p:tav tm="100000">
                                          <p:val>
                                            <p:strVal val="#ppt_x"/>
                                          </p:val>
                                        </p:tav>
                                      </p:tavLst>
                                    </p:anim>
                                    <p:anim calcmode="lin" valueType="num">
                                      <p:cBhvr additive="base">
                                        <p:cTn id="94" dur="500" fill="hold"/>
                                        <p:tgtEl>
                                          <p:spTgt spid="16"/>
                                        </p:tgtEl>
                                        <p:attrNameLst>
                                          <p:attrName>ppt_y</p:attrName>
                                        </p:attrNameLst>
                                      </p:cBhvr>
                                      <p:tavLst>
                                        <p:tav tm="0">
                                          <p:val>
                                            <p:strVal val="#ppt_y"/>
                                          </p:val>
                                        </p:tav>
                                        <p:tav tm="100000">
                                          <p:val>
                                            <p:strVal val="#ppt_y"/>
                                          </p:val>
                                        </p:tav>
                                      </p:tavLst>
                                    </p:anim>
                                  </p:childTnLst>
                                </p:cTn>
                              </p:par>
                              <p:par>
                                <p:cTn id="95" presetID="2" presetClass="entr" presetSubtype="8" fill="hold" grpId="0" nodeType="withEffect">
                                  <p:stCondLst>
                                    <p:cond delay="600"/>
                                  </p:stCondLst>
                                  <p:childTnLst>
                                    <p:set>
                                      <p:cBhvr>
                                        <p:cTn id="96" dur="1" fill="hold">
                                          <p:stCondLst>
                                            <p:cond delay="0"/>
                                          </p:stCondLst>
                                        </p:cTn>
                                        <p:tgtEl>
                                          <p:spTgt spid="17"/>
                                        </p:tgtEl>
                                        <p:attrNameLst>
                                          <p:attrName>style.visibility</p:attrName>
                                        </p:attrNameLst>
                                      </p:cBhvr>
                                      <p:to>
                                        <p:strVal val="visible"/>
                                      </p:to>
                                    </p:set>
                                    <p:anim calcmode="lin" valueType="num">
                                      <p:cBhvr additive="base">
                                        <p:cTn id="97" dur="500" fill="hold"/>
                                        <p:tgtEl>
                                          <p:spTgt spid="17"/>
                                        </p:tgtEl>
                                        <p:attrNameLst>
                                          <p:attrName>ppt_x</p:attrName>
                                        </p:attrNameLst>
                                      </p:cBhvr>
                                      <p:tavLst>
                                        <p:tav tm="0">
                                          <p:val>
                                            <p:strVal val="0-#ppt_w/2"/>
                                          </p:val>
                                        </p:tav>
                                        <p:tav tm="100000">
                                          <p:val>
                                            <p:strVal val="#ppt_x"/>
                                          </p:val>
                                        </p:tav>
                                      </p:tavLst>
                                    </p:anim>
                                    <p:anim calcmode="lin" valueType="num">
                                      <p:cBhvr additive="base">
                                        <p:cTn id="98" dur="500" fill="hold"/>
                                        <p:tgtEl>
                                          <p:spTgt spid="17"/>
                                        </p:tgtEl>
                                        <p:attrNameLst>
                                          <p:attrName>ppt_y</p:attrName>
                                        </p:attrNameLst>
                                      </p:cBhvr>
                                      <p:tavLst>
                                        <p:tav tm="0">
                                          <p:val>
                                            <p:strVal val="#ppt_y"/>
                                          </p:val>
                                        </p:tav>
                                        <p:tav tm="100000">
                                          <p:val>
                                            <p:strVal val="#ppt_y"/>
                                          </p:val>
                                        </p:tav>
                                      </p:tavLst>
                                    </p:anim>
                                  </p:childTnLst>
                                </p:cTn>
                              </p:par>
                              <p:par>
                                <p:cTn id="99" presetID="2" presetClass="entr" presetSubtype="8" fill="hold" grpId="0" nodeType="withEffect">
                                  <p:stCondLst>
                                    <p:cond delay="700"/>
                                  </p:stCondLst>
                                  <p:childTnLst>
                                    <p:set>
                                      <p:cBhvr>
                                        <p:cTn id="100" dur="1" fill="hold">
                                          <p:stCondLst>
                                            <p:cond delay="0"/>
                                          </p:stCondLst>
                                        </p:cTn>
                                        <p:tgtEl>
                                          <p:spTgt spid="18"/>
                                        </p:tgtEl>
                                        <p:attrNameLst>
                                          <p:attrName>style.visibility</p:attrName>
                                        </p:attrNameLst>
                                      </p:cBhvr>
                                      <p:to>
                                        <p:strVal val="visible"/>
                                      </p:to>
                                    </p:set>
                                    <p:anim calcmode="lin" valueType="num">
                                      <p:cBhvr additive="base">
                                        <p:cTn id="101" dur="500" fill="hold"/>
                                        <p:tgtEl>
                                          <p:spTgt spid="18"/>
                                        </p:tgtEl>
                                        <p:attrNameLst>
                                          <p:attrName>ppt_x</p:attrName>
                                        </p:attrNameLst>
                                      </p:cBhvr>
                                      <p:tavLst>
                                        <p:tav tm="0">
                                          <p:val>
                                            <p:strVal val="0-#ppt_w/2"/>
                                          </p:val>
                                        </p:tav>
                                        <p:tav tm="100000">
                                          <p:val>
                                            <p:strVal val="#ppt_x"/>
                                          </p:val>
                                        </p:tav>
                                      </p:tavLst>
                                    </p:anim>
                                    <p:anim calcmode="lin" valueType="num">
                                      <p:cBhvr additive="base">
                                        <p:cTn id="102" dur="500" fill="hold"/>
                                        <p:tgtEl>
                                          <p:spTgt spid="18"/>
                                        </p:tgtEl>
                                        <p:attrNameLst>
                                          <p:attrName>ppt_y</p:attrName>
                                        </p:attrNameLst>
                                      </p:cBhvr>
                                      <p:tavLst>
                                        <p:tav tm="0">
                                          <p:val>
                                            <p:strVal val="#ppt_y"/>
                                          </p:val>
                                        </p:tav>
                                        <p:tav tm="100000">
                                          <p:val>
                                            <p:strVal val="#ppt_y"/>
                                          </p:val>
                                        </p:tav>
                                      </p:tavLst>
                                    </p:anim>
                                  </p:childTnLst>
                                </p:cTn>
                              </p:par>
                              <p:par>
                                <p:cTn id="103" presetID="2" presetClass="entr" presetSubtype="8" fill="hold" grpId="0" nodeType="withEffect">
                                  <p:stCondLst>
                                    <p:cond delay="800"/>
                                  </p:stCondLst>
                                  <p:childTnLst>
                                    <p:set>
                                      <p:cBhvr>
                                        <p:cTn id="104" dur="1" fill="hold">
                                          <p:stCondLst>
                                            <p:cond delay="0"/>
                                          </p:stCondLst>
                                        </p:cTn>
                                        <p:tgtEl>
                                          <p:spTgt spid="19"/>
                                        </p:tgtEl>
                                        <p:attrNameLst>
                                          <p:attrName>style.visibility</p:attrName>
                                        </p:attrNameLst>
                                      </p:cBhvr>
                                      <p:to>
                                        <p:strVal val="visible"/>
                                      </p:to>
                                    </p:set>
                                    <p:anim calcmode="lin" valueType="num">
                                      <p:cBhvr additive="base">
                                        <p:cTn id="105" dur="500" fill="hold"/>
                                        <p:tgtEl>
                                          <p:spTgt spid="19"/>
                                        </p:tgtEl>
                                        <p:attrNameLst>
                                          <p:attrName>ppt_x</p:attrName>
                                        </p:attrNameLst>
                                      </p:cBhvr>
                                      <p:tavLst>
                                        <p:tav tm="0">
                                          <p:val>
                                            <p:strVal val="0-#ppt_w/2"/>
                                          </p:val>
                                        </p:tav>
                                        <p:tav tm="100000">
                                          <p:val>
                                            <p:strVal val="#ppt_x"/>
                                          </p:val>
                                        </p:tav>
                                      </p:tavLst>
                                    </p:anim>
                                    <p:anim calcmode="lin" valueType="num">
                                      <p:cBhvr additive="base">
                                        <p:cTn id="10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2" presetClass="path" presetSubtype="0" accel="50000" decel="50000" fill="hold" grpId="3" nodeType="clickEffect">
                                  <p:stCondLst>
                                    <p:cond delay="0"/>
                                  </p:stCondLst>
                                  <p:childTnLst>
                                    <p:animMotion origin="layout" path="M 0.08767 -0.25 L -0.02309 0.05371 " pathEditMode="relative" rAng="0" ptsTypes="AA">
                                      <p:cBhvr>
                                        <p:cTn id="110" dur="2000" fill="hold"/>
                                        <p:tgtEl>
                                          <p:spTgt spid="4"/>
                                        </p:tgtEl>
                                        <p:attrNameLst>
                                          <p:attrName>ppt_x</p:attrName>
                                          <p:attrName>ppt_y</p:attrName>
                                        </p:attrNameLst>
                                      </p:cBhvr>
                                      <p:rCtr x="-5538" y="15185"/>
                                    </p:animMotion>
                                  </p:childTnLst>
                                </p:cTn>
                              </p:par>
                              <p:par>
                                <p:cTn id="111" presetID="10" presetClass="exit" presetSubtype="0" fill="hold" grpId="1" nodeType="withEffect">
                                  <p:stCondLst>
                                    <p:cond delay="0"/>
                                  </p:stCondLst>
                                  <p:childTnLst>
                                    <p:animEffect transition="out" filter="fade">
                                      <p:cBhvr>
                                        <p:cTn id="112" dur="1250"/>
                                        <p:tgtEl>
                                          <p:spTgt spid="5"/>
                                        </p:tgtEl>
                                      </p:cBhvr>
                                    </p:animEffect>
                                    <p:set>
                                      <p:cBhvr>
                                        <p:cTn id="113" dur="1" fill="hold">
                                          <p:stCondLst>
                                            <p:cond delay="1249"/>
                                          </p:stCondLst>
                                        </p:cTn>
                                        <p:tgtEl>
                                          <p:spTgt spid="5"/>
                                        </p:tgtEl>
                                        <p:attrNameLst>
                                          <p:attrName>style.visibility</p:attrName>
                                        </p:attrNameLst>
                                      </p:cBhvr>
                                      <p:to>
                                        <p:strVal val="hidden"/>
                                      </p:to>
                                    </p:set>
                                  </p:childTnLst>
                                </p:cTn>
                              </p:par>
                              <p:par>
                                <p:cTn id="114" presetID="2" presetClass="exit" presetSubtype="2" fill="hold" grpId="1" nodeType="withEffect">
                                  <p:stCondLst>
                                    <p:cond delay="0"/>
                                  </p:stCondLst>
                                  <p:childTnLst>
                                    <p:anim calcmode="lin" valueType="num">
                                      <p:cBhvr additive="base">
                                        <p:cTn id="115" dur="500"/>
                                        <p:tgtEl>
                                          <p:spTgt spid="14"/>
                                        </p:tgtEl>
                                        <p:attrNameLst>
                                          <p:attrName>ppt_x</p:attrName>
                                        </p:attrNameLst>
                                      </p:cBhvr>
                                      <p:tavLst>
                                        <p:tav tm="0">
                                          <p:val>
                                            <p:strVal val="ppt_x"/>
                                          </p:val>
                                        </p:tav>
                                        <p:tav tm="100000">
                                          <p:val>
                                            <p:strVal val="1+ppt_w/2"/>
                                          </p:val>
                                        </p:tav>
                                      </p:tavLst>
                                    </p:anim>
                                    <p:anim calcmode="lin" valueType="num">
                                      <p:cBhvr additive="base">
                                        <p:cTn id="116" dur="500"/>
                                        <p:tgtEl>
                                          <p:spTgt spid="14"/>
                                        </p:tgtEl>
                                        <p:attrNameLst>
                                          <p:attrName>ppt_y</p:attrName>
                                        </p:attrNameLst>
                                      </p:cBhvr>
                                      <p:tavLst>
                                        <p:tav tm="0">
                                          <p:val>
                                            <p:strVal val="ppt_y"/>
                                          </p:val>
                                        </p:tav>
                                        <p:tav tm="100000">
                                          <p:val>
                                            <p:strVal val="ppt_y"/>
                                          </p:val>
                                        </p:tav>
                                      </p:tavLst>
                                    </p:anim>
                                    <p:set>
                                      <p:cBhvr>
                                        <p:cTn id="117" dur="1" fill="hold">
                                          <p:stCondLst>
                                            <p:cond delay="499"/>
                                          </p:stCondLst>
                                        </p:cTn>
                                        <p:tgtEl>
                                          <p:spTgt spid="14"/>
                                        </p:tgtEl>
                                        <p:attrNameLst>
                                          <p:attrName>style.visibility</p:attrName>
                                        </p:attrNameLst>
                                      </p:cBhvr>
                                      <p:to>
                                        <p:strVal val="hidden"/>
                                      </p:to>
                                    </p:set>
                                  </p:childTnLst>
                                </p:cTn>
                              </p:par>
                              <p:par>
                                <p:cTn id="118" presetID="2" presetClass="exit" presetSubtype="2" fill="hold" grpId="1" nodeType="withEffect">
                                  <p:stCondLst>
                                    <p:cond delay="0"/>
                                  </p:stCondLst>
                                  <p:childTnLst>
                                    <p:anim calcmode="lin" valueType="num">
                                      <p:cBhvr additive="base">
                                        <p:cTn id="119" dur="500"/>
                                        <p:tgtEl>
                                          <p:spTgt spid="15"/>
                                        </p:tgtEl>
                                        <p:attrNameLst>
                                          <p:attrName>ppt_x</p:attrName>
                                        </p:attrNameLst>
                                      </p:cBhvr>
                                      <p:tavLst>
                                        <p:tav tm="0">
                                          <p:val>
                                            <p:strVal val="ppt_x"/>
                                          </p:val>
                                        </p:tav>
                                        <p:tav tm="100000">
                                          <p:val>
                                            <p:strVal val="1+ppt_w/2"/>
                                          </p:val>
                                        </p:tav>
                                      </p:tavLst>
                                    </p:anim>
                                    <p:anim calcmode="lin" valueType="num">
                                      <p:cBhvr additive="base">
                                        <p:cTn id="120" dur="500"/>
                                        <p:tgtEl>
                                          <p:spTgt spid="15"/>
                                        </p:tgtEl>
                                        <p:attrNameLst>
                                          <p:attrName>ppt_y</p:attrName>
                                        </p:attrNameLst>
                                      </p:cBhvr>
                                      <p:tavLst>
                                        <p:tav tm="0">
                                          <p:val>
                                            <p:strVal val="ppt_y"/>
                                          </p:val>
                                        </p:tav>
                                        <p:tav tm="100000">
                                          <p:val>
                                            <p:strVal val="ppt_y"/>
                                          </p:val>
                                        </p:tav>
                                      </p:tavLst>
                                    </p:anim>
                                    <p:set>
                                      <p:cBhvr>
                                        <p:cTn id="121" dur="1" fill="hold">
                                          <p:stCondLst>
                                            <p:cond delay="499"/>
                                          </p:stCondLst>
                                        </p:cTn>
                                        <p:tgtEl>
                                          <p:spTgt spid="15"/>
                                        </p:tgtEl>
                                        <p:attrNameLst>
                                          <p:attrName>style.visibility</p:attrName>
                                        </p:attrNameLst>
                                      </p:cBhvr>
                                      <p:to>
                                        <p:strVal val="hidden"/>
                                      </p:to>
                                    </p:set>
                                  </p:childTnLst>
                                </p:cTn>
                              </p:par>
                              <p:par>
                                <p:cTn id="122" presetID="2" presetClass="exit" presetSubtype="2" fill="hold" grpId="1" nodeType="withEffect">
                                  <p:stCondLst>
                                    <p:cond delay="0"/>
                                  </p:stCondLst>
                                  <p:childTnLst>
                                    <p:anim calcmode="lin" valueType="num">
                                      <p:cBhvr additive="base">
                                        <p:cTn id="123" dur="500"/>
                                        <p:tgtEl>
                                          <p:spTgt spid="16"/>
                                        </p:tgtEl>
                                        <p:attrNameLst>
                                          <p:attrName>ppt_x</p:attrName>
                                        </p:attrNameLst>
                                      </p:cBhvr>
                                      <p:tavLst>
                                        <p:tav tm="0">
                                          <p:val>
                                            <p:strVal val="ppt_x"/>
                                          </p:val>
                                        </p:tav>
                                        <p:tav tm="100000">
                                          <p:val>
                                            <p:strVal val="1+ppt_w/2"/>
                                          </p:val>
                                        </p:tav>
                                      </p:tavLst>
                                    </p:anim>
                                    <p:anim calcmode="lin" valueType="num">
                                      <p:cBhvr additive="base">
                                        <p:cTn id="124" dur="500"/>
                                        <p:tgtEl>
                                          <p:spTgt spid="16"/>
                                        </p:tgtEl>
                                        <p:attrNameLst>
                                          <p:attrName>ppt_y</p:attrName>
                                        </p:attrNameLst>
                                      </p:cBhvr>
                                      <p:tavLst>
                                        <p:tav tm="0">
                                          <p:val>
                                            <p:strVal val="ppt_y"/>
                                          </p:val>
                                        </p:tav>
                                        <p:tav tm="100000">
                                          <p:val>
                                            <p:strVal val="ppt_y"/>
                                          </p:val>
                                        </p:tav>
                                      </p:tavLst>
                                    </p:anim>
                                    <p:set>
                                      <p:cBhvr>
                                        <p:cTn id="125" dur="1" fill="hold">
                                          <p:stCondLst>
                                            <p:cond delay="499"/>
                                          </p:stCondLst>
                                        </p:cTn>
                                        <p:tgtEl>
                                          <p:spTgt spid="16"/>
                                        </p:tgtEl>
                                        <p:attrNameLst>
                                          <p:attrName>style.visibility</p:attrName>
                                        </p:attrNameLst>
                                      </p:cBhvr>
                                      <p:to>
                                        <p:strVal val="hidden"/>
                                      </p:to>
                                    </p:set>
                                  </p:childTnLst>
                                </p:cTn>
                              </p:par>
                              <p:par>
                                <p:cTn id="126" presetID="2" presetClass="exit" presetSubtype="2" fill="hold" grpId="1" nodeType="withEffect">
                                  <p:stCondLst>
                                    <p:cond delay="0"/>
                                  </p:stCondLst>
                                  <p:childTnLst>
                                    <p:anim calcmode="lin" valueType="num">
                                      <p:cBhvr additive="base">
                                        <p:cTn id="127" dur="500"/>
                                        <p:tgtEl>
                                          <p:spTgt spid="17"/>
                                        </p:tgtEl>
                                        <p:attrNameLst>
                                          <p:attrName>ppt_x</p:attrName>
                                        </p:attrNameLst>
                                      </p:cBhvr>
                                      <p:tavLst>
                                        <p:tav tm="0">
                                          <p:val>
                                            <p:strVal val="ppt_x"/>
                                          </p:val>
                                        </p:tav>
                                        <p:tav tm="100000">
                                          <p:val>
                                            <p:strVal val="1+ppt_w/2"/>
                                          </p:val>
                                        </p:tav>
                                      </p:tavLst>
                                    </p:anim>
                                    <p:anim calcmode="lin" valueType="num">
                                      <p:cBhvr additive="base">
                                        <p:cTn id="128" dur="500"/>
                                        <p:tgtEl>
                                          <p:spTgt spid="17"/>
                                        </p:tgtEl>
                                        <p:attrNameLst>
                                          <p:attrName>ppt_y</p:attrName>
                                        </p:attrNameLst>
                                      </p:cBhvr>
                                      <p:tavLst>
                                        <p:tav tm="0">
                                          <p:val>
                                            <p:strVal val="ppt_y"/>
                                          </p:val>
                                        </p:tav>
                                        <p:tav tm="100000">
                                          <p:val>
                                            <p:strVal val="ppt_y"/>
                                          </p:val>
                                        </p:tav>
                                      </p:tavLst>
                                    </p:anim>
                                    <p:set>
                                      <p:cBhvr>
                                        <p:cTn id="129" dur="1" fill="hold">
                                          <p:stCondLst>
                                            <p:cond delay="499"/>
                                          </p:stCondLst>
                                        </p:cTn>
                                        <p:tgtEl>
                                          <p:spTgt spid="17"/>
                                        </p:tgtEl>
                                        <p:attrNameLst>
                                          <p:attrName>style.visibility</p:attrName>
                                        </p:attrNameLst>
                                      </p:cBhvr>
                                      <p:to>
                                        <p:strVal val="hidden"/>
                                      </p:to>
                                    </p:set>
                                  </p:childTnLst>
                                </p:cTn>
                              </p:par>
                              <p:par>
                                <p:cTn id="130" presetID="2" presetClass="exit" presetSubtype="2" fill="hold" grpId="1" nodeType="withEffect">
                                  <p:stCondLst>
                                    <p:cond delay="0"/>
                                  </p:stCondLst>
                                  <p:childTnLst>
                                    <p:anim calcmode="lin" valueType="num">
                                      <p:cBhvr additive="base">
                                        <p:cTn id="131" dur="500"/>
                                        <p:tgtEl>
                                          <p:spTgt spid="18"/>
                                        </p:tgtEl>
                                        <p:attrNameLst>
                                          <p:attrName>ppt_x</p:attrName>
                                        </p:attrNameLst>
                                      </p:cBhvr>
                                      <p:tavLst>
                                        <p:tav tm="0">
                                          <p:val>
                                            <p:strVal val="ppt_x"/>
                                          </p:val>
                                        </p:tav>
                                        <p:tav tm="100000">
                                          <p:val>
                                            <p:strVal val="1+ppt_w/2"/>
                                          </p:val>
                                        </p:tav>
                                      </p:tavLst>
                                    </p:anim>
                                    <p:anim calcmode="lin" valueType="num">
                                      <p:cBhvr additive="base">
                                        <p:cTn id="132" dur="500"/>
                                        <p:tgtEl>
                                          <p:spTgt spid="18"/>
                                        </p:tgtEl>
                                        <p:attrNameLst>
                                          <p:attrName>ppt_y</p:attrName>
                                        </p:attrNameLst>
                                      </p:cBhvr>
                                      <p:tavLst>
                                        <p:tav tm="0">
                                          <p:val>
                                            <p:strVal val="ppt_y"/>
                                          </p:val>
                                        </p:tav>
                                        <p:tav tm="100000">
                                          <p:val>
                                            <p:strVal val="ppt_y"/>
                                          </p:val>
                                        </p:tav>
                                      </p:tavLst>
                                    </p:anim>
                                    <p:set>
                                      <p:cBhvr>
                                        <p:cTn id="133" dur="1" fill="hold">
                                          <p:stCondLst>
                                            <p:cond delay="499"/>
                                          </p:stCondLst>
                                        </p:cTn>
                                        <p:tgtEl>
                                          <p:spTgt spid="18"/>
                                        </p:tgtEl>
                                        <p:attrNameLst>
                                          <p:attrName>style.visibility</p:attrName>
                                        </p:attrNameLst>
                                      </p:cBhvr>
                                      <p:to>
                                        <p:strVal val="hidden"/>
                                      </p:to>
                                    </p:set>
                                  </p:childTnLst>
                                </p:cTn>
                              </p:par>
                              <p:par>
                                <p:cTn id="134" presetID="2" presetClass="exit" presetSubtype="2" fill="hold" grpId="1" nodeType="withEffect">
                                  <p:stCondLst>
                                    <p:cond delay="0"/>
                                  </p:stCondLst>
                                  <p:childTnLst>
                                    <p:anim calcmode="lin" valueType="num">
                                      <p:cBhvr additive="base">
                                        <p:cTn id="135" dur="500"/>
                                        <p:tgtEl>
                                          <p:spTgt spid="19"/>
                                        </p:tgtEl>
                                        <p:attrNameLst>
                                          <p:attrName>ppt_x</p:attrName>
                                        </p:attrNameLst>
                                      </p:cBhvr>
                                      <p:tavLst>
                                        <p:tav tm="0">
                                          <p:val>
                                            <p:strVal val="ppt_x"/>
                                          </p:val>
                                        </p:tav>
                                        <p:tav tm="100000">
                                          <p:val>
                                            <p:strVal val="1+ppt_w/2"/>
                                          </p:val>
                                        </p:tav>
                                      </p:tavLst>
                                    </p:anim>
                                    <p:anim calcmode="lin" valueType="num">
                                      <p:cBhvr additive="base">
                                        <p:cTn id="136" dur="500"/>
                                        <p:tgtEl>
                                          <p:spTgt spid="19"/>
                                        </p:tgtEl>
                                        <p:attrNameLst>
                                          <p:attrName>ppt_y</p:attrName>
                                        </p:attrNameLst>
                                      </p:cBhvr>
                                      <p:tavLst>
                                        <p:tav tm="0">
                                          <p:val>
                                            <p:strVal val="ppt_y"/>
                                          </p:val>
                                        </p:tav>
                                        <p:tav tm="100000">
                                          <p:val>
                                            <p:strVal val="ppt_y"/>
                                          </p:val>
                                        </p:tav>
                                      </p:tavLst>
                                    </p:anim>
                                    <p:set>
                                      <p:cBhvr>
                                        <p:cTn id="137"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14" grpId="0"/>
      <p:bldP spid="14" grpId="1"/>
      <p:bldP spid="15" grpId="0"/>
      <p:bldP spid="15" grpId="1"/>
      <p:bldP spid="16" grpId="0"/>
      <p:bldP spid="16" grpId="1"/>
      <p:bldP spid="17" grpId="0"/>
      <p:bldP spid="17" grpId="1"/>
      <p:bldP spid="18" grpId="0"/>
      <p:bldP spid="18" grpId="1"/>
      <p:bldP spid="19" grpId="0"/>
      <p:bldP spid="19" grpId="1"/>
      <p:bldP spid="5" grpId="0"/>
      <p:bldP spid="5" grpId="1"/>
      <p:bldP spid="4" grpId="0"/>
      <p:bldP spid="4" grpId="2"/>
      <p:bldP spid="4" grpId="3"/>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C478549-8E40-4BA1-9619-14C9E5C5D4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5" name="Title 1">
            <a:extLst>
              <a:ext uri="{FF2B5EF4-FFF2-40B4-BE49-F238E27FC236}">
                <a16:creationId xmlns:a16="http://schemas.microsoft.com/office/drawing/2014/main" id="{28D3D998-3770-44C2-AA0A-697B3E2DAB0A}"/>
              </a:ext>
            </a:extLst>
          </p:cNvPr>
          <p:cNvSpPr txBox="1">
            <a:spLocks/>
          </p:cNvSpPr>
          <p:nvPr/>
        </p:nvSpPr>
        <p:spPr>
          <a:xfrm>
            <a:off x="2754620" y="3154498"/>
            <a:ext cx="53635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7" name="Title 1">
            <a:extLst>
              <a:ext uri="{FF2B5EF4-FFF2-40B4-BE49-F238E27FC236}">
                <a16:creationId xmlns:a16="http://schemas.microsoft.com/office/drawing/2014/main" id="{E1FC1A79-BA70-44B6-8DA3-EE0D2C31C153}"/>
              </a:ext>
            </a:extLst>
          </p:cNvPr>
          <p:cNvSpPr txBox="1">
            <a:spLocks/>
          </p:cNvSpPr>
          <p:nvPr/>
        </p:nvSpPr>
        <p:spPr>
          <a:xfrm>
            <a:off x="6423972" y="3805929"/>
            <a:ext cx="178082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914400" y="1365831"/>
            <a:ext cx="7315200" cy="412633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See that no one renders       evil for evil to anyone, but always pursue what is good both for yourselves and for all. </a:t>
            </a:r>
            <a:r>
              <a:rPr lang="en-US" altLang="en-US" sz="3200"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a:t>
            </a:r>
            <a:r>
              <a:rPr lang="en-US" altLang="en-US" sz="3200" b="1" i="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st</a:t>
            </a:r>
            <a:r>
              <a:rPr lang="en-US" altLang="en-US" sz="3200" b="1" i="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Thessalonians 5:15 </a:t>
            </a:r>
            <a:r>
              <a:rPr lang="en-US" altLang="en-US" sz="4000" b="1" i="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64350CA8-C488-45C7-8143-48E7D5B93340}"/>
              </a:ext>
            </a:extLst>
          </p:cNvPr>
          <p:cNvSpPr txBox="1">
            <a:spLocks noChangeArrowheads="1"/>
          </p:cNvSpPr>
          <p:nvPr/>
        </p:nvSpPr>
        <p:spPr bwMode="auto">
          <a:xfrm>
            <a:off x="2946121" y="3083958"/>
            <a:ext cx="1886729" cy="749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pursue</a:t>
            </a:r>
          </a:p>
        </p:txBody>
      </p:sp>
      <p:sp>
        <p:nvSpPr>
          <p:cNvPr id="6" name="Rectangle 2">
            <a:extLst>
              <a:ext uri="{FF2B5EF4-FFF2-40B4-BE49-F238E27FC236}">
                <a16:creationId xmlns:a16="http://schemas.microsoft.com/office/drawing/2014/main" id="{C78DA0CC-F5B7-4E8A-B9C1-157B4BBE0DF0}"/>
              </a:ext>
            </a:extLst>
          </p:cNvPr>
          <p:cNvSpPr txBox="1">
            <a:spLocks noChangeArrowheads="1"/>
          </p:cNvSpPr>
          <p:nvPr/>
        </p:nvSpPr>
        <p:spPr bwMode="auto">
          <a:xfrm>
            <a:off x="2807431" y="3099285"/>
            <a:ext cx="5248615" cy="725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pursue what is good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82481368-8A0A-416F-848B-5F4743D6BEC1}"/>
              </a:ext>
            </a:extLst>
          </p:cNvPr>
          <p:cNvSpPr txBox="1">
            <a:spLocks noChangeArrowheads="1"/>
          </p:cNvSpPr>
          <p:nvPr/>
        </p:nvSpPr>
        <p:spPr bwMode="auto">
          <a:xfrm>
            <a:off x="6458758" y="3745217"/>
            <a:ext cx="1704168" cy="764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for all</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Evil">
            <a:extLst>
              <a:ext uri="{FF2B5EF4-FFF2-40B4-BE49-F238E27FC236}">
                <a16:creationId xmlns:a16="http://schemas.microsoft.com/office/drawing/2014/main" id="{8257F368-1AAE-4427-BFDD-90A23E580DB1}"/>
              </a:ext>
            </a:extLst>
          </p:cNvPr>
          <p:cNvSpPr txBox="1">
            <a:spLocks noChangeArrowheads="1"/>
          </p:cNvSpPr>
          <p:nvPr/>
        </p:nvSpPr>
        <p:spPr bwMode="auto">
          <a:xfrm>
            <a:off x="1277142" y="2394316"/>
            <a:ext cx="305581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uLnTx/>
                <a:uFillTx/>
                <a:latin typeface="Calibri" panose="020F0502020204030204" pitchFamily="34" charset="0"/>
                <a:ea typeface="+mj-ea"/>
                <a:cs typeface="+mj-cs"/>
              </a:rPr>
              <a:t>evil for evil</a:t>
            </a:r>
          </a:p>
        </p:txBody>
      </p:sp>
      <p:sp>
        <p:nvSpPr>
          <p:cNvPr id="11" name="Rectangle 6">
            <a:extLst>
              <a:ext uri="{FF2B5EF4-FFF2-40B4-BE49-F238E27FC236}">
                <a16:creationId xmlns:a16="http://schemas.microsoft.com/office/drawing/2014/main" id="{5FF9F012-54A0-4932-A707-ECFC1E6A9793}"/>
              </a:ext>
            </a:extLst>
          </p:cNvPr>
          <p:cNvSpPr>
            <a:spLocks noChangeArrowheads="1"/>
          </p:cNvSpPr>
          <p:nvPr/>
        </p:nvSpPr>
        <p:spPr bwMode="auto">
          <a:xfrm>
            <a:off x="7237372" y="3709179"/>
            <a:ext cx="954128" cy="8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all</a:t>
            </a:r>
          </a:p>
        </p:txBody>
      </p:sp>
    </p:spTree>
    <p:extLst>
      <p:ext uri="{BB962C8B-B14F-4D97-AF65-F5344CB8AC3E}">
        <p14:creationId xmlns:p14="http://schemas.microsoft.com/office/powerpoint/2010/main" val="3019374658"/>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25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par>
                          <p:cTn id="8" fill="hold">
                            <p:stCondLst>
                              <p:cond delay="750"/>
                            </p:stCondLst>
                            <p:childTnLst>
                              <p:par>
                                <p:cTn id="9" presetID="10" presetClass="exit" presetSubtype="0" fill="hold" grpId="1" nodeType="afterEffect">
                                  <p:stCondLst>
                                    <p:cond delay="0"/>
                                  </p:stCondLst>
                                  <p:childTnLst>
                                    <p:animEffect transition="out" filter="fade">
                                      <p:cBhvr>
                                        <p:cTn id="10" dur="250"/>
                                        <p:tgtEl>
                                          <p:spTgt spid="4"/>
                                        </p:tgtEl>
                                      </p:cBhvr>
                                    </p:animEffect>
                                    <p:set>
                                      <p:cBhvr>
                                        <p:cTn id="11" dur="1" fill="hold">
                                          <p:stCondLst>
                                            <p:cond delay="249"/>
                                          </p:stCondLst>
                                        </p:cTn>
                                        <p:tgtEl>
                                          <p:spTgt spid="4"/>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25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600"/>
                                        <p:tgtEl>
                                          <p:spTgt spid="5"/>
                                        </p:tgtEl>
                                      </p:cBhvr>
                                    </p:animEffect>
                                  </p:childTnLst>
                                </p:cTn>
                              </p:par>
                              <p:par>
                                <p:cTn id="20" presetID="18" presetClass="emph" presetSubtype="0" fill="hold" grpId="1" nodeType="withEffect">
                                  <p:stCondLst>
                                    <p:cond delay="0"/>
                                  </p:stCondLst>
                                  <p:childTnLst>
                                    <p:set>
                                      <p:cBhvr override="childStyle">
                                        <p:cTn id="21" dur="600" fill="hold"/>
                                        <p:tgtEl>
                                          <p:spTgt spid="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600"/>
                                        <p:tgtEl>
                                          <p:spTgt spid="6"/>
                                        </p:tgtEl>
                                      </p:cBhvr>
                                    </p:animEffect>
                                  </p:childTnLst>
                                </p:cTn>
                              </p:par>
                              <p:par>
                                <p:cTn id="25" presetID="22" presetClass="entr" presetSubtype="8" fill="hold" grpId="0" nodeType="withEffect">
                                  <p:stCondLst>
                                    <p:cond delay="50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18" presetClass="emph" presetSubtype="0" fill="hold" grpId="1" nodeType="withEffect">
                                  <p:stCondLst>
                                    <p:cond delay="500"/>
                                  </p:stCondLst>
                                  <p:childTnLst>
                                    <p:set>
                                      <p:cBhvr override="childStyle">
                                        <p:cTn id="29" dur="500" fill="hold"/>
                                        <p:tgtEl>
                                          <p:spTgt spid="7"/>
                                        </p:tgtEl>
                                        <p:attrNameLst>
                                          <p:attrName>style.textDecorationUnderline</p:attrName>
                                        </p:attrNameLst>
                                      </p:cBhvr>
                                      <p:to>
                                        <p:strVal val="true"/>
                                      </p:to>
                                    </p:set>
                                  </p:childTnLst>
                                </p:cTn>
                              </p:par>
                              <p:par>
                                <p:cTn id="30" presetID="22" presetClass="entr" presetSubtype="8" fill="hold" grpId="0" nodeType="withEffect">
                                  <p:stCondLst>
                                    <p:cond delay="50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stCondLst>
                                            <p:cond delay="0"/>
                                          </p:stCondLst>
                                        </p:cTn>
                                        <p:tgtEl>
                                          <p:spTgt spid="11"/>
                                        </p:tgtEl>
                                      </p:cBhvr>
                                    </p:animEffect>
                                    <p:anim to="" calcmode="lin" valueType="num">
                                      <p:cBhvr>
                                        <p:cTn id="38"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39"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3074" grpId="0"/>
      <p:bldP spid="4" grpId="1"/>
      <p:bldP spid="6" grpId="0"/>
      <p:bldP spid="8"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737842-5E61-4AA2-99B2-31A0D897C0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03473EDD-ABA7-4FF0-B36F-DDBE8DFBDF6B}"/>
              </a:ext>
            </a:extLst>
          </p:cNvPr>
          <p:cNvSpPr txBox="1">
            <a:spLocks/>
          </p:cNvSpPr>
          <p:nvPr/>
        </p:nvSpPr>
        <p:spPr>
          <a:xfrm>
            <a:off x="839018" y="2329129"/>
            <a:ext cx="475604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00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74" name="Rectangle 2"/>
          <p:cNvSpPr>
            <a:spLocks noGrp="1" noChangeArrowheads="1"/>
          </p:cNvSpPr>
          <p:nvPr>
            <p:ph type="title"/>
          </p:nvPr>
        </p:nvSpPr>
        <p:spPr>
          <a:xfrm>
            <a:off x="457200" y="2311677"/>
            <a:ext cx="8229600" cy="329790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Draw near to God and He will draw near to you. Cleanse your hands, you sinners; and purify your hearts, you double-minded. </a:t>
            </a:r>
            <a:r>
              <a:rPr lang="en-US" altLang="en-US" sz="3200"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a:t>
            </a:r>
            <a:r>
              <a:rPr lang="en-US" altLang="en-US" sz="3200" b="1" i="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James 4:8 </a:t>
            </a:r>
            <a:r>
              <a:rPr lang="en-US" altLang="en-US" sz="4000" b="1" i="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A6B5FA67-E214-4F30-995A-6584AF83CD8A}"/>
              </a:ext>
            </a:extLst>
          </p:cNvPr>
          <p:cNvSpPr txBox="1">
            <a:spLocks noChangeArrowheads="1"/>
          </p:cNvSpPr>
          <p:nvPr/>
        </p:nvSpPr>
        <p:spPr bwMode="auto">
          <a:xfrm>
            <a:off x="1606376" y="4264819"/>
            <a:ext cx="1925018" cy="789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heart</a:t>
            </a:r>
          </a:p>
        </p:txBody>
      </p:sp>
      <p:sp>
        <p:nvSpPr>
          <p:cNvPr id="7" name="Rectangle 2">
            <a:extLst>
              <a:ext uri="{FF2B5EF4-FFF2-40B4-BE49-F238E27FC236}">
                <a16:creationId xmlns:a16="http://schemas.microsoft.com/office/drawing/2014/main" id="{627C722E-6DAE-499D-8C85-0ADA8A1B597F}"/>
              </a:ext>
            </a:extLst>
          </p:cNvPr>
          <p:cNvSpPr txBox="1">
            <a:spLocks noChangeArrowheads="1"/>
          </p:cNvSpPr>
          <p:nvPr/>
        </p:nvSpPr>
        <p:spPr bwMode="auto">
          <a:xfrm>
            <a:off x="781315" y="2277355"/>
            <a:ext cx="4853353" cy="746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Draw near to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4E9F7E1C-F64D-40EF-BB9A-14614980DDD3}"/>
              </a:ext>
            </a:extLst>
          </p:cNvPr>
          <p:cNvSpPr txBox="1">
            <a:spLocks noChangeArrowheads="1"/>
          </p:cNvSpPr>
          <p:nvPr/>
        </p:nvSpPr>
        <p:spPr bwMode="auto">
          <a:xfrm>
            <a:off x="4052261" y="2256915"/>
            <a:ext cx="1500814" cy="781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uLnTx/>
                <a:uFillTx/>
                <a:latin typeface="Calibri" panose="020F0502020204030204" pitchFamily="34" charset="0"/>
                <a:ea typeface="+mj-ea"/>
                <a:cs typeface="+mj-cs"/>
              </a:rPr>
              <a:t>God</a:t>
            </a:r>
          </a:p>
        </p:txBody>
      </p:sp>
      <p:sp>
        <p:nvSpPr>
          <p:cNvPr id="10" name="!!Evil">
            <a:extLst>
              <a:ext uri="{FF2B5EF4-FFF2-40B4-BE49-F238E27FC236}">
                <a16:creationId xmlns:a16="http://schemas.microsoft.com/office/drawing/2014/main" id="{FFF88508-89D9-40C1-B50E-35AF1522FC77}"/>
              </a:ext>
            </a:extLst>
          </p:cNvPr>
          <p:cNvSpPr txBox="1">
            <a:spLocks noChangeArrowheads="1"/>
          </p:cNvSpPr>
          <p:nvPr/>
        </p:nvSpPr>
        <p:spPr bwMode="auto">
          <a:xfrm>
            <a:off x="4352801" y="4269154"/>
            <a:ext cx="42164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uLnTx/>
                <a:uFillTx/>
                <a:latin typeface="Calibri" panose="020F0502020204030204" pitchFamily="34" charset="0"/>
                <a:ea typeface="+mj-ea"/>
                <a:cs typeface="+mj-cs"/>
              </a:rPr>
              <a:t>double-minded</a:t>
            </a:r>
          </a:p>
        </p:txBody>
      </p:sp>
      <p:sp>
        <p:nvSpPr>
          <p:cNvPr id="8" name="Rectangle 2" hidden="1">
            <a:extLst>
              <a:ext uri="{FF2B5EF4-FFF2-40B4-BE49-F238E27FC236}">
                <a16:creationId xmlns:a16="http://schemas.microsoft.com/office/drawing/2014/main" id="{EA5C0764-93F7-40A0-AC9D-6CD8DDD7E06D}"/>
              </a:ext>
            </a:extLst>
          </p:cNvPr>
          <p:cNvSpPr txBox="1">
            <a:spLocks noChangeArrowheads="1"/>
          </p:cNvSpPr>
          <p:nvPr/>
        </p:nvSpPr>
        <p:spPr bwMode="auto">
          <a:xfrm>
            <a:off x="467174" y="2367264"/>
            <a:ext cx="188672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heart</a:t>
            </a:r>
          </a:p>
        </p:txBody>
      </p:sp>
      <p:sp>
        <p:nvSpPr>
          <p:cNvPr id="11" name="Rectangle 12">
            <a:extLst>
              <a:ext uri="{FF2B5EF4-FFF2-40B4-BE49-F238E27FC236}">
                <a16:creationId xmlns:a16="http://schemas.microsoft.com/office/drawing/2014/main" id="{4A0D7178-7D7D-49D6-8EE0-1C08A4F2BC88}"/>
              </a:ext>
            </a:extLst>
          </p:cNvPr>
          <p:cNvSpPr>
            <a:spLocks noChangeArrowheads="1"/>
          </p:cNvSpPr>
          <p:nvPr/>
        </p:nvSpPr>
        <p:spPr bwMode="auto">
          <a:xfrm>
            <a:off x="4854354" y="4184487"/>
            <a:ext cx="3065964"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hypocrites</a:t>
            </a:r>
            <a:endParaRPr kumimoji="0" lang="en-US" altLang="en-US" sz="48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12" name="Rectangle 12">
            <a:extLst>
              <a:ext uri="{FF2B5EF4-FFF2-40B4-BE49-F238E27FC236}">
                <a16:creationId xmlns:a16="http://schemas.microsoft.com/office/drawing/2014/main" id="{24E3B57F-39EC-4BC3-AF74-815DCE4AF935}"/>
              </a:ext>
            </a:extLst>
          </p:cNvPr>
          <p:cNvSpPr>
            <a:spLocks noChangeArrowheads="1"/>
          </p:cNvSpPr>
          <p:nvPr/>
        </p:nvSpPr>
        <p:spPr bwMode="auto">
          <a:xfrm>
            <a:off x="4885730" y="4188970"/>
            <a:ext cx="3065964"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schemers</a:t>
            </a:r>
            <a:endParaRPr kumimoji="0" lang="en-US" altLang="en-US" sz="48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13" name="Rectangle 12">
            <a:extLst>
              <a:ext uri="{FF2B5EF4-FFF2-40B4-BE49-F238E27FC236}">
                <a16:creationId xmlns:a16="http://schemas.microsoft.com/office/drawing/2014/main" id="{C6440493-289B-4A71-A6E1-2635E2FC5B72}"/>
              </a:ext>
            </a:extLst>
          </p:cNvPr>
          <p:cNvSpPr>
            <a:spLocks noChangeArrowheads="1"/>
          </p:cNvSpPr>
          <p:nvPr/>
        </p:nvSpPr>
        <p:spPr bwMode="auto">
          <a:xfrm>
            <a:off x="5100882" y="4188969"/>
            <a:ext cx="2537047"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phonies</a:t>
            </a:r>
            <a:endParaRPr kumimoji="0" lang="en-US" altLang="en-US" sz="48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15" name="Rectangle 12">
            <a:extLst>
              <a:ext uri="{FF2B5EF4-FFF2-40B4-BE49-F238E27FC236}">
                <a16:creationId xmlns:a16="http://schemas.microsoft.com/office/drawing/2014/main" id="{504BC74C-6FDE-4E23-96E1-13738A9CF625}"/>
              </a:ext>
            </a:extLst>
          </p:cNvPr>
          <p:cNvSpPr>
            <a:spLocks noChangeArrowheads="1"/>
          </p:cNvSpPr>
          <p:nvPr/>
        </p:nvSpPr>
        <p:spPr bwMode="auto">
          <a:xfrm>
            <a:off x="4585448" y="4188969"/>
            <a:ext cx="3742764"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self-seekers</a:t>
            </a:r>
            <a:endParaRPr kumimoji="0" lang="en-US" altLang="en-US" sz="48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14" name="Rectangle 12">
            <a:extLst>
              <a:ext uri="{FF2B5EF4-FFF2-40B4-BE49-F238E27FC236}">
                <a16:creationId xmlns:a16="http://schemas.microsoft.com/office/drawing/2014/main" id="{A5065321-2319-4137-9518-34E7637314E9}"/>
              </a:ext>
            </a:extLst>
          </p:cNvPr>
          <p:cNvSpPr>
            <a:spLocks noChangeArrowheads="1"/>
          </p:cNvSpPr>
          <p:nvPr/>
        </p:nvSpPr>
        <p:spPr bwMode="auto">
          <a:xfrm>
            <a:off x="4087906" y="4197724"/>
            <a:ext cx="469750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8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back-stabbers</a:t>
            </a:r>
            <a:endParaRPr kumimoji="0" lang="en-US" altLang="en-US" sz="48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16" name="Heart 10">
            <a:extLst>
              <a:ext uri="{FF2B5EF4-FFF2-40B4-BE49-F238E27FC236}">
                <a16:creationId xmlns:a16="http://schemas.microsoft.com/office/drawing/2014/main" id="{59A93409-0E54-4211-98ED-54A46A95ADFF}"/>
              </a:ext>
            </a:extLst>
          </p:cNvPr>
          <p:cNvSpPr/>
          <p:nvPr/>
        </p:nvSpPr>
        <p:spPr bwMode="auto">
          <a:xfrm>
            <a:off x="2444774" y="4501603"/>
            <a:ext cx="419449" cy="446914"/>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2522198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10"/>
                                        </p:tgtEl>
                                      </p:cBhvr>
                                    </p:animEffect>
                                    <p:set>
                                      <p:cBhvr>
                                        <p:cTn id="13" dur="1" fill="hold">
                                          <p:stCondLst>
                                            <p:cond delay="249"/>
                                          </p:stCondLst>
                                        </p:cTn>
                                        <p:tgtEl>
                                          <p:spTgt spid="1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39" presetClass="entr" presetSubtype="0" accel="10000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0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19" dur="10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20" dur="10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grpId="0" nodeType="clickEffect">
                                  <p:stCondLst>
                                    <p:cond delay="50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strVal val="#ppt_h"/>
                                          </p:val>
                                        </p:tav>
                                        <p:tav tm="100000">
                                          <p:val>
                                            <p:strVal val="#ppt_h"/>
                                          </p:val>
                                        </p:tav>
                                      </p:tavLst>
                                    </p:anim>
                                  </p:childTnLst>
                                </p:cTn>
                              </p:par>
                              <p:par>
                                <p:cTn id="28" presetID="50" presetClass="exit" presetSubtype="0" accel="100000" fill="hold" grpId="1" nodeType="withEffect">
                                  <p:stCondLst>
                                    <p:cond delay="0"/>
                                  </p:stCondLst>
                                  <p:childTnLst>
                                    <p:anim calcmode="lin" valueType="num">
                                      <p:cBhvr>
                                        <p:cTn id="29" dur="1000"/>
                                        <p:tgtEl>
                                          <p:spTgt spid="11"/>
                                        </p:tgtEl>
                                        <p:attrNameLst>
                                          <p:attrName>ppt_w</p:attrName>
                                        </p:attrNameLst>
                                      </p:cBhvr>
                                      <p:tavLst>
                                        <p:tav tm="0">
                                          <p:val>
                                            <p:strVal val="ppt_w"/>
                                          </p:val>
                                        </p:tav>
                                        <p:tav tm="100000">
                                          <p:val>
                                            <p:strVal val="ppt_w+.3"/>
                                          </p:val>
                                        </p:tav>
                                      </p:tavLst>
                                    </p:anim>
                                    <p:anim calcmode="lin" valueType="num">
                                      <p:cBhvr>
                                        <p:cTn id="30" dur="1000"/>
                                        <p:tgtEl>
                                          <p:spTgt spid="11"/>
                                        </p:tgtEl>
                                        <p:attrNameLst>
                                          <p:attrName>ppt_h</p:attrName>
                                        </p:attrNameLst>
                                      </p:cBhvr>
                                      <p:tavLst>
                                        <p:tav tm="0">
                                          <p:val>
                                            <p:strVal val="ppt_h"/>
                                          </p:val>
                                        </p:tav>
                                        <p:tav tm="100000">
                                          <p:val>
                                            <p:strVal val="ppt_h"/>
                                          </p:val>
                                        </p:tav>
                                      </p:tavLst>
                                    </p:anim>
                                    <p:animEffect transition="out" filter="fade">
                                      <p:cBhvr>
                                        <p:cTn id="31" dur="1000"/>
                                        <p:tgtEl>
                                          <p:spTgt spid="11"/>
                                        </p:tgtEl>
                                      </p:cBhvr>
                                    </p:animEffect>
                                    <p:set>
                                      <p:cBhvr>
                                        <p:cTn id="32" dur="1" fill="hold">
                                          <p:stCondLst>
                                            <p:cond delay="9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50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strVal val="#ppt_h"/>
                                          </p:val>
                                        </p:tav>
                                        <p:tav tm="100000">
                                          <p:val>
                                            <p:strVal val="#ppt_h"/>
                                          </p:val>
                                        </p:tav>
                                      </p:tavLst>
                                    </p:anim>
                                  </p:childTnLst>
                                </p:cTn>
                              </p:par>
                              <p:par>
                                <p:cTn id="39" presetID="50" presetClass="exit" presetSubtype="0" accel="100000" fill="hold" grpId="1" nodeType="withEffect">
                                  <p:stCondLst>
                                    <p:cond delay="0"/>
                                  </p:stCondLst>
                                  <p:childTnLst>
                                    <p:anim calcmode="lin" valueType="num">
                                      <p:cBhvr>
                                        <p:cTn id="40" dur="1000"/>
                                        <p:tgtEl>
                                          <p:spTgt spid="12"/>
                                        </p:tgtEl>
                                        <p:attrNameLst>
                                          <p:attrName>ppt_w</p:attrName>
                                        </p:attrNameLst>
                                      </p:cBhvr>
                                      <p:tavLst>
                                        <p:tav tm="0">
                                          <p:val>
                                            <p:strVal val="ppt_w"/>
                                          </p:val>
                                        </p:tav>
                                        <p:tav tm="100000">
                                          <p:val>
                                            <p:strVal val="ppt_w+.3"/>
                                          </p:val>
                                        </p:tav>
                                      </p:tavLst>
                                    </p:anim>
                                    <p:anim calcmode="lin" valueType="num">
                                      <p:cBhvr>
                                        <p:cTn id="41" dur="1000"/>
                                        <p:tgtEl>
                                          <p:spTgt spid="12"/>
                                        </p:tgtEl>
                                        <p:attrNameLst>
                                          <p:attrName>ppt_h</p:attrName>
                                        </p:attrNameLst>
                                      </p:cBhvr>
                                      <p:tavLst>
                                        <p:tav tm="0">
                                          <p:val>
                                            <p:strVal val="ppt_h"/>
                                          </p:val>
                                        </p:tav>
                                        <p:tav tm="100000">
                                          <p:val>
                                            <p:strVal val="ppt_h"/>
                                          </p:val>
                                        </p:tav>
                                      </p:tavLst>
                                    </p:anim>
                                    <p:animEffect transition="out" filter="fade">
                                      <p:cBhvr>
                                        <p:cTn id="42" dur="1000"/>
                                        <p:tgtEl>
                                          <p:spTgt spid="12"/>
                                        </p:tgtEl>
                                      </p:cBhvr>
                                    </p:animEffect>
                                    <p:set>
                                      <p:cBhvr>
                                        <p:cTn id="43" dur="1" fill="hold">
                                          <p:stCondLst>
                                            <p:cond delay="999"/>
                                          </p:stCondLst>
                                        </p:cTn>
                                        <p:tgtEl>
                                          <p:spTgt spid="12"/>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7" presetClass="entr" presetSubtype="10" fill="hold" grpId="0" nodeType="clickEffect">
                                  <p:stCondLst>
                                    <p:cond delay="500"/>
                                  </p:stCondLst>
                                  <p:childTnLst>
                                    <p:set>
                                      <p:cBhvr>
                                        <p:cTn id="47" dur="1" fill="hold">
                                          <p:stCondLst>
                                            <p:cond delay="0"/>
                                          </p:stCondLst>
                                        </p:cTn>
                                        <p:tgtEl>
                                          <p:spTgt spid="15"/>
                                        </p:tgtEl>
                                        <p:attrNameLst>
                                          <p:attrName>style.visibility</p:attrName>
                                        </p:attrNameLst>
                                      </p:cBhvr>
                                      <p:to>
                                        <p:strVal val="visible"/>
                                      </p:to>
                                    </p:set>
                                    <p:anim calcmode="lin" valueType="num">
                                      <p:cBhvr>
                                        <p:cTn id="48" dur="500" fill="hold"/>
                                        <p:tgtEl>
                                          <p:spTgt spid="15"/>
                                        </p:tgtEl>
                                        <p:attrNameLst>
                                          <p:attrName>ppt_w</p:attrName>
                                        </p:attrNameLst>
                                      </p:cBhvr>
                                      <p:tavLst>
                                        <p:tav tm="0">
                                          <p:val>
                                            <p:fltVal val="0"/>
                                          </p:val>
                                        </p:tav>
                                        <p:tav tm="100000">
                                          <p:val>
                                            <p:strVal val="#ppt_w"/>
                                          </p:val>
                                        </p:tav>
                                      </p:tavLst>
                                    </p:anim>
                                    <p:anim calcmode="lin" valueType="num">
                                      <p:cBhvr>
                                        <p:cTn id="49" dur="500" fill="hold"/>
                                        <p:tgtEl>
                                          <p:spTgt spid="15"/>
                                        </p:tgtEl>
                                        <p:attrNameLst>
                                          <p:attrName>ppt_h</p:attrName>
                                        </p:attrNameLst>
                                      </p:cBhvr>
                                      <p:tavLst>
                                        <p:tav tm="0">
                                          <p:val>
                                            <p:strVal val="#ppt_h"/>
                                          </p:val>
                                        </p:tav>
                                        <p:tav tm="100000">
                                          <p:val>
                                            <p:strVal val="#ppt_h"/>
                                          </p:val>
                                        </p:tav>
                                      </p:tavLst>
                                    </p:anim>
                                  </p:childTnLst>
                                </p:cTn>
                              </p:par>
                              <p:par>
                                <p:cTn id="50" presetID="50" presetClass="exit" presetSubtype="0" accel="100000" fill="hold" grpId="1" nodeType="withEffect">
                                  <p:stCondLst>
                                    <p:cond delay="0"/>
                                  </p:stCondLst>
                                  <p:childTnLst>
                                    <p:anim calcmode="lin" valueType="num">
                                      <p:cBhvr>
                                        <p:cTn id="51" dur="1000"/>
                                        <p:tgtEl>
                                          <p:spTgt spid="13"/>
                                        </p:tgtEl>
                                        <p:attrNameLst>
                                          <p:attrName>ppt_w</p:attrName>
                                        </p:attrNameLst>
                                      </p:cBhvr>
                                      <p:tavLst>
                                        <p:tav tm="0">
                                          <p:val>
                                            <p:strVal val="ppt_w"/>
                                          </p:val>
                                        </p:tav>
                                        <p:tav tm="100000">
                                          <p:val>
                                            <p:strVal val="ppt_w+.3"/>
                                          </p:val>
                                        </p:tav>
                                      </p:tavLst>
                                    </p:anim>
                                    <p:anim calcmode="lin" valueType="num">
                                      <p:cBhvr>
                                        <p:cTn id="52" dur="1000"/>
                                        <p:tgtEl>
                                          <p:spTgt spid="13"/>
                                        </p:tgtEl>
                                        <p:attrNameLst>
                                          <p:attrName>ppt_h</p:attrName>
                                        </p:attrNameLst>
                                      </p:cBhvr>
                                      <p:tavLst>
                                        <p:tav tm="0">
                                          <p:val>
                                            <p:strVal val="ppt_h"/>
                                          </p:val>
                                        </p:tav>
                                        <p:tav tm="100000">
                                          <p:val>
                                            <p:strVal val="ppt_h"/>
                                          </p:val>
                                        </p:tav>
                                      </p:tavLst>
                                    </p:anim>
                                    <p:animEffect transition="out" filter="fade">
                                      <p:cBhvr>
                                        <p:cTn id="53" dur="1000"/>
                                        <p:tgtEl>
                                          <p:spTgt spid="13"/>
                                        </p:tgtEl>
                                      </p:cBhvr>
                                    </p:animEffect>
                                    <p:set>
                                      <p:cBhvr>
                                        <p:cTn id="54" dur="1" fill="hold">
                                          <p:stCondLst>
                                            <p:cond delay="999"/>
                                          </p:stCondLst>
                                        </p:cTn>
                                        <p:tgtEl>
                                          <p:spTgt spid="1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7" presetClass="entr" presetSubtype="10" fill="hold" grpId="0" nodeType="clickEffect">
                                  <p:stCondLst>
                                    <p:cond delay="50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ppt_w</p:attrName>
                                        </p:attrNameLst>
                                      </p:cBhvr>
                                      <p:tavLst>
                                        <p:tav tm="0">
                                          <p:val>
                                            <p:fltVal val="0"/>
                                          </p:val>
                                        </p:tav>
                                        <p:tav tm="100000">
                                          <p:val>
                                            <p:strVal val="#ppt_w"/>
                                          </p:val>
                                        </p:tav>
                                      </p:tavLst>
                                    </p:anim>
                                    <p:anim calcmode="lin" valueType="num">
                                      <p:cBhvr>
                                        <p:cTn id="60" dur="500" fill="hold"/>
                                        <p:tgtEl>
                                          <p:spTgt spid="14"/>
                                        </p:tgtEl>
                                        <p:attrNameLst>
                                          <p:attrName>ppt_h</p:attrName>
                                        </p:attrNameLst>
                                      </p:cBhvr>
                                      <p:tavLst>
                                        <p:tav tm="0">
                                          <p:val>
                                            <p:strVal val="#ppt_h"/>
                                          </p:val>
                                        </p:tav>
                                        <p:tav tm="100000">
                                          <p:val>
                                            <p:strVal val="#ppt_h"/>
                                          </p:val>
                                        </p:tav>
                                      </p:tavLst>
                                    </p:anim>
                                  </p:childTnLst>
                                </p:cTn>
                              </p:par>
                              <p:par>
                                <p:cTn id="61" presetID="50" presetClass="exit" presetSubtype="0" accel="100000" fill="hold" grpId="1" nodeType="withEffect">
                                  <p:stCondLst>
                                    <p:cond delay="0"/>
                                  </p:stCondLst>
                                  <p:childTnLst>
                                    <p:anim calcmode="lin" valueType="num">
                                      <p:cBhvr>
                                        <p:cTn id="62" dur="1000"/>
                                        <p:tgtEl>
                                          <p:spTgt spid="15"/>
                                        </p:tgtEl>
                                        <p:attrNameLst>
                                          <p:attrName>ppt_w</p:attrName>
                                        </p:attrNameLst>
                                      </p:cBhvr>
                                      <p:tavLst>
                                        <p:tav tm="0">
                                          <p:val>
                                            <p:strVal val="ppt_w"/>
                                          </p:val>
                                        </p:tav>
                                        <p:tav tm="100000">
                                          <p:val>
                                            <p:strVal val="ppt_w+.3"/>
                                          </p:val>
                                        </p:tav>
                                      </p:tavLst>
                                    </p:anim>
                                    <p:anim calcmode="lin" valueType="num">
                                      <p:cBhvr>
                                        <p:cTn id="63" dur="1000"/>
                                        <p:tgtEl>
                                          <p:spTgt spid="15"/>
                                        </p:tgtEl>
                                        <p:attrNameLst>
                                          <p:attrName>ppt_h</p:attrName>
                                        </p:attrNameLst>
                                      </p:cBhvr>
                                      <p:tavLst>
                                        <p:tav tm="0">
                                          <p:val>
                                            <p:strVal val="ppt_h"/>
                                          </p:val>
                                        </p:tav>
                                        <p:tav tm="100000">
                                          <p:val>
                                            <p:strVal val="ppt_h"/>
                                          </p:val>
                                        </p:tav>
                                      </p:tavLst>
                                    </p:anim>
                                    <p:animEffect transition="out" filter="fade">
                                      <p:cBhvr>
                                        <p:cTn id="64" dur="1000"/>
                                        <p:tgtEl>
                                          <p:spTgt spid="15"/>
                                        </p:tgtEl>
                                      </p:cBhvr>
                                    </p:animEffect>
                                    <p:set>
                                      <p:cBhvr>
                                        <p:cTn id="65" dur="1" fill="hold">
                                          <p:stCondLst>
                                            <p:cond delay="999"/>
                                          </p:stCondLst>
                                        </p:cTn>
                                        <p:tgtEl>
                                          <p:spTgt spid="15"/>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500"/>
                                  </p:stCondLst>
                                  <p:childTnLst>
                                    <p:set>
                                      <p:cBhvr>
                                        <p:cTn id="69" dur="1" fill="hold">
                                          <p:stCondLst>
                                            <p:cond delay="0"/>
                                          </p:stCondLst>
                                        </p:cTn>
                                        <p:tgtEl>
                                          <p:spTgt spid="6"/>
                                        </p:tgtEl>
                                        <p:attrNameLst>
                                          <p:attrName>style.visibility</p:attrName>
                                        </p:attrNameLst>
                                      </p:cBhvr>
                                      <p:to>
                                        <p:strVal val="visible"/>
                                      </p:to>
                                    </p:set>
                                    <p:animEffect transition="in" filter="wipe(left)">
                                      <p:cBhvr>
                                        <p:cTn id="70" dur="500"/>
                                        <p:tgtEl>
                                          <p:spTgt spid="6"/>
                                        </p:tgtEl>
                                      </p:cBhvr>
                                    </p:animEffect>
                                  </p:childTnLst>
                                </p:cTn>
                              </p:par>
                              <p:par>
                                <p:cTn id="71" presetID="18" presetClass="emph" presetSubtype="0" fill="hold" grpId="1" nodeType="withEffect">
                                  <p:stCondLst>
                                    <p:cond delay="500"/>
                                  </p:stCondLst>
                                  <p:childTnLst>
                                    <p:set>
                                      <p:cBhvr override="childStyle">
                                        <p:cTn id="72" dur="500" fill="hold"/>
                                        <p:tgtEl>
                                          <p:spTgt spid="6"/>
                                        </p:tgtEl>
                                        <p:attrNameLst>
                                          <p:attrName>style.textDecorationUnderline</p:attrName>
                                        </p:attrNameLst>
                                      </p:cBhvr>
                                      <p:to>
                                        <p:strVal val="true"/>
                                      </p:to>
                                    </p:set>
                                  </p:childTnLst>
                                </p:cTn>
                              </p:par>
                              <p:par>
                                <p:cTn id="73" presetID="22" presetClass="entr" presetSubtype="8" fill="hold" grpId="0" nodeType="withEffect">
                                  <p:stCondLst>
                                    <p:cond delay="500"/>
                                  </p:stCondLst>
                                  <p:childTnLst>
                                    <p:set>
                                      <p:cBhvr>
                                        <p:cTn id="74" dur="1" fill="hold">
                                          <p:stCondLst>
                                            <p:cond delay="0"/>
                                          </p:stCondLst>
                                        </p:cTn>
                                        <p:tgtEl>
                                          <p:spTgt spid="7"/>
                                        </p:tgtEl>
                                        <p:attrNameLst>
                                          <p:attrName>style.visibility</p:attrName>
                                        </p:attrNameLst>
                                      </p:cBhvr>
                                      <p:to>
                                        <p:strVal val="visible"/>
                                      </p:to>
                                    </p:set>
                                    <p:animEffect transition="in" filter="wipe(left)">
                                      <p:cBhvr>
                                        <p:cTn id="75" dur="500"/>
                                        <p:tgtEl>
                                          <p:spTgt spid="7"/>
                                        </p:tgtEl>
                                      </p:cBhvr>
                                    </p:animEffect>
                                  </p:childTnLst>
                                </p:cTn>
                              </p:par>
                              <p:par>
                                <p:cTn id="76" presetID="50" presetClass="exit" presetSubtype="0" accel="100000" fill="hold" grpId="1" nodeType="withEffect">
                                  <p:stCondLst>
                                    <p:cond delay="0"/>
                                  </p:stCondLst>
                                  <p:childTnLst>
                                    <p:anim calcmode="lin" valueType="num">
                                      <p:cBhvr>
                                        <p:cTn id="77" dur="1000"/>
                                        <p:tgtEl>
                                          <p:spTgt spid="14"/>
                                        </p:tgtEl>
                                        <p:attrNameLst>
                                          <p:attrName>ppt_w</p:attrName>
                                        </p:attrNameLst>
                                      </p:cBhvr>
                                      <p:tavLst>
                                        <p:tav tm="0">
                                          <p:val>
                                            <p:strVal val="ppt_w"/>
                                          </p:val>
                                        </p:tav>
                                        <p:tav tm="100000">
                                          <p:val>
                                            <p:strVal val="ppt_w+.3"/>
                                          </p:val>
                                        </p:tav>
                                      </p:tavLst>
                                    </p:anim>
                                    <p:anim calcmode="lin" valueType="num">
                                      <p:cBhvr>
                                        <p:cTn id="78" dur="1000"/>
                                        <p:tgtEl>
                                          <p:spTgt spid="14"/>
                                        </p:tgtEl>
                                        <p:attrNameLst>
                                          <p:attrName>ppt_h</p:attrName>
                                        </p:attrNameLst>
                                      </p:cBhvr>
                                      <p:tavLst>
                                        <p:tav tm="0">
                                          <p:val>
                                            <p:strVal val="ppt_h"/>
                                          </p:val>
                                        </p:tav>
                                        <p:tav tm="100000">
                                          <p:val>
                                            <p:strVal val="ppt_h"/>
                                          </p:val>
                                        </p:tav>
                                      </p:tavLst>
                                    </p:anim>
                                    <p:animEffect transition="out" filter="fade">
                                      <p:cBhvr>
                                        <p:cTn id="79" dur="1000"/>
                                        <p:tgtEl>
                                          <p:spTgt spid="14"/>
                                        </p:tgtEl>
                                      </p:cBhvr>
                                    </p:animEffect>
                                    <p:set>
                                      <p:cBhvr>
                                        <p:cTn id="80" dur="1" fill="hold">
                                          <p:stCondLst>
                                            <p:cond delay="999"/>
                                          </p:stCondLst>
                                        </p:cTn>
                                        <p:tgtEl>
                                          <p:spTgt spid="14"/>
                                        </p:tgtEl>
                                        <p:attrNameLst>
                                          <p:attrName>style.visibility</p:attrName>
                                        </p:attrNameLst>
                                      </p:cBhvr>
                                      <p:to>
                                        <p:strVal val="hidden"/>
                                      </p:to>
                                    </p:set>
                                  </p:childTnLst>
                                </p:cTn>
                              </p:par>
                              <p:par>
                                <p:cTn id="81" presetID="23" presetClass="entr" presetSubtype="16" fill="hold" grpId="0" nodeType="withEffect">
                                  <p:stCondLst>
                                    <p:cond delay="0"/>
                                  </p:stCondLst>
                                  <p:childTnLst>
                                    <p:set>
                                      <p:cBhvr>
                                        <p:cTn id="82" dur="1" fill="hold">
                                          <p:stCondLst>
                                            <p:cond delay="0"/>
                                          </p:stCondLst>
                                        </p:cTn>
                                        <p:tgtEl>
                                          <p:spTgt spid="16"/>
                                        </p:tgtEl>
                                        <p:attrNameLst>
                                          <p:attrName>style.visibility</p:attrName>
                                        </p:attrNameLst>
                                      </p:cBhvr>
                                      <p:to>
                                        <p:strVal val="visible"/>
                                      </p:to>
                                    </p:set>
                                    <p:anim calcmode="lin" valueType="num">
                                      <p:cBhvr>
                                        <p:cTn id="83" dur="500" fill="hold"/>
                                        <p:tgtEl>
                                          <p:spTgt spid="16"/>
                                        </p:tgtEl>
                                        <p:attrNameLst>
                                          <p:attrName>ppt_w</p:attrName>
                                        </p:attrNameLst>
                                      </p:cBhvr>
                                      <p:tavLst>
                                        <p:tav tm="0">
                                          <p:val>
                                            <p:fltVal val="0"/>
                                          </p:val>
                                        </p:tav>
                                        <p:tav tm="100000">
                                          <p:val>
                                            <p:strVal val="#ppt_w"/>
                                          </p:val>
                                        </p:tav>
                                      </p:tavLst>
                                    </p:anim>
                                    <p:anim calcmode="lin" valueType="num">
                                      <p:cBhvr>
                                        <p:cTn id="84"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4"/>
                                        </p:tgtEl>
                                        <p:attrNameLst>
                                          <p:attrName>style.visibility</p:attrName>
                                        </p:attrNameLst>
                                      </p:cBhvr>
                                      <p:to>
                                        <p:strVal val="visible"/>
                                      </p:to>
                                    </p:set>
                                    <p:animEffect transition="in" filter="fade">
                                      <p:cBhvr>
                                        <p:cTn id="89" dur="250"/>
                                        <p:tgtEl>
                                          <p:spTgt spid="4"/>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9"/>
                                        </p:tgtEl>
                                        <p:attrNameLst>
                                          <p:attrName>style.visibility</p:attrName>
                                        </p:attrNameLst>
                                      </p:cBhvr>
                                      <p:to>
                                        <p:strVal val="visible"/>
                                      </p:to>
                                    </p:set>
                                    <p:animEffect transition="in" filter="fade">
                                      <p:cBhvr>
                                        <p:cTn id="92" dur="250"/>
                                        <p:tgtEl>
                                          <p:spTgt spid="9"/>
                                        </p:tgtEl>
                                      </p:cBhvr>
                                    </p:animEffect>
                                  </p:childTnLst>
                                </p:cTn>
                              </p:par>
                              <p:par>
                                <p:cTn id="93" presetID="42" presetClass="path" presetSubtype="0" accel="50000" decel="50000" fill="hold" grpId="3" nodeType="withEffect">
                                  <p:stCondLst>
                                    <p:cond delay="0"/>
                                  </p:stCondLst>
                                  <p:childTnLst>
                                    <p:animMotion origin="layout" path="M 2.22222E-6 1.11111E-6 L 0.10833 -0.15741 " pathEditMode="relative" rAng="0" ptsTypes="AA">
                                      <p:cBhvr>
                                        <p:cTn id="94" dur="2000" fill="hold"/>
                                        <p:tgtEl>
                                          <p:spTgt spid="16"/>
                                        </p:tgtEl>
                                        <p:attrNameLst>
                                          <p:attrName>ppt_x</p:attrName>
                                          <p:attrName>ppt_y</p:attrName>
                                        </p:attrNameLst>
                                      </p:cBhvr>
                                      <p:rCtr x="5417" y="-7870"/>
                                    </p:animMotion>
                                  </p:childTnLst>
                                </p:cTn>
                              </p:par>
                              <p:par>
                                <p:cTn id="95" presetID="42" presetClass="path" presetSubtype="0" accel="50000" decel="50000" fill="hold" grpId="2" nodeType="withEffect">
                                  <p:stCondLst>
                                    <p:cond delay="0"/>
                                  </p:stCondLst>
                                  <p:childTnLst>
                                    <p:animMotion origin="layout" path="M -2.77778E-6 1.85185E-6 L -0.12673 -0.27732 " pathEditMode="relative" rAng="0" ptsTypes="AA">
                                      <p:cBhvr>
                                        <p:cTn id="96" dur="2000" fill="hold"/>
                                        <p:tgtEl>
                                          <p:spTgt spid="4"/>
                                        </p:tgtEl>
                                        <p:attrNameLst>
                                          <p:attrName>ppt_x</p:attrName>
                                          <p:attrName>ppt_y</p:attrName>
                                        </p:attrNameLst>
                                      </p:cBhvr>
                                      <p:rCtr x="-6337" y="-13866"/>
                                    </p:animMotion>
                                  </p:childTnLst>
                                </p:cTn>
                              </p:par>
                              <p:par>
                                <p:cTn id="97" presetID="37" presetClass="path" presetSubtype="0" accel="50000" decel="50000" fill="hold" grpId="2" nodeType="withEffect">
                                  <p:stCondLst>
                                    <p:cond delay="0"/>
                                  </p:stCondLst>
                                  <p:childTnLst>
                                    <p:animMotion origin="layout" path="M -3.61111E-6 -0.00046 C 0.01459 -0.01065 0.075 -0.02847 0.10139 -0.04815 C 0.12796 -0.06736 0.14046 -0.09074 0.15782 -0.11713 C 0.17101 -0.14907 0.1757 -0.16667 0.18143 -0.22685 " pathEditMode="relative" rAng="0" ptsTypes="AAAA">
                                      <p:cBhvr>
                                        <p:cTn id="98" dur="2000" fill="hold"/>
                                        <p:tgtEl>
                                          <p:spTgt spid="9"/>
                                        </p:tgtEl>
                                        <p:attrNameLst>
                                          <p:attrName>ppt_x</p:attrName>
                                          <p:attrName>ppt_y</p:attrName>
                                        </p:attrNameLst>
                                      </p:cBhvr>
                                      <p:rCtr x="9063" y="-11319"/>
                                    </p:animMotion>
                                  </p:childTnLst>
                                </p:cTn>
                              </p:par>
                              <p:par>
                                <p:cTn id="99" presetID="10" presetClass="exit" presetSubtype="0" fill="hold" grpId="1" nodeType="withEffect">
                                  <p:stCondLst>
                                    <p:cond delay="0"/>
                                  </p:stCondLst>
                                  <p:childTnLst>
                                    <p:animEffect transition="out" filter="fade">
                                      <p:cBhvr>
                                        <p:cTn id="100" dur="1250"/>
                                        <p:tgtEl>
                                          <p:spTgt spid="3074"/>
                                        </p:tgtEl>
                                      </p:cBhvr>
                                    </p:animEffect>
                                    <p:set>
                                      <p:cBhvr>
                                        <p:cTn id="101" dur="1" fill="hold">
                                          <p:stCondLst>
                                            <p:cond delay="1249"/>
                                          </p:stCondLst>
                                        </p:cTn>
                                        <p:tgtEl>
                                          <p:spTgt spid="3074"/>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7"/>
                                        </p:tgtEl>
                                      </p:cBhvr>
                                    </p:animEffect>
                                    <p:set>
                                      <p:cBhvr>
                                        <p:cTn id="104" dur="1" fill="hold">
                                          <p:stCondLst>
                                            <p:cond delay="499"/>
                                          </p:stCondLst>
                                        </p:cTn>
                                        <p:tgtEl>
                                          <p:spTgt spid="7"/>
                                        </p:tgtEl>
                                        <p:attrNameLst>
                                          <p:attrName>style.visibility</p:attrName>
                                        </p:attrNameLst>
                                      </p:cBhvr>
                                      <p:to>
                                        <p:strVal val="hidden"/>
                                      </p:to>
                                    </p:set>
                                  </p:childTnLst>
                                </p:cTn>
                              </p:par>
                              <p:par>
                                <p:cTn id="105" presetID="10" presetClass="exit" presetSubtype="0" fill="hold" grpId="2" nodeType="withEffect">
                                  <p:stCondLst>
                                    <p:cond delay="0"/>
                                  </p:stCondLst>
                                  <p:childTnLst>
                                    <p:animEffect transition="out" filter="fade">
                                      <p:cBhvr>
                                        <p:cTn id="106" dur="500"/>
                                        <p:tgtEl>
                                          <p:spTgt spid="6"/>
                                        </p:tgtEl>
                                      </p:cBhvr>
                                    </p:animEffect>
                                    <p:set>
                                      <p:cBhvr>
                                        <p:cTn id="107" dur="1" fill="hold">
                                          <p:stCondLst>
                                            <p:cond delay="499"/>
                                          </p:stCondLst>
                                        </p:cTn>
                                        <p:tgtEl>
                                          <p:spTgt spid="6"/>
                                        </p:tgtEl>
                                        <p:attrNameLst>
                                          <p:attrName>style.visibility</p:attrName>
                                        </p:attrNameLst>
                                      </p:cBhvr>
                                      <p:to>
                                        <p:strVal val="hidden"/>
                                      </p:to>
                                    </p:set>
                                  </p:childTnLst>
                                </p:cTn>
                              </p:par>
                            </p:childTnLst>
                          </p:cTn>
                        </p:par>
                        <p:par>
                          <p:cTn id="108" fill="hold">
                            <p:stCondLst>
                              <p:cond delay="2000"/>
                            </p:stCondLst>
                            <p:childTnLst>
                              <p:par>
                                <p:cTn id="109" presetID="23" presetClass="exit" presetSubtype="32" fill="hold" grpId="1" nodeType="afterEffect">
                                  <p:stCondLst>
                                    <p:cond delay="0"/>
                                  </p:stCondLst>
                                  <p:childTnLst>
                                    <p:anim calcmode="lin" valueType="num">
                                      <p:cBhvr>
                                        <p:cTn id="110" dur="500"/>
                                        <p:tgtEl>
                                          <p:spTgt spid="16"/>
                                        </p:tgtEl>
                                        <p:attrNameLst>
                                          <p:attrName>ppt_w</p:attrName>
                                        </p:attrNameLst>
                                      </p:cBhvr>
                                      <p:tavLst>
                                        <p:tav tm="0">
                                          <p:val>
                                            <p:strVal val="ppt_w"/>
                                          </p:val>
                                        </p:tav>
                                        <p:tav tm="100000">
                                          <p:val>
                                            <p:fltVal val="0"/>
                                          </p:val>
                                        </p:tav>
                                      </p:tavLst>
                                    </p:anim>
                                    <p:anim calcmode="lin" valueType="num">
                                      <p:cBhvr>
                                        <p:cTn id="111" dur="500"/>
                                        <p:tgtEl>
                                          <p:spTgt spid="16"/>
                                        </p:tgtEl>
                                        <p:attrNameLst>
                                          <p:attrName>ppt_h</p:attrName>
                                        </p:attrNameLst>
                                      </p:cBhvr>
                                      <p:tavLst>
                                        <p:tav tm="0">
                                          <p:val>
                                            <p:strVal val="ppt_h"/>
                                          </p:val>
                                        </p:tav>
                                        <p:tav tm="100000">
                                          <p:val>
                                            <p:fltVal val="0"/>
                                          </p:val>
                                        </p:tav>
                                      </p:tavLst>
                                    </p:anim>
                                    <p:set>
                                      <p:cBhvr>
                                        <p:cTn id="112" dur="1" fill="hold">
                                          <p:stCondLst>
                                            <p:cond delay="499"/>
                                          </p:stCondLst>
                                        </p:cTn>
                                        <p:tgtEl>
                                          <p:spTgt spid="16"/>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0" presetClass="exit" presetSubtype="0" fill="hold" grpId="1" nodeType="clickEffect">
                                  <p:stCondLst>
                                    <p:cond delay="0"/>
                                  </p:stCondLst>
                                  <p:childTnLst>
                                    <p:set>
                                      <p:cBhvr>
                                        <p:cTn id="116" dur="1" fill="hold">
                                          <p:stCondLst>
                                            <p:cond delay="999"/>
                                          </p:stCondLst>
                                        </p:cTn>
                                        <p:tgtEl>
                                          <p:spTgt spid="9"/>
                                        </p:tgtEl>
                                        <p:attrNameLst>
                                          <p:attrName>style.visibility</p:attrName>
                                        </p:attrNameLst>
                                      </p:cBhvr>
                                      <p:to>
                                        <p:strVal val="hidden"/>
                                      </p:to>
                                    </p:set>
                                    <p:animEffect transition="out" filter="dissolve">
                                      <p:cBhvr>
                                        <p:cTn id="117" dur="1000">
                                          <p:stCondLst>
                                            <p:cond delay="0"/>
                                          </p:stCondLst>
                                        </p:cTn>
                                        <p:tgtEl>
                                          <p:spTgt spid="9"/>
                                        </p:tgtEl>
                                      </p:cBhvr>
                                    </p:animEffect>
                                    <p:anim to="" calcmode="lin" valueType="num">
                                      <p:cBhvr>
                                        <p:cTn id="118" dur="1000" fill="hold">
                                          <p:stCondLst>
                                            <p:cond delay="0"/>
                                          </p:stCondLst>
                                        </p:cTn>
                                        <p:tgtEl>
                                          <p:spTgt spid="9"/>
                                        </p:tgtEl>
                                        <p:attrNameLst>
                                          <p:attrName>ppt_w</p:attrName>
                                        </p:attrNameLst>
                                      </p:cBhvr>
                                      <p:tavLst>
                                        <p:tav tm="0">
                                          <p:val>
                                            <p:strVal val="#ppt_w"/>
                                          </p:val>
                                        </p:tav>
                                        <p:tav tm="100000">
                                          <p:val>
                                            <p:strVal val="#ppt_w*4"/>
                                          </p:val>
                                        </p:tav>
                                      </p:tavLst>
                                    </p:anim>
                                    <p:anim to="" calcmode="lin" valueType="num">
                                      <p:cBhvr>
                                        <p:cTn id="119" dur="1000" fill="hold">
                                          <p:stCondLst>
                                            <p:cond delay="0"/>
                                          </p:stCondLst>
                                        </p:cTn>
                                        <p:tgtEl>
                                          <p:spTgt spid="9"/>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4" grpId="2"/>
      <p:bldP spid="7" grpId="0"/>
      <p:bldP spid="7" grpId="1"/>
      <p:bldP spid="9" grpId="0"/>
      <p:bldP spid="9" grpId="1"/>
      <p:bldP spid="9" grpId="2"/>
      <p:bldP spid="10" grpId="1"/>
      <p:bldP spid="11" grpId="0"/>
      <p:bldP spid="11" grpId="1"/>
      <p:bldP spid="12" grpId="0"/>
      <p:bldP spid="12" grpId="1"/>
      <p:bldP spid="13" grpId="0"/>
      <p:bldP spid="13" grpId="1"/>
      <p:bldP spid="15" grpId="0"/>
      <p:bldP spid="15" grpId="1"/>
      <p:bldP spid="14" grpId="0"/>
      <p:bldP spid="14" grpId="1"/>
      <p:bldP spid="16" grpId="0" animBg="1"/>
      <p:bldP spid="16" grpId="1" animBg="1"/>
      <p:bldP spid="16" grpId="3"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A353EF-747B-452E-B201-AA6BBA40A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5" name="Title 1">
            <a:extLst>
              <a:ext uri="{FF2B5EF4-FFF2-40B4-BE49-F238E27FC236}">
                <a16:creationId xmlns:a16="http://schemas.microsoft.com/office/drawing/2014/main" id="{56AB869A-00E0-4095-8C84-84467A5B4D96}"/>
              </a:ext>
            </a:extLst>
          </p:cNvPr>
          <p:cNvSpPr txBox="1">
            <a:spLocks/>
          </p:cNvSpPr>
          <p:nvPr/>
        </p:nvSpPr>
        <p:spPr>
          <a:xfrm>
            <a:off x="678265" y="1771311"/>
            <a:ext cx="475604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Trust in the LORD</a:t>
            </a:r>
          </a:p>
        </p:txBody>
      </p:sp>
      <p:sp>
        <p:nvSpPr>
          <p:cNvPr id="3074" name="Rectangle 2"/>
          <p:cNvSpPr>
            <a:spLocks noGrp="1" noChangeArrowheads="1"/>
          </p:cNvSpPr>
          <p:nvPr>
            <p:ph type="title"/>
          </p:nvPr>
        </p:nvSpPr>
        <p:spPr>
          <a:xfrm>
            <a:off x="457200" y="1631193"/>
            <a:ext cx="8229600" cy="359561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Trust in the LORD with all your heart, And lean not on your own understanding; In all your ways acknowledge Him, And He shall direct your paths. </a:t>
            </a:r>
            <a:r>
              <a:rPr lang="en-US" altLang="en-US" sz="3200"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a:t>
            </a:r>
            <a:r>
              <a:rPr lang="en-US" altLang="en-US" sz="3200" b="1" i="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Proverbs 3:5-6 </a:t>
            </a:r>
          </a:p>
        </p:txBody>
      </p:sp>
      <p:sp>
        <p:nvSpPr>
          <p:cNvPr id="4" name="Rectangle 2">
            <a:extLst>
              <a:ext uri="{FF2B5EF4-FFF2-40B4-BE49-F238E27FC236}">
                <a16:creationId xmlns:a16="http://schemas.microsoft.com/office/drawing/2014/main" id="{9A408F46-6B28-497A-990B-9EBEBC05581A}"/>
              </a:ext>
            </a:extLst>
          </p:cNvPr>
          <p:cNvSpPr txBox="1">
            <a:spLocks noChangeArrowheads="1"/>
          </p:cNvSpPr>
          <p:nvPr/>
        </p:nvSpPr>
        <p:spPr bwMode="auto">
          <a:xfrm>
            <a:off x="467174" y="2367264"/>
            <a:ext cx="188672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heart</a:t>
            </a:r>
          </a:p>
        </p:txBody>
      </p:sp>
      <p:sp>
        <p:nvSpPr>
          <p:cNvPr id="6" name="Rectangle 2">
            <a:extLst>
              <a:ext uri="{FF2B5EF4-FFF2-40B4-BE49-F238E27FC236}">
                <a16:creationId xmlns:a16="http://schemas.microsoft.com/office/drawing/2014/main" id="{CFD0CEBB-EE0F-4C6E-B8E2-C1D92A87AE17}"/>
              </a:ext>
            </a:extLst>
          </p:cNvPr>
          <p:cNvSpPr txBox="1">
            <a:spLocks noChangeArrowheads="1"/>
          </p:cNvSpPr>
          <p:nvPr/>
        </p:nvSpPr>
        <p:spPr bwMode="auto">
          <a:xfrm>
            <a:off x="619922" y="1706352"/>
            <a:ext cx="486409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Trust in the LORD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6">
            <a:extLst>
              <a:ext uri="{FF2B5EF4-FFF2-40B4-BE49-F238E27FC236}">
                <a16:creationId xmlns:a16="http://schemas.microsoft.com/office/drawing/2014/main" id="{55445DA6-C1A0-4F20-8522-64965243FFC5}"/>
              </a:ext>
            </a:extLst>
          </p:cNvPr>
          <p:cNvSpPr>
            <a:spLocks noChangeArrowheads="1"/>
          </p:cNvSpPr>
          <p:nvPr/>
        </p:nvSpPr>
        <p:spPr bwMode="auto">
          <a:xfrm>
            <a:off x="6201948" y="1676293"/>
            <a:ext cx="901084" cy="8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all</a:t>
            </a:r>
          </a:p>
        </p:txBody>
      </p:sp>
      <p:sp>
        <p:nvSpPr>
          <p:cNvPr id="8" name="Rectangle 7">
            <a:extLst>
              <a:ext uri="{FF2B5EF4-FFF2-40B4-BE49-F238E27FC236}">
                <a16:creationId xmlns:a16="http://schemas.microsoft.com/office/drawing/2014/main" id="{C2CC4DED-5337-4C79-812E-31170F385A29}"/>
              </a:ext>
            </a:extLst>
          </p:cNvPr>
          <p:cNvSpPr>
            <a:spLocks noChangeArrowheads="1"/>
          </p:cNvSpPr>
          <p:nvPr/>
        </p:nvSpPr>
        <p:spPr bwMode="auto">
          <a:xfrm>
            <a:off x="4994441" y="3018536"/>
            <a:ext cx="901084" cy="82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all</a:t>
            </a:r>
          </a:p>
        </p:txBody>
      </p:sp>
    </p:spTree>
    <p:extLst>
      <p:ext uri="{BB962C8B-B14F-4D97-AF65-F5344CB8AC3E}">
        <p14:creationId xmlns:p14="http://schemas.microsoft.com/office/powerpoint/2010/main" val="25271025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09097 -0.16065 " pathEditMode="relative" rAng="0" ptsTypes="AA">
                                      <p:cBhvr>
                                        <p:cTn id="10" dur="750" spd="-100000" fill="hold"/>
                                        <p:tgtEl>
                                          <p:spTgt spid="3074"/>
                                        </p:tgtEl>
                                        <p:attrNameLst>
                                          <p:attrName>ppt_x</p:attrName>
                                          <p:attrName>ppt_y</p:attrName>
                                        </p:attrNameLst>
                                      </p:cBhvr>
                                      <p:rCtr x="-4549" y="-8032"/>
                                    </p:animMotion>
                                  </p:childTnLst>
                                </p:cTn>
                              </p:par>
                            </p:childTnLst>
                          </p:cTn>
                        </p:par>
                        <p:par>
                          <p:cTn id="11" fill="hold">
                            <p:stCondLst>
                              <p:cond delay="75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dissolve">
                                      <p:cBhvr>
                                        <p:cTn id="29" dur="500">
                                          <p:stCondLst>
                                            <p:cond delay="0"/>
                                          </p:stCondLst>
                                        </p:cTn>
                                        <p:tgtEl>
                                          <p:spTgt spid="7"/>
                                        </p:tgtEl>
                                      </p:cBhvr>
                                    </p:animEffect>
                                    <p:anim to="" calcmode="lin" valueType="num">
                                      <p:cBhvr>
                                        <p:cTn id="30"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1"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32" presetID="0" presetClass="entr" presetSubtype="0" fill="hold" grpId="0" nodeType="withEffect">
                                  <p:stCondLst>
                                    <p:cond delay="250"/>
                                  </p:stCondLst>
                                  <p:childTnLst>
                                    <p:set>
                                      <p:cBhvr>
                                        <p:cTn id="33" dur="1" fill="hold">
                                          <p:stCondLst>
                                            <p:cond delay="0"/>
                                          </p:stCondLst>
                                        </p:cTn>
                                        <p:tgtEl>
                                          <p:spTgt spid="8"/>
                                        </p:tgtEl>
                                        <p:attrNameLst>
                                          <p:attrName>style.visibility</p:attrName>
                                        </p:attrNameLst>
                                      </p:cBhvr>
                                      <p:to>
                                        <p:strVal val="visible"/>
                                      </p:to>
                                    </p:set>
                                    <p:animEffect transition="in" filter="dissolve">
                                      <p:cBhvr>
                                        <p:cTn id="34" dur="500">
                                          <p:stCondLst>
                                            <p:cond delay="0"/>
                                          </p:stCondLst>
                                        </p:cTn>
                                        <p:tgtEl>
                                          <p:spTgt spid="8"/>
                                        </p:tgtEl>
                                      </p:cBhvr>
                                    </p:animEffect>
                                    <p:anim to="" calcmode="lin" valueType="num">
                                      <p:cBhvr>
                                        <p:cTn id="35"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6"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074" grpId="0"/>
      <p:bldP spid="3074" grpId="2"/>
      <p:bldP spid="4" grpId="1"/>
      <p:bldP spid="6"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E6B6B02-1D9F-40CF-A7CC-02B66729E6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6" y="-37260"/>
            <a:ext cx="9144000" cy="6895259"/>
          </a:xfrm>
          <a:prstGeom prst="rect">
            <a:avLst/>
          </a:prstGeom>
        </p:spPr>
      </p:pic>
      <p:pic>
        <p:nvPicPr>
          <p:cNvPr id="3" name="Picture 2">
            <a:extLst>
              <a:ext uri="{FF2B5EF4-FFF2-40B4-BE49-F238E27FC236}">
                <a16:creationId xmlns:a16="http://schemas.microsoft.com/office/drawing/2014/main" id="{1FF240D2-5F2C-44DA-9F7A-E18D250003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6" y="-37260"/>
            <a:ext cx="9144001" cy="6895259"/>
          </a:xfrm>
          <a:prstGeom prst="rect">
            <a:avLst/>
          </a:prstGeom>
        </p:spPr>
      </p:pic>
      <p:pic>
        <p:nvPicPr>
          <p:cNvPr id="4" name="Picture 2">
            <a:extLst>
              <a:ext uri="{FF2B5EF4-FFF2-40B4-BE49-F238E27FC236}">
                <a16:creationId xmlns:a16="http://schemas.microsoft.com/office/drawing/2014/main" id="{142D73E0-8D73-4CCB-9DB8-BADAF1CDC2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6" y="-37260"/>
            <a:ext cx="9144000" cy="6895259"/>
          </a:xfrm>
          <a:prstGeom prst="rect">
            <a:avLst/>
          </a:prstGeom>
        </p:spPr>
      </p:pic>
      <p:pic>
        <p:nvPicPr>
          <p:cNvPr id="5" name="Picture 2">
            <a:extLst>
              <a:ext uri="{FF2B5EF4-FFF2-40B4-BE49-F238E27FC236}">
                <a16:creationId xmlns:a16="http://schemas.microsoft.com/office/drawing/2014/main" id="{182D5428-DE11-4E5B-8777-3D8499E387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96" y="-26626"/>
            <a:ext cx="9144001" cy="6884626"/>
          </a:xfrm>
          <a:prstGeom prst="rect">
            <a:avLst/>
          </a:prstGeom>
        </p:spPr>
      </p:pic>
      <p:pic>
        <p:nvPicPr>
          <p:cNvPr id="6" name="Picture 2">
            <a:extLst>
              <a:ext uri="{FF2B5EF4-FFF2-40B4-BE49-F238E27FC236}">
                <a16:creationId xmlns:a16="http://schemas.microsoft.com/office/drawing/2014/main" id="{6C277C3E-CFBD-41AE-AEFC-555E6C90E5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96" y="-37260"/>
            <a:ext cx="9144001" cy="6895259"/>
          </a:xfrm>
          <a:prstGeom prst="rect">
            <a:avLst/>
          </a:prstGeom>
        </p:spPr>
      </p:pic>
      <p:pic>
        <p:nvPicPr>
          <p:cNvPr id="7" name="Picture 2">
            <a:extLst>
              <a:ext uri="{FF2B5EF4-FFF2-40B4-BE49-F238E27FC236}">
                <a16:creationId xmlns:a16="http://schemas.microsoft.com/office/drawing/2014/main" id="{2DE9C3FD-359E-41C2-A4FB-84DE33F5D3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96" y="-37260"/>
            <a:ext cx="9144000" cy="6895259"/>
          </a:xfrm>
          <a:prstGeom prst="rect">
            <a:avLst/>
          </a:prstGeom>
        </p:spPr>
      </p:pic>
      <p:pic>
        <p:nvPicPr>
          <p:cNvPr id="8" name="Picture 2">
            <a:extLst>
              <a:ext uri="{FF2B5EF4-FFF2-40B4-BE49-F238E27FC236}">
                <a16:creationId xmlns:a16="http://schemas.microsoft.com/office/drawing/2014/main" id="{25C2A3F0-827E-48C3-BED6-C378E9C2F6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96" y="-37260"/>
            <a:ext cx="9144000" cy="6895259"/>
          </a:xfrm>
          <a:prstGeom prst="rect">
            <a:avLst/>
          </a:prstGeom>
        </p:spPr>
      </p:pic>
      <p:pic>
        <p:nvPicPr>
          <p:cNvPr id="9" name="Picture 2">
            <a:extLst>
              <a:ext uri="{FF2B5EF4-FFF2-40B4-BE49-F238E27FC236}">
                <a16:creationId xmlns:a16="http://schemas.microsoft.com/office/drawing/2014/main" id="{30E75ECE-4363-43F9-9DFB-A25769EC3B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96" y="-37260"/>
            <a:ext cx="9144000" cy="6895259"/>
          </a:xfrm>
          <a:prstGeom prst="rect">
            <a:avLst/>
          </a:prstGeom>
        </p:spPr>
      </p:pic>
      <p:pic>
        <p:nvPicPr>
          <p:cNvPr id="10" name="Picture 2">
            <a:extLst>
              <a:ext uri="{FF2B5EF4-FFF2-40B4-BE49-F238E27FC236}">
                <a16:creationId xmlns:a16="http://schemas.microsoft.com/office/drawing/2014/main" id="{9270C17F-B718-4B3A-BFB2-72D915E34B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359" y="-37260"/>
            <a:ext cx="9228510" cy="6895259"/>
          </a:xfrm>
          <a:prstGeom prst="rect">
            <a:avLst/>
          </a:prstGeom>
        </p:spPr>
      </p:pic>
      <p:pic>
        <p:nvPicPr>
          <p:cNvPr id="11" name="Picture 2">
            <a:extLst>
              <a:ext uri="{FF2B5EF4-FFF2-40B4-BE49-F238E27FC236}">
                <a16:creationId xmlns:a16="http://schemas.microsoft.com/office/drawing/2014/main" id="{1A2F5ACF-13C1-48B3-AD71-A38B4BFF8DD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96" y="-37260"/>
            <a:ext cx="9144000" cy="6895259"/>
          </a:xfrm>
          <a:prstGeom prst="rect">
            <a:avLst/>
          </a:prstGeom>
        </p:spPr>
      </p:pic>
      <p:pic>
        <p:nvPicPr>
          <p:cNvPr id="12" name="Picture 2">
            <a:extLst>
              <a:ext uri="{FF2B5EF4-FFF2-40B4-BE49-F238E27FC236}">
                <a16:creationId xmlns:a16="http://schemas.microsoft.com/office/drawing/2014/main" id="{13526D33-3560-4743-9EBA-6B6D9BD963D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96" y="-37260"/>
            <a:ext cx="9144000" cy="6895259"/>
          </a:xfrm>
          <a:prstGeom prst="rect">
            <a:avLst/>
          </a:prstGeom>
        </p:spPr>
      </p:pic>
      <p:pic>
        <p:nvPicPr>
          <p:cNvPr id="13" name="Picture 2">
            <a:extLst>
              <a:ext uri="{FF2B5EF4-FFF2-40B4-BE49-F238E27FC236}">
                <a16:creationId xmlns:a16="http://schemas.microsoft.com/office/drawing/2014/main" id="{F141F3FD-D339-49C3-883A-007B94AF2FD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96" y="-37260"/>
            <a:ext cx="9144000" cy="6895259"/>
          </a:xfrm>
          <a:prstGeom prst="rect">
            <a:avLst/>
          </a:prstGeom>
        </p:spPr>
      </p:pic>
      <p:pic>
        <p:nvPicPr>
          <p:cNvPr id="14" name="Picture 2">
            <a:extLst>
              <a:ext uri="{FF2B5EF4-FFF2-40B4-BE49-F238E27FC236}">
                <a16:creationId xmlns:a16="http://schemas.microsoft.com/office/drawing/2014/main" id="{6C3BB46A-23A0-4C43-AC63-787B05644E6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896" y="-37260"/>
            <a:ext cx="9144000" cy="6895259"/>
          </a:xfrm>
          <a:prstGeom prst="rect">
            <a:avLst/>
          </a:prstGeom>
        </p:spPr>
      </p:pic>
      <p:pic>
        <p:nvPicPr>
          <p:cNvPr id="15" name="Picture 2">
            <a:extLst>
              <a:ext uri="{FF2B5EF4-FFF2-40B4-BE49-F238E27FC236}">
                <a16:creationId xmlns:a16="http://schemas.microsoft.com/office/drawing/2014/main" id="{8FFB9951-DE90-44D8-809E-2C852ADB734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8504" y="-37260"/>
            <a:ext cx="9128785" cy="6895259"/>
          </a:xfrm>
          <a:prstGeom prst="rect">
            <a:avLst/>
          </a:prstGeom>
        </p:spPr>
      </p:pic>
      <p:pic>
        <p:nvPicPr>
          <p:cNvPr id="16" name="Picture 2">
            <a:extLst>
              <a:ext uri="{FF2B5EF4-FFF2-40B4-BE49-F238E27FC236}">
                <a16:creationId xmlns:a16="http://schemas.microsoft.com/office/drawing/2014/main" id="{EF0E0404-C74B-4DB4-8EEF-E6A902B21EC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896" y="-37260"/>
            <a:ext cx="9144000" cy="6895259"/>
          </a:xfrm>
          <a:prstGeom prst="rect">
            <a:avLst/>
          </a:prstGeom>
        </p:spPr>
      </p:pic>
      <p:pic>
        <p:nvPicPr>
          <p:cNvPr id="17" name="Picture 2">
            <a:extLst>
              <a:ext uri="{FF2B5EF4-FFF2-40B4-BE49-F238E27FC236}">
                <a16:creationId xmlns:a16="http://schemas.microsoft.com/office/drawing/2014/main" id="{D8B7D932-E96E-4A7C-9CA0-8BF60D897A2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896" y="-37260"/>
            <a:ext cx="9144000" cy="6895259"/>
          </a:xfrm>
          <a:prstGeom prst="rect">
            <a:avLst/>
          </a:prstGeom>
        </p:spPr>
      </p:pic>
      <p:pic>
        <p:nvPicPr>
          <p:cNvPr id="18" name="Picture 4">
            <a:extLst>
              <a:ext uri="{FF2B5EF4-FFF2-40B4-BE49-F238E27FC236}">
                <a16:creationId xmlns:a16="http://schemas.microsoft.com/office/drawing/2014/main" id="{DBAFC617-D91E-452C-9E88-D6F0E476850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896" y="-37260"/>
            <a:ext cx="9144001" cy="6895259"/>
          </a:xfrm>
          <a:prstGeom prst="rect">
            <a:avLst/>
          </a:prstGeom>
        </p:spPr>
      </p:pic>
      <p:pic>
        <p:nvPicPr>
          <p:cNvPr id="19" name="Picture 6">
            <a:extLst>
              <a:ext uri="{FF2B5EF4-FFF2-40B4-BE49-F238E27FC236}">
                <a16:creationId xmlns:a16="http://schemas.microsoft.com/office/drawing/2014/main" id="{7407C082-0A6C-4F9C-B534-4313423747F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896" y="-37260"/>
            <a:ext cx="9144000" cy="6895259"/>
          </a:xfrm>
          <a:prstGeom prst="rect">
            <a:avLst/>
          </a:prstGeom>
        </p:spPr>
      </p:pic>
      <p:pic>
        <p:nvPicPr>
          <p:cNvPr id="20" name="Picture 2">
            <a:extLst>
              <a:ext uri="{FF2B5EF4-FFF2-40B4-BE49-F238E27FC236}">
                <a16:creationId xmlns:a16="http://schemas.microsoft.com/office/drawing/2014/main" id="{29F7F6F1-3773-4F63-BB19-94C59C89516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896" y="-37260"/>
            <a:ext cx="9144000" cy="6895259"/>
          </a:xfrm>
          <a:prstGeom prst="rect">
            <a:avLst/>
          </a:prstGeom>
        </p:spPr>
      </p:pic>
      <p:pic>
        <p:nvPicPr>
          <p:cNvPr id="21" name="Picture 2">
            <a:extLst>
              <a:ext uri="{FF2B5EF4-FFF2-40B4-BE49-F238E27FC236}">
                <a16:creationId xmlns:a16="http://schemas.microsoft.com/office/drawing/2014/main" id="{CD95C2E9-9D03-48A6-847A-92CD59085D1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896" y="-39710"/>
            <a:ext cx="9144000" cy="6897709"/>
          </a:xfrm>
          <a:prstGeom prst="rect">
            <a:avLst/>
          </a:prstGeom>
        </p:spPr>
      </p:pic>
      <p:pic>
        <p:nvPicPr>
          <p:cNvPr id="22" name="Picture 2">
            <a:extLst>
              <a:ext uri="{FF2B5EF4-FFF2-40B4-BE49-F238E27FC236}">
                <a16:creationId xmlns:a16="http://schemas.microsoft.com/office/drawing/2014/main" id="{6026F12B-9B51-4753-B62F-D47A9BA3BD0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896" y="-37260"/>
            <a:ext cx="9144000" cy="6895259"/>
          </a:xfrm>
          <a:prstGeom prst="rect">
            <a:avLst/>
          </a:prstGeom>
        </p:spPr>
      </p:pic>
      <p:pic>
        <p:nvPicPr>
          <p:cNvPr id="23" name="Picture 8">
            <a:extLst>
              <a:ext uri="{FF2B5EF4-FFF2-40B4-BE49-F238E27FC236}">
                <a16:creationId xmlns:a16="http://schemas.microsoft.com/office/drawing/2014/main" id="{400237A1-6B5B-4697-84F9-D4315BF5BFA1}"/>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896" y="-37260"/>
            <a:ext cx="9144000" cy="6895259"/>
          </a:xfrm>
          <a:prstGeom prst="rect">
            <a:avLst/>
          </a:prstGeom>
        </p:spPr>
      </p:pic>
      <p:pic>
        <p:nvPicPr>
          <p:cNvPr id="24" name="Picture 4">
            <a:extLst>
              <a:ext uri="{FF2B5EF4-FFF2-40B4-BE49-F238E27FC236}">
                <a16:creationId xmlns:a16="http://schemas.microsoft.com/office/drawing/2014/main" id="{0EB9FAB5-E59D-44A0-A9F8-7FBDE78F698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pic>
        <p:nvPicPr>
          <p:cNvPr id="25" name="Picture 2">
            <a:extLst>
              <a:ext uri="{FF2B5EF4-FFF2-40B4-BE49-F238E27FC236}">
                <a16:creationId xmlns:a16="http://schemas.microsoft.com/office/drawing/2014/main" id="{6036B30D-D66D-4876-B0E2-CACDBCAE1231}"/>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0896" y="-22178"/>
            <a:ext cx="9144000" cy="6880178"/>
          </a:xfrm>
          <a:prstGeom prst="rect">
            <a:avLst/>
          </a:prstGeom>
        </p:spPr>
      </p:pic>
      <p:pic>
        <p:nvPicPr>
          <p:cNvPr id="26" name="Picture 2">
            <a:extLst>
              <a:ext uri="{FF2B5EF4-FFF2-40B4-BE49-F238E27FC236}">
                <a16:creationId xmlns:a16="http://schemas.microsoft.com/office/drawing/2014/main" id="{700D5957-8828-4CF2-B16C-2465C8F21E85}"/>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7" name="Title 1">
            <a:extLst>
              <a:ext uri="{FF2B5EF4-FFF2-40B4-BE49-F238E27FC236}">
                <a16:creationId xmlns:a16="http://schemas.microsoft.com/office/drawing/2014/main" id="{EA930ED6-A718-457D-A6C5-B9E812A31553}"/>
              </a:ext>
            </a:extLst>
          </p:cNvPr>
          <p:cNvSpPr txBox="1">
            <a:spLocks/>
          </p:cNvSpPr>
          <p:nvPr/>
        </p:nvSpPr>
        <p:spPr>
          <a:xfrm>
            <a:off x="2419993" y="4124140"/>
            <a:ext cx="423836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240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442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8" name="Title 1">
            <a:extLst>
              <a:ext uri="{FF2B5EF4-FFF2-40B4-BE49-F238E27FC236}">
                <a16:creationId xmlns:a16="http://schemas.microsoft.com/office/drawing/2014/main" id="{B1D45F13-B156-4699-B49C-3239D103FD4E}"/>
              </a:ext>
            </a:extLst>
          </p:cNvPr>
          <p:cNvSpPr txBox="1">
            <a:spLocks/>
          </p:cNvSpPr>
          <p:nvPr/>
        </p:nvSpPr>
        <p:spPr>
          <a:xfrm>
            <a:off x="2362803" y="4795712"/>
            <a:ext cx="4032709"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29" name="Title 1">
            <a:extLst>
              <a:ext uri="{FF2B5EF4-FFF2-40B4-BE49-F238E27FC236}">
                <a16:creationId xmlns:a16="http://schemas.microsoft.com/office/drawing/2014/main" id="{9B971562-BE4F-4A04-8ADA-5BE4A5CB4D8C}"/>
              </a:ext>
            </a:extLst>
          </p:cNvPr>
          <p:cNvSpPr txBox="1">
            <a:spLocks/>
          </p:cNvSpPr>
          <p:nvPr/>
        </p:nvSpPr>
        <p:spPr>
          <a:xfrm>
            <a:off x="4128238" y="2777667"/>
            <a:ext cx="449650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 name="Rectangle 2">
            <a:extLst>
              <a:ext uri="{FF2B5EF4-FFF2-40B4-BE49-F238E27FC236}">
                <a16:creationId xmlns:a16="http://schemas.microsoft.com/office/drawing/2014/main" id="{B426EB56-DE1D-464D-87CB-A3905E64B082}"/>
              </a:ext>
            </a:extLst>
          </p:cNvPr>
          <p:cNvSpPr>
            <a:spLocks noGrp="1" noChangeArrowheads="1"/>
          </p:cNvSpPr>
          <p:nvPr>
            <p:ph type="title"/>
          </p:nvPr>
        </p:nvSpPr>
        <p:spPr>
          <a:xfrm>
            <a:off x="457200" y="631733"/>
            <a:ext cx="8229600" cy="559453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Brethren, I do not count myself to have apprehended; but one thing I do, forgetting those things which are behind and reaching forward to those things which are ahead,    I press toward the goal for the prize of the upward call of God in Christ Jesus. </a:t>
            </a:r>
            <a:r>
              <a:rPr lang="en-US" altLang="en-US" sz="3200"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a:t>
            </a:r>
            <a:r>
              <a:rPr lang="en-US" altLang="en-US" sz="3200" b="1" i="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Philippians 3:13-14 </a:t>
            </a:r>
          </a:p>
        </p:txBody>
      </p:sp>
      <p:sp>
        <p:nvSpPr>
          <p:cNvPr id="31" name="Rectangle 2">
            <a:extLst>
              <a:ext uri="{FF2B5EF4-FFF2-40B4-BE49-F238E27FC236}">
                <a16:creationId xmlns:a16="http://schemas.microsoft.com/office/drawing/2014/main" id="{A6544ED8-84CA-4B6B-AA1C-E0660E8448D9}"/>
              </a:ext>
            </a:extLst>
          </p:cNvPr>
          <p:cNvSpPr txBox="1">
            <a:spLocks noChangeArrowheads="1"/>
          </p:cNvSpPr>
          <p:nvPr/>
        </p:nvSpPr>
        <p:spPr bwMode="auto">
          <a:xfrm>
            <a:off x="2487118" y="4066779"/>
            <a:ext cx="4089134" cy="743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toward the goal</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2" name="Rectangle 2">
            <a:extLst>
              <a:ext uri="{FF2B5EF4-FFF2-40B4-BE49-F238E27FC236}">
                <a16:creationId xmlns:a16="http://schemas.microsoft.com/office/drawing/2014/main" id="{53CFC769-071A-4E2A-949B-066852417D37}"/>
              </a:ext>
            </a:extLst>
          </p:cNvPr>
          <p:cNvSpPr txBox="1">
            <a:spLocks noChangeArrowheads="1"/>
          </p:cNvSpPr>
          <p:nvPr/>
        </p:nvSpPr>
        <p:spPr bwMode="auto">
          <a:xfrm>
            <a:off x="2383504" y="4760434"/>
            <a:ext cx="3993021" cy="690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upward call</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3" name="Rectangle 2">
            <a:extLst>
              <a:ext uri="{FF2B5EF4-FFF2-40B4-BE49-F238E27FC236}">
                <a16:creationId xmlns:a16="http://schemas.microsoft.com/office/drawing/2014/main" id="{35717378-7D51-4223-A56C-5BF726BC5520}"/>
              </a:ext>
            </a:extLst>
          </p:cNvPr>
          <p:cNvSpPr txBox="1">
            <a:spLocks noChangeArrowheads="1"/>
          </p:cNvSpPr>
          <p:nvPr/>
        </p:nvSpPr>
        <p:spPr bwMode="auto">
          <a:xfrm>
            <a:off x="4213114" y="2720135"/>
            <a:ext cx="4353636" cy="749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reaching forward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4" name="Rectangle 2">
            <a:extLst>
              <a:ext uri="{FF2B5EF4-FFF2-40B4-BE49-F238E27FC236}">
                <a16:creationId xmlns:a16="http://schemas.microsoft.com/office/drawing/2014/main" id="{1AFFF3D0-0C1E-4158-AAC8-C9A8D1A09ED2}"/>
              </a:ext>
            </a:extLst>
          </p:cNvPr>
          <p:cNvSpPr txBox="1">
            <a:spLocks noChangeArrowheads="1"/>
          </p:cNvSpPr>
          <p:nvPr/>
        </p:nvSpPr>
        <p:spPr bwMode="auto">
          <a:xfrm>
            <a:off x="3546389" y="3222262"/>
            <a:ext cx="4938847"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God in Christ Jesus</a:t>
            </a:r>
          </a:p>
        </p:txBody>
      </p:sp>
      <p:sp>
        <p:nvSpPr>
          <p:cNvPr id="35" name="Rectangle 2">
            <a:extLst>
              <a:ext uri="{FF2B5EF4-FFF2-40B4-BE49-F238E27FC236}">
                <a16:creationId xmlns:a16="http://schemas.microsoft.com/office/drawing/2014/main" id="{F3C147ED-2AE3-4B4C-BE4A-C6F9F6BB7A1D}"/>
              </a:ext>
            </a:extLst>
          </p:cNvPr>
          <p:cNvSpPr txBox="1">
            <a:spLocks noChangeArrowheads="1"/>
          </p:cNvSpPr>
          <p:nvPr/>
        </p:nvSpPr>
        <p:spPr bwMode="auto">
          <a:xfrm>
            <a:off x="351745" y="3877170"/>
            <a:ext cx="2922796" cy="1559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forgetting behind</a:t>
            </a:r>
          </a:p>
        </p:txBody>
      </p:sp>
      <p:sp>
        <p:nvSpPr>
          <p:cNvPr id="36" name="Rectangle 2">
            <a:extLst>
              <a:ext uri="{FF2B5EF4-FFF2-40B4-BE49-F238E27FC236}">
                <a16:creationId xmlns:a16="http://schemas.microsoft.com/office/drawing/2014/main" id="{B1027C57-1AEF-4D2B-876D-2930D40A551B}"/>
              </a:ext>
            </a:extLst>
          </p:cNvPr>
          <p:cNvSpPr txBox="1">
            <a:spLocks noChangeArrowheads="1"/>
          </p:cNvSpPr>
          <p:nvPr/>
        </p:nvSpPr>
        <p:spPr bwMode="auto">
          <a:xfrm>
            <a:off x="6749170" y="4729788"/>
            <a:ext cx="1851906" cy="747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God in</a:t>
            </a:r>
          </a:p>
        </p:txBody>
      </p:sp>
      <p:sp>
        <p:nvSpPr>
          <p:cNvPr id="37" name="Rectangle 2">
            <a:extLst>
              <a:ext uri="{FF2B5EF4-FFF2-40B4-BE49-F238E27FC236}">
                <a16:creationId xmlns:a16="http://schemas.microsoft.com/office/drawing/2014/main" id="{99C1FC13-1178-4926-A2D3-7840DF0D14E4}"/>
              </a:ext>
            </a:extLst>
          </p:cNvPr>
          <p:cNvSpPr txBox="1">
            <a:spLocks noChangeArrowheads="1"/>
          </p:cNvSpPr>
          <p:nvPr/>
        </p:nvSpPr>
        <p:spPr bwMode="auto">
          <a:xfrm>
            <a:off x="1084112" y="5392289"/>
            <a:ext cx="3033069" cy="765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Christ Jesus</a:t>
            </a:r>
          </a:p>
        </p:txBody>
      </p:sp>
      <p:sp>
        <p:nvSpPr>
          <p:cNvPr id="38" name="Rectangle 2">
            <a:extLst>
              <a:ext uri="{FF2B5EF4-FFF2-40B4-BE49-F238E27FC236}">
                <a16:creationId xmlns:a16="http://schemas.microsoft.com/office/drawing/2014/main" id="{0ADD95B3-8AC7-44B1-B23D-F0F1F29F0082}"/>
              </a:ext>
            </a:extLst>
          </p:cNvPr>
          <p:cNvSpPr txBox="1">
            <a:spLocks noChangeArrowheads="1"/>
          </p:cNvSpPr>
          <p:nvPr/>
        </p:nvSpPr>
        <p:spPr bwMode="auto">
          <a:xfrm>
            <a:off x="1512735" y="2034084"/>
            <a:ext cx="2776415" cy="771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forgetting</a:t>
            </a:r>
          </a:p>
        </p:txBody>
      </p:sp>
      <p:sp>
        <p:nvSpPr>
          <p:cNvPr id="39" name="Rectangle 2">
            <a:extLst>
              <a:ext uri="{FF2B5EF4-FFF2-40B4-BE49-F238E27FC236}">
                <a16:creationId xmlns:a16="http://schemas.microsoft.com/office/drawing/2014/main" id="{801CCB78-E9B8-469C-9644-91A51AAFD9ED}"/>
              </a:ext>
            </a:extLst>
          </p:cNvPr>
          <p:cNvSpPr txBox="1">
            <a:spLocks noChangeArrowheads="1"/>
          </p:cNvSpPr>
          <p:nvPr/>
        </p:nvSpPr>
        <p:spPr bwMode="auto">
          <a:xfrm>
            <a:off x="1373981" y="2725611"/>
            <a:ext cx="2168551" cy="729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behind</a:t>
            </a:r>
          </a:p>
        </p:txBody>
      </p:sp>
      <p:sp>
        <p:nvSpPr>
          <p:cNvPr id="40" name="Rectangle 6">
            <a:extLst>
              <a:ext uri="{FF2B5EF4-FFF2-40B4-BE49-F238E27FC236}">
                <a16:creationId xmlns:a16="http://schemas.microsoft.com/office/drawing/2014/main" id="{20ABC63B-5F8D-41FA-8676-6F5EFF56699D}"/>
              </a:ext>
            </a:extLst>
          </p:cNvPr>
          <p:cNvSpPr>
            <a:spLocks noChangeArrowheads="1"/>
          </p:cNvSpPr>
          <p:nvPr/>
        </p:nvSpPr>
        <p:spPr bwMode="auto">
          <a:xfrm>
            <a:off x="4763701" y="3135422"/>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1654814042"/>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70" decel="100000"/>
                                        <p:tgtEl>
                                          <p:spTgt spid="30"/>
                                        </p:tgtEl>
                                      </p:cBhvr>
                                    </p:animEffect>
                                    <p:animScale>
                                      <p:cBhvr>
                                        <p:cTn id="8" dur="770" decel="100000"/>
                                        <p:tgtEl>
                                          <p:spTgt spid="30"/>
                                        </p:tgtEl>
                                      </p:cBhvr>
                                      <p:from x="10000" y="10000"/>
                                      <p:to x="200000" y="450000"/>
                                    </p:animScale>
                                    <p:animScale>
                                      <p:cBhvr>
                                        <p:cTn id="9" dur="1230" accel="100000" fill="hold">
                                          <p:stCondLst>
                                            <p:cond delay="770"/>
                                          </p:stCondLst>
                                        </p:cTn>
                                        <p:tgtEl>
                                          <p:spTgt spid="30"/>
                                        </p:tgtEl>
                                      </p:cBhvr>
                                      <p:from x="200000" y="450000"/>
                                      <p:to x="100000" y="100000"/>
                                    </p:animScale>
                                    <p:set>
                                      <p:cBhvr>
                                        <p:cTn id="10" dur="770" fill="hold"/>
                                        <p:tgtEl>
                                          <p:spTgt spid="30"/>
                                        </p:tgtEl>
                                        <p:attrNameLst>
                                          <p:attrName>ppt_x</p:attrName>
                                        </p:attrNameLst>
                                      </p:cBhvr>
                                      <p:to>
                                        <p:strVal val="(0.5)"/>
                                      </p:to>
                                    </p:set>
                                    <p:anim from="(0.5)" to="(#ppt_x)" calcmode="lin" valueType="num">
                                      <p:cBhvr>
                                        <p:cTn id="11" dur="1230" accel="100000" fill="hold">
                                          <p:stCondLst>
                                            <p:cond delay="770"/>
                                          </p:stCondLst>
                                        </p:cTn>
                                        <p:tgtEl>
                                          <p:spTgt spid="30"/>
                                        </p:tgtEl>
                                        <p:attrNameLst>
                                          <p:attrName>ppt_x</p:attrName>
                                        </p:attrNameLst>
                                      </p:cBhvr>
                                    </p:anim>
                                    <p:set>
                                      <p:cBhvr>
                                        <p:cTn id="12" dur="770" fill="hold"/>
                                        <p:tgtEl>
                                          <p:spTgt spid="30"/>
                                        </p:tgtEl>
                                        <p:attrNameLst>
                                          <p:attrName>ppt_y</p:attrName>
                                        </p:attrNameLst>
                                      </p:cBhvr>
                                      <p:to>
                                        <p:strVal val="(#ppt_y+0.4)"/>
                                      </p:to>
                                    </p:set>
                                    <p:anim from="(#ppt_y+0.4)" to="(#ppt_y)" calcmode="lin" valueType="num">
                                      <p:cBhvr>
                                        <p:cTn id="13" dur="1230" accel="100000" fill="hold">
                                          <p:stCondLst>
                                            <p:cond delay="770"/>
                                          </p:stCondLst>
                                        </p:cTn>
                                        <p:tgtEl>
                                          <p:spTgt spid="30"/>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left)">
                                      <p:cBhvr>
                                        <p:cTn id="18" dur="500"/>
                                        <p:tgtEl>
                                          <p:spTgt spid="29"/>
                                        </p:tgtEl>
                                      </p:cBhvr>
                                    </p:animEffect>
                                  </p:childTnLst>
                                </p:cTn>
                              </p:par>
                              <p:par>
                                <p:cTn id="19" presetID="18" presetClass="emph" presetSubtype="0" fill="hold" grpId="1" nodeType="withEffect">
                                  <p:stCondLst>
                                    <p:cond delay="0"/>
                                  </p:stCondLst>
                                  <p:childTnLst>
                                    <p:set>
                                      <p:cBhvr override="childStyle">
                                        <p:cTn id="20" dur="500" fill="hold"/>
                                        <p:tgtEl>
                                          <p:spTgt spid="29"/>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18" presetClass="emph" presetSubtype="0" fill="hold" grpId="1" nodeType="withEffect">
                                  <p:stCondLst>
                                    <p:cond delay="0"/>
                                  </p:stCondLst>
                                  <p:childTnLst>
                                    <p:set>
                                      <p:cBhvr override="childStyle">
                                        <p:cTn id="30" dur="500" fill="hold"/>
                                        <p:tgtEl>
                                          <p:spTgt spid="27"/>
                                        </p:tgtEl>
                                        <p:attrNameLst>
                                          <p:attrName>style.textDecorationUnderline</p:attrName>
                                        </p:attrNameLst>
                                      </p:cBhvr>
                                      <p:to>
                                        <p:strVal val="true"/>
                                      </p:to>
                                    </p:set>
                                  </p:childTnLst>
                                </p:cTn>
                              </p:par>
                              <p:par>
                                <p:cTn id="31" presetID="22" presetClass="entr" presetSubtype="8"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left)">
                                      <p:cBhvr>
                                        <p:cTn id="33" dur="500"/>
                                        <p:tgtEl>
                                          <p:spTgt spid="31"/>
                                        </p:tgtEl>
                                      </p:cBhvr>
                                    </p:animEffect>
                                  </p:childTnLst>
                                </p:cTn>
                              </p:par>
                              <p:par>
                                <p:cTn id="34" presetID="22" presetClass="entr" presetSubtype="8" fill="hold" grpId="0" nodeType="withEffect">
                                  <p:stCondLst>
                                    <p:cond delay="40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500"/>
                                        <p:tgtEl>
                                          <p:spTgt spid="28"/>
                                        </p:tgtEl>
                                      </p:cBhvr>
                                    </p:animEffect>
                                  </p:childTnLst>
                                </p:cTn>
                              </p:par>
                              <p:par>
                                <p:cTn id="37" presetID="18" presetClass="emph" presetSubtype="0" fill="hold" grpId="1" nodeType="withEffect">
                                  <p:stCondLst>
                                    <p:cond delay="400"/>
                                  </p:stCondLst>
                                  <p:childTnLst>
                                    <p:set>
                                      <p:cBhvr override="childStyle">
                                        <p:cTn id="38" dur="500" fill="hold"/>
                                        <p:tgtEl>
                                          <p:spTgt spid="28"/>
                                        </p:tgtEl>
                                        <p:attrNameLst>
                                          <p:attrName>style.textDecorationUnderline</p:attrName>
                                        </p:attrNameLst>
                                      </p:cBhvr>
                                      <p:to>
                                        <p:strVal val="true"/>
                                      </p:to>
                                    </p:set>
                                  </p:childTnLst>
                                </p:cTn>
                              </p:par>
                              <p:par>
                                <p:cTn id="39" presetID="22" presetClass="entr" presetSubtype="8" fill="hold" grpId="0" nodeType="withEffect">
                                  <p:stCondLst>
                                    <p:cond delay="400"/>
                                  </p:stCondLst>
                                  <p:childTnLst>
                                    <p:set>
                                      <p:cBhvr>
                                        <p:cTn id="40" dur="1" fill="hold">
                                          <p:stCondLst>
                                            <p:cond delay="0"/>
                                          </p:stCondLst>
                                        </p:cTn>
                                        <p:tgtEl>
                                          <p:spTgt spid="32"/>
                                        </p:tgtEl>
                                        <p:attrNameLst>
                                          <p:attrName>style.visibility</p:attrName>
                                        </p:attrNameLst>
                                      </p:cBhvr>
                                      <p:to>
                                        <p:strVal val="visible"/>
                                      </p:to>
                                    </p:set>
                                    <p:animEffect transition="in" filter="wipe(left)">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250"/>
                                        <p:tgtEl>
                                          <p:spTgt spid="3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250"/>
                                        <p:tgtEl>
                                          <p:spTgt spid="3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250"/>
                                        <p:tgtEl>
                                          <p:spTgt spid="3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250"/>
                                        <p:tgtEl>
                                          <p:spTgt spid="39"/>
                                        </p:tgtEl>
                                      </p:cBhvr>
                                    </p:animEffect>
                                  </p:childTnLst>
                                </p:cTn>
                              </p:par>
                              <p:par>
                                <p:cTn id="56" presetID="42" presetClass="path" presetSubtype="0" accel="50000" decel="50000" fill="hold" grpId="2" nodeType="withEffect">
                                  <p:stCondLst>
                                    <p:cond delay="0"/>
                                  </p:stCondLst>
                                  <p:childTnLst>
                                    <p:animMotion origin="layout" path="M 3.88889E-6 -1.48148E-6 L -0.33455 -0.2169 " pathEditMode="relative" rAng="0" ptsTypes="AA">
                                      <p:cBhvr>
                                        <p:cTn id="57" dur="2000" fill="hold"/>
                                        <p:tgtEl>
                                          <p:spTgt spid="36"/>
                                        </p:tgtEl>
                                        <p:attrNameLst>
                                          <p:attrName>ppt_x</p:attrName>
                                          <p:attrName>ppt_y</p:attrName>
                                        </p:attrNameLst>
                                      </p:cBhvr>
                                      <p:rCtr x="-16736" y="-10856"/>
                                    </p:animMotion>
                                  </p:childTnLst>
                                </p:cTn>
                              </p:par>
                              <p:par>
                                <p:cTn id="58" presetID="42" presetClass="path" presetSubtype="0" accel="50000" decel="50000" fill="hold" grpId="2" nodeType="withEffect">
                                  <p:stCondLst>
                                    <p:cond delay="0"/>
                                  </p:stCondLst>
                                  <p:childTnLst>
                                    <p:animMotion origin="layout" path="M 5E-6 3.7037E-7 L 0.46355 -0.31505 " pathEditMode="relative" rAng="0" ptsTypes="AA">
                                      <p:cBhvr>
                                        <p:cTn id="59" dur="2000" fill="hold"/>
                                        <p:tgtEl>
                                          <p:spTgt spid="37"/>
                                        </p:tgtEl>
                                        <p:attrNameLst>
                                          <p:attrName>ppt_x</p:attrName>
                                          <p:attrName>ppt_y</p:attrName>
                                        </p:attrNameLst>
                                      </p:cBhvr>
                                      <p:rCtr x="23177" y="-15764"/>
                                    </p:animMotion>
                                  </p:childTnLst>
                                </p:cTn>
                              </p:par>
                              <p:par>
                                <p:cTn id="60" presetID="42" presetClass="path" presetSubtype="0" accel="50000" decel="50000" fill="hold" grpId="2" nodeType="withEffect">
                                  <p:stCondLst>
                                    <p:cond delay="0"/>
                                  </p:stCondLst>
                                  <p:childTnLst>
                                    <p:animMotion origin="layout" path="M 2.5E-6 2.22222E-6 L -0.1191 0.27639 " pathEditMode="relative" rAng="0" ptsTypes="AA">
                                      <p:cBhvr>
                                        <p:cTn id="61" dur="2000" fill="hold"/>
                                        <p:tgtEl>
                                          <p:spTgt spid="38"/>
                                        </p:tgtEl>
                                        <p:attrNameLst>
                                          <p:attrName>ppt_x</p:attrName>
                                          <p:attrName>ppt_y</p:attrName>
                                        </p:attrNameLst>
                                      </p:cBhvr>
                                      <p:rCtr x="-5955" y="13819"/>
                                    </p:animMotion>
                                  </p:childTnLst>
                                </p:cTn>
                              </p:par>
                              <p:par>
                                <p:cTn id="62" presetID="42" presetClass="path" presetSubtype="0" accel="50000" decel="50000" fill="hold" grpId="2" nodeType="withEffect">
                                  <p:stCondLst>
                                    <p:cond delay="0"/>
                                  </p:stCondLst>
                                  <p:childTnLst>
                                    <p:animMotion origin="layout" path="M 0 -4.44444E-6 L -0.07066 0.27778 " pathEditMode="relative" rAng="0" ptsTypes="AA">
                                      <p:cBhvr>
                                        <p:cTn id="63" dur="2000" fill="hold"/>
                                        <p:tgtEl>
                                          <p:spTgt spid="39"/>
                                        </p:tgtEl>
                                        <p:attrNameLst>
                                          <p:attrName>ppt_x</p:attrName>
                                          <p:attrName>ppt_y</p:attrName>
                                        </p:attrNameLst>
                                      </p:cBhvr>
                                      <p:rCtr x="-3542" y="13889"/>
                                    </p:animMotion>
                                  </p:childTnLst>
                                </p:cTn>
                              </p:par>
                              <p:par>
                                <p:cTn id="64" presetID="10" presetClass="exit" presetSubtype="0" fill="hold" grpId="1" nodeType="withEffect">
                                  <p:stCondLst>
                                    <p:cond delay="0"/>
                                  </p:stCondLst>
                                  <p:childTnLst>
                                    <p:animEffect transition="out" filter="fade">
                                      <p:cBhvr>
                                        <p:cTn id="65" dur="1250"/>
                                        <p:tgtEl>
                                          <p:spTgt spid="30"/>
                                        </p:tgtEl>
                                      </p:cBhvr>
                                    </p:animEffect>
                                    <p:set>
                                      <p:cBhvr>
                                        <p:cTn id="66" dur="1" fill="hold">
                                          <p:stCondLst>
                                            <p:cond delay="1249"/>
                                          </p:stCondLst>
                                        </p:cTn>
                                        <p:tgtEl>
                                          <p:spTgt spid="30"/>
                                        </p:tgtEl>
                                        <p:attrNameLst>
                                          <p:attrName>style.visibility</p:attrName>
                                        </p:attrNameLst>
                                      </p:cBhvr>
                                      <p:to>
                                        <p:strVal val="hidden"/>
                                      </p:to>
                                    </p:set>
                                  </p:childTnLst>
                                </p:cTn>
                              </p:par>
                              <p:par>
                                <p:cTn id="67" presetID="10" presetClass="exit" presetSubtype="0" fill="hold" grpId="2" nodeType="withEffect">
                                  <p:stCondLst>
                                    <p:cond delay="0"/>
                                  </p:stCondLst>
                                  <p:childTnLst>
                                    <p:animEffect transition="out" filter="fade">
                                      <p:cBhvr>
                                        <p:cTn id="68" dur="500"/>
                                        <p:tgtEl>
                                          <p:spTgt spid="27"/>
                                        </p:tgtEl>
                                      </p:cBhvr>
                                    </p:animEffect>
                                    <p:set>
                                      <p:cBhvr>
                                        <p:cTn id="69" dur="1" fill="hold">
                                          <p:stCondLst>
                                            <p:cond delay="499"/>
                                          </p:stCondLst>
                                        </p:cTn>
                                        <p:tgtEl>
                                          <p:spTgt spid="27"/>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500"/>
                                        <p:tgtEl>
                                          <p:spTgt spid="28"/>
                                        </p:tgtEl>
                                      </p:cBhvr>
                                    </p:animEffect>
                                    <p:set>
                                      <p:cBhvr>
                                        <p:cTn id="72" dur="1" fill="hold">
                                          <p:stCondLst>
                                            <p:cond delay="499"/>
                                          </p:stCondLst>
                                        </p:cTn>
                                        <p:tgtEl>
                                          <p:spTgt spid="28"/>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32"/>
                                        </p:tgtEl>
                                      </p:cBhvr>
                                    </p:animEffect>
                                    <p:set>
                                      <p:cBhvr>
                                        <p:cTn id="75" dur="1" fill="hold">
                                          <p:stCondLst>
                                            <p:cond delay="499"/>
                                          </p:stCondLst>
                                        </p:cTn>
                                        <p:tgtEl>
                                          <p:spTgt spid="32"/>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500"/>
                                        <p:tgtEl>
                                          <p:spTgt spid="29"/>
                                        </p:tgtEl>
                                      </p:cBhvr>
                                    </p:animEffect>
                                    <p:set>
                                      <p:cBhvr>
                                        <p:cTn id="78" dur="1" fill="hold">
                                          <p:stCondLst>
                                            <p:cond delay="499"/>
                                          </p:stCondLst>
                                        </p:cTn>
                                        <p:tgtEl>
                                          <p:spTgt spid="29"/>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31"/>
                                        </p:tgtEl>
                                      </p:cBhvr>
                                    </p:animEffect>
                                    <p:set>
                                      <p:cBhvr>
                                        <p:cTn id="81" dur="1" fill="hold">
                                          <p:stCondLst>
                                            <p:cond delay="499"/>
                                          </p:stCondLst>
                                        </p:cTn>
                                        <p:tgtEl>
                                          <p:spTgt spid="31"/>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33"/>
                                        </p:tgtEl>
                                      </p:cBhvr>
                                    </p:animEffect>
                                    <p:set>
                                      <p:cBhvr>
                                        <p:cTn id="84" dur="1" fill="hold">
                                          <p:stCondLst>
                                            <p:cond delay="499"/>
                                          </p:stCondLst>
                                        </p:cTn>
                                        <p:tgtEl>
                                          <p:spTgt spid="33"/>
                                        </p:tgtEl>
                                        <p:attrNameLst>
                                          <p:attrName>style.visibility</p:attrName>
                                        </p:attrNameLst>
                                      </p:cBhvr>
                                      <p:to>
                                        <p:strVal val="hidden"/>
                                      </p:to>
                                    </p:set>
                                  </p:childTnLst>
                                </p:cTn>
                              </p:par>
                            </p:childTnLst>
                          </p:cTn>
                        </p:par>
                        <p:par>
                          <p:cTn id="85" fill="hold">
                            <p:stCondLst>
                              <p:cond delay="2000"/>
                            </p:stCondLst>
                            <p:childTnLst>
                              <p:par>
                                <p:cTn id="86" presetID="10" presetClass="entr" presetSubtype="0" fill="hold" grpId="0" nodeType="afterEffect">
                                  <p:stCondLst>
                                    <p:cond delay="0"/>
                                  </p:stCondLst>
                                  <p:childTnLst>
                                    <p:set>
                                      <p:cBhvr>
                                        <p:cTn id="87" dur="1" fill="hold">
                                          <p:stCondLst>
                                            <p:cond delay="0"/>
                                          </p:stCondLst>
                                        </p:cTn>
                                        <p:tgtEl>
                                          <p:spTgt spid="34"/>
                                        </p:tgtEl>
                                        <p:attrNameLst>
                                          <p:attrName>style.visibility</p:attrName>
                                        </p:attrNameLst>
                                      </p:cBhvr>
                                      <p:to>
                                        <p:strVal val="visible"/>
                                      </p:to>
                                    </p:set>
                                    <p:animEffect transition="in" filter="fade">
                                      <p:cBhvr>
                                        <p:cTn id="88" dur="250"/>
                                        <p:tgtEl>
                                          <p:spTgt spid="34"/>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fade">
                                      <p:cBhvr>
                                        <p:cTn id="91" dur="250"/>
                                        <p:tgtEl>
                                          <p:spTgt spid="35"/>
                                        </p:tgtEl>
                                      </p:cBhvr>
                                    </p:animEffect>
                                  </p:childTnLst>
                                </p:cTn>
                              </p:par>
                              <p:par>
                                <p:cTn id="92" presetID="10" presetClass="exit" presetSubtype="0" fill="hold" grpId="1" nodeType="withEffect">
                                  <p:stCondLst>
                                    <p:cond delay="0"/>
                                  </p:stCondLst>
                                  <p:childTnLst>
                                    <p:animEffect transition="out" filter="fade">
                                      <p:cBhvr>
                                        <p:cTn id="93" dur="500"/>
                                        <p:tgtEl>
                                          <p:spTgt spid="36"/>
                                        </p:tgtEl>
                                      </p:cBhvr>
                                    </p:animEffect>
                                    <p:set>
                                      <p:cBhvr>
                                        <p:cTn id="94" dur="1" fill="hold">
                                          <p:stCondLst>
                                            <p:cond delay="499"/>
                                          </p:stCondLst>
                                        </p:cTn>
                                        <p:tgtEl>
                                          <p:spTgt spid="36"/>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37"/>
                                        </p:tgtEl>
                                      </p:cBhvr>
                                    </p:animEffect>
                                    <p:set>
                                      <p:cBhvr>
                                        <p:cTn id="97" dur="1" fill="hold">
                                          <p:stCondLst>
                                            <p:cond delay="499"/>
                                          </p:stCondLst>
                                        </p:cTn>
                                        <p:tgtEl>
                                          <p:spTgt spid="37"/>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38"/>
                                        </p:tgtEl>
                                      </p:cBhvr>
                                    </p:animEffect>
                                    <p:set>
                                      <p:cBhvr>
                                        <p:cTn id="100" dur="1" fill="hold">
                                          <p:stCondLst>
                                            <p:cond delay="499"/>
                                          </p:stCondLst>
                                        </p:cTn>
                                        <p:tgtEl>
                                          <p:spTgt spid="38"/>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39"/>
                                        </p:tgtEl>
                                      </p:cBhvr>
                                    </p:animEffect>
                                    <p:set>
                                      <p:cBhvr>
                                        <p:cTn id="103" dur="1" fill="hold">
                                          <p:stCondLst>
                                            <p:cond delay="499"/>
                                          </p:stCondLst>
                                        </p:cTn>
                                        <p:tgtEl>
                                          <p:spTgt spid="39"/>
                                        </p:tgtEl>
                                        <p:attrNameLst>
                                          <p:attrName>style.visibility</p:attrName>
                                        </p:attrNameLst>
                                      </p:cBhvr>
                                      <p:to>
                                        <p:strVal val="hidden"/>
                                      </p:to>
                                    </p:set>
                                  </p:childTnLst>
                                </p:cTn>
                              </p:par>
                              <p:par>
                                <p:cTn id="104" presetID="0" presetClass="entr" presetSubtype="0" fill="hold" grpId="0" nodeType="withEffect">
                                  <p:stCondLst>
                                    <p:cond delay="250"/>
                                  </p:stCondLst>
                                  <p:childTnLst>
                                    <p:set>
                                      <p:cBhvr>
                                        <p:cTn id="105" dur="1" fill="hold">
                                          <p:stCondLst>
                                            <p:cond delay="0"/>
                                          </p:stCondLst>
                                        </p:cTn>
                                        <p:tgtEl>
                                          <p:spTgt spid="40"/>
                                        </p:tgtEl>
                                        <p:attrNameLst>
                                          <p:attrName>style.visibility</p:attrName>
                                        </p:attrNameLst>
                                      </p:cBhvr>
                                      <p:to>
                                        <p:strVal val="visible"/>
                                      </p:to>
                                    </p:set>
                                    <p:animEffect transition="in" filter="dissolve">
                                      <p:cBhvr>
                                        <p:cTn id="106" dur="500">
                                          <p:stCondLst>
                                            <p:cond delay="0"/>
                                          </p:stCondLst>
                                        </p:cTn>
                                        <p:tgtEl>
                                          <p:spTgt spid="40"/>
                                        </p:tgtEl>
                                      </p:cBhvr>
                                    </p:animEffect>
                                    <p:anim to="" calcmode="lin" valueType="num">
                                      <p:cBhvr>
                                        <p:cTn id="107" dur="500" fill="hold">
                                          <p:stCondLst>
                                            <p:cond delay="0"/>
                                          </p:stCondLst>
                                        </p:cTn>
                                        <p:tgtEl>
                                          <p:spTgt spid="40"/>
                                        </p:tgtEl>
                                        <p:attrNameLst>
                                          <p:attrName>ppt_w</p:attrName>
                                        </p:attrNameLst>
                                      </p:cBhvr>
                                      <p:tavLst>
                                        <p:tav tm="0">
                                          <p:val>
                                            <p:strVal val="#ppt_w*4"/>
                                          </p:val>
                                        </p:tav>
                                        <p:tav tm="100000">
                                          <p:val>
                                            <p:strVal val="#ppt_w"/>
                                          </p:val>
                                        </p:tav>
                                      </p:tavLst>
                                    </p:anim>
                                    <p:anim to="" calcmode="lin" valueType="num">
                                      <p:cBhvr>
                                        <p:cTn id="108" dur="500" fill="hold">
                                          <p:stCondLst>
                                            <p:cond delay="0"/>
                                          </p:stCondLst>
                                        </p:cTn>
                                        <p:tgtEl>
                                          <p:spTgt spid="40"/>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P spid="27" grpId="2"/>
      <p:bldP spid="28" grpId="0"/>
      <p:bldP spid="28" grpId="1"/>
      <p:bldP spid="28" grpId="2"/>
      <p:bldP spid="29" grpId="0"/>
      <p:bldP spid="29" grpId="1"/>
      <p:bldP spid="29" grpId="2"/>
      <p:bldP spid="30" grpId="0"/>
      <p:bldP spid="30" grpId="1"/>
      <p:bldP spid="31" grpId="0"/>
      <p:bldP spid="31" grpId="1"/>
      <p:bldP spid="32" grpId="0"/>
      <p:bldP spid="32" grpId="1"/>
      <p:bldP spid="33" grpId="0"/>
      <p:bldP spid="33" grpId="1"/>
      <p:bldP spid="34" grpId="0"/>
      <p:bldP spid="35" grpId="0"/>
      <p:bldP spid="36" grpId="0"/>
      <p:bldP spid="36" grpId="1"/>
      <p:bldP spid="36" grpId="2"/>
      <p:bldP spid="37" grpId="0"/>
      <p:bldP spid="37" grpId="1"/>
      <p:bldP spid="37" grpId="2"/>
      <p:bldP spid="38" grpId="0"/>
      <p:bldP spid="38" grpId="1"/>
      <p:bldP spid="38" grpId="2"/>
      <p:bldP spid="39" grpId="0"/>
      <p:bldP spid="39" grpId="1"/>
      <p:bldP spid="39" grpId="2"/>
      <p:bldP spid="4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90E5AFE-06BE-4393-8354-FD97E449A0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828800" cy="1371600"/>
          </a:xfrm>
          <a:prstGeom prst="rect">
            <a:avLst/>
          </a:prstGeom>
        </p:spPr>
      </p:pic>
      <p:pic>
        <p:nvPicPr>
          <p:cNvPr id="3" name="Picture 2">
            <a:extLst>
              <a:ext uri="{FF2B5EF4-FFF2-40B4-BE49-F238E27FC236}">
                <a16:creationId xmlns:a16="http://schemas.microsoft.com/office/drawing/2014/main" id="{11DF2BEA-C54E-4A9A-A78B-3E71C59634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8799" y="0"/>
            <a:ext cx="1838325" cy="1359694"/>
          </a:xfrm>
          <a:prstGeom prst="rect">
            <a:avLst/>
          </a:prstGeom>
        </p:spPr>
      </p:pic>
      <p:pic>
        <p:nvPicPr>
          <p:cNvPr id="4" name="Picture 2">
            <a:extLst>
              <a:ext uri="{FF2B5EF4-FFF2-40B4-BE49-F238E27FC236}">
                <a16:creationId xmlns:a16="http://schemas.microsoft.com/office/drawing/2014/main" id="{1DE24FDE-4BA5-41B3-B096-93622B2372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2916" y="0"/>
            <a:ext cx="1828800" cy="1371600"/>
          </a:xfrm>
          <a:prstGeom prst="rect">
            <a:avLst/>
          </a:prstGeom>
        </p:spPr>
      </p:pic>
      <p:pic>
        <p:nvPicPr>
          <p:cNvPr id="5" name="Picture 2">
            <a:extLst>
              <a:ext uri="{FF2B5EF4-FFF2-40B4-BE49-F238E27FC236}">
                <a16:creationId xmlns:a16="http://schemas.microsoft.com/office/drawing/2014/main" id="{95106E94-0169-4DFC-9E3D-BFC2FB06D9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3560" y="0"/>
            <a:ext cx="1836403" cy="1359694"/>
          </a:xfrm>
          <a:prstGeom prst="rect">
            <a:avLst/>
          </a:prstGeom>
        </p:spPr>
      </p:pic>
      <p:pic>
        <p:nvPicPr>
          <p:cNvPr id="6" name="Picture 2">
            <a:extLst>
              <a:ext uri="{FF2B5EF4-FFF2-40B4-BE49-F238E27FC236}">
                <a16:creationId xmlns:a16="http://schemas.microsoft.com/office/drawing/2014/main" id="{3284F3DE-85D0-4A76-BE38-0AFF6212E7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15200" y="0"/>
            <a:ext cx="1828800" cy="1364456"/>
          </a:xfrm>
          <a:prstGeom prst="rect">
            <a:avLst/>
          </a:prstGeom>
        </p:spPr>
      </p:pic>
      <p:pic>
        <p:nvPicPr>
          <p:cNvPr id="7" name="Picture 2">
            <a:extLst>
              <a:ext uri="{FF2B5EF4-FFF2-40B4-BE49-F238E27FC236}">
                <a16:creationId xmlns:a16="http://schemas.microsoft.com/office/drawing/2014/main" id="{E3291512-5B6F-470E-81CD-4C4386BB8AE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359784"/>
            <a:ext cx="1828800" cy="1371600"/>
          </a:xfrm>
          <a:prstGeom prst="rect">
            <a:avLst/>
          </a:prstGeom>
        </p:spPr>
      </p:pic>
      <p:pic>
        <p:nvPicPr>
          <p:cNvPr id="8" name="Picture 2">
            <a:extLst>
              <a:ext uri="{FF2B5EF4-FFF2-40B4-BE49-F238E27FC236}">
                <a16:creationId xmlns:a16="http://schemas.microsoft.com/office/drawing/2014/main" id="{7B6CCEAC-1DB6-493A-A383-90FB4409754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28800" y="1359784"/>
            <a:ext cx="1828800" cy="1371600"/>
          </a:xfrm>
          <a:prstGeom prst="rect">
            <a:avLst/>
          </a:prstGeom>
        </p:spPr>
      </p:pic>
      <p:pic>
        <p:nvPicPr>
          <p:cNvPr id="9" name="Picture 2">
            <a:extLst>
              <a:ext uri="{FF2B5EF4-FFF2-40B4-BE49-F238E27FC236}">
                <a16:creationId xmlns:a16="http://schemas.microsoft.com/office/drawing/2014/main" id="{150FC8C9-CC9C-49BD-BD18-7484EC1B6D5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34563" y="1359784"/>
            <a:ext cx="1828800" cy="1371600"/>
          </a:xfrm>
          <a:prstGeom prst="rect">
            <a:avLst/>
          </a:prstGeom>
        </p:spPr>
      </p:pic>
      <p:pic>
        <p:nvPicPr>
          <p:cNvPr id="10" name="Picture 2">
            <a:extLst>
              <a:ext uri="{FF2B5EF4-FFF2-40B4-BE49-F238E27FC236}">
                <a16:creationId xmlns:a16="http://schemas.microsoft.com/office/drawing/2014/main" id="{8D83CFD0-4E45-40B1-9DFB-DA227FEF6CE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63363" y="1359784"/>
            <a:ext cx="1843472" cy="1369943"/>
          </a:xfrm>
          <a:prstGeom prst="rect">
            <a:avLst/>
          </a:prstGeom>
        </p:spPr>
      </p:pic>
      <p:pic>
        <p:nvPicPr>
          <p:cNvPr id="11" name="Picture 2">
            <a:extLst>
              <a:ext uri="{FF2B5EF4-FFF2-40B4-BE49-F238E27FC236}">
                <a16:creationId xmlns:a16="http://schemas.microsoft.com/office/drawing/2014/main" id="{759A6130-AE2F-4747-B108-DEABCA9685C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06835" y="1362075"/>
            <a:ext cx="1837165" cy="1354931"/>
          </a:xfrm>
          <a:prstGeom prst="rect">
            <a:avLst/>
          </a:prstGeom>
        </p:spPr>
      </p:pic>
      <p:pic>
        <p:nvPicPr>
          <p:cNvPr id="12" name="Picture 2">
            <a:extLst>
              <a:ext uri="{FF2B5EF4-FFF2-40B4-BE49-F238E27FC236}">
                <a16:creationId xmlns:a16="http://schemas.microsoft.com/office/drawing/2014/main" id="{6BE48C5F-B6B2-4065-A143-0B797A41D7C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72758" y="2718995"/>
            <a:ext cx="1896233" cy="1369942"/>
          </a:xfrm>
          <a:prstGeom prst="rect">
            <a:avLst/>
          </a:prstGeom>
        </p:spPr>
      </p:pic>
      <p:pic>
        <p:nvPicPr>
          <p:cNvPr id="13" name="Picture 2">
            <a:extLst>
              <a:ext uri="{FF2B5EF4-FFF2-40B4-BE49-F238E27FC236}">
                <a16:creationId xmlns:a16="http://schemas.microsoft.com/office/drawing/2014/main" id="{B527F591-EEC6-4AC3-892C-9353F55E3ED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39765" y="2708126"/>
            <a:ext cx="1845956" cy="1378100"/>
          </a:xfrm>
          <a:prstGeom prst="rect">
            <a:avLst/>
          </a:prstGeom>
        </p:spPr>
      </p:pic>
      <p:pic>
        <p:nvPicPr>
          <p:cNvPr id="14" name="Picture 2">
            <a:extLst>
              <a:ext uri="{FF2B5EF4-FFF2-40B4-BE49-F238E27FC236}">
                <a16:creationId xmlns:a16="http://schemas.microsoft.com/office/drawing/2014/main" id="{C9C97259-31C9-44F5-AE2F-9B106429729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2725701"/>
            <a:ext cx="1827017" cy="1364113"/>
          </a:xfrm>
          <a:prstGeom prst="rect">
            <a:avLst/>
          </a:prstGeom>
        </p:spPr>
      </p:pic>
      <p:pic>
        <p:nvPicPr>
          <p:cNvPr id="15" name="Picture 2">
            <a:extLst>
              <a:ext uri="{FF2B5EF4-FFF2-40B4-BE49-F238E27FC236}">
                <a16:creationId xmlns:a16="http://schemas.microsoft.com/office/drawing/2014/main" id="{7CAE947B-C875-49FF-99FE-7B58FBE8157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803980" y="2720993"/>
            <a:ext cx="1828800" cy="1373886"/>
          </a:xfrm>
          <a:prstGeom prst="rect">
            <a:avLst/>
          </a:prstGeom>
        </p:spPr>
      </p:pic>
      <p:pic>
        <p:nvPicPr>
          <p:cNvPr id="16" name="Picture 2">
            <a:extLst>
              <a:ext uri="{FF2B5EF4-FFF2-40B4-BE49-F238E27FC236}">
                <a16:creationId xmlns:a16="http://schemas.microsoft.com/office/drawing/2014/main" id="{0FE816B6-5D61-49F5-828F-E805513D4DA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610965" y="2723279"/>
            <a:ext cx="1828800" cy="1365327"/>
          </a:xfrm>
          <a:prstGeom prst="rect">
            <a:avLst/>
          </a:prstGeom>
        </p:spPr>
      </p:pic>
      <p:pic>
        <p:nvPicPr>
          <p:cNvPr id="17" name="Picture 2">
            <a:extLst>
              <a:ext uri="{FF2B5EF4-FFF2-40B4-BE49-F238E27FC236}">
                <a16:creationId xmlns:a16="http://schemas.microsoft.com/office/drawing/2014/main" id="{BA2400AA-5984-4EDF-9F26-EB0124291B8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664167" y="4086225"/>
            <a:ext cx="1826328" cy="1380423"/>
          </a:xfrm>
          <a:prstGeom prst="rect">
            <a:avLst/>
          </a:prstGeom>
        </p:spPr>
      </p:pic>
      <p:pic>
        <p:nvPicPr>
          <p:cNvPr id="18" name="Picture 4">
            <a:extLst>
              <a:ext uri="{FF2B5EF4-FFF2-40B4-BE49-F238E27FC236}">
                <a16:creationId xmlns:a16="http://schemas.microsoft.com/office/drawing/2014/main" id="{A05D2CCC-9D1B-4F56-B8F2-169219979D1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488871" y="4083844"/>
            <a:ext cx="1826330" cy="1382804"/>
          </a:xfrm>
          <a:prstGeom prst="rect">
            <a:avLst/>
          </a:prstGeom>
        </p:spPr>
      </p:pic>
      <p:pic>
        <p:nvPicPr>
          <p:cNvPr id="19" name="Picture 6">
            <a:extLst>
              <a:ext uri="{FF2B5EF4-FFF2-40B4-BE49-F238E27FC236}">
                <a16:creationId xmlns:a16="http://schemas.microsoft.com/office/drawing/2014/main" id="{75E7EA79-062A-4BC7-AFFE-B07BC2937F3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315200" y="4089048"/>
            <a:ext cx="1853791" cy="1390344"/>
          </a:xfrm>
          <a:prstGeom prst="rect">
            <a:avLst/>
          </a:prstGeom>
        </p:spPr>
      </p:pic>
      <p:pic>
        <p:nvPicPr>
          <p:cNvPr id="20" name="Picture 2">
            <a:extLst>
              <a:ext uri="{FF2B5EF4-FFF2-40B4-BE49-F238E27FC236}">
                <a16:creationId xmlns:a16="http://schemas.microsoft.com/office/drawing/2014/main" id="{C05A5C95-7027-407E-97C1-CAE232A0DC6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498941" y="5452433"/>
            <a:ext cx="1791239" cy="1405568"/>
          </a:xfrm>
          <a:prstGeom prst="rect">
            <a:avLst/>
          </a:prstGeom>
        </p:spPr>
      </p:pic>
      <p:pic>
        <p:nvPicPr>
          <p:cNvPr id="21" name="Picture 2">
            <a:extLst>
              <a:ext uri="{FF2B5EF4-FFF2-40B4-BE49-F238E27FC236}">
                <a16:creationId xmlns:a16="http://schemas.microsoft.com/office/drawing/2014/main" id="{825C5EE0-9F23-4C23-A745-1DD52C16687B}"/>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285721" y="5463792"/>
            <a:ext cx="1858279" cy="1394208"/>
          </a:xfrm>
          <a:prstGeom prst="rect">
            <a:avLst/>
          </a:prstGeom>
        </p:spPr>
      </p:pic>
      <p:pic>
        <p:nvPicPr>
          <p:cNvPr id="22" name="Picture 2">
            <a:extLst>
              <a:ext uri="{FF2B5EF4-FFF2-40B4-BE49-F238E27FC236}">
                <a16:creationId xmlns:a16="http://schemas.microsoft.com/office/drawing/2014/main" id="{4532550D-AF9D-4A16-B75C-E65711F942F2}"/>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 y="4085484"/>
            <a:ext cx="1841550" cy="1381163"/>
          </a:xfrm>
          <a:prstGeom prst="rect">
            <a:avLst/>
          </a:prstGeom>
        </p:spPr>
      </p:pic>
      <p:pic>
        <p:nvPicPr>
          <p:cNvPr id="23" name="Picture 8">
            <a:extLst>
              <a:ext uri="{FF2B5EF4-FFF2-40B4-BE49-F238E27FC236}">
                <a16:creationId xmlns:a16="http://schemas.microsoft.com/office/drawing/2014/main" id="{FC5D38FE-C40F-42BF-9445-9051263D1DE2}"/>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839433" y="4088937"/>
            <a:ext cx="1828407" cy="1371305"/>
          </a:xfrm>
          <a:prstGeom prst="rect">
            <a:avLst/>
          </a:prstGeom>
        </p:spPr>
      </p:pic>
      <p:pic>
        <p:nvPicPr>
          <p:cNvPr id="24" name="Picture 4">
            <a:extLst>
              <a:ext uri="{FF2B5EF4-FFF2-40B4-BE49-F238E27FC236}">
                <a16:creationId xmlns:a16="http://schemas.microsoft.com/office/drawing/2014/main" id="{84BBEE0A-D1B2-41B6-AB37-80B415D67848}"/>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0" y="5462589"/>
            <a:ext cx="1774032" cy="1395411"/>
          </a:xfrm>
          <a:prstGeom prst="rect">
            <a:avLst/>
          </a:prstGeom>
        </p:spPr>
      </p:pic>
      <p:pic>
        <p:nvPicPr>
          <p:cNvPr id="25" name="Picture 2">
            <a:extLst>
              <a:ext uri="{FF2B5EF4-FFF2-40B4-BE49-F238E27FC236}">
                <a16:creationId xmlns:a16="http://schemas.microsoft.com/office/drawing/2014/main" id="{59CB6709-748B-4A15-B253-8F4C34112278}"/>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768818" y="5460207"/>
            <a:ext cx="1863962" cy="1397794"/>
          </a:xfrm>
          <a:prstGeom prst="rect">
            <a:avLst/>
          </a:prstGeom>
        </p:spPr>
      </p:pic>
      <p:pic>
        <p:nvPicPr>
          <p:cNvPr id="26" name="Picture 2">
            <a:extLst>
              <a:ext uri="{FF2B5EF4-FFF2-40B4-BE49-F238E27FC236}">
                <a16:creationId xmlns:a16="http://schemas.microsoft.com/office/drawing/2014/main" id="{0B8A93BF-47B3-4CB9-8521-026A4B33FB97}"/>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636170" y="5457825"/>
            <a:ext cx="1864544" cy="1400175"/>
          </a:xfrm>
          <a:prstGeom prst="rect">
            <a:avLst/>
          </a:prstGeom>
        </p:spPr>
      </p:pic>
    </p:spTree>
    <p:extLst>
      <p:ext uri="{BB962C8B-B14F-4D97-AF65-F5344CB8AC3E}">
        <p14:creationId xmlns:p14="http://schemas.microsoft.com/office/powerpoint/2010/main" val="2320675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57945E-8771-47F3-89F7-C68E8946F0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152400" y="152400"/>
            <a:ext cx="88392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Seek peace and pursue it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Pursue those things that edify each other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Pursue love &amp; that one may give proper instruction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Be ready to do good works in subject to authority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Love is the one word that fulfills all the law</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Pursue righteousness/faith/ love/peace/calling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Abstain from fleshly lusts which war against souls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To be worthy one must bear loads &amp; follow Christ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Excuses keep one from following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Hypocrites lie in pursuit of their own gain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Pursue what is good both for yourselves and for all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He directs the path when one trusts God / one’s all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Pursue the eternal prize found in the upward call</a:t>
            </a:r>
          </a:p>
        </p:txBody>
      </p:sp>
      <p:sp>
        <p:nvSpPr>
          <p:cNvPr id="5" name="Rectangle 4"/>
          <p:cNvSpPr>
            <a:spLocks noChangeArrowheads="1"/>
          </p:cNvSpPr>
          <p:nvPr/>
        </p:nvSpPr>
        <p:spPr bwMode="auto">
          <a:xfrm rot="21179670">
            <a:off x="508755" y="723074"/>
            <a:ext cx="8355002" cy="5344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2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27000">
                    <a:schemeClr val="tx1">
                      <a:alpha val="80000"/>
                    </a:schemeClr>
                  </a:glow>
                  <a:outerShdw blurRad="76200" dist="50800" dir="5400000" algn="tl" rotWithShape="0">
                    <a:srgbClr val="000000">
                      <a:alpha val="65000"/>
                    </a:srgbClr>
                  </a:outerShdw>
                </a:effectLst>
                <a:latin typeface="Calibri" panose="020F0502020204030204" pitchFamily="34" charset="0"/>
              </a:rPr>
              <a:t>The greatest pursuit for all is seeking love’s peace</a:t>
            </a:r>
            <a:endParaRPr lang="en-US" sz="9200" b="1" i="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27000">
                  <a:schemeClr val="tx1">
                    <a:alpha val="80000"/>
                  </a:schemeClr>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1.11111E-6 3.7037E-6 L 0.46788 0.56412 " pathEditMode="relative" rAng="0" ptsTypes="AA">
                                      <p:cBhvr>
                                        <p:cTn id="189" dur="1750" fill="hold"/>
                                        <p:tgtEl>
                                          <p:spTgt spid="4">
                                            <p:txEl>
                                              <p:pRg st="0" end="0"/>
                                            </p:txEl>
                                          </p:spTgt>
                                        </p:tgtEl>
                                        <p:attrNameLst>
                                          <p:attrName>ppt_x</p:attrName>
                                          <p:attrName>ppt_y</p:attrName>
                                        </p:attrNameLst>
                                      </p:cBhvr>
                                      <p:rCtr x="23385" y="28194"/>
                                    </p:animMotion>
                                  </p:childTnLst>
                                </p:cTn>
                              </p:par>
                              <p:par>
                                <p:cTn id="190" presetID="0" presetClass="path" presetSubtype="0" accel="50000" decel="50000" fill="hold" nodeType="withEffect">
                                  <p:stCondLst>
                                    <p:cond delay="0"/>
                                  </p:stCondLst>
                                  <p:childTnLst>
                                    <p:animMotion origin="layout" path="M -1.11111E-6 -2.96296E-6 L 0.32535 0.4963 " pathEditMode="relative" rAng="0" ptsTypes="AA">
                                      <p:cBhvr>
                                        <p:cTn id="191" dur="1750" fill="hold"/>
                                        <p:tgtEl>
                                          <p:spTgt spid="4">
                                            <p:txEl>
                                              <p:pRg st="1" end="1"/>
                                            </p:txEl>
                                          </p:spTgt>
                                        </p:tgtEl>
                                        <p:attrNameLst>
                                          <p:attrName>ppt_x</p:attrName>
                                          <p:attrName>ppt_y</p:attrName>
                                        </p:attrNameLst>
                                      </p:cBhvr>
                                      <p:rCtr x="16267" y="24815"/>
                                    </p:animMotion>
                                  </p:childTnLst>
                                </p:cTn>
                              </p:par>
                              <p:par>
                                <p:cTn id="192" presetID="0" presetClass="path" presetSubtype="0" accel="50000" decel="50000" fill="hold" nodeType="withEffect">
                                  <p:stCondLst>
                                    <p:cond delay="0"/>
                                  </p:stCondLst>
                                  <p:childTnLst>
                                    <p:animMotion origin="layout" path="M 2.77778E-7 0.00023 L 0.24271 0.42408 " pathEditMode="relative" rAng="0" ptsTypes="AA">
                                      <p:cBhvr>
                                        <p:cTn id="193" dur="1750" fill="hold"/>
                                        <p:tgtEl>
                                          <p:spTgt spid="4">
                                            <p:txEl>
                                              <p:pRg st="2" end="2"/>
                                            </p:txEl>
                                          </p:spTgt>
                                        </p:tgtEl>
                                        <p:attrNameLst>
                                          <p:attrName>ppt_x</p:attrName>
                                          <p:attrName>ppt_y</p:attrName>
                                        </p:attrNameLst>
                                      </p:cBhvr>
                                      <p:rCtr x="12135" y="21181"/>
                                    </p:animMotion>
                                  </p:childTnLst>
                                </p:cTn>
                              </p:par>
                              <p:par>
                                <p:cTn id="194" presetID="0" presetClass="path" presetSubtype="0" accel="50000" decel="50000" fill="hold" nodeType="withEffect">
                                  <p:stCondLst>
                                    <p:cond delay="0"/>
                                  </p:stCondLst>
                                  <p:childTnLst>
                                    <p:animMotion origin="layout" path="M -8.33333E-7 0.00023 L 0.2566 0.35 " pathEditMode="relative" rAng="0" ptsTypes="AA">
                                      <p:cBhvr>
                                        <p:cTn id="195" dur="1750" fill="hold"/>
                                        <p:tgtEl>
                                          <p:spTgt spid="4">
                                            <p:txEl>
                                              <p:pRg st="3" end="3"/>
                                            </p:txEl>
                                          </p:spTgt>
                                        </p:tgtEl>
                                        <p:attrNameLst>
                                          <p:attrName>ppt_x</p:attrName>
                                          <p:attrName>ppt_y</p:attrName>
                                        </p:attrNameLst>
                                      </p:cBhvr>
                                      <p:rCtr x="12830" y="17477"/>
                                    </p:animMotion>
                                  </p:childTnLst>
                                </p:cTn>
                              </p:par>
                              <p:par>
                                <p:cTn id="196" presetID="0" presetClass="path" presetSubtype="0" accel="50000" decel="50000" fill="hold" nodeType="withEffect">
                                  <p:stCondLst>
                                    <p:cond delay="0"/>
                                  </p:stCondLst>
                                  <p:childTnLst>
                                    <p:animMotion origin="layout" path="M 1.11111E-6 0.00069 L 0.31163 0.27616 " pathEditMode="relative" rAng="0" ptsTypes="AA">
                                      <p:cBhvr>
                                        <p:cTn id="197" dur="1750" fill="hold"/>
                                        <p:tgtEl>
                                          <p:spTgt spid="4">
                                            <p:txEl>
                                              <p:pRg st="4" end="4"/>
                                            </p:txEl>
                                          </p:spTgt>
                                        </p:tgtEl>
                                        <p:attrNameLst>
                                          <p:attrName>ppt_x</p:attrName>
                                          <p:attrName>ppt_y</p:attrName>
                                        </p:attrNameLst>
                                      </p:cBhvr>
                                      <p:rCtr x="15573" y="13773"/>
                                    </p:animMotion>
                                  </p:childTnLst>
                                </p:cTn>
                              </p:par>
                              <p:par>
                                <p:cTn id="198" presetID="0" presetClass="path" presetSubtype="0" accel="50000" decel="50000" fill="hold" nodeType="withEffect">
                                  <p:stCondLst>
                                    <p:cond delay="0"/>
                                  </p:stCondLst>
                                  <p:childTnLst>
                                    <p:animMotion origin="layout" path="M -3.33333E-6 0.00046 L 0.23594 0.20139 " pathEditMode="relative" rAng="0" ptsTypes="AA">
                                      <p:cBhvr>
                                        <p:cTn id="199" dur="1750" fill="hold"/>
                                        <p:tgtEl>
                                          <p:spTgt spid="4">
                                            <p:txEl>
                                              <p:pRg st="5" end="5"/>
                                            </p:txEl>
                                          </p:spTgt>
                                        </p:tgtEl>
                                        <p:attrNameLst>
                                          <p:attrName>ppt_x</p:attrName>
                                          <p:attrName>ppt_y</p:attrName>
                                        </p:attrNameLst>
                                      </p:cBhvr>
                                      <p:rCtr x="11788" y="10046"/>
                                    </p:animMotion>
                                  </p:childTnLst>
                                </p:cTn>
                              </p:par>
                              <p:par>
                                <p:cTn id="200" presetID="0" presetClass="path" presetSubtype="0" accel="50000" decel="50000" fill="hold" nodeType="withEffect">
                                  <p:stCondLst>
                                    <p:cond delay="0"/>
                                  </p:stCondLst>
                                  <p:childTnLst>
                                    <p:animMotion origin="layout" path="M 1.94444E-6 0.00046 L 0.25712 0.12963 " pathEditMode="relative" rAng="0" ptsTypes="AA">
                                      <p:cBhvr>
                                        <p:cTn id="201" dur="1750" fill="hold"/>
                                        <p:tgtEl>
                                          <p:spTgt spid="4">
                                            <p:txEl>
                                              <p:pRg st="6" end="6"/>
                                            </p:txEl>
                                          </p:spTgt>
                                        </p:tgtEl>
                                        <p:attrNameLst>
                                          <p:attrName>ppt_x</p:attrName>
                                          <p:attrName>ppt_y</p:attrName>
                                        </p:attrNameLst>
                                      </p:cBhvr>
                                      <p:rCtr x="12847" y="6458"/>
                                    </p:animMotion>
                                  </p:childTnLst>
                                </p:cTn>
                              </p:par>
                              <p:par>
                                <p:cTn id="202" presetID="0" presetClass="path" presetSubtype="0" accel="50000" decel="50000" fill="hold" nodeType="withEffect">
                                  <p:stCondLst>
                                    <p:cond delay="0"/>
                                  </p:stCondLst>
                                  <p:childTnLst>
                                    <p:animMotion origin="layout" path="M 0 0.00023 L 0.2566 0.05718 " pathEditMode="relative" rAng="0" ptsTypes="AA">
                                      <p:cBhvr>
                                        <p:cTn id="203" dur="1750" fill="hold"/>
                                        <p:tgtEl>
                                          <p:spTgt spid="4">
                                            <p:txEl>
                                              <p:pRg st="7" end="7"/>
                                            </p:txEl>
                                          </p:spTgt>
                                        </p:tgtEl>
                                        <p:attrNameLst>
                                          <p:attrName>ppt_x</p:attrName>
                                          <p:attrName>ppt_y</p:attrName>
                                        </p:attrNameLst>
                                      </p:cBhvr>
                                      <p:rCtr x="12830" y="2847"/>
                                    </p:animMotion>
                                  </p:childTnLst>
                                </p:cTn>
                              </p:par>
                              <p:par>
                                <p:cTn id="204" presetID="0" presetClass="path" presetSubtype="0" accel="50000" decel="50000" fill="hold" nodeType="withEffect">
                                  <p:stCondLst>
                                    <p:cond delay="0"/>
                                  </p:stCondLst>
                                  <p:childTnLst>
                                    <p:animMotion origin="layout" path="M 3.05556E-6 0.00069 L 0.36111 -0.01667 " pathEditMode="relative" rAng="0" ptsTypes="AA">
                                      <p:cBhvr>
                                        <p:cTn id="205" dur="1750" fill="hold"/>
                                        <p:tgtEl>
                                          <p:spTgt spid="4">
                                            <p:txEl>
                                              <p:pRg st="8" end="8"/>
                                            </p:txEl>
                                          </p:spTgt>
                                        </p:tgtEl>
                                        <p:attrNameLst>
                                          <p:attrName>ppt_x</p:attrName>
                                          <p:attrName>ppt_y</p:attrName>
                                        </p:attrNameLst>
                                      </p:cBhvr>
                                      <p:rCtr x="18056" y="-880"/>
                                    </p:animMotion>
                                  </p:childTnLst>
                                </p:cTn>
                              </p:par>
                              <p:par>
                                <p:cTn id="206" presetID="0" presetClass="path" presetSubtype="0" accel="50000" decel="50000" fill="hold" nodeType="withEffect">
                                  <p:stCondLst>
                                    <p:cond delay="0"/>
                                  </p:stCondLst>
                                  <p:childTnLst>
                                    <p:animMotion origin="layout" path="M -1.94444E-6 0.00023 L 0.32813 -0.08982 " pathEditMode="relative" rAng="0" ptsTypes="AA">
                                      <p:cBhvr>
                                        <p:cTn id="207" dur="1750" fill="hold"/>
                                        <p:tgtEl>
                                          <p:spTgt spid="4">
                                            <p:txEl>
                                              <p:pRg st="9" end="9"/>
                                            </p:txEl>
                                          </p:spTgt>
                                        </p:tgtEl>
                                        <p:attrNameLst>
                                          <p:attrName>ppt_x</p:attrName>
                                          <p:attrName>ppt_y</p:attrName>
                                        </p:attrNameLst>
                                      </p:cBhvr>
                                      <p:rCtr x="16406" y="-4514"/>
                                    </p:animMotion>
                                  </p:childTnLst>
                                </p:cTn>
                              </p:par>
                              <p:par>
                                <p:cTn id="208" presetID="0" presetClass="path" presetSubtype="0" accel="50000" decel="50000" fill="hold" nodeType="withEffect">
                                  <p:stCondLst>
                                    <p:cond delay="0"/>
                                  </p:stCondLst>
                                  <p:childTnLst>
                                    <p:animMotion origin="layout" path="M -4.72222E-6 0.00023 L 0.24636 -0.16181 " pathEditMode="relative" rAng="0" ptsTypes="AA">
                                      <p:cBhvr>
                                        <p:cTn id="209" dur="1750" fill="hold"/>
                                        <p:tgtEl>
                                          <p:spTgt spid="4">
                                            <p:txEl>
                                              <p:pRg st="10" end="10"/>
                                            </p:txEl>
                                          </p:spTgt>
                                        </p:tgtEl>
                                        <p:attrNameLst>
                                          <p:attrName>ppt_x</p:attrName>
                                          <p:attrName>ppt_y</p:attrName>
                                        </p:attrNameLst>
                                      </p:cBhvr>
                                      <p:rCtr x="12309" y="-8102"/>
                                    </p:animMotion>
                                  </p:childTnLst>
                                </p:cTn>
                              </p:par>
                              <p:par>
                                <p:cTn id="210" presetID="0" presetClass="path" presetSubtype="0" accel="50000" decel="50000" fill="hold" nodeType="withEffect">
                                  <p:stCondLst>
                                    <p:cond delay="0"/>
                                  </p:stCondLst>
                                  <p:childTnLst>
                                    <p:animMotion origin="layout" path="M -2.77778E-7 0.00069 L 0.24167 -0.23588 " pathEditMode="relative" rAng="0" ptsTypes="AA">
                                      <p:cBhvr>
                                        <p:cTn id="211" dur="1750" fill="hold"/>
                                        <p:tgtEl>
                                          <p:spTgt spid="4">
                                            <p:txEl>
                                              <p:pRg st="11" end="11"/>
                                            </p:txEl>
                                          </p:spTgt>
                                        </p:tgtEl>
                                        <p:attrNameLst>
                                          <p:attrName>ppt_x</p:attrName>
                                          <p:attrName>ppt_y</p:attrName>
                                        </p:attrNameLst>
                                      </p:cBhvr>
                                      <p:rCtr x="12083" y="-11829"/>
                                    </p:animMotion>
                                  </p:childTnLst>
                                </p:cTn>
                              </p:par>
                              <p:par>
                                <p:cTn id="212" presetID="0" presetClass="path" presetSubtype="0" accel="50000" decel="50000" fill="hold" nodeType="withEffect">
                                  <p:stCondLst>
                                    <p:cond delay="0"/>
                                  </p:stCondLst>
                                  <p:childTnLst>
                                    <p:animMotion origin="layout" path="M -1.66667E-6 0.00046 L 0.26233 -0.30996 " pathEditMode="relative" rAng="0" ptsTypes="AA">
                                      <p:cBhvr>
                                        <p:cTn id="213" dur="1750" fill="hold"/>
                                        <p:tgtEl>
                                          <p:spTgt spid="4">
                                            <p:txEl>
                                              <p:pRg st="12" end="12"/>
                                            </p:txEl>
                                          </p:spTgt>
                                        </p:tgtEl>
                                        <p:attrNameLst>
                                          <p:attrName>ppt_x</p:attrName>
                                          <p:attrName>ppt_y</p:attrName>
                                        </p:attrNameLst>
                                      </p:cBhvr>
                                      <p:rCtr x="13108" y="-155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CA3E8F-4D24-496E-907A-E9749B7435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7" name="Title 1">
            <a:extLst>
              <a:ext uri="{FF2B5EF4-FFF2-40B4-BE49-F238E27FC236}">
                <a16:creationId xmlns:a16="http://schemas.microsoft.com/office/drawing/2014/main" id="{753941FF-DF0D-4C85-8BBF-C453F1FD2FAB}"/>
              </a:ext>
            </a:extLst>
          </p:cNvPr>
          <p:cNvSpPr txBox="1">
            <a:spLocks/>
          </p:cNvSpPr>
          <p:nvPr/>
        </p:nvSpPr>
        <p:spPr>
          <a:xfrm>
            <a:off x="5826186" y="2474018"/>
            <a:ext cx="2259208"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do good</a:t>
            </a:r>
          </a:p>
        </p:txBody>
      </p:sp>
      <p:sp>
        <p:nvSpPr>
          <p:cNvPr id="9" name="Title 1">
            <a:extLst>
              <a:ext uri="{FF2B5EF4-FFF2-40B4-BE49-F238E27FC236}">
                <a16:creationId xmlns:a16="http://schemas.microsoft.com/office/drawing/2014/main" id="{36566761-0068-4E26-AA33-35456518A172}"/>
              </a:ext>
            </a:extLst>
          </p:cNvPr>
          <p:cNvSpPr txBox="1">
            <a:spLocks/>
          </p:cNvSpPr>
          <p:nvPr/>
        </p:nvSpPr>
        <p:spPr>
          <a:xfrm>
            <a:off x="1270671" y="3142233"/>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Seek peace</a:t>
            </a:r>
          </a:p>
        </p:txBody>
      </p:sp>
      <p:sp>
        <p:nvSpPr>
          <p:cNvPr id="3074" name="Rectangle 2"/>
          <p:cNvSpPr>
            <a:spLocks noGrp="1" noChangeArrowheads="1"/>
          </p:cNvSpPr>
          <p:nvPr>
            <p:ph type="title"/>
          </p:nvPr>
        </p:nvSpPr>
        <p:spPr>
          <a:xfrm>
            <a:off x="457200" y="2269147"/>
            <a:ext cx="8229600" cy="231970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Depart from evil and do good; Seek peace and pursue it.                 </a:t>
            </a:r>
            <a:r>
              <a:rPr lang="en-US" altLang="en-US" sz="3200"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a:t>
            </a:r>
            <a:r>
              <a:rPr lang="en-US" altLang="en-US" sz="3200" b="1" i="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Psalms 34:14 </a:t>
            </a:r>
            <a:r>
              <a:rPr lang="en-US" altLang="en-US" sz="4000" b="1" i="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9F590E07-FB49-40B3-A6A6-C3C3E0F3E4A2}"/>
              </a:ext>
            </a:extLst>
          </p:cNvPr>
          <p:cNvSpPr txBox="1">
            <a:spLocks noChangeArrowheads="1"/>
          </p:cNvSpPr>
          <p:nvPr/>
        </p:nvSpPr>
        <p:spPr bwMode="auto">
          <a:xfrm>
            <a:off x="5134727" y="3067292"/>
            <a:ext cx="2004259" cy="778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pursue</a:t>
            </a:r>
          </a:p>
        </p:txBody>
      </p:sp>
      <p:sp>
        <p:nvSpPr>
          <p:cNvPr id="8" name="Rectangle 2">
            <a:extLst>
              <a:ext uri="{FF2B5EF4-FFF2-40B4-BE49-F238E27FC236}">
                <a16:creationId xmlns:a16="http://schemas.microsoft.com/office/drawing/2014/main" id="{5D8828E4-4BD2-44A1-8505-622DD82E7946}"/>
              </a:ext>
            </a:extLst>
          </p:cNvPr>
          <p:cNvSpPr txBox="1">
            <a:spLocks noChangeArrowheads="1"/>
          </p:cNvSpPr>
          <p:nvPr/>
        </p:nvSpPr>
        <p:spPr bwMode="auto">
          <a:xfrm>
            <a:off x="5832413" y="2412206"/>
            <a:ext cx="2266218" cy="75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 good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D618F91A-55F0-49F6-802D-5073FE98790A}"/>
              </a:ext>
            </a:extLst>
          </p:cNvPr>
          <p:cNvSpPr txBox="1">
            <a:spLocks noChangeArrowheads="1"/>
          </p:cNvSpPr>
          <p:nvPr/>
        </p:nvSpPr>
        <p:spPr bwMode="auto">
          <a:xfrm>
            <a:off x="1287888" y="3084402"/>
            <a:ext cx="3226961" cy="754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Seek peace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Freeform 10">
            <a:extLst>
              <a:ext uri="{FF2B5EF4-FFF2-40B4-BE49-F238E27FC236}">
                <a16:creationId xmlns:a16="http://schemas.microsoft.com/office/drawing/2014/main" id="{A89C5F6B-4212-438B-95B0-1F02A5D26C4B}"/>
              </a:ext>
            </a:extLst>
          </p:cNvPr>
          <p:cNvSpPr/>
          <p:nvPr/>
        </p:nvSpPr>
        <p:spPr>
          <a:xfrm>
            <a:off x="0" y="5765963"/>
            <a:ext cx="5103172" cy="1092037"/>
          </a:xfrm>
          <a:custGeom>
            <a:avLst/>
            <a:gdLst>
              <a:gd name="connsiteX0" fmla="*/ 0 w 5110316"/>
              <a:gd name="connsiteY0" fmla="*/ 1084007 h 1091381"/>
              <a:gd name="connsiteX1" fmla="*/ 58993 w 5110316"/>
              <a:gd name="connsiteY1" fmla="*/ 1039762 h 1091381"/>
              <a:gd name="connsiteX2" fmla="*/ 7374 w 5110316"/>
              <a:gd name="connsiteY2" fmla="*/ 88491 h 1091381"/>
              <a:gd name="connsiteX3" fmla="*/ 287593 w 5110316"/>
              <a:gd name="connsiteY3" fmla="*/ 147484 h 1091381"/>
              <a:gd name="connsiteX4" fmla="*/ 464574 w 5110316"/>
              <a:gd name="connsiteY4" fmla="*/ 221226 h 1091381"/>
              <a:gd name="connsiteX5" fmla="*/ 575187 w 5110316"/>
              <a:gd name="connsiteY5" fmla="*/ 199104 h 1091381"/>
              <a:gd name="connsiteX6" fmla="*/ 973393 w 5110316"/>
              <a:gd name="connsiteY6" fmla="*/ 376084 h 1091381"/>
              <a:gd name="connsiteX7" fmla="*/ 1143000 w 5110316"/>
              <a:gd name="connsiteY7" fmla="*/ 486697 h 1091381"/>
              <a:gd name="connsiteX8" fmla="*/ 1319980 w 5110316"/>
              <a:gd name="connsiteY8" fmla="*/ 634181 h 1091381"/>
              <a:gd name="connsiteX9" fmla="*/ 1423219 w 5110316"/>
              <a:gd name="connsiteY9" fmla="*/ 825910 h 1091381"/>
              <a:gd name="connsiteX10" fmla="*/ 1666568 w 5110316"/>
              <a:gd name="connsiteY10" fmla="*/ 567813 h 1091381"/>
              <a:gd name="connsiteX11" fmla="*/ 1917290 w 5110316"/>
              <a:gd name="connsiteY11" fmla="*/ 471949 h 1091381"/>
              <a:gd name="connsiteX12" fmla="*/ 2042651 w 5110316"/>
              <a:gd name="connsiteY12" fmla="*/ 309716 h 1091381"/>
              <a:gd name="connsiteX13" fmla="*/ 2109019 w 5110316"/>
              <a:gd name="connsiteY13" fmla="*/ 235975 h 1091381"/>
              <a:gd name="connsiteX14" fmla="*/ 2153264 w 5110316"/>
              <a:gd name="connsiteY14" fmla="*/ 147484 h 1091381"/>
              <a:gd name="connsiteX15" fmla="*/ 2300748 w 5110316"/>
              <a:gd name="connsiteY15" fmla="*/ 81116 h 1091381"/>
              <a:gd name="connsiteX16" fmla="*/ 2381864 w 5110316"/>
              <a:gd name="connsiteY16" fmla="*/ 36871 h 1091381"/>
              <a:gd name="connsiteX17" fmla="*/ 2743200 w 5110316"/>
              <a:gd name="connsiteY17" fmla="*/ 36871 h 1091381"/>
              <a:gd name="connsiteX18" fmla="*/ 3119284 w 5110316"/>
              <a:gd name="connsiteY18" fmla="*/ 44246 h 1091381"/>
              <a:gd name="connsiteX19" fmla="*/ 3193026 w 5110316"/>
              <a:gd name="connsiteY19" fmla="*/ 88491 h 1091381"/>
              <a:gd name="connsiteX20" fmla="*/ 3370006 w 5110316"/>
              <a:gd name="connsiteY20" fmla="*/ 88491 h 1091381"/>
              <a:gd name="connsiteX21" fmla="*/ 3546987 w 5110316"/>
              <a:gd name="connsiteY21" fmla="*/ 36871 h 1091381"/>
              <a:gd name="connsiteX22" fmla="*/ 3797709 w 5110316"/>
              <a:gd name="connsiteY22" fmla="*/ 29497 h 1091381"/>
              <a:gd name="connsiteX23" fmla="*/ 4004187 w 5110316"/>
              <a:gd name="connsiteY23" fmla="*/ 73742 h 1091381"/>
              <a:gd name="connsiteX24" fmla="*/ 4151671 w 5110316"/>
              <a:gd name="connsiteY24" fmla="*/ 73742 h 1091381"/>
              <a:gd name="connsiteX25" fmla="*/ 4269658 w 5110316"/>
              <a:gd name="connsiteY25" fmla="*/ 0 h 1091381"/>
              <a:gd name="connsiteX26" fmla="*/ 4424516 w 5110316"/>
              <a:gd name="connsiteY26" fmla="*/ 44246 h 1091381"/>
              <a:gd name="connsiteX27" fmla="*/ 4490884 w 5110316"/>
              <a:gd name="connsiteY27" fmla="*/ 73742 h 1091381"/>
              <a:gd name="connsiteX28" fmla="*/ 4535129 w 5110316"/>
              <a:gd name="connsiteY28" fmla="*/ 81116 h 1091381"/>
              <a:gd name="connsiteX29" fmla="*/ 4704735 w 5110316"/>
              <a:gd name="connsiteY29" fmla="*/ 162233 h 1091381"/>
              <a:gd name="connsiteX30" fmla="*/ 4778477 w 5110316"/>
              <a:gd name="connsiteY30" fmla="*/ 228600 h 1091381"/>
              <a:gd name="connsiteX31" fmla="*/ 4822722 w 5110316"/>
              <a:gd name="connsiteY31" fmla="*/ 280220 h 1091381"/>
              <a:gd name="connsiteX32" fmla="*/ 4977580 w 5110316"/>
              <a:gd name="connsiteY32" fmla="*/ 707923 h 1091381"/>
              <a:gd name="connsiteX33" fmla="*/ 5110316 w 5110316"/>
              <a:gd name="connsiteY33" fmla="*/ 1091381 h 1091381"/>
              <a:gd name="connsiteX34" fmla="*/ 0 w 5110316"/>
              <a:gd name="connsiteY34" fmla="*/ 1084007 h 1091381"/>
              <a:gd name="connsiteX0" fmla="*/ 0 w 5110316"/>
              <a:gd name="connsiteY0" fmla="*/ 1084007 h 1091381"/>
              <a:gd name="connsiteX1" fmla="*/ 7374 w 5110316"/>
              <a:gd name="connsiteY1" fmla="*/ 88491 h 1091381"/>
              <a:gd name="connsiteX2" fmla="*/ 287593 w 5110316"/>
              <a:gd name="connsiteY2" fmla="*/ 147484 h 1091381"/>
              <a:gd name="connsiteX3" fmla="*/ 464574 w 5110316"/>
              <a:gd name="connsiteY3" fmla="*/ 221226 h 1091381"/>
              <a:gd name="connsiteX4" fmla="*/ 575187 w 5110316"/>
              <a:gd name="connsiteY4" fmla="*/ 199104 h 1091381"/>
              <a:gd name="connsiteX5" fmla="*/ 973393 w 5110316"/>
              <a:gd name="connsiteY5" fmla="*/ 376084 h 1091381"/>
              <a:gd name="connsiteX6" fmla="*/ 1143000 w 5110316"/>
              <a:gd name="connsiteY6" fmla="*/ 486697 h 1091381"/>
              <a:gd name="connsiteX7" fmla="*/ 1319980 w 5110316"/>
              <a:gd name="connsiteY7" fmla="*/ 634181 h 1091381"/>
              <a:gd name="connsiteX8" fmla="*/ 1423219 w 5110316"/>
              <a:gd name="connsiteY8" fmla="*/ 825910 h 1091381"/>
              <a:gd name="connsiteX9" fmla="*/ 1666568 w 5110316"/>
              <a:gd name="connsiteY9" fmla="*/ 567813 h 1091381"/>
              <a:gd name="connsiteX10" fmla="*/ 1917290 w 5110316"/>
              <a:gd name="connsiteY10" fmla="*/ 471949 h 1091381"/>
              <a:gd name="connsiteX11" fmla="*/ 2042651 w 5110316"/>
              <a:gd name="connsiteY11" fmla="*/ 309716 h 1091381"/>
              <a:gd name="connsiteX12" fmla="*/ 2109019 w 5110316"/>
              <a:gd name="connsiteY12" fmla="*/ 235975 h 1091381"/>
              <a:gd name="connsiteX13" fmla="*/ 2153264 w 5110316"/>
              <a:gd name="connsiteY13" fmla="*/ 147484 h 1091381"/>
              <a:gd name="connsiteX14" fmla="*/ 2300748 w 5110316"/>
              <a:gd name="connsiteY14" fmla="*/ 81116 h 1091381"/>
              <a:gd name="connsiteX15" fmla="*/ 2381864 w 5110316"/>
              <a:gd name="connsiteY15" fmla="*/ 36871 h 1091381"/>
              <a:gd name="connsiteX16" fmla="*/ 2743200 w 5110316"/>
              <a:gd name="connsiteY16" fmla="*/ 36871 h 1091381"/>
              <a:gd name="connsiteX17" fmla="*/ 3119284 w 5110316"/>
              <a:gd name="connsiteY17" fmla="*/ 44246 h 1091381"/>
              <a:gd name="connsiteX18" fmla="*/ 3193026 w 5110316"/>
              <a:gd name="connsiteY18" fmla="*/ 88491 h 1091381"/>
              <a:gd name="connsiteX19" fmla="*/ 3370006 w 5110316"/>
              <a:gd name="connsiteY19" fmla="*/ 88491 h 1091381"/>
              <a:gd name="connsiteX20" fmla="*/ 3546987 w 5110316"/>
              <a:gd name="connsiteY20" fmla="*/ 36871 h 1091381"/>
              <a:gd name="connsiteX21" fmla="*/ 3797709 w 5110316"/>
              <a:gd name="connsiteY21" fmla="*/ 29497 h 1091381"/>
              <a:gd name="connsiteX22" fmla="*/ 4004187 w 5110316"/>
              <a:gd name="connsiteY22" fmla="*/ 73742 h 1091381"/>
              <a:gd name="connsiteX23" fmla="*/ 4151671 w 5110316"/>
              <a:gd name="connsiteY23" fmla="*/ 73742 h 1091381"/>
              <a:gd name="connsiteX24" fmla="*/ 4269658 w 5110316"/>
              <a:gd name="connsiteY24" fmla="*/ 0 h 1091381"/>
              <a:gd name="connsiteX25" fmla="*/ 4424516 w 5110316"/>
              <a:gd name="connsiteY25" fmla="*/ 44246 h 1091381"/>
              <a:gd name="connsiteX26" fmla="*/ 4490884 w 5110316"/>
              <a:gd name="connsiteY26" fmla="*/ 73742 h 1091381"/>
              <a:gd name="connsiteX27" fmla="*/ 4535129 w 5110316"/>
              <a:gd name="connsiteY27" fmla="*/ 81116 h 1091381"/>
              <a:gd name="connsiteX28" fmla="*/ 4704735 w 5110316"/>
              <a:gd name="connsiteY28" fmla="*/ 162233 h 1091381"/>
              <a:gd name="connsiteX29" fmla="*/ 4778477 w 5110316"/>
              <a:gd name="connsiteY29" fmla="*/ 228600 h 1091381"/>
              <a:gd name="connsiteX30" fmla="*/ 4822722 w 5110316"/>
              <a:gd name="connsiteY30" fmla="*/ 280220 h 1091381"/>
              <a:gd name="connsiteX31" fmla="*/ 4977580 w 5110316"/>
              <a:gd name="connsiteY31" fmla="*/ 707923 h 1091381"/>
              <a:gd name="connsiteX32" fmla="*/ 5110316 w 5110316"/>
              <a:gd name="connsiteY32" fmla="*/ 1091381 h 1091381"/>
              <a:gd name="connsiteX33" fmla="*/ 0 w 5110316"/>
              <a:gd name="connsiteY33" fmla="*/ 1084007 h 1091381"/>
              <a:gd name="connsiteX0" fmla="*/ 0 w 5103172"/>
              <a:gd name="connsiteY0" fmla="*/ 1091151 h 1091381"/>
              <a:gd name="connsiteX1" fmla="*/ 230 w 5103172"/>
              <a:gd name="connsiteY1" fmla="*/ 88491 h 1091381"/>
              <a:gd name="connsiteX2" fmla="*/ 280449 w 5103172"/>
              <a:gd name="connsiteY2" fmla="*/ 147484 h 1091381"/>
              <a:gd name="connsiteX3" fmla="*/ 457430 w 5103172"/>
              <a:gd name="connsiteY3" fmla="*/ 221226 h 1091381"/>
              <a:gd name="connsiteX4" fmla="*/ 568043 w 5103172"/>
              <a:gd name="connsiteY4" fmla="*/ 199104 h 1091381"/>
              <a:gd name="connsiteX5" fmla="*/ 966249 w 5103172"/>
              <a:gd name="connsiteY5" fmla="*/ 376084 h 1091381"/>
              <a:gd name="connsiteX6" fmla="*/ 1135856 w 5103172"/>
              <a:gd name="connsiteY6" fmla="*/ 486697 h 1091381"/>
              <a:gd name="connsiteX7" fmla="*/ 1312836 w 5103172"/>
              <a:gd name="connsiteY7" fmla="*/ 634181 h 1091381"/>
              <a:gd name="connsiteX8" fmla="*/ 1416075 w 5103172"/>
              <a:gd name="connsiteY8" fmla="*/ 825910 h 1091381"/>
              <a:gd name="connsiteX9" fmla="*/ 1659424 w 5103172"/>
              <a:gd name="connsiteY9" fmla="*/ 567813 h 1091381"/>
              <a:gd name="connsiteX10" fmla="*/ 1910146 w 5103172"/>
              <a:gd name="connsiteY10" fmla="*/ 471949 h 1091381"/>
              <a:gd name="connsiteX11" fmla="*/ 2035507 w 5103172"/>
              <a:gd name="connsiteY11" fmla="*/ 309716 h 1091381"/>
              <a:gd name="connsiteX12" fmla="*/ 2101875 w 5103172"/>
              <a:gd name="connsiteY12" fmla="*/ 235975 h 1091381"/>
              <a:gd name="connsiteX13" fmla="*/ 2146120 w 5103172"/>
              <a:gd name="connsiteY13" fmla="*/ 147484 h 1091381"/>
              <a:gd name="connsiteX14" fmla="*/ 2293604 w 5103172"/>
              <a:gd name="connsiteY14" fmla="*/ 81116 h 1091381"/>
              <a:gd name="connsiteX15" fmla="*/ 2374720 w 5103172"/>
              <a:gd name="connsiteY15" fmla="*/ 36871 h 1091381"/>
              <a:gd name="connsiteX16" fmla="*/ 2736056 w 5103172"/>
              <a:gd name="connsiteY16" fmla="*/ 36871 h 1091381"/>
              <a:gd name="connsiteX17" fmla="*/ 3112140 w 5103172"/>
              <a:gd name="connsiteY17" fmla="*/ 44246 h 1091381"/>
              <a:gd name="connsiteX18" fmla="*/ 3185882 w 5103172"/>
              <a:gd name="connsiteY18" fmla="*/ 88491 h 1091381"/>
              <a:gd name="connsiteX19" fmla="*/ 3362862 w 5103172"/>
              <a:gd name="connsiteY19" fmla="*/ 88491 h 1091381"/>
              <a:gd name="connsiteX20" fmla="*/ 3539843 w 5103172"/>
              <a:gd name="connsiteY20" fmla="*/ 36871 h 1091381"/>
              <a:gd name="connsiteX21" fmla="*/ 3790565 w 5103172"/>
              <a:gd name="connsiteY21" fmla="*/ 29497 h 1091381"/>
              <a:gd name="connsiteX22" fmla="*/ 3997043 w 5103172"/>
              <a:gd name="connsiteY22" fmla="*/ 73742 h 1091381"/>
              <a:gd name="connsiteX23" fmla="*/ 4144527 w 5103172"/>
              <a:gd name="connsiteY23" fmla="*/ 73742 h 1091381"/>
              <a:gd name="connsiteX24" fmla="*/ 4262514 w 5103172"/>
              <a:gd name="connsiteY24" fmla="*/ 0 h 1091381"/>
              <a:gd name="connsiteX25" fmla="*/ 4417372 w 5103172"/>
              <a:gd name="connsiteY25" fmla="*/ 44246 h 1091381"/>
              <a:gd name="connsiteX26" fmla="*/ 4483740 w 5103172"/>
              <a:gd name="connsiteY26" fmla="*/ 73742 h 1091381"/>
              <a:gd name="connsiteX27" fmla="*/ 4527985 w 5103172"/>
              <a:gd name="connsiteY27" fmla="*/ 81116 h 1091381"/>
              <a:gd name="connsiteX28" fmla="*/ 4697591 w 5103172"/>
              <a:gd name="connsiteY28" fmla="*/ 162233 h 1091381"/>
              <a:gd name="connsiteX29" fmla="*/ 4771333 w 5103172"/>
              <a:gd name="connsiteY29" fmla="*/ 228600 h 1091381"/>
              <a:gd name="connsiteX30" fmla="*/ 4815578 w 5103172"/>
              <a:gd name="connsiteY30" fmla="*/ 280220 h 1091381"/>
              <a:gd name="connsiteX31" fmla="*/ 4970436 w 5103172"/>
              <a:gd name="connsiteY31" fmla="*/ 707923 h 1091381"/>
              <a:gd name="connsiteX32" fmla="*/ 5103172 w 5103172"/>
              <a:gd name="connsiteY32" fmla="*/ 1091381 h 1091381"/>
              <a:gd name="connsiteX33" fmla="*/ 0 w 5103172"/>
              <a:gd name="connsiteY33" fmla="*/ 1091151 h 1091381"/>
              <a:gd name="connsiteX0" fmla="*/ 0 w 5103172"/>
              <a:gd name="connsiteY0" fmla="*/ 1091151 h 1091381"/>
              <a:gd name="connsiteX1" fmla="*/ 230 w 5103172"/>
              <a:gd name="connsiteY1" fmla="*/ 88491 h 1091381"/>
              <a:gd name="connsiteX2" fmla="*/ 280449 w 5103172"/>
              <a:gd name="connsiteY2" fmla="*/ 147484 h 1091381"/>
              <a:gd name="connsiteX3" fmla="*/ 450286 w 5103172"/>
              <a:gd name="connsiteY3" fmla="*/ 214082 h 1091381"/>
              <a:gd name="connsiteX4" fmla="*/ 568043 w 5103172"/>
              <a:gd name="connsiteY4" fmla="*/ 199104 h 1091381"/>
              <a:gd name="connsiteX5" fmla="*/ 966249 w 5103172"/>
              <a:gd name="connsiteY5" fmla="*/ 376084 h 1091381"/>
              <a:gd name="connsiteX6" fmla="*/ 1135856 w 5103172"/>
              <a:gd name="connsiteY6" fmla="*/ 486697 h 1091381"/>
              <a:gd name="connsiteX7" fmla="*/ 1312836 w 5103172"/>
              <a:gd name="connsiteY7" fmla="*/ 634181 h 1091381"/>
              <a:gd name="connsiteX8" fmla="*/ 1416075 w 5103172"/>
              <a:gd name="connsiteY8" fmla="*/ 825910 h 1091381"/>
              <a:gd name="connsiteX9" fmla="*/ 1659424 w 5103172"/>
              <a:gd name="connsiteY9" fmla="*/ 567813 h 1091381"/>
              <a:gd name="connsiteX10" fmla="*/ 1910146 w 5103172"/>
              <a:gd name="connsiteY10" fmla="*/ 471949 h 1091381"/>
              <a:gd name="connsiteX11" fmla="*/ 2035507 w 5103172"/>
              <a:gd name="connsiteY11" fmla="*/ 309716 h 1091381"/>
              <a:gd name="connsiteX12" fmla="*/ 2101875 w 5103172"/>
              <a:gd name="connsiteY12" fmla="*/ 235975 h 1091381"/>
              <a:gd name="connsiteX13" fmla="*/ 2146120 w 5103172"/>
              <a:gd name="connsiteY13" fmla="*/ 147484 h 1091381"/>
              <a:gd name="connsiteX14" fmla="*/ 2293604 w 5103172"/>
              <a:gd name="connsiteY14" fmla="*/ 81116 h 1091381"/>
              <a:gd name="connsiteX15" fmla="*/ 2374720 w 5103172"/>
              <a:gd name="connsiteY15" fmla="*/ 36871 h 1091381"/>
              <a:gd name="connsiteX16" fmla="*/ 2736056 w 5103172"/>
              <a:gd name="connsiteY16" fmla="*/ 36871 h 1091381"/>
              <a:gd name="connsiteX17" fmla="*/ 3112140 w 5103172"/>
              <a:gd name="connsiteY17" fmla="*/ 44246 h 1091381"/>
              <a:gd name="connsiteX18" fmla="*/ 3185882 w 5103172"/>
              <a:gd name="connsiteY18" fmla="*/ 88491 h 1091381"/>
              <a:gd name="connsiteX19" fmla="*/ 3362862 w 5103172"/>
              <a:gd name="connsiteY19" fmla="*/ 88491 h 1091381"/>
              <a:gd name="connsiteX20" fmla="*/ 3539843 w 5103172"/>
              <a:gd name="connsiteY20" fmla="*/ 36871 h 1091381"/>
              <a:gd name="connsiteX21" fmla="*/ 3790565 w 5103172"/>
              <a:gd name="connsiteY21" fmla="*/ 29497 h 1091381"/>
              <a:gd name="connsiteX22" fmla="*/ 3997043 w 5103172"/>
              <a:gd name="connsiteY22" fmla="*/ 73742 h 1091381"/>
              <a:gd name="connsiteX23" fmla="*/ 4144527 w 5103172"/>
              <a:gd name="connsiteY23" fmla="*/ 73742 h 1091381"/>
              <a:gd name="connsiteX24" fmla="*/ 4262514 w 5103172"/>
              <a:gd name="connsiteY24" fmla="*/ 0 h 1091381"/>
              <a:gd name="connsiteX25" fmla="*/ 4417372 w 5103172"/>
              <a:gd name="connsiteY25" fmla="*/ 44246 h 1091381"/>
              <a:gd name="connsiteX26" fmla="*/ 4483740 w 5103172"/>
              <a:gd name="connsiteY26" fmla="*/ 73742 h 1091381"/>
              <a:gd name="connsiteX27" fmla="*/ 4527985 w 5103172"/>
              <a:gd name="connsiteY27" fmla="*/ 81116 h 1091381"/>
              <a:gd name="connsiteX28" fmla="*/ 4697591 w 5103172"/>
              <a:gd name="connsiteY28" fmla="*/ 162233 h 1091381"/>
              <a:gd name="connsiteX29" fmla="*/ 4771333 w 5103172"/>
              <a:gd name="connsiteY29" fmla="*/ 228600 h 1091381"/>
              <a:gd name="connsiteX30" fmla="*/ 4815578 w 5103172"/>
              <a:gd name="connsiteY30" fmla="*/ 280220 h 1091381"/>
              <a:gd name="connsiteX31" fmla="*/ 4970436 w 5103172"/>
              <a:gd name="connsiteY31" fmla="*/ 707923 h 1091381"/>
              <a:gd name="connsiteX32" fmla="*/ 5103172 w 5103172"/>
              <a:gd name="connsiteY32" fmla="*/ 1091381 h 1091381"/>
              <a:gd name="connsiteX33" fmla="*/ 0 w 5103172"/>
              <a:gd name="connsiteY33" fmla="*/ 1091151 h 1091381"/>
              <a:gd name="connsiteX0" fmla="*/ 0 w 5103172"/>
              <a:gd name="connsiteY0" fmla="*/ 1091151 h 1091381"/>
              <a:gd name="connsiteX1" fmla="*/ 230 w 5103172"/>
              <a:gd name="connsiteY1" fmla="*/ 88491 h 1091381"/>
              <a:gd name="connsiteX2" fmla="*/ 280449 w 5103172"/>
              <a:gd name="connsiteY2" fmla="*/ 154628 h 1091381"/>
              <a:gd name="connsiteX3" fmla="*/ 450286 w 5103172"/>
              <a:gd name="connsiteY3" fmla="*/ 214082 h 1091381"/>
              <a:gd name="connsiteX4" fmla="*/ 568043 w 5103172"/>
              <a:gd name="connsiteY4" fmla="*/ 199104 h 1091381"/>
              <a:gd name="connsiteX5" fmla="*/ 966249 w 5103172"/>
              <a:gd name="connsiteY5" fmla="*/ 376084 h 1091381"/>
              <a:gd name="connsiteX6" fmla="*/ 1135856 w 5103172"/>
              <a:gd name="connsiteY6" fmla="*/ 486697 h 1091381"/>
              <a:gd name="connsiteX7" fmla="*/ 1312836 w 5103172"/>
              <a:gd name="connsiteY7" fmla="*/ 634181 h 1091381"/>
              <a:gd name="connsiteX8" fmla="*/ 1416075 w 5103172"/>
              <a:gd name="connsiteY8" fmla="*/ 825910 h 1091381"/>
              <a:gd name="connsiteX9" fmla="*/ 1659424 w 5103172"/>
              <a:gd name="connsiteY9" fmla="*/ 567813 h 1091381"/>
              <a:gd name="connsiteX10" fmla="*/ 1910146 w 5103172"/>
              <a:gd name="connsiteY10" fmla="*/ 471949 h 1091381"/>
              <a:gd name="connsiteX11" fmla="*/ 2035507 w 5103172"/>
              <a:gd name="connsiteY11" fmla="*/ 309716 h 1091381"/>
              <a:gd name="connsiteX12" fmla="*/ 2101875 w 5103172"/>
              <a:gd name="connsiteY12" fmla="*/ 235975 h 1091381"/>
              <a:gd name="connsiteX13" fmla="*/ 2146120 w 5103172"/>
              <a:gd name="connsiteY13" fmla="*/ 147484 h 1091381"/>
              <a:gd name="connsiteX14" fmla="*/ 2293604 w 5103172"/>
              <a:gd name="connsiteY14" fmla="*/ 81116 h 1091381"/>
              <a:gd name="connsiteX15" fmla="*/ 2374720 w 5103172"/>
              <a:gd name="connsiteY15" fmla="*/ 36871 h 1091381"/>
              <a:gd name="connsiteX16" fmla="*/ 2736056 w 5103172"/>
              <a:gd name="connsiteY16" fmla="*/ 36871 h 1091381"/>
              <a:gd name="connsiteX17" fmla="*/ 3112140 w 5103172"/>
              <a:gd name="connsiteY17" fmla="*/ 44246 h 1091381"/>
              <a:gd name="connsiteX18" fmla="*/ 3185882 w 5103172"/>
              <a:gd name="connsiteY18" fmla="*/ 88491 h 1091381"/>
              <a:gd name="connsiteX19" fmla="*/ 3362862 w 5103172"/>
              <a:gd name="connsiteY19" fmla="*/ 88491 h 1091381"/>
              <a:gd name="connsiteX20" fmla="*/ 3539843 w 5103172"/>
              <a:gd name="connsiteY20" fmla="*/ 36871 h 1091381"/>
              <a:gd name="connsiteX21" fmla="*/ 3790565 w 5103172"/>
              <a:gd name="connsiteY21" fmla="*/ 29497 h 1091381"/>
              <a:gd name="connsiteX22" fmla="*/ 3997043 w 5103172"/>
              <a:gd name="connsiteY22" fmla="*/ 73742 h 1091381"/>
              <a:gd name="connsiteX23" fmla="*/ 4144527 w 5103172"/>
              <a:gd name="connsiteY23" fmla="*/ 73742 h 1091381"/>
              <a:gd name="connsiteX24" fmla="*/ 4262514 w 5103172"/>
              <a:gd name="connsiteY24" fmla="*/ 0 h 1091381"/>
              <a:gd name="connsiteX25" fmla="*/ 4417372 w 5103172"/>
              <a:gd name="connsiteY25" fmla="*/ 44246 h 1091381"/>
              <a:gd name="connsiteX26" fmla="*/ 4483740 w 5103172"/>
              <a:gd name="connsiteY26" fmla="*/ 73742 h 1091381"/>
              <a:gd name="connsiteX27" fmla="*/ 4527985 w 5103172"/>
              <a:gd name="connsiteY27" fmla="*/ 81116 h 1091381"/>
              <a:gd name="connsiteX28" fmla="*/ 4697591 w 5103172"/>
              <a:gd name="connsiteY28" fmla="*/ 162233 h 1091381"/>
              <a:gd name="connsiteX29" fmla="*/ 4771333 w 5103172"/>
              <a:gd name="connsiteY29" fmla="*/ 228600 h 1091381"/>
              <a:gd name="connsiteX30" fmla="*/ 4815578 w 5103172"/>
              <a:gd name="connsiteY30" fmla="*/ 280220 h 1091381"/>
              <a:gd name="connsiteX31" fmla="*/ 4970436 w 5103172"/>
              <a:gd name="connsiteY31" fmla="*/ 707923 h 1091381"/>
              <a:gd name="connsiteX32" fmla="*/ 5103172 w 5103172"/>
              <a:gd name="connsiteY32" fmla="*/ 1091381 h 1091381"/>
              <a:gd name="connsiteX33" fmla="*/ 0 w 5103172"/>
              <a:gd name="connsiteY33" fmla="*/ 1091151 h 1091381"/>
              <a:gd name="connsiteX0" fmla="*/ 0 w 5103172"/>
              <a:gd name="connsiteY0" fmla="*/ 1091151 h 1091381"/>
              <a:gd name="connsiteX1" fmla="*/ 230 w 5103172"/>
              <a:gd name="connsiteY1" fmla="*/ 88491 h 1091381"/>
              <a:gd name="connsiteX2" fmla="*/ 280449 w 5103172"/>
              <a:gd name="connsiteY2" fmla="*/ 154628 h 1091381"/>
              <a:gd name="connsiteX3" fmla="*/ 450286 w 5103172"/>
              <a:gd name="connsiteY3" fmla="*/ 214082 h 1091381"/>
              <a:gd name="connsiteX4" fmla="*/ 568043 w 5103172"/>
              <a:gd name="connsiteY4" fmla="*/ 199104 h 1091381"/>
              <a:gd name="connsiteX5" fmla="*/ 966249 w 5103172"/>
              <a:gd name="connsiteY5" fmla="*/ 376084 h 1091381"/>
              <a:gd name="connsiteX6" fmla="*/ 1135856 w 5103172"/>
              <a:gd name="connsiteY6" fmla="*/ 486697 h 1091381"/>
              <a:gd name="connsiteX7" fmla="*/ 1305692 w 5103172"/>
              <a:gd name="connsiteY7" fmla="*/ 643706 h 1091381"/>
              <a:gd name="connsiteX8" fmla="*/ 1416075 w 5103172"/>
              <a:gd name="connsiteY8" fmla="*/ 825910 h 1091381"/>
              <a:gd name="connsiteX9" fmla="*/ 1659424 w 5103172"/>
              <a:gd name="connsiteY9" fmla="*/ 567813 h 1091381"/>
              <a:gd name="connsiteX10" fmla="*/ 1910146 w 5103172"/>
              <a:gd name="connsiteY10" fmla="*/ 471949 h 1091381"/>
              <a:gd name="connsiteX11" fmla="*/ 2035507 w 5103172"/>
              <a:gd name="connsiteY11" fmla="*/ 309716 h 1091381"/>
              <a:gd name="connsiteX12" fmla="*/ 2101875 w 5103172"/>
              <a:gd name="connsiteY12" fmla="*/ 235975 h 1091381"/>
              <a:gd name="connsiteX13" fmla="*/ 2146120 w 5103172"/>
              <a:gd name="connsiteY13" fmla="*/ 147484 h 1091381"/>
              <a:gd name="connsiteX14" fmla="*/ 2293604 w 5103172"/>
              <a:gd name="connsiteY14" fmla="*/ 81116 h 1091381"/>
              <a:gd name="connsiteX15" fmla="*/ 2374720 w 5103172"/>
              <a:gd name="connsiteY15" fmla="*/ 36871 h 1091381"/>
              <a:gd name="connsiteX16" fmla="*/ 2736056 w 5103172"/>
              <a:gd name="connsiteY16" fmla="*/ 36871 h 1091381"/>
              <a:gd name="connsiteX17" fmla="*/ 3112140 w 5103172"/>
              <a:gd name="connsiteY17" fmla="*/ 44246 h 1091381"/>
              <a:gd name="connsiteX18" fmla="*/ 3185882 w 5103172"/>
              <a:gd name="connsiteY18" fmla="*/ 88491 h 1091381"/>
              <a:gd name="connsiteX19" fmla="*/ 3362862 w 5103172"/>
              <a:gd name="connsiteY19" fmla="*/ 88491 h 1091381"/>
              <a:gd name="connsiteX20" fmla="*/ 3539843 w 5103172"/>
              <a:gd name="connsiteY20" fmla="*/ 36871 h 1091381"/>
              <a:gd name="connsiteX21" fmla="*/ 3790565 w 5103172"/>
              <a:gd name="connsiteY21" fmla="*/ 29497 h 1091381"/>
              <a:gd name="connsiteX22" fmla="*/ 3997043 w 5103172"/>
              <a:gd name="connsiteY22" fmla="*/ 73742 h 1091381"/>
              <a:gd name="connsiteX23" fmla="*/ 4144527 w 5103172"/>
              <a:gd name="connsiteY23" fmla="*/ 73742 h 1091381"/>
              <a:gd name="connsiteX24" fmla="*/ 4262514 w 5103172"/>
              <a:gd name="connsiteY24" fmla="*/ 0 h 1091381"/>
              <a:gd name="connsiteX25" fmla="*/ 4417372 w 5103172"/>
              <a:gd name="connsiteY25" fmla="*/ 44246 h 1091381"/>
              <a:gd name="connsiteX26" fmla="*/ 4483740 w 5103172"/>
              <a:gd name="connsiteY26" fmla="*/ 73742 h 1091381"/>
              <a:gd name="connsiteX27" fmla="*/ 4527985 w 5103172"/>
              <a:gd name="connsiteY27" fmla="*/ 81116 h 1091381"/>
              <a:gd name="connsiteX28" fmla="*/ 4697591 w 5103172"/>
              <a:gd name="connsiteY28" fmla="*/ 162233 h 1091381"/>
              <a:gd name="connsiteX29" fmla="*/ 4771333 w 5103172"/>
              <a:gd name="connsiteY29" fmla="*/ 228600 h 1091381"/>
              <a:gd name="connsiteX30" fmla="*/ 4815578 w 5103172"/>
              <a:gd name="connsiteY30" fmla="*/ 280220 h 1091381"/>
              <a:gd name="connsiteX31" fmla="*/ 4970436 w 5103172"/>
              <a:gd name="connsiteY31" fmla="*/ 707923 h 1091381"/>
              <a:gd name="connsiteX32" fmla="*/ 5103172 w 5103172"/>
              <a:gd name="connsiteY32" fmla="*/ 1091381 h 1091381"/>
              <a:gd name="connsiteX33" fmla="*/ 0 w 5103172"/>
              <a:gd name="connsiteY33" fmla="*/ 1091151 h 1091381"/>
              <a:gd name="connsiteX0" fmla="*/ 0 w 5103172"/>
              <a:gd name="connsiteY0" fmla="*/ 1091151 h 1091381"/>
              <a:gd name="connsiteX1" fmla="*/ 230 w 5103172"/>
              <a:gd name="connsiteY1" fmla="*/ 88491 h 1091381"/>
              <a:gd name="connsiteX2" fmla="*/ 280449 w 5103172"/>
              <a:gd name="connsiteY2" fmla="*/ 154628 h 1091381"/>
              <a:gd name="connsiteX3" fmla="*/ 450286 w 5103172"/>
              <a:gd name="connsiteY3" fmla="*/ 214082 h 1091381"/>
              <a:gd name="connsiteX4" fmla="*/ 568043 w 5103172"/>
              <a:gd name="connsiteY4" fmla="*/ 199104 h 1091381"/>
              <a:gd name="connsiteX5" fmla="*/ 966249 w 5103172"/>
              <a:gd name="connsiteY5" fmla="*/ 376084 h 1091381"/>
              <a:gd name="connsiteX6" fmla="*/ 1135856 w 5103172"/>
              <a:gd name="connsiteY6" fmla="*/ 486697 h 1091381"/>
              <a:gd name="connsiteX7" fmla="*/ 1305692 w 5103172"/>
              <a:gd name="connsiteY7" fmla="*/ 643706 h 1091381"/>
              <a:gd name="connsiteX8" fmla="*/ 1411313 w 5103172"/>
              <a:gd name="connsiteY8" fmla="*/ 825910 h 1091381"/>
              <a:gd name="connsiteX9" fmla="*/ 1659424 w 5103172"/>
              <a:gd name="connsiteY9" fmla="*/ 567813 h 1091381"/>
              <a:gd name="connsiteX10" fmla="*/ 1910146 w 5103172"/>
              <a:gd name="connsiteY10" fmla="*/ 471949 h 1091381"/>
              <a:gd name="connsiteX11" fmla="*/ 2035507 w 5103172"/>
              <a:gd name="connsiteY11" fmla="*/ 309716 h 1091381"/>
              <a:gd name="connsiteX12" fmla="*/ 2101875 w 5103172"/>
              <a:gd name="connsiteY12" fmla="*/ 235975 h 1091381"/>
              <a:gd name="connsiteX13" fmla="*/ 2146120 w 5103172"/>
              <a:gd name="connsiteY13" fmla="*/ 147484 h 1091381"/>
              <a:gd name="connsiteX14" fmla="*/ 2293604 w 5103172"/>
              <a:gd name="connsiteY14" fmla="*/ 81116 h 1091381"/>
              <a:gd name="connsiteX15" fmla="*/ 2374720 w 5103172"/>
              <a:gd name="connsiteY15" fmla="*/ 36871 h 1091381"/>
              <a:gd name="connsiteX16" fmla="*/ 2736056 w 5103172"/>
              <a:gd name="connsiteY16" fmla="*/ 36871 h 1091381"/>
              <a:gd name="connsiteX17" fmla="*/ 3112140 w 5103172"/>
              <a:gd name="connsiteY17" fmla="*/ 44246 h 1091381"/>
              <a:gd name="connsiteX18" fmla="*/ 3185882 w 5103172"/>
              <a:gd name="connsiteY18" fmla="*/ 88491 h 1091381"/>
              <a:gd name="connsiteX19" fmla="*/ 3362862 w 5103172"/>
              <a:gd name="connsiteY19" fmla="*/ 88491 h 1091381"/>
              <a:gd name="connsiteX20" fmla="*/ 3539843 w 5103172"/>
              <a:gd name="connsiteY20" fmla="*/ 36871 h 1091381"/>
              <a:gd name="connsiteX21" fmla="*/ 3790565 w 5103172"/>
              <a:gd name="connsiteY21" fmla="*/ 29497 h 1091381"/>
              <a:gd name="connsiteX22" fmla="*/ 3997043 w 5103172"/>
              <a:gd name="connsiteY22" fmla="*/ 73742 h 1091381"/>
              <a:gd name="connsiteX23" fmla="*/ 4144527 w 5103172"/>
              <a:gd name="connsiteY23" fmla="*/ 73742 h 1091381"/>
              <a:gd name="connsiteX24" fmla="*/ 4262514 w 5103172"/>
              <a:gd name="connsiteY24" fmla="*/ 0 h 1091381"/>
              <a:gd name="connsiteX25" fmla="*/ 4417372 w 5103172"/>
              <a:gd name="connsiteY25" fmla="*/ 44246 h 1091381"/>
              <a:gd name="connsiteX26" fmla="*/ 4483740 w 5103172"/>
              <a:gd name="connsiteY26" fmla="*/ 73742 h 1091381"/>
              <a:gd name="connsiteX27" fmla="*/ 4527985 w 5103172"/>
              <a:gd name="connsiteY27" fmla="*/ 81116 h 1091381"/>
              <a:gd name="connsiteX28" fmla="*/ 4697591 w 5103172"/>
              <a:gd name="connsiteY28" fmla="*/ 162233 h 1091381"/>
              <a:gd name="connsiteX29" fmla="*/ 4771333 w 5103172"/>
              <a:gd name="connsiteY29" fmla="*/ 228600 h 1091381"/>
              <a:gd name="connsiteX30" fmla="*/ 4815578 w 5103172"/>
              <a:gd name="connsiteY30" fmla="*/ 280220 h 1091381"/>
              <a:gd name="connsiteX31" fmla="*/ 4970436 w 5103172"/>
              <a:gd name="connsiteY31" fmla="*/ 707923 h 1091381"/>
              <a:gd name="connsiteX32" fmla="*/ 5103172 w 5103172"/>
              <a:gd name="connsiteY32" fmla="*/ 1091381 h 1091381"/>
              <a:gd name="connsiteX33" fmla="*/ 0 w 5103172"/>
              <a:gd name="connsiteY33" fmla="*/ 1091151 h 1091381"/>
              <a:gd name="connsiteX0" fmla="*/ 0 w 5103172"/>
              <a:gd name="connsiteY0" fmla="*/ 1091151 h 1091381"/>
              <a:gd name="connsiteX1" fmla="*/ 230 w 5103172"/>
              <a:gd name="connsiteY1" fmla="*/ 88491 h 1091381"/>
              <a:gd name="connsiteX2" fmla="*/ 280449 w 5103172"/>
              <a:gd name="connsiteY2" fmla="*/ 154628 h 1091381"/>
              <a:gd name="connsiteX3" fmla="*/ 450286 w 5103172"/>
              <a:gd name="connsiteY3" fmla="*/ 214082 h 1091381"/>
              <a:gd name="connsiteX4" fmla="*/ 568043 w 5103172"/>
              <a:gd name="connsiteY4" fmla="*/ 199104 h 1091381"/>
              <a:gd name="connsiteX5" fmla="*/ 966249 w 5103172"/>
              <a:gd name="connsiteY5" fmla="*/ 376084 h 1091381"/>
              <a:gd name="connsiteX6" fmla="*/ 1135856 w 5103172"/>
              <a:gd name="connsiteY6" fmla="*/ 486697 h 1091381"/>
              <a:gd name="connsiteX7" fmla="*/ 1305692 w 5103172"/>
              <a:gd name="connsiteY7" fmla="*/ 643706 h 1091381"/>
              <a:gd name="connsiteX8" fmla="*/ 1411313 w 5103172"/>
              <a:gd name="connsiteY8" fmla="*/ 825910 h 1091381"/>
              <a:gd name="connsiteX9" fmla="*/ 1661805 w 5103172"/>
              <a:gd name="connsiteY9" fmla="*/ 586863 h 1091381"/>
              <a:gd name="connsiteX10" fmla="*/ 1910146 w 5103172"/>
              <a:gd name="connsiteY10" fmla="*/ 471949 h 1091381"/>
              <a:gd name="connsiteX11" fmla="*/ 2035507 w 5103172"/>
              <a:gd name="connsiteY11" fmla="*/ 309716 h 1091381"/>
              <a:gd name="connsiteX12" fmla="*/ 2101875 w 5103172"/>
              <a:gd name="connsiteY12" fmla="*/ 235975 h 1091381"/>
              <a:gd name="connsiteX13" fmla="*/ 2146120 w 5103172"/>
              <a:gd name="connsiteY13" fmla="*/ 147484 h 1091381"/>
              <a:gd name="connsiteX14" fmla="*/ 2293604 w 5103172"/>
              <a:gd name="connsiteY14" fmla="*/ 81116 h 1091381"/>
              <a:gd name="connsiteX15" fmla="*/ 2374720 w 5103172"/>
              <a:gd name="connsiteY15" fmla="*/ 36871 h 1091381"/>
              <a:gd name="connsiteX16" fmla="*/ 2736056 w 5103172"/>
              <a:gd name="connsiteY16" fmla="*/ 36871 h 1091381"/>
              <a:gd name="connsiteX17" fmla="*/ 3112140 w 5103172"/>
              <a:gd name="connsiteY17" fmla="*/ 44246 h 1091381"/>
              <a:gd name="connsiteX18" fmla="*/ 3185882 w 5103172"/>
              <a:gd name="connsiteY18" fmla="*/ 88491 h 1091381"/>
              <a:gd name="connsiteX19" fmla="*/ 3362862 w 5103172"/>
              <a:gd name="connsiteY19" fmla="*/ 88491 h 1091381"/>
              <a:gd name="connsiteX20" fmla="*/ 3539843 w 5103172"/>
              <a:gd name="connsiteY20" fmla="*/ 36871 h 1091381"/>
              <a:gd name="connsiteX21" fmla="*/ 3790565 w 5103172"/>
              <a:gd name="connsiteY21" fmla="*/ 29497 h 1091381"/>
              <a:gd name="connsiteX22" fmla="*/ 3997043 w 5103172"/>
              <a:gd name="connsiteY22" fmla="*/ 73742 h 1091381"/>
              <a:gd name="connsiteX23" fmla="*/ 4144527 w 5103172"/>
              <a:gd name="connsiteY23" fmla="*/ 73742 h 1091381"/>
              <a:gd name="connsiteX24" fmla="*/ 4262514 w 5103172"/>
              <a:gd name="connsiteY24" fmla="*/ 0 h 1091381"/>
              <a:gd name="connsiteX25" fmla="*/ 4417372 w 5103172"/>
              <a:gd name="connsiteY25" fmla="*/ 44246 h 1091381"/>
              <a:gd name="connsiteX26" fmla="*/ 4483740 w 5103172"/>
              <a:gd name="connsiteY26" fmla="*/ 73742 h 1091381"/>
              <a:gd name="connsiteX27" fmla="*/ 4527985 w 5103172"/>
              <a:gd name="connsiteY27" fmla="*/ 81116 h 1091381"/>
              <a:gd name="connsiteX28" fmla="*/ 4697591 w 5103172"/>
              <a:gd name="connsiteY28" fmla="*/ 162233 h 1091381"/>
              <a:gd name="connsiteX29" fmla="*/ 4771333 w 5103172"/>
              <a:gd name="connsiteY29" fmla="*/ 228600 h 1091381"/>
              <a:gd name="connsiteX30" fmla="*/ 4815578 w 5103172"/>
              <a:gd name="connsiteY30" fmla="*/ 280220 h 1091381"/>
              <a:gd name="connsiteX31" fmla="*/ 4970436 w 5103172"/>
              <a:gd name="connsiteY31" fmla="*/ 707923 h 1091381"/>
              <a:gd name="connsiteX32" fmla="*/ 5103172 w 5103172"/>
              <a:gd name="connsiteY32" fmla="*/ 1091381 h 1091381"/>
              <a:gd name="connsiteX33" fmla="*/ 0 w 5103172"/>
              <a:gd name="connsiteY33" fmla="*/ 1091151 h 1091381"/>
              <a:gd name="connsiteX0" fmla="*/ 0 w 5103172"/>
              <a:gd name="connsiteY0" fmla="*/ 1091151 h 1091381"/>
              <a:gd name="connsiteX1" fmla="*/ 230 w 5103172"/>
              <a:gd name="connsiteY1" fmla="*/ 88491 h 1091381"/>
              <a:gd name="connsiteX2" fmla="*/ 280449 w 5103172"/>
              <a:gd name="connsiteY2" fmla="*/ 154628 h 1091381"/>
              <a:gd name="connsiteX3" fmla="*/ 450286 w 5103172"/>
              <a:gd name="connsiteY3" fmla="*/ 214082 h 1091381"/>
              <a:gd name="connsiteX4" fmla="*/ 568043 w 5103172"/>
              <a:gd name="connsiteY4" fmla="*/ 199104 h 1091381"/>
              <a:gd name="connsiteX5" fmla="*/ 966249 w 5103172"/>
              <a:gd name="connsiteY5" fmla="*/ 376084 h 1091381"/>
              <a:gd name="connsiteX6" fmla="*/ 1135856 w 5103172"/>
              <a:gd name="connsiteY6" fmla="*/ 486697 h 1091381"/>
              <a:gd name="connsiteX7" fmla="*/ 1305692 w 5103172"/>
              <a:gd name="connsiteY7" fmla="*/ 643706 h 1091381"/>
              <a:gd name="connsiteX8" fmla="*/ 1411313 w 5103172"/>
              <a:gd name="connsiteY8" fmla="*/ 825910 h 1091381"/>
              <a:gd name="connsiteX9" fmla="*/ 1661805 w 5103172"/>
              <a:gd name="connsiteY9" fmla="*/ 586863 h 1091381"/>
              <a:gd name="connsiteX10" fmla="*/ 1888715 w 5103172"/>
              <a:gd name="connsiteY10" fmla="*/ 452899 h 1091381"/>
              <a:gd name="connsiteX11" fmla="*/ 2035507 w 5103172"/>
              <a:gd name="connsiteY11" fmla="*/ 309716 h 1091381"/>
              <a:gd name="connsiteX12" fmla="*/ 2101875 w 5103172"/>
              <a:gd name="connsiteY12" fmla="*/ 235975 h 1091381"/>
              <a:gd name="connsiteX13" fmla="*/ 2146120 w 5103172"/>
              <a:gd name="connsiteY13" fmla="*/ 147484 h 1091381"/>
              <a:gd name="connsiteX14" fmla="*/ 2293604 w 5103172"/>
              <a:gd name="connsiteY14" fmla="*/ 81116 h 1091381"/>
              <a:gd name="connsiteX15" fmla="*/ 2374720 w 5103172"/>
              <a:gd name="connsiteY15" fmla="*/ 36871 h 1091381"/>
              <a:gd name="connsiteX16" fmla="*/ 2736056 w 5103172"/>
              <a:gd name="connsiteY16" fmla="*/ 36871 h 1091381"/>
              <a:gd name="connsiteX17" fmla="*/ 3112140 w 5103172"/>
              <a:gd name="connsiteY17" fmla="*/ 44246 h 1091381"/>
              <a:gd name="connsiteX18" fmla="*/ 3185882 w 5103172"/>
              <a:gd name="connsiteY18" fmla="*/ 88491 h 1091381"/>
              <a:gd name="connsiteX19" fmla="*/ 3362862 w 5103172"/>
              <a:gd name="connsiteY19" fmla="*/ 88491 h 1091381"/>
              <a:gd name="connsiteX20" fmla="*/ 3539843 w 5103172"/>
              <a:gd name="connsiteY20" fmla="*/ 36871 h 1091381"/>
              <a:gd name="connsiteX21" fmla="*/ 3790565 w 5103172"/>
              <a:gd name="connsiteY21" fmla="*/ 29497 h 1091381"/>
              <a:gd name="connsiteX22" fmla="*/ 3997043 w 5103172"/>
              <a:gd name="connsiteY22" fmla="*/ 73742 h 1091381"/>
              <a:gd name="connsiteX23" fmla="*/ 4144527 w 5103172"/>
              <a:gd name="connsiteY23" fmla="*/ 73742 h 1091381"/>
              <a:gd name="connsiteX24" fmla="*/ 4262514 w 5103172"/>
              <a:gd name="connsiteY24" fmla="*/ 0 h 1091381"/>
              <a:gd name="connsiteX25" fmla="*/ 4417372 w 5103172"/>
              <a:gd name="connsiteY25" fmla="*/ 44246 h 1091381"/>
              <a:gd name="connsiteX26" fmla="*/ 4483740 w 5103172"/>
              <a:gd name="connsiteY26" fmla="*/ 73742 h 1091381"/>
              <a:gd name="connsiteX27" fmla="*/ 4527985 w 5103172"/>
              <a:gd name="connsiteY27" fmla="*/ 81116 h 1091381"/>
              <a:gd name="connsiteX28" fmla="*/ 4697591 w 5103172"/>
              <a:gd name="connsiteY28" fmla="*/ 162233 h 1091381"/>
              <a:gd name="connsiteX29" fmla="*/ 4771333 w 5103172"/>
              <a:gd name="connsiteY29" fmla="*/ 228600 h 1091381"/>
              <a:gd name="connsiteX30" fmla="*/ 4815578 w 5103172"/>
              <a:gd name="connsiteY30" fmla="*/ 280220 h 1091381"/>
              <a:gd name="connsiteX31" fmla="*/ 4970436 w 5103172"/>
              <a:gd name="connsiteY31" fmla="*/ 707923 h 1091381"/>
              <a:gd name="connsiteX32" fmla="*/ 5103172 w 5103172"/>
              <a:gd name="connsiteY32" fmla="*/ 1091381 h 1091381"/>
              <a:gd name="connsiteX33" fmla="*/ 0 w 5103172"/>
              <a:gd name="connsiteY33" fmla="*/ 1091151 h 1091381"/>
              <a:gd name="connsiteX0" fmla="*/ 0 w 5103172"/>
              <a:gd name="connsiteY0" fmla="*/ 1091151 h 1091381"/>
              <a:gd name="connsiteX1" fmla="*/ 230 w 5103172"/>
              <a:gd name="connsiteY1" fmla="*/ 88491 h 1091381"/>
              <a:gd name="connsiteX2" fmla="*/ 280449 w 5103172"/>
              <a:gd name="connsiteY2" fmla="*/ 154628 h 1091381"/>
              <a:gd name="connsiteX3" fmla="*/ 450286 w 5103172"/>
              <a:gd name="connsiteY3" fmla="*/ 214082 h 1091381"/>
              <a:gd name="connsiteX4" fmla="*/ 568043 w 5103172"/>
              <a:gd name="connsiteY4" fmla="*/ 199104 h 1091381"/>
              <a:gd name="connsiteX5" fmla="*/ 966249 w 5103172"/>
              <a:gd name="connsiteY5" fmla="*/ 376084 h 1091381"/>
              <a:gd name="connsiteX6" fmla="*/ 1135856 w 5103172"/>
              <a:gd name="connsiteY6" fmla="*/ 486697 h 1091381"/>
              <a:gd name="connsiteX7" fmla="*/ 1305692 w 5103172"/>
              <a:gd name="connsiteY7" fmla="*/ 643706 h 1091381"/>
              <a:gd name="connsiteX8" fmla="*/ 1411313 w 5103172"/>
              <a:gd name="connsiteY8" fmla="*/ 825910 h 1091381"/>
              <a:gd name="connsiteX9" fmla="*/ 1661805 w 5103172"/>
              <a:gd name="connsiteY9" fmla="*/ 586863 h 1091381"/>
              <a:gd name="connsiteX10" fmla="*/ 1888715 w 5103172"/>
              <a:gd name="connsiteY10" fmla="*/ 452899 h 1091381"/>
              <a:gd name="connsiteX11" fmla="*/ 2028364 w 5103172"/>
              <a:gd name="connsiteY11" fmla="*/ 307335 h 1091381"/>
              <a:gd name="connsiteX12" fmla="*/ 2101875 w 5103172"/>
              <a:gd name="connsiteY12" fmla="*/ 235975 h 1091381"/>
              <a:gd name="connsiteX13" fmla="*/ 2146120 w 5103172"/>
              <a:gd name="connsiteY13" fmla="*/ 147484 h 1091381"/>
              <a:gd name="connsiteX14" fmla="*/ 2293604 w 5103172"/>
              <a:gd name="connsiteY14" fmla="*/ 81116 h 1091381"/>
              <a:gd name="connsiteX15" fmla="*/ 2374720 w 5103172"/>
              <a:gd name="connsiteY15" fmla="*/ 36871 h 1091381"/>
              <a:gd name="connsiteX16" fmla="*/ 2736056 w 5103172"/>
              <a:gd name="connsiteY16" fmla="*/ 36871 h 1091381"/>
              <a:gd name="connsiteX17" fmla="*/ 3112140 w 5103172"/>
              <a:gd name="connsiteY17" fmla="*/ 44246 h 1091381"/>
              <a:gd name="connsiteX18" fmla="*/ 3185882 w 5103172"/>
              <a:gd name="connsiteY18" fmla="*/ 88491 h 1091381"/>
              <a:gd name="connsiteX19" fmla="*/ 3362862 w 5103172"/>
              <a:gd name="connsiteY19" fmla="*/ 88491 h 1091381"/>
              <a:gd name="connsiteX20" fmla="*/ 3539843 w 5103172"/>
              <a:gd name="connsiteY20" fmla="*/ 36871 h 1091381"/>
              <a:gd name="connsiteX21" fmla="*/ 3790565 w 5103172"/>
              <a:gd name="connsiteY21" fmla="*/ 29497 h 1091381"/>
              <a:gd name="connsiteX22" fmla="*/ 3997043 w 5103172"/>
              <a:gd name="connsiteY22" fmla="*/ 73742 h 1091381"/>
              <a:gd name="connsiteX23" fmla="*/ 4144527 w 5103172"/>
              <a:gd name="connsiteY23" fmla="*/ 73742 h 1091381"/>
              <a:gd name="connsiteX24" fmla="*/ 4262514 w 5103172"/>
              <a:gd name="connsiteY24" fmla="*/ 0 h 1091381"/>
              <a:gd name="connsiteX25" fmla="*/ 4417372 w 5103172"/>
              <a:gd name="connsiteY25" fmla="*/ 44246 h 1091381"/>
              <a:gd name="connsiteX26" fmla="*/ 4483740 w 5103172"/>
              <a:gd name="connsiteY26" fmla="*/ 73742 h 1091381"/>
              <a:gd name="connsiteX27" fmla="*/ 4527985 w 5103172"/>
              <a:gd name="connsiteY27" fmla="*/ 81116 h 1091381"/>
              <a:gd name="connsiteX28" fmla="*/ 4697591 w 5103172"/>
              <a:gd name="connsiteY28" fmla="*/ 162233 h 1091381"/>
              <a:gd name="connsiteX29" fmla="*/ 4771333 w 5103172"/>
              <a:gd name="connsiteY29" fmla="*/ 228600 h 1091381"/>
              <a:gd name="connsiteX30" fmla="*/ 4815578 w 5103172"/>
              <a:gd name="connsiteY30" fmla="*/ 280220 h 1091381"/>
              <a:gd name="connsiteX31" fmla="*/ 4970436 w 5103172"/>
              <a:gd name="connsiteY31" fmla="*/ 707923 h 1091381"/>
              <a:gd name="connsiteX32" fmla="*/ 5103172 w 5103172"/>
              <a:gd name="connsiteY32" fmla="*/ 1091381 h 1091381"/>
              <a:gd name="connsiteX33" fmla="*/ 0 w 5103172"/>
              <a:gd name="connsiteY33" fmla="*/ 1091151 h 1091381"/>
              <a:gd name="connsiteX0" fmla="*/ 0 w 5103172"/>
              <a:gd name="connsiteY0" fmla="*/ 1091151 h 1091381"/>
              <a:gd name="connsiteX1" fmla="*/ 230 w 5103172"/>
              <a:gd name="connsiteY1" fmla="*/ 88491 h 1091381"/>
              <a:gd name="connsiteX2" fmla="*/ 280449 w 5103172"/>
              <a:gd name="connsiteY2" fmla="*/ 154628 h 1091381"/>
              <a:gd name="connsiteX3" fmla="*/ 450286 w 5103172"/>
              <a:gd name="connsiteY3" fmla="*/ 214082 h 1091381"/>
              <a:gd name="connsiteX4" fmla="*/ 568043 w 5103172"/>
              <a:gd name="connsiteY4" fmla="*/ 199104 h 1091381"/>
              <a:gd name="connsiteX5" fmla="*/ 966249 w 5103172"/>
              <a:gd name="connsiteY5" fmla="*/ 376084 h 1091381"/>
              <a:gd name="connsiteX6" fmla="*/ 1135856 w 5103172"/>
              <a:gd name="connsiteY6" fmla="*/ 486697 h 1091381"/>
              <a:gd name="connsiteX7" fmla="*/ 1305692 w 5103172"/>
              <a:gd name="connsiteY7" fmla="*/ 643706 h 1091381"/>
              <a:gd name="connsiteX8" fmla="*/ 1411313 w 5103172"/>
              <a:gd name="connsiteY8" fmla="*/ 825910 h 1091381"/>
              <a:gd name="connsiteX9" fmla="*/ 1661805 w 5103172"/>
              <a:gd name="connsiteY9" fmla="*/ 586863 h 1091381"/>
              <a:gd name="connsiteX10" fmla="*/ 1888715 w 5103172"/>
              <a:gd name="connsiteY10" fmla="*/ 452899 h 1091381"/>
              <a:gd name="connsiteX11" fmla="*/ 2028364 w 5103172"/>
              <a:gd name="connsiteY11" fmla="*/ 307335 h 1091381"/>
              <a:gd name="connsiteX12" fmla="*/ 2104256 w 5103172"/>
              <a:gd name="connsiteY12" fmla="*/ 250262 h 1091381"/>
              <a:gd name="connsiteX13" fmla="*/ 2146120 w 5103172"/>
              <a:gd name="connsiteY13" fmla="*/ 147484 h 1091381"/>
              <a:gd name="connsiteX14" fmla="*/ 2293604 w 5103172"/>
              <a:gd name="connsiteY14" fmla="*/ 81116 h 1091381"/>
              <a:gd name="connsiteX15" fmla="*/ 2374720 w 5103172"/>
              <a:gd name="connsiteY15" fmla="*/ 36871 h 1091381"/>
              <a:gd name="connsiteX16" fmla="*/ 2736056 w 5103172"/>
              <a:gd name="connsiteY16" fmla="*/ 36871 h 1091381"/>
              <a:gd name="connsiteX17" fmla="*/ 3112140 w 5103172"/>
              <a:gd name="connsiteY17" fmla="*/ 44246 h 1091381"/>
              <a:gd name="connsiteX18" fmla="*/ 3185882 w 5103172"/>
              <a:gd name="connsiteY18" fmla="*/ 88491 h 1091381"/>
              <a:gd name="connsiteX19" fmla="*/ 3362862 w 5103172"/>
              <a:gd name="connsiteY19" fmla="*/ 88491 h 1091381"/>
              <a:gd name="connsiteX20" fmla="*/ 3539843 w 5103172"/>
              <a:gd name="connsiteY20" fmla="*/ 36871 h 1091381"/>
              <a:gd name="connsiteX21" fmla="*/ 3790565 w 5103172"/>
              <a:gd name="connsiteY21" fmla="*/ 29497 h 1091381"/>
              <a:gd name="connsiteX22" fmla="*/ 3997043 w 5103172"/>
              <a:gd name="connsiteY22" fmla="*/ 73742 h 1091381"/>
              <a:gd name="connsiteX23" fmla="*/ 4144527 w 5103172"/>
              <a:gd name="connsiteY23" fmla="*/ 73742 h 1091381"/>
              <a:gd name="connsiteX24" fmla="*/ 4262514 w 5103172"/>
              <a:gd name="connsiteY24" fmla="*/ 0 h 1091381"/>
              <a:gd name="connsiteX25" fmla="*/ 4417372 w 5103172"/>
              <a:gd name="connsiteY25" fmla="*/ 44246 h 1091381"/>
              <a:gd name="connsiteX26" fmla="*/ 4483740 w 5103172"/>
              <a:gd name="connsiteY26" fmla="*/ 73742 h 1091381"/>
              <a:gd name="connsiteX27" fmla="*/ 4527985 w 5103172"/>
              <a:gd name="connsiteY27" fmla="*/ 81116 h 1091381"/>
              <a:gd name="connsiteX28" fmla="*/ 4697591 w 5103172"/>
              <a:gd name="connsiteY28" fmla="*/ 162233 h 1091381"/>
              <a:gd name="connsiteX29" fmla="*/ 4771333 w 5103172"/>
              <a:gd name="connsiteY29" fmla="*/ 228600 h 1091381"/>
              <a:gd name="connsiteX30" fmla="*/ 4815578 w 5103172"/>
              <a:gd name="connsiteY30" fmla="*/ 280220 h 1091381"/>
              <a:gd name="connsiteX31" fmla="*/ 4970436 w 5103172"/>
              <a:gd name="connsiteY31" fmla="*/ 707923 h 1091381"/>
              <a:gd name="connsiteX32" fmla="*/ 5103172 w 5103172"/>
              <a:gd name="connsiteY32" fmla="*/ 1091381 h 1091381"/>
              <a:gd name="connsiteX33" fmla="*/ 0 w 5103172"/>
              <a:gd name="connsiteY33" fmla="*/ 1091151 h 1091381"/>
              <a:gd name="connsiteX0" fmla="*/ 0 w 5103172"/>
              <a:gd name="connsiteY0" fmla="*/ 1091151 h 1091381"/>
              <a:gd name="connsiteX1" fmla="*/ 230 w 5103172"/>
              <a:gd name="connsiteY1" fmla="*/ 88491 h 1091381"/>
              <a:gd name="connsiteX2" fmla="*/ 280449 w 5103172"/>
              <a:gd name="connsiteY2" fmla="*/ 154628 h 1091381"/>
              <a:gd name="connsiteX3" fmla="*/ 450286 w 5103172"/>
              <a:gd name="connsiteY3" fmla="*/ 214082 h 1091381"/>
              <a:gd name="connsiteX4" fmla="*/ 568043 w 5103172"/>
              <a:gd name="connsiteY4" fmla="*/ 199104 h 1091381"/>
              <a:gd name="connsiteX5" fmla="*/ 966249 w 5103172"/>
              <a:gd name="connsiteY5" fmla="*/ 376084 h 1091381"/>
              <a:gd name="connsiteX6" fmla="*/ 1135856 w 5103172"/>
              <a:gd name="connsiteY6" fmla="*/ 486697 h 1091381"/>
              <a:gd name="connsiteX7" fmla="*/ 1305692 w 5103172"/>
              <a:gd name="connsiteY7" fmla="*/ 643706 h 1091381"/>
              <a:gd name="connsiteX8" fmla="*/ 1411313 w 5103172"/>
              <a:gd name="connsiteY8" fmla="*/ 825910 h 1091381"/>
              <a:gd name="connsiteX9" fmla="*/ 1661805 w 5103172"/>
              <a:gd name="connsiteY9" fmla="*/ 586863 h 1091381"/>
              <a:gd name="connsiteX10" fmla="*/ 1888715 w 5103172"/>
              <a:gd name="connsiteY10" fmla="*/ 452899 h 1091381"/>
              <a:gd name="connsiteX11" fmla="*/ 2028364 w 5103172"/>
              <a:gd name="connsiteY11" fmla="*/ 307335 h 1091381"/>
              <a:gd name="connsiteX12" fmla="*/ 2104256 w 5103172"/>
              <a:gd name="connsiteY12" fmla="*/ 250262 h 1091381"/>
              <a:gd name="connsiteX13" fmla="*/ 2146120 w 5103172"/>
              <a:gd name="connsiteY13" fmla="*/ 176059 h 1091381"/>
              <a:gd name="connsiteX14" fmla="*/ 2293604 w 5103172"/>
              <a:gd name="connsiteY14" fmla="*/ 81116 h 1091381"/>
              <a:gd name="connsiteX15" fmla="*/ 2374720 w 5103172"/>
              <a:gd name="connsiteY15" fmla="*/ 36871 h 1091381"/>
              <a:gd name="connsiteX16" fmla="*/ 2736056 w 5103172"/>
              <a:gd name="connsiteY16" fmla="*/ 36871 h 1091381"/>
              <a:gd name="connsiteX17" fmla="*/ 3112140 w 5103172"/>
              <a:gd name="connsiteY17" fmla="*/ 44246 h 1091381"/>
              <a:gd name="connsiteX18" fmla="*/ 3185882 w 5103172"/>
              <a:gd name="connsiteY18" fmla="*/ 88491 h 1091381"/>
              <a:gd name="connsiteX19" fmla="*/ 3362862 w 5103172"/>
              <a:gd name="connsiteY19" fmla="*/ 88491 h 1091381"/>
              <a:gd name="connsiteX20" fmla="*/ 3539843 w 5103172"/>
              <a:gd name="connsiteY20" fmla="*/ 36871 h 1091381"/>
              <a:gd name="connsiteX21" fmla="*/ 3790565 w 5103172"/>
              <a:gd name="connsiteY21" fmla="*/ 29497 h 1091381"/>
              <a:gd name="connsiteX22" fmla="*/ 3997043 w 5103172"/>
              <a:gd name="connsiteY22" fmla="*/ 73742 h 1091381"/>
              <a:gd name="connsiteX23" fmla="*/ 4144527 w 5103172"/>
              <a:gd name="connsiteY23" fmla="*/ 73742 h 1091381"/>
              <a:gd name="connsiteX24" fmla="*/ 4262514 w 5103172"/>
              <a:gd name="connsiteY24" fmla="*/ 0 h 1091381"/>
              <a:gd name="connsiteX25" fmla="*/ 4417372 w 5103172"/>
              <a:gd name="connsiteY25" fmla="*/ 44246 h 1091381"/>
              <a:gd name="connsiteX26" fmla="*/ 4483740 w 5103172"/>
              <a:gd name="connsiteY26" fmla="*/ 73742 h 1091381"/>
              <a:gd name="connsiteX27" fmla="*/ 4527985 w 5103172"/>
              <a:gd name="connsiteY27" fmla="*/ 81116 h 1091381"/>
              <a:gd name="connsiteX28" fmla="*/ 4697591 w 5103172"/>
              <a:gd name="connsiteY28" fmla="*/ 162233 h 1091381"/>
              <a:gd name="connsiteX29" fmla="*/ 4771333 w 5103172"/>
              <a:gd name="connsiteY29" fmla="*/ 228600 h 1091381"/>
              <a:gd name="connsiteX30" fmla="*/ 4815578 w 5103172"/>
              <a:gd name="connsiteY30" fmla="*/ 280220 h 1091381"/>
              <a:gd name="connsiteX31" fmla="*/ 4970436 w 5103172"/>
              <a:gd name="connsiteY31" fmla="*/ 707923 h 1091381"/>
              <a:gd name="connsiteX32" fmla="*/ 5103172 w 5103172"/>
              <a:gd name="connsiteY32" fmla="*/ 1091381 h 1091381"/>
              <a:gd name="connsiteX33" fmla="*/ 0 w 5103172"/>
              <a:gd name="connsiteY33" fmla="*/ 1091151 h 1091381"/>
              <a:gd name="connsiteX0" fmla="*/ 0 w 5103172"/>
              <a:gd name="connsiteY0" fmla="*/ 1091151 h 1091381"/>
              <a:gd name="connsiteX1" fmla="*/ 230 w 5103172"/>
              <a:gd name="connsiteY1" fmla="*/ 88491 h 1091381"/>
              <a:gd name="connsiteX2" fmla="*/ 280449 w 5103172"/>
              <a:gd name="connsiteY2" fmla="*/ 154628 h 1091381"/>
              <a:gd name="connsiteX3" fmla="*/ 450286 w 5103172"/>
              <a:gd name="connsiteY3" fmla="*/ 214082 h 1091381"/>
              <a:gd name="connsiteX4" fmla="*/ 568043 w 5103172"/>
              <a:gd name="connsiteY4" fmla="*/ 199104 h 1091381"/>
              <a:gd name="connsiteX5" fmla="*/ 966249 w 5103172"/>
              <a:gd name="connsiteY5" fmla="*/ 376084 h 1091381"/>
              <a:gd name="connsiteX6" fmla="*/ 1135856 w 5103172"/>
              <a:gd name="connsiteY6" fmla="*/ 486697 h 1091381"/>
              <a:gd name="connsiteX7" fmla="*/ 1305692 w 5103172"/>
              <a:gd name="connsiteY7" fmla="*/ 643706 h 1091381"/>
              <a:gd name="connsiteX8" fmla="*/ 1411313 w 5103172"/>
              <a:gd name="connsiteY8" fmla="*/ 825910 h 1091381"/>
              <a:gd name="connsiteX9" fmla="*/ 1661805 w 5103172"/>
              <a:gd name="connsiteY9" fmla="*/ 586863 h 1091381"/>
              <a:gd name="connsiteX10" fmla="*/ 1888715 w 5103172"/>
              <a:gd name="connsiteY10" fmla="*/ 452899 h 1091381"/>
              <a:gd name="connsiteX11" fmla="*/ 2028364 w 5103172"/>
              <a:gd name="connsiteY11" fmla="*/ 307335 h 1091381"/>
              <a:gd name="connsiteX12" fmla="*/ 2104256 w 5103172"/>
              <a:gd name="connsiteY12" fmla="*/ 250262 h 1091381"/>
              <a:gd name="connsiteX13" fmla="*/ 2146120 w 5103172"/>
              <a:gd name="connsiteY13" fmla="*/ 176059 h 1091381"/>
              <a:gd name="connsiteX14" fmla="*/ 2291222 w 5103172"/>
              <a:gd name="connsiteY14" fmla="*/ 102547 h 1091381"/>
              <a:gd name="connsiteX15" fmla="*/ 2374720 w 5103172"/>
              <a:gd name="connsiteY15" fmla="*/ 36871 h 1091381"/>
              <a:gd name="connsiteX16" fmla="*/ 2736056 w 5103172"/>
              <a:gd name="connsiteY16" fmla="*/ 36871 h 1091381"/>
              <a:gd name="connsiteX17" fmla="*/ 3112140 w 5103172"/>
              <a:gd name="connsiteY17" fmla="*/ 44246 h 1091381"/>
              <a:gd name="connsiteX18" fmla="*/ 3185882 w 5103172"/>
              <a:gd name="connsiteY18" fmla="*/ 88491 h 1091381"/>
              <a:gd name="connsiteX19" fmla="*/ 3362862 w 5103172"/>
              <a:gd name="connsiteY19" fmla="*/ 88491 h 1091381"/>
              <a:gd name="connsiteX20" fmla="*/ 3539843 w 5103172"/>
              <a:gd name="connsiteY20" fmla="*/ 36871 h 1091381"/>
              <a:gd name="connsiteX21" fmla="*/ 3790565 w 5103172"/>
              <a:gd name="connsiteY21" fmla="*/ 29497 h 1091381"/>
              <a:gd name="connsiteX22" fmla="*/ 3997043 w 5103172"/>
              <a:gd name="connsiteY22" fmla="*/ 73742 h 1091381"/>
              <a:gd name="connsiteX23" fmla="*/ 4144527 w 5103172"/>
              <a:gd name="connsiteY23" fmla="*/ 73742 h 1091381"/>
              <a:gd name="connsiteX24" fmla="*/ 4262514 w 5103172"/>
              <a:gd name="connsiteY24" fmla="*/ 0 h 1091381"/>
              <a:gd name="connsiteX25" fmla="*/ 4417372 w 5103172"/>
              <a:gd name="connsiteY25" fmla="*/ 44246 h 1091381"/>
              <a:gd name="connsiteX26" fmla="*/ 4483740 w 5103172"/>
              <a:gd name="connsiteY26" fmla="*/ 73742 h 1091381"/>
              <a:gd name="connsiteX27" fmla="*/ 4527985 w 5103172"/>
              <a:gd name="connsiteY27" fmla="*/ 81116 h 1091381"/>
              <a:gd name="connsiteX28" fmla="*/ 4697591 w 5103172"/>
              <a:gd name="connsiteY28" fmla="*/ 162233 h 1091381"/>
              <a:gd name="connsiteX29" fmla="*/ 4771333 w 5103172"/>
              <a:gd name="connsiteY29" fmla="*/ 228600 h 1091381"/>
              <a:gd name="connsiteX30" fmla="*/ 4815578 w 5103172"/>
              <a:gd name="connsiteY30" fmla="*/ 280220 h 1091381"/>
              <a:gd name="connsiteX31" fmla="*/ 4970436 w 5103172"/>
              <a:gd name="connsiteY31" fmla="*/ 707923 h 1091381"/>
              <a:gd name="connsiteX32" fmla="*/ 5103172 w 5103172"/>
              <a:gd name="connsiteY32" fmla="*/ 1091381 h 1091381"/>
              <a:gd name="connsiteX33" fmla="*/ 0 w 5103172"/>
              <a:gd name="connsiteY33" fmla="*/ 1091151 h 1091381"/>
              <a:gd name="connsiteX0" fmla="*/ 0 w 5103172"/>
              <a:gd name="connsiteY0" fmla="*/ 1091151 h 1091381"/>
              <a:gd name="connsiteX1" fmla="*/ 230 w 5103172"/>
              <a:gd name="connsiteY1" fmla="*/ 88491 h 1091381"/>
              <a:gd name="connsiteX2" fmla="*/ 280449 w 5103172"/>
              <a:gd name="connsiteY2" fmla="*/ 154628 h 1091381"/>
              <a:gd name="connsiteX3" fmla="*/ 450286 w 5103172"/>
              <a:gd name="connsiteY3" fmla="*/ 214082 h 1091381"/>
              <a:gd name="connsiteX4" fmla="*/ 568043 w 5103172"/>
              <a:gd name="connsiteY4" fmla="*/ 199104 h 1091381"/>
              <a:gd name="connsiteX5" fmla="*/ 966249 w 5103172"/>
              <a:gd name="connsiteY5" fmla="*/ 376084 h 1091381"/>
              <a:gd name="connsiteX6" fmla="*/ 1135856 w 5103172"/>
              <a:gd name="connsiteY6" fmla="*/ 486697 h 1091381"/>
              <a:gd name="connsiteX7" fmla="*/ 1305692 w 5103172"/>
              <a:gd name="connsiteY7" fmla="*/ 643706 h 1091381"/>
              <a:gd name="connsiteX8" fmla="*/ 1411313 w 5103172"/>
              <a:gd name="connsiteY8" fmla="*/ 825910 h 1091381"/>
              <a:gd name="connsiteX9" fmla="*/ 1661805 w 5103172"/>
              <a:gd name="connsiteY9" fmla="*/ 586863 h 1091381"/>
              <a:gd name="connsiteX10" fmla="*/ 1888715 w 5103172"/>
              <a:gd name="connsiteY10" fmla="*/ 452899 h 1091381"/>
              <a:gd name="connsiteX11" fmla="*/ 2028364 w 5103172"/>
              <a:gd name="connsiteY11" fmla="*/ 307335 h 1091381"/>
              <a:gd name="connsiteX12" fmla="*/ 2104256 w 5103172"/>
              <a:gd name="connsiteY12" fmla="*/ 250262 h 1091381"/>
              <a:gd name="connsiteX13" fmla="*/ 2146120 w 5103172"/>
              <a:gd name="connsiteY13" fmla="*/ 176059 h 1091381"/>
              <a:gd name="connsiteX14" fmla="*/ 2291222 w 5103172"/>
              <a:gd name="connsiteY14" fmla="*/ 102547 h 1091381"/>
              <a:gd name="connsiteX15" fmla="*/ 2374720 w 5103172"/>
              <a:gd name="connsiteY15" fmla="*/ 36871 h 1091381"/>
              <a:gd name="connsiteX16" fmla="*/ 2736056 w 5103172"/>
              <a:gd name="connsiteY16" fmla="*/ 36871 h 1091381"/>
              <a:gd name="connsiteX17" fmla="*/ 3112140 w 5103172"/>
              <a:gd name="connsiteY17" fmla="*/ 44246 h 1091381"/>
              <a:gd name="connsiteX18" fmla="*/ 3185882 w 5103172"/>
              <a:gd name="connsiteY18" fmla="*/ 88491 h 1091381"/>
              <a:gd name="connsiteX19" fmla="*/ 3362862 w 5103172"/>
              <a:gd name="connsiteY19" fmla="*/ 88491 h 1091381"/>
              <a:gd name="connsiteX20" fmla="*/ 3539843 w 5103172"/>
              <a:gd name="connsiteY20" fmla="*/ 36871 h 1091381"/>
              <a:gd name="connsiteX21" fmla="*/ 3790565 w 5103172"/>
              <a:gd name="connsiteY21" fmla="*/ 29497 h 1091381"/>
              <a:gd name="connsiteX22" fmla="*/ 3997043 w 5103172"/>
              <a:gd name="connsiteY22" fmla="*/ 73742 h 1091381"/>
              <a:gd name="connsiteX23" fmla="*/ 4144527 w 5103172"/>
              <a:gd name="connsiteY23" fmla="*/ 73742 h 1091381"/>
              <a:gd name="connsiteX24" fmla="*/ 4262514 w 5103172"/>
              <a:gd name="connsiteY24" fmla="*/ 0 h 1091381"/>
              <a:gd name="connsiteX25" fmla="*/ 4417372 w 5103172"/>
              <a:gd name="connsiteY25" fmla="*/ 44246 h 1091381"/>
              <a:gd name="connsiteX26" fmla="*/ 4483740 w 5103172"/>
              <a:gd name="connsiteY26" fmla="*/ 73742 h 1091381"/>
              <a:gd name="connsiteX27" fmla="*/ 4527985 w 5103172"/>
              <a:gd name="connsiteY27" fmla="*/ 81116 h 1091381"/>
              <a:gd name="connsiteX28" fmla="*/ 4697591 w 5103172"/>
              <a:gd name="connsiteY28" fmla="*/ 162233 h 1091381"/>
              <a:gd name="connsiteX29" fmla="*/ 4771333 w 5103172"/>
              <a:gd name="connsiteY29" fmla="*/ 228600 h 1091381"/>
              <a:gd name="connsiteX30" fmla="*/ 4815578 w 5103172"/>
              <a:gd name="connsiteY30" fmla="*/ 280220 h 1091381"/>
              <a:gd name="connsiteX31" fmla="*/ 4970436 w 5103172"/>
              <a:gd name="connsiteY31" fmla="*/ 707923 h 1091381"/>
              <a:gd name="connsiteX32" fmla="*/ 5103172 w 5103172"/>
              <a:gd name="connsiteY32" fmla="*/ 1091381 h 1091381"/>
              <a:gd name="connsiteX33" fmla="*/ 0 w 5103172"/>
              <a:gd name="connsiteY33" fmla="*/ 1091151 h 1091381"/>
              <a:gd name="connsiteX0" fmla="*/ 0 w 5103172"/>
              <a:gd name="connsiteY0" fmla="*/ 1091151 h 1091381"/>
              <a:gd name="connsiteX1" fmla="*/ 230 w 5103172"/>
              <a:gd name="connsiteY1" fmla="*/ 88491 h 1091381"/>
              <a:gd name="connsiteX2" fmla="*/ 280449 w 5103172"/>
              <a:gd name="connsiteY2" fmla="*/ 154628 h 1091381"/>
              <a:gd name="connsiteX3" fmla="*/ 450286 w 5103172"/>
              <a:gd name="connsiteY3" fmla="*/ 214082 h 1091381"/>
              <a:gd name="connsiteX4" fmla="*/ 568043 w 5103172"/>
              <a:gd name="connsiteY4" fmla="*/ 199104 h 1091381"/>
              <a:gd name="connsiteX5" fmla="*/ 966249 w 5103172"/>
              <a:gd name="connsiteY5" fmla="*/ 376084 h 1091381"/>
              <a:gd name="connsiteX6" fmla="*/ 1135856 w 5103172"/>
              <a:gd name="connsiteY6" fmla="*/ 486697 h 1091381"/>
              <a:gd name="connsiteX7" fmla="*/ 1305692 w 5103172"/>
              <a:gd name="connsiteY7" fmla="*/ 643706 h 1091381"/>
              <a:gd name="connsiteX8" fmla="*/ 1411313 w 5103172"/>
              <a:gd name="connsiteY8" fmla="*/ 825910 h 1091381"/>
              <a:gd name="connsiteX9" fmla="*/ 1661805 w 5103172"/>
              <a:gd name="connsiteY9" fmla="*/ 586863 h 1091381"/>
              <a:gd name="connsiteX10" fmla="*/ 1888715 w 5103172"/>
              <a:gd name="connsiteY10" fmla="*/ 452899 h 1091381"/>
              <a:gd name="connsiteX11" fmla="*/ 2028364 w 5103172"/>
              <a:gd name="connsiteY11" fmla="*/ 307335 h 1091381"/>
              <a:gd name="connsiteX12" fmla="*/ 2104256 w 5103172"/>
              <a:gd name="connsiteY12" fmla="*/ 250262 h 1091381"/>
              <a:gd name="connsiteX13" fmla="*/ 2146120 w 5103172"/>
              <a:gd name="connsiteY13" fmla="*/ 176059 h 1091381"/>
              <a:gd name="connsiteX14" fmla="*/ 2291222 w 5103172"/>
              <a:gd name="connsiteY14" fmla="*/ 102547 h 1091381"/>
              <a:gd name="connsiteX15" fmla="*/ 2374720 w 5103172"/>
              <a:gd name="connsiteY15" fmla="*/ 36871 h 1091381"/>
              <a:gd name="connsiteX16" fmla="*/ 2736056 w 5103172"/>
              <a:gd name="connsiteY16" fmla="*/ 36871 h 1091381"/>
              <a:gd name="connsiteX17" fmla="*/ 3112140 w 5103172"/>
              <a:gd name="connsiteY17" fmla="*/ 44246 h 1091381"/>
              <a:gd name="connsiteX18" fmla="*/ 3185882 w 5103172"/>
              <a:gd name="connsiteY18" fmla="*/ 88491 h 1091381"/>
              <a:gd name="connsiteX19" fmla="*/ 3362862 w 5103172"/>
              <a:gd name="connsiteY19" fmla="*/ 88491 h 1091381"/>
              <a:gd name="connsiteX20" fmla="*/ 3539843 w 5103172"/>
              <a:gd name="connsiteY20" fmla="*/ 36871 h 1091381"/>
              <a:gd name="connsiteX21" fmla="*/ 3790565 w 5103172"/>
              <a:gd name="connsiteY21" fmla="*/ 29497 h 1091381"/>
              <a:gd name="connsiteX22" fmla="*/ 3997043 w 5103172"/>
              <a:gd name="connsiteY22" fmla="*/ 73742 h 1091381"/>
              <a:gd name="connsiteX23" fmla="*/ 4144527 w 5103172"/>
              <a:gd name="connsiteY23" fmla="*/ 73742 h 1091381"/>
              <a:gd name="connsiteX24" fmla="*/ 4262514 w 5103172"/>
              <a:gd name="connsiteY24" fmla="*/ 0 h 1091381"/>
              <a:gd name="connsiteX25" fmla="*/ 4417372 w 5103172"/>
              <a:gd name="connsiteY25" fmla="*/ 44246 h 1091381"/>
              <a:gd name="connsiteX26" fmla="*/ 4483740 w 5103172"/>
              <a:gd name="connsiteY26" fmla="*/ 73742 h 1091381"/>
              <a:gd name="connsiteX27" fmla="*/ 4527985 w 5103172"/>
              <a:gd name="connsiteY27" fmla="*/ 81116 h 1091381"/>
              <a:gd name="connsiteX28" fmla="*/ 4697591 w 5103172"/>
              <a:gd name="connsiteY28" fmla="*/ 162233 h 1091381"/>
              <a:gd name="connsiteX29" fmla="*/ 4771333 w 5103172"/>
              <a:gd name="connsiteY29" fmla="*/ 228600 h 1091381"/>
              <a:gd name="connsiteX30" fmla="*/ 4815578 w 5103172"/>
              <a:gd name="connsiteY30" fmla="*/ 280220 h 1091381"/>
              <a:gd name="connsiteX31" fmla="*/ 4970436 w 5103172"/>
              <a:gd name="connsiteY31" fmla="*/ 707923 h 1091381"/>
              <a:gd name="connsiteX32" fmla="*/ 5103172 w 5103172"/>
              <a:gd name="connsiteY32" fmla="*/ 1091381 h 1091381"/>
              <a:gd name="connsiteX33" fmla="*/ 0 w 5103172"/>
              <a:gd name="connsiteY33" fmla="*/ 1091151 h 1091381"/>
              <a:gd name="connsiteX0" fmla="*/ 0 w 5103172"/>
              <a:gd name="connsiteY0" fmla="*/ 1091151 h 1091381"/>
              <a:gd name="connsiteX1" fmla="*/ 230 w 5103172"/>
              <a:gd name="connsiteY1" fmla="*/ 88491 h 1091381"/>
              <a:gd name="connsiteX2" fmla="*/ 280449 w 5103172"/>
              <a:gd name="connsiteY2" fmla="*/ 154628 h 1091381"/>
              <a:gd name="connsiteX3" fmla="*/ 450286 w 5103172"/>
              <a:gd name="connsiteY3" fmla="*/ 214082 h 1091381"/>
              <a:gd name="connsiteX4" fmla="*/ 568043 w 5103172"/>
              <a:gd name="connsiteY4" fmla="*/ 199104 h 1091381"/>
              <a:gd name="connsiteX5" fmla="*/ 966249 w 5103172"/>
              <a:gd name="connsiteY5" fmla="*/ 376084 h 1091381"/>
              <a:gd name="connsiteX6" fmla="*/ 1135856 w 5103172"/>
              <a:gd name="connsiteY6" fmla="*/ 486697 h 1091381"/>
              <a:gd name="connsiteX7" fmla="*/ 1305692 w 5103172"/>
              <a:gd name="connsiteY7" fmla="*/ 643706 h 1091381"/>
              <a:gd name="connsiteX8" fmla="*/ 1411313 w 5103172"/>
              <a:gd name="connsiteY8" fmla="*/ 825910 h 1091381"/>
              <a:gd name="connsiteX9" fmla="*/ 1661805 w 5103172"/>
              <a:gd name="connsiteY9" fmla="*/ 586863 h 1091381"/>
              <a:gd name="connsiteX10" fmla="*/ 1888715 w 5103172"/>
              <a:gd name="connsiteY10" fmla="*/ 452899 h 1091381"/>
              <a:gd name="connsiteX11" fmla="*/ 2028364 w 5103172"/>
              <a:gd name="connsiteY11" fmla="*/ 307335 h 1091381"/>
              <a:gd name="connsiteX12" fmla="*/ 2104256 w 5103172"/>
              <a:gd name="connsiteY12" fmla="*/ 250262 h 1091381"/>
              <a:gd name="connsiteX13" fmla="*/ 2146120 w 5103172"/>
              <a:gd name="connsiteY13" fmla="*/ 176059 h 1091381"/>
              <a:gd name="connsiteX14" fmla="*/ 2291222 w 5103172"/>
              <a:gd name="connsiteY14" fmla="*/ 102547 h 1091381"/>
              <a:gd name="connsiteX15" fmla="*/ 2374720 w 5103172"/>
              <a:gd name="connsiteY15" fmla="*/ 36871 h 1091381"/>
              <a:gd name="connsiteX16" fmla="*/ 2757488 w 5103172"/>
              <a:gd name="connsiteY16" fmla="*/ 32109 h 1091381"/>
              <a:gd name="connsiteX17" fmla="*/ 3112140 w 5103172"/>
              <a:gd name="connsiteY17" fmla="*/ 44246 h 1091381"/>
              <a:gd name="connsiteX18" fmla="*/ 3185882 w 5103172"/>
              <a:gd name="connsiteY18" fmla="*/ 88491 h 1091381"/>
              <a:gd name="connsiteX19" fmla="*/ 3362862 w 5103172"/>
              <a:gd name="connsiteY19" fmla="*/ 88491 h 1091381"/>
              <a:gd name="connsiteX20" fmla="*/ 3539843 w 5103172"/>
              <a:gd name="connsiteY20" fmla="*/ 36871 h 1091381"/>
              <a:gd name="connsiteX21" fmla="*/ 3790565 w 5103172"/>
              <a:gd name="connsiteY21" fmla="*/ 29497 h 1091381"/>
              <a:gd name="connsiteX22" fmla="*/ 3997043 w 5103172"/>
              <a:gd name="connsiteY22" fmla="*/ 73742 h 1091381"/>
              <a:gd name="connsiteX23" fmla="*/ 4144527 w 5103172"/>
              <a:gd name="connsiteY23" fmla="*/ 73742 h 1091381"/>
              <a:gd name="connsiteX24" fmla="*/ 4262514 w 5103172"/>
              <a:gd name="connsiteY24" fmla="*/ 0 h 1091381"/>
              <a:gd name="connsiteX25" fmla="*/ 4417372 w 5103172"/>
              <a:gd name="connsiteY25" fmla="*/ 44246 h 1091381"/>
              <a:gd name="connsiteX26" fmla="*/ 4483740 w 5103172"/>
              <a:gd name="connsiteY26" fmla="*/ 73742 h 1091381"/>
              <a:gd name="connsiteX27" fmla="*/ 4527985 w 5103172"/>
              <a:gd name="connsiteY27" fmla="*/ 81116 h 1091381"/>
              <a:gd name="connsiteX28" fmla="*/ 4697591 w 5103172"/>
              <a:gd name="connsiteY28" fmla="*/ 162233 h 1091381"/>
              <a:gd name="connsiteX29" fmla="*/ 4771333 w 5103172"/>
              <a:gd name="connsiteY29" fmla="*/ 228600 h 1091381"/>
              <a:gd name="connsiteX30" fmla="*/ 4815578 w 5103172"/>
              <a:gd name="connsiteY30" fmla="*/ 280220 h 1091381"/>
              <a:gd name="connsiteX31" fmla="*/ 4970436 w 5103172"/>
              <a:gd name="connsiteY31" fmla="*/ 707923 h 1091381"/>
              <a:gd name="connsiteX32" fmla="*/ 5103172 w 5103172"/>
              <a:gd name="connsiteY32" fmla="*/ 1091381 h 1091381"/>
              <a:gd name="connsiteX33" fmla="*/ 0 w 5103172"/>
              <a:gd name="connsiteY33" fmla="*/ 1091151 h 1091381"/>
              <a:gd name="connsiteX0" fmla="*/ 0 w 5103172"/>
              <a:gd name="connsiteY0" fmla="*/ 1091151 h 1091381"/>
              <a:gd name="connsiteX1" fmla="*/ 230 w 5103172"/>
              <a:gd name="connsiteY1" fmla="*/ 88491 h 1091381"/>
              <a:gd name="connsiteX2" fmla="*/ 280449 w 5103172"/>
              <a:gd name="connsiteY2" fmla="*/ 154628 h 1091381"/>
              <a:gd name="connsiteX3" fmla="*/ 450286 w 5103172"/>
              <a:gd name="connsiteY3" fmla="*/ 214082 h 1091381"/>
              <a:gd name="connsiteX4" fmla="*/ 568043 w 5103172"/>
              <a:gd name="connsiteY4" fmla="*/ 199104 h 1091381"/>
              <a:gd name="connsiteX5" fmla="*/ 966249 w 5103172"/>
              <a:gd name="connsiteY5" fmla="*/ 376084 h 1091381"/>
              <a:gd name="connsiteX6" fmla="*/ 1135856 w 5103172"/>
              <a:gd name="connsiteY6" fmla="*/ 486697 h 1091381"/>
              <a:gd name="connsiteX7" fmla="*/ 1305692 w 5103172"/>
              <a:gd name="connsiteY7" fmla="*/ 643706 h 1091381"/>
              <a:gd name="connsiteX8" fmla="*/ 1411313 w 5103172"/>
              <a:gd name="connsiteY8" fmla="*/ 825910 h 1091381"/>
              <a:gd name="connsiteX9" fmla="*/ 1661805 w 5103172"/>
              <a:gd name="connsiteY9" fmla="*/ 586863 h 1091381"/>
              <a:gd name="connsiteX10" fmla="*/ 1888715 w 5103172"/>
              <a:gd name="connsiteY10" fmla="*/ 452899 h 1091381"/>
              <a:gd name="connsiteX11" fmla="*/ 2028364 w 5103172"/>
              <a:gd name="connsiteY11" fmla="*/ 307335 h 1091381"/>
              <a:gd name="connsiteX12" fmla="*/ 2104256 w 5103172"/>
              <a:gd name="connsiteY12" fmla="*/ 250262 h 1091381"/>
              <a:gd name="connsiteX13" fmla="*/ 2146120 w 5103172"/>
              <a:gd name="connsiteY13" fmla="*/ 176059 h 1091381"/>
              <a:gd name="connsiteX14" fmla="*/ 2291222 w 5103172"/>
              <a:gd name="connsiteY14" fmla="*/ 102547 h 1091381"/>
              <a:gd name="connsiteX15" fmla="*/ 2374720 w 5103172"/>
              <a:gd name="connsiteY15" fmla="*/ 36871 h 1091381"/>
              <a:gd name="connsiteX16" fmla="*/ 2757488 w 5103172"/>
              <a:gd name="connsiteY16" fmla="*/ 32109 h 1091381"/>
              <a:gd name="connsiteX17" fmla="*/ 3112140 w 5103172"/>
              <a:gd name="connsiteY17" fmla="*/ 44246 h 1091381"/>
              <a:gd name="connsiteX18" fmla="*/ 3185882 w 5103172"/>
              <a:gd name="connsiteY18" fmla="*/ 88491 h 1091381"/>
              <a:gd name="connsiteX19" fmla="*/ 3362862 w 5103172"/>
              <a:gd name="connsiteY19" fmla="*/ 88491 h 1091381"/>
              <a:gd name="connsiteX20" fmla="*/ 3539843 w 5103172"/>
              <a:gd name="connsiteY20" fmla="*/ 36871 h 1091381"/>
              <a:gd name="connsiteX21" fmla="*/ 3790565 w 5103172"/>
              <a:gd name="connsiteY21" fmla="*/ 29497 h 1091381"/>
              <a:gd name="connsiteX22" fmla="*/ 3997043 w 5103172"/>
              <a:gd name="connsiteY22" fmla="*/ 73742 h 1091381"/>
              <a:gd name="connsiteX23" fmla="*/ 4144527 w 5103172"/>
              <a:gd name="connsiteY23" fmla="*/ 73742 h 1091381"/>
              <a:gd name="connsiteX24" fmla="*/ 4262514 w 5103172"/>
              <a:gd name="connsiteY24" fmla="*/ 0 h 1091381"/>
              <a:gd name="connsiteX25" fmla="*/ 4417372 w 5103172"/>
              <a:gd name="connsiteY25" fmla="*/ 44246 h 1091381"/>
              <a:gd name="connsiteX26" fmla="*/ 4483740 w 5103172"/>
              <a:gd name="connsiteY26" fmla="*/ 73742 h 1091381"/>
              <a:gd name="connsiteX27" fmla="*/ 4527985 w 5103172"/>
              <a:gd name="connsiteY27" fmla="*/ 81116 h 1091381"/>
              <a:gd name="connsiteX28" fmla="*/ 4697591 w 5103172"/>
              <a:gd name="connsiteY28" fmla="*/ 162233 h 1091381"/>
              <a:gd name="connsiteX29" fmla="*/ 4771333 w 5103172"/>
              <a:gd name="connsiteY29" fmla="*/ 228600 h 1091381"/>
              <a:gd name="connsiteX30" fmla="*/ 4815578 w 5103172"/>
              <a:gd name="connsiteY30" fmla="*/ 280220 h 1091381"/>
              <a:gd name="connsiteX31" fmla="*/ 4970436 w 5103172"/>
              <a:gd name="connsiteY31" fmla="*/ 707923 h 1091381"/>
              <a:gd name="connsiteX32" fmla="*/ 5103172 w 5103172"/>
              <a:gd name="connsiteY32" fmla="*/ 1091381 h 1091381"/>
              <a:gd name="connsiteX33" fmla="*/ 0 w 5103172"/>
              <a:gd name="connsiteY33" fmla="*/ 1091151 h 1091381"/>
              <a:gd name="connsiteX0" fmla="*/ 0 w 5103172"/>
              <a:gd name="connsiteY0" fmla="*/ 1091151 h 1091381"/>
              <a:gd name="connsiteX1" fmla="*/ 230 w 5103172"/>
              <a:gd name="connsiteY1" fmla="*/ 88491 h 1091381"/>
              <a:gd name="connsiteX2" fmla="*/ 280449 w 5103172"/>
              <a:gd name="connsiteY2" fmla="*/ 154628 h 1091381"/>
              <a:gd name="connsiteX3" fmla="*/ 450286 w 5103172"/>
              <a:gd name="connsiteY3" fmla="*/ 214082 h 1091381"/>
              <a:gd name="connsiteX4" fmla="*/ 568043 w 5103172"/>
              <a:gd name="connsiteY4" fmla="*/ 199104 h 1091381"/>
              <a:gd name="connsiteX5" fmla="*/ 966249 w 5103172"/>
              <a:gd name="connsiteY5" fmla="*/ 376084 h 1091381"/>
              <a:gd name="connsiteX6" fmla="*/ 1135856 w 5103172"/>
              <a:gd name="connsiteY6" fmla="*/ 486697 h 1091381"/>
              <a:gd name="connsiteX7" fmla="*/ 1305692 w 5103172"/>
              <a:gd name="connsiteY7" fmla="*/ 643706 h 1091381"/>
              <a:gd name="connsiteX8" fmla="*/ 1411313 w 5103172"/>
              <a:gd name="connsiteY8" fmla="*/ 825910 h 1091381"/>
              <a:gd name="connsiteX9" fmla="*/ 1661805 w 5103172"/>
              <a:gd name="connsiteY9" fmla="*/ 586863 h 1091381"/>
              <a:gd name="connsiteX10" fmla="*/ 1888715 w 5103172"/>
              <a:gd name="connsiteY10" fmla="*/ 452899 h 1091381"/>
              <a:gd name="connsiteX11" fmla="*/ 2028364 w 5103172"/>
              <a:gd name="connsiteY11" fmla="*/ 307335 h 1091381"/>
              <a:gd name="connsiteX12" fmla="*/ 2104256 w 5103172"/>
              <a:gd name="connsiteY12" fmla="*/ 250262 h 1091381"/>
              <a:gd name="connsiteX13" fmla="*/ 2146120 w 5103172"/>
              <a:gd name="connsiteY13" fmla="*/ 176059 h 1091381"/>
              <a:gd name="connsiteX14" fmla="*/ 2291222 w 5103172"/>
              <a:gd name="connsiteY14" fmla="*/ 102547 h 1091381"/>
              <a:gd name="connsiteX15" fmla="*/ 2374720 w 5103172"/>
              <a:gd name="connsiteY15" fmla="*/ 36871 h 1091381"/>
              <a:gd name="connsiteX16" fmla="*/ 2757488 w 5103172"/>
              <a:gd name="connsiteY16" fmla="*/ 32109 h 1091381"/>
              <a:gd name="connsiteX17" fmla="*/ 3102615 w 5103172"/>
              <a:gd name="connsiteY17" fmla="*/ 51389 h 1091381"/>
              <a:gd name="connsiteX18" fmla="*/ 3185882 w 5103172"/>
              <a:gd name="connsiteY18" fmla="*/ 88491 h 1091381"/>
              <a:gd name="connsiteX19" fmla="*/ 3362862 w 5103172"/>
              <a:gd name="connsiteY19" fmla="*/ 88491 h 1091381"/>
              <a:gd name="connsiteX20" fmla="*/ 3539843 w 5103172"/>
              <a:gd name="connsiteY20" fmla="*/ 36871 h 1091381"/>
              <a:gd name="connsiteX21" fmla="*/ 3790565 w 5103172"/>
              <a:gd name="connsiteY21" fmla="*/ 29497 h 1091381"/>
              <a:gd name="connsiteX22" fmla="*/ 3997043 w 5103172"/>
              <a:gd name="connsiteY22" fmla="*/ 73742 h 1091381"/>
              <a:gd name="connsiteX23" fmla="*/ 4144527 w 5103172"/>
              <a:gd name="connsiteY23" fmla="*/ 73742 h 1091381"/>
              <a:gd name="connsiteX24" fmla="*/ 4262514 w 5103172"/>
              <a:gd name="connsiteY24" fmla="*/ 0 h 1091381"/>
              <a:gd name="connsiteX25" fmla="*/ 4417372 w 5103172"/>
              <a:gd name="connsiteY25" fmla="*/ 44246 h 1091381"/>
              <a:gd name="connsiteX26" fmla="*/ 4483740 w 5103172"/>
              <a:gd name="connsiteY26" fmla="*/ 73742 h 1091381"/>
              <a:gd name="connsiteX27" fmla="*/ 4527985 w 5103172"/>
              <a:gd name="connsiteY27" fmla="*/ 81116 h 1091381"/>
              <a:gd name="connsiteX28" fmla="*/ 4697591 w 5103172"/>
              <a:gd name="connsiteY28" fmla="*/ 162233 h 1091381"/>
              <a:gd name="connsiteX29" fmla="*/ 4771333 w 5103172"/>
              <a:gd name="connsiteY29" fmla="*/ 228600 h 1091381"/>
              <a:gd name="connsiteX30" fmla="*/ 4815578 w 5103172"/>
              <a:gd name="connsiteY30" fmla="*/ 280220 h 1091381"/>
              <a:gd name="connsiteX31" fmla="*/ 4970436 w 5103172"/>
              <a:gd name="connsiteY31" fmla="*/ 707923 h 1091381"/>
              <a:gd name="connsiteX32" fmla="*/ 5103172 w 5103172"/>
              <a:gd name="connsiteY32" fmla="*/ 1091381 h 1091381"/>
              <a:gd name="connsiteX33" fmla="*/ 0 w 5103172"/>
              <a:gd name="connsiteY33" fmla="*/ 1091151 h 1091381"/>
              <a:gd name="connsiteX0" fmla="*/ 0 w 5103172"/>
              <a:gd name="connsiteY0" fmla="*/ 1091151 h 1091381"/>
              <a:gd name="connsiteX1" fmla="*/ 230 w 5103172"/>
              <a:gd name="connsiteY1" fmla="*/ 88491 h 1091381"/>
              <a:gd name="connsiteX2" fmla="*/ 280449 w 5103172"/>
              <a:gd name="connsiteY2" fmla="*/ 154628 h 1091381"/>
              <a:gd name="connsiteX3" fmla="*/ 450286 w 5103172"/>
              <a:gd name="connsiteY3" fmla="*/ 214082 h 1091381"/>
              <a:gd name="connsiteX4" fmla="*/ 568043 w 5103172"/>
              <a:gd name="connsiteY4" fmla="*/ 199104 h 1091381"/>
              <a:gd name="connsiteX5" fmla="*/ 966249 w 5103172"/>
              <a:gd name="connsiteY5" fmla="*/ 376084 h 1091381"/>
              <a:gd name="connsiteX6" fmla="*/ 1135856 w 5103172"/>
              <a:gd name="connsiteY6" fmla="*/ 486697 h 1091381"/>
              <a:gd name="connsiteX7" fmla="*/ 1305692 w 5103172"/>
              <a:gd name="connsiteY7" fmla="*/ 643706 h 1091381"/>
              <a:gd name="connsiteX8" fmla="*/ 1411313 w 5103172"/>
              <a:gd name="connsiteY8" fmla="*/ 825910 h 1091381"/>
              <a:gd name="connsiteX9" fmla="*/ 1661805 w 5103172"/>
              <a:gd name="connsiteY9" fmla="*/ 586863 h 1091381"/>
              <a:gd name="connsiteX10" fmla="*/ 1888715 w 5103172"/>
              <a:gd name="connsiteY10" fmla="*/ 452899 h 1091381"/>
              <a:gd name="connsiteX11" fmla="*/ 2028364 w 5103172"/>
              <a:gd name="connsiteY11" fmla="*/ 307335 h 1091381"/>
              <a:gd name="connsiteX12" fmla="*/ 2104256 w 5103172"/>
              <a:gd name="connsiteY12" fmla="*/ 250262 h 1091381"/>
              <a:gd name="connsiteX13" fmla="*/ 2146120 w 5103172"/>
              <a:gd name="connsiteY13" fmla="*/ 176059 h 1091381"/>
              <a:gd name="connsiteX14" fmla="*/ 2291222 w 5103172"/>
              <a:gd name="connsiteY14" fmla="*/ 102547 h 1091381"/>
              <a:gd name="connsiteX15" fmla="*/ 2374720 w 5103172"/>
              <a:gd name="connsiteY15" fmla="*/ 36871 h 1091381"/>
              <a:gd name="connsiteX16" fmla="*/ 2757488 w 5103172"/>
              <a:gd name="connsiteY16" fmla="*/ 32109 h 1091381"/>
              <a:gd name="connsiteX17" fmla="*/ 3102615 w 5103172"/>
              <a:gd name="connsiteY17" fmla="*/ 51389 h 1091381"/>
              <a:gd name="connsiteX18" fmla="*/ 3202551 w 5103172"/>
              <a:gd name="connsiteY18" fmla="*/ 100397 h 1091381"/>
              <a:gd name="connsiteX19" fmla="*/ 3362862 w 5103172"/>
              <a:gd name="connsiteY19" fmla="*/ 88491 h 1091381"/>
              <a:gd name="connsiteX20" fmla="*/ 3539843 w 5103172"/>
              <a:gd name="connsiteY20" fmla="*/ 36871 h 1091381"/>
              <a:gd name="connsiteX21" fmla="*/ 3790565 w 5103172"/>
              <a:gd name="connsiteY21" fmla="*/ 29497 h 1091381"/>
              <a:gd name="connsiteX22" fmla="*/ 3997043 w 5103172"/>
              <a:gd name="connsiteY22" fmla="*/ 73742 h 1091381"/>
              <a:gd name="connsiteX23" fmla="*/ 4144527 w 5103172"/>
              <a:gd name="connsiteY23" fmla="*/ 73742 h 1091381"/>
              <a:gd name="connsiteX24" fmla="*/ 4262514 w 5103172"/>
              <a:gd name="connsiteY24" fmla="*/ 0 h 1091381"/>
              <a:gd name="connsiteX25" fmla="*/ 4417372 w 5103172"/>
              <a:gd name="connsiteY25" fmla="*/ 44246 h 1091381"/>
              <a:gd name="connsiteX26" fmla="*/ 4483740 w 5103172"/>
              <a:gd name="connsiteY26" fmla="*/ 73742 h 1091381"/>
              <a:gd name="connsiteX27" fmla="*/ 4527985 w 5103172"/>
              <a:gd name="connsiteY27" fmla="*/ 81116 h 1091381"/>
              <a:gd name="connsiteX28" fmla="*/ 4697591 w 5103172"/>
              <a:gd name="connsiteY28" fmla="*/ 162233 h 1091381"/>
              <a:gd name="connsiteX29" fmla="*/ 4771333 w 5103172"/>
              <a:gd name="connsiteY29" fmla="*/ 228600 h 1091381"/>
              <a:gd name="connsiteX30" fmla="*/ 4815578 w 5103172"/>
              <a:gd name="connsiteY30" fmla="*/ 280220 h 1091381"/>
              <a:gd name="connsiteX31" fmla="*/ 4970436 w 5103172"/>
              <a:gd name="connsiteY31" fmla="*/ 707923 h 1091381"/>
              <a:gd name="connsiteX32" fmla="*/ 5103172 w 5103172"/>
              <a:gd name="connsiteY32" fmla="*/ 1091381 h 1091381"/>
              <a:gd name="connsiteX33" fmla="*/ 0 w 5103172"/>
              <a:gd name="connsiteY33" fmla="*/ 1091151 h 1091381"/>
              <a:gd name="connsiteX0" fmla="*/ 0 w 5103172"/>
              <a:gd name="connsiteY0" fmla="*/ 1091151 h 1091381"/>
              <a:gd name="connsiteX1" fmla="*/ 230 w 5103172"/>
              <a:gd name="connsiteY1" fmla="*/ 88491 h 1091381"/>
              <a:gd name="connsiteX2" fmla="*/ 280449 w 5103172"/>
              <a:gd name="connsiteY2" fmla="*/ 154628 h 1091381"/>
              <a:gd name="connsiteX3" fmla="*/ 450286 w 5103172"/>
              <a:gd name="connsiteY3" fmla="*/ 214082 h 1091381"/>
              <a:gd name="connsiteX4" fmla="*/ 568043 w 5103172"/>
              <a:gd name="connsiteY4" fmla="*/ 199104 h 1091381"/>
              <a:gd name="connsiteX5" fmla="*/ 966249 w 5103172"/>
              <a:gd name="connsiteY5" fmla="*/ 376084 h 1091381"/>
              <a:gd name="connsiteX6" fmla="*/ 1135856 w 5103172"/>
              <a:gd name="connsiteY6" fmla="*/ 486697 h 1091381"/>
              <a:gd name="connsiteX7" fmla="*/ 1305692 w 5103172"/>
              <a:gd name="connsiteY7" fmla="*/ 643706 h 1091381"/>
              <a:gd name="connsiteX8" fmla="*/ 1411313 w 5103172"/>
              <a:gd name="connsiteY8" fmla="*/ 825910 h 1091381"/>
              <a:gd name="connsiteX9" fmla="*/ 1661805 w 5103172"/>
              <a:gd name="connsiteY9" fmla="*/ 586863 h 1091381"/>
              <a:gd name="connsiteX10" fmla="*/ 1888715 w 5103172"/>
              <a:gd name="connsiteY10" fmla="*/ 452899 h 1091381"/>
              <a:gd name="connsiteX11" fmla="*/ 2028364 w 5103172"/>
              <a:gd name="connsiteY11" fmla="*/ 307335 h 1091381"/>
              <a:gd name="connsiteX12" fmla="*/ 2104256 w 5103172"/>
              <a:gd name="connsiteY12" fmla="*/ 250262 h 1091381"/>
              <a:gd name="connsiteX13" fmla="*/ 2146120 w 5103172"/>
              <a:gd name="connsiteY13" fmla="*/ 176059 h 1091381"/>
              <a:gd name="connsiteX14" fmla="*/ 2291222 w 5103172"/>
              <a:gd name="connsiteY14" fmla="*/ 102547 h 1091381"/>
              <a:gd name="connsiteX15" fmla="*/ 2374720 w 5103172"/>
              <a:gd name="connsiteY15" fmla="*/ 36871 h 1091381"/>
              <a:gd name="connsiteX16" fmla="*/ 2757488 w 5103172"/>
              <a:gd name="connsiteY16" fmla="*/ 32109 h 1091381"/>
              <a:gd name="connsiteX17" fmla="*/ 3102615 w 5103172"/>
              <a:gd name="connsiteY17" fmla="*/ 51389 h 1091381"/>
              <a:gd name="connsiteX18" fmla="*/ 3202551 w 5103172"/>
              <a:gd name="connsiteY18" fmla="*/ 100397 h 1091381"/>
              <a:gd name="connsiteX19" fmla="*/ 3360480 w 5103172"/>
              <a:gd name="connsiteY19" fmla="*/ 57535 h 1091381"/>
              <a:gd name="connsiteX20" fmla="*/ 3539843 w 5103172"/>
              <a:gd name="connsiteY20" fmla="*/ 36871 h 1091381"/>
              <a:gd name="connsiteX21" fmla="*/ 3790565 w 5103172"/>
              <a:gd name="connsiteY21" fmla="*/ 29497 h 1091381"/>
              <a:gd name="connsiteX22" fmla="*/ 3997043 w 5103172"/>
              <a:gd name="connsiteY22" fmla="*/ 73742 h 1091381"/>
              <a:gd name="connsiteX23" fmla="*/ 4144527 w 5103172"/>
              <a:gd name="connsiteY23" fmla="*/ 73742 h 1091381"/>
              <a:gd name="connsiteX24" fmla="*/ 4262514 w 5103172"/>
              <a:gd name="connsiteY24" fmla="*/ 0 h 1091381"/>
              <a:gd name="connsiteX25" fmla="*/ 4417372 w 5103172"/>
              <a:gd name="connsiteY25" fmla="*/ 44246 h 1091381"/>
              <a:gd name="connsiteX26" fmla="*/ 4483740 w 5103172"/>
              <a:gd name="connsiteY26" fmla="*/ 73742 h 1091381"/>
              <a:gd name="connsiteX27" fmla="*/ 4527985 w 5103172"/>
              <a:gd name="connsiteY27" fmla="*/ 81116 h 1091381"/>
              <a:gd name="connsiteX28" fmla="*/ 4697591 w 5103172"/>
              <a:gd name="connsiteY28" fmla="*/ 162233 h 1091381"/>
              <a:gd name="connsiteX29" fmla="*/ 4771333 w 5103172"/>
              <a:gd name="connsiteY29" fmla="*/ 228600 h 1091381"/>
              <a:gd name="connsiteX30" fmla="*/ 4815578 w 5103172"/>
              <a:gd name="connsiteY30" fmla="*/ 280220 h 1091381"/>
              <a:gd name="connsiteX31" fmla="*/ 4970436 w 5103172"/>
              <a:gd name="connsiteY31" fmla="*/ 707923 h 1091381"/>
              <a:gd name="connsiteX32" fmla="*/ 5103172 w 5103172"/>
              <a:gd name="connsiteY32" fmla="*/ 1091381 h 1091381"/>
              <a:gd name="connsiteX33" fmla="*/ 0 w 5103172"/>
              <a:gd name="connsiteY33" fmla="*/ 1091151 h 1091381"/>
              <a:gd name="connsiteX0" fmla="*/ 0 w 5103172"/>
              <a:gd name="connsiteY0" fmla="*/ 1091151 h 1091381"/>
              <a:gd name="connsiteX1" fmla="*/ 230 w 5103172"/>
              <a:gd name="connsiteY1" fmla="*/ 88491 h 1091381"/>
              <a:gd name="connsiteX2" fmla="*/ 280449 w 5103172"/>
              <a:gd name="connsiteY2" fmla="*/ 154628 h 1091381"/>
              <a:gd name="connsiteX3" fmla="*/ 450286 w 5103172"/>
              <a:gd name="connsiteY3" fmla="*/ 214082 h 1091381"/>
              <a:gd name="connsiteX4" fmla="*/ 568043 w 5103172"/>
              <a:gd name="connsiteY4" fmla="*/ 199104 h 1091381"/>
              <a:gd name="connsiteX5" fmla="*/ 966249 w 5103172"/>
              <a:gd name="connsiteY5" fmla="*/ 376084 h 1091381"/>
              <a:gd name="connsiteX6" fmla="*/ 1135856 w 5103172"/>
              <a:gd name="connsiteY6" fmla="*/ 486697 h 1091381"/>
              <a:gd name="connsiteX7" fmla="*/ 1305692 w 5103172"/>
              <a:gd name="connsiteY7" fmla="*/ 643706 h 1091381"/>
              <a:gd name="connsiteX8" fmla="*/ 1411313 w 5103172"/>
              <a:gd name="connsiteY8" fmla="*/ 825910 h 1091381"/>
              <a:gd name="connsiteX9" fmla="*/ 1661805 w 5103172"/>
              <a:gd name="connsiteY9" fmla="*/ 586863 h 1091381"/>
              <a:gd name="connsiteX10" fmla="*/ 1888715 w 5103172"/>
              <a:gd name="connsiteY10" fmla="*/ 452899 h 1091381"/>
              <a:gd name="connsiteX11" fmla="*/ 2028364 w 5103172"/>
              <a:gd name="connsiteY11" fmla="*/ 307335 h 1091381"/>
              <a:gd name="connsiteX12" fmla="*/ 2104256 w 5103172"/>
              <a:gd name="connsiteY12" fmla="*/ 250262 h 1091381"/>
              <a:gd name="connsiteX13" fmla="*/ 2146120 w 5103172"/>
              <a:gd name="connsiteY13" fmla="*/ 176059 h 1091381"/>
              <a:gd name="connsiteX14" fmla="*/ 2291222 w 5103172"/>
              <a:gd name="connsiteY14" fmla="*/ 102547 h 1091381"/>
              <a:gd name="connsiteX15" fmla="*/ 2374720 w 5103172"/>
              <a:gd name="connsiteY15" fmla="*/ 36871 h 1091381"/>
              <a:gd name="connsiteX16" fmla="*/ 2757488 w 5103172"/>
              <a:gd name="connsiteY16" fmla="*/ 32109 h 1091381"/>
              <a:gd name="connsiteX17" fmla="*/ 3102615 w 5103172"/>
              <a:gd name="connsiteY17" fmla="*/ 51389 h 1091381"/>
              <a:gd name="connsiteX18" fmla="*/ 3202551 w 5103172"/>
              <a:gd name="connsiteY18" fmla="*/ 100397 h 1091381"/>
              <a:gd name="connsiteX19" fmla="*/ 3360480 w 5103172"/>
              <a:gd name="connsiteY19" fmla="*/ 57535 h 1091381"/>
              <a:gd name="connsiteX20" fmla="*/ 3539843 w 5103172"/>
              <a:gd name="connsiteY20" fmla="*/ 36871 h 1091381"/>
              <a:gd name="connsiteX21" fmla="*/ 3788184 w 5103172"/>
              <a:gd name="connsiteY21" fmla="*/ 41403 h 1091381"/>
              <a:gd name="connsiteX22" fmla="*/ 3997043 w 5103172"/>
              <a:gd name="connsiteY22" fmla="*/ 73742 h 1091381"/>
              <a:gd name="connsiteX23" fmla="*/ 4144527 w 5103172"/>
              <a:gd name="connsiteY23" fmla="*/ 73742 h 1091381"/>
              <a:gd name="connsiteX24" fmla="*/ 4262514 w 5103172"/>
              <a:gd name="connsiteY24" fmla="*/ 0 h 1091381"/>
              <a:gd name="connsiteX25" fmla="*/ 4417372 w 5103172"/>
              <a:gd name="connsiteY25" fmla="*/ 44246 h 1091381"/>
              <a:gd name="connsiteX26" fmla="*/ 4483740 w 5103172"/>
              <a:gd name="connsiteY26" fmla="*/ 73742 h 1091381"/>
              <a:gd name="connsiteX27" fmla="*/ 4527985 w 5103172"/>
              <a:gd name="connsiteY27" fmla="*/ 81116 h 1091381"/>
              <a:gd name="connsiteX28" fmla="*/ 4697591 w 5103172"/>
              <a:gd name="connsiteY28" fmla="*/ 162233 h 1091381"/>
              <a:gd name="connsiteX29" fmla="*/ 4771333 w 5103172"/>
              <a:gd name="connsiteY29" fmla="*/ 228600 h 1091381"/>
              <a:gd name="connsiteX30" fmla="*/ 4815578 w 5103172"/>
              <a:gd name="connsiteY30" fmla="*/ 280220 h 1091381"/>
              <a:gd name="connsiteX31" fmla="*/ 4970436 w 5103172"/>
              <a:gd name="connsiteY31" fmla="*/ 707923 h 1091381"/>
              <a:gd name="connsiteX32" fmla="*/ 5103172 w 5103172"/>
              <a:gd name="connsiteY32" fmla="*/ 1091381 h 1091381"/>
              <a:gd name="connsiteX33" fmla="*/ 0 w 5103172"/>
              <a:gd name="connsiteY33" fmla="*/ 1091151 h 1091381"/>
              <a:gd name="connsiteX0" fmla="*/ 0 w 5103172"/>
              <a:gd name="connsiteY0" fmla="*/ 1091151 h 1091381"/>
              <a:gd name="connsiteX1" fmla="*/ 230 w 5103172"/>
              <a:gd name="connsiteY1" fmla="*/ 88491 h 1091381"/>
              <a:gd name="connsiteX2" fmla="*/ 280449 w 5103172"/>
              <a:gd name="connsiteY2" fmla="*/ 154628 h 1091381"/>
              <a:gd name="connsiteX3" fmla="*/ 450286 w 5103172"/>
              <a:gd name="connsiteY3" fmla="*/ 214082 h 1091381"/>
              <a:gd name="connsiteX4" fmla="*/ 568043 w 5103172"/>
              <a:gd name="connsiteY4" fmla="*/ 199104 h 1091381"/>
              <a:gd name="connsiteX5" fmla="*/ 966249 w 5103172"/>
              <a:gd name="connsiteY5" fmla="*/ 376084 h 1091381"/>
              <a:gd name="connsiteX6" fmla="*/ 1135856 w 5103172"/>
              <a:gd name="connsiteY6" fmla="*/ 486697 h 1091381"/>
              <a:gd name="connsiteX7" fmla="*/ 1305692 w 5103172"/>
              <a:gd name="connsiteY7" fmla="*/ 643706 h 1091381"/>
              <a:gd name="connsiteX8" fmla="*/ 1411313 w 5103172"/>
              <a:gd name="connsiteY8" fmla="*/ 825910 h 1091381"/>
              <a:gd name="connsiteX9" fmla="*/ 1661805 w 5103172"/>
              <a:gd name="connsiteY9" fmla="*/ 586863 h 1091381"/>
              <a:gd name="connsiteX10" fmla="*/ 1888715 w 5103172"/>
              <a:gd name="connsiteY10" fmla="*/ 452899 h 1091381"/>
              <a:gd name="connsiteX11" fmla="*/ 2028364 w 5103172"/>
              <a:gd name="connsiteY11" fmla="*/ 307335 h 1091381"/>
              <a:gd name="connsiteX12" fmla="*/ 2104256 w 5103172"/>
              <a:gd name="connsiteY12" fmla="*/ 250262 h 1091381"/>
              <a:gd name="connsiteX13" fmla="*/ 2146120 w 5103172"/>
              <a:gd name="connsiteY13" fmla="*/ 176059 h 1091381"/>
              <a:gd name="connsiteX14" fmla="*/ 2291222 w 5103172"/>
              <a:gd name="connsiteY14" fmla="*/ 102547 h 1091381"/>
              <a:gd name="connsiteX15" fmla="*/ 2374720 w 5103172"/>
              <a:gd name="connsiteY15" fmla="*/ 36871 h 1091381"/>
              <a:gd name="connsiteX16" fmla="*/ 2757488 w 5103172"/>
              <a:gd name="connsiteY16" fmla="*/ 32109 h 1091381"/>
              <a:gd name="connsiteX17" fmla="*/ 3102615 w 5103172"/>
              <a:gd name="connsiteY17" fmla="*/ 51389 h 1091381"/>
              <a:gd name="connsiteX18" fmla="*/ 3202551 w 5103172"/>
              <a:gd name="connsiteY18" fmla="*/ 100397 h 1091381"/>
              <a:gd name="connsiteX19" fmla="*/ 3360480 w 5103172"/>
              <a:gd name="connsiteY19" fmla="*/ 57535 h 1091381"/>
              <a:gd name="connsiteX20" fmla="*/ 3539843 w 5103172"/>
              <a:gd name="connsiteY20" fmla="*/ 36871 h 1091381"/>
              <a:gd name="connsiteX21" fmla="*/ 3788184 w 5103172"/>
              <a:gd name="connsiteY21" fmla="*/ 41403 h 1091381"/>
              <a:gd name="connsiteX22" fmla="*/ 4004187 w 5103172"/>
              <a:gd name="connsiteY22" fmla="*/ 66598 h 1091381"/>
              <a:gd name="connsiteX23" fmla="*/ 4144527 w 5103172"/>
              <a:gd name="connsiteY23" fmla="*/ 73742 h 1091381"/>
              <a:gd name="connsiteX24" fmla="*/ 4262514 w 5103172"/>
              <a:gd name="connsiteY24" fmla="*/ 0 h 1091381"/>
              <a:gd name="connsiteX25" fmla="*/ 4417372 w 5103172"/>
              <a:gd name="connsiteY25" fmla="*/ 44246 h 1091381"/>
              <a:gd name="connsiteX26" fmla="*/ 4483740 w 5103172"/>
              <a:gd name="connsiteY26" fmla="*/ 73742 h 1091381"/>
              <a:gd name="connsiteX27" fmla="*/ 4527985 w 5103172"/>
              <a:gd name="connsiteY27" fmla="*/ 81116 h 1091381"/>
              <a:gd name="connsiteX28" fmla="*/ 4697591 w 5103172"/>
              <a:gd name="connsiteY28" fmla="*/ 162233 h 1091381"/>
              <a:gd name="connsiteX29" fmla="*/ 4771333 w 5103172"/>
              <a:gd name="connsiteY29" fmla="*/ 228600 h 1091381"/>
              <a:gd name="connsiteX30" fmla="*/ 4815578 w 5103172"/>
              <a:gd name="connsiteY30" fmla="*/ 280220 h 1091381"/>
              <a:gd name="connsiteX31" fmla="*/ 4970436 w 5103172"/>
              <a:gd name="connsiteY31" fmla="*/ 707923 h 1091381"/>
              <a:gd name="connsiteX32" fmla="*/ 5103172 w 5103172"/>
              <a:gd name="connsiteY32" fmla="*/ 1091381 h 1091381"/>
              <a:gd name="connsiteX33" fmla="*/ 0 w 5103172"/>
              <a:gd name="connsiteY33" fmla="*/ 1091151 h 1091381"/>
              <a:gd name="connsiteX0" fmla="*/ 0 w 5103172"/>
              <a:gd name="connsiteY0" fmla="*/ 1091151 h 1091381"/>
              <a:gd name="connsiteX1" fmla="*/ 230 w 5103172"/>
              <a:gd name="connsiteY1" fmla="*/ 88491 h 1091381"/>
              <a:gd name="connsiteX2" fmla="*/ 280449 w 5103172"/>
              <a:gd name="connsiteY2" fmla="*/ 154628 h 1091381"/>
              <a:gd name="connsiteX3" fmla="*/ 450286 w 5103172"/>
              <a:gd name="connsiteY3" fmla="*/ 214082 h 1091381"/>
              <a:gd name="connsiteX4" fmla="*/ 568043 w 5103172"/>
              <a:gd name="connsiteY4" fmla="*/ 199104 h 1091381"/>
              <a:gd name="connsiteX5" fmla="*/ 966249 w 5103172"/>
              <a:gd name="connsiteY5" fmla="*/ 376084 h 1091381"/>
              <a:gd name="connsiteX6" fmla="*/ 1135856 w 5103172"/>
              <a:gd name="connsiteY6" fmla="*/ 486697 h 1091381"/>
              <a:gd name="connsiteX7" fmla="*/ 1305692 w 5103172"/>
              <a:gd name="connsiteY7" fmla="*/ 643706 h 1091381"/>
              <a:gd name="connsiteX8" fmla="*/ 1411313 w 5103172"/>
              <a:gd name="connsiteY8" fmla="*/ 825910 h 1091381"/>
              <a:gd name="connsiteX9" fmla="*/ 1661805 w 5103172"/>
              <a:gd name="connsiteY9" fmla="*/ 586863 h 1091381"/>
              <a:gd name="connsiteX10" fmla="*/ 1888715 w 5103172"/>
              <a:gd name="connsiteY10" fmla="*/ 452899 h 1091381"/>
              <a:gd name="connsiteX11" fmla="*/ 2028364 w 5103172"/>
              <a:gd name="connsiteY11" fmla="*/ 307335 h 1091381"/>
              <a:gd name="connsiteX12" fmla="*/ 2104256 w 5103172"/>
              <a:gd name="connsiteY12" fmla="*/ 250262 h 1091381"/>
              <a:gd name="connsiteX13" fmla="*/ 2146120 w 5103172"/>
              <a:gd name="connsiteY13" fmla="*/ 176059 h 1091381"/>
              <a:gd name="connsiteX14" fmla="*/ 2291222 w 5103172"/>
              <a:gd name="connsiteY14" fmla="*/ 102547 h 1091381"/>
              <a:gd name="connsiteX15" fmla="*/ 2374720 w 5103172"/>
              <a:gd name="connsiteY15" fmla="*/ 36871 h 1091381"/>
              <a:gd name="connsiteX16" fmla="*/ 2757488 w 5103172"/>
              <a:gd name="connsiteY16" fmla="*/ 32109 h 1091381"/>
              <a:gd name="connsiteX17" fmla="*/ 3102615 w 5103172"/>
              <a:gd name="connsiteY17" fmla="*/ 51389 h 1091381"/>
              <a:gd name="connsiteX18" fmla="*/ 3202551 w 5103172"/>
              <a:gd name="connsiteY18" fmla="*/ 100397 h 1091381"/>
              <a:gd name="connsiteX19" fmla="*/ 3360480 w 5103172"/>
              <a:gd name="connsiteY19" fmla="*/ 57535 h 1091381"/>
              <a:gd name="connsiteX20" fmla="*/ 3539843 w 5103172"/>
              <a:gd name="connsiteY20" fmla="*/ 36871 h 1091381"/>
              <a:gd name="connsiteX21" fmla="*/ 3788184 w 5103172"/>
              <a:gd name="connsiteY21" fmla="*/ 41403 h 1091381"/>
              <a:gd name="connsiteX22" fmla="*/ 4004187 w 5103172"/>
              <a:gd name="connsiteY22" fmla="*/ 66598 h 1091381"/>
              <a:gd name="connsiteX23" fmla="*/ 4101665 w 5103172"/>
              <a:gd name="connsiteY23" fmla="*/ 64217 h 1091381"/>
              <a:gd name="connsiteX24" fmla="*/ 4262514 w 5103172"/>
              <a:gd name="connsiteY24" fmla="*/ 0 h 1091381"/>
              <a:gd name="connsiteX25" fmla="*/ 4417372 w 5103172"/>
              <a:gd name="connsiteY25" fmla="*/ 44246 h 1091381"/>
              <a:gd name="connsiteX26" fmla="*/ 4483740 w 5103172"/>
              <a:gd name="connsiteY26" fmla="*/ 73742 h 1091381"/>
              <a:gd name="connsiteX27" fmla="*/ 4527985 w 5103172"/>
              <a:gd name="connsiteY27" fmla="*/ 81116 h 1091381"/>
              <a:gd name="connsiteX28" fmla="*/ 4697591 w 5103172"/>
              <a:gd name="connsiteY28" fmla="*/ 162233 h 1091381"/>
              <a:gd name="connsiteX29" fmla="*/ 4771333 w 5103172"/>
              <a:gd name="connsiteY29" fmla="*/ 228600 h 1091381"/>
              <a:gd name="connsiteX30" fmla="*/ 4815578 w 5103172"/>
              <a:gd name="connsiteY30" fmla="*/ 280220 h 1091381"/>
              <a:gd name="connsiteX31" fmla="*/ 4970436 w 5103172"/>
              <a:gd name="connsiteY31" fmla="*/ 707923 h 1091381"/>
              <a:gd name="connsiteX32" fmla="*/ 5103172 w 5103172"/>
              <a:gd name="connsiteY32" fmla="*/ 1091381 h 1091381"/>
              <a:gd name="connsiteX33" fmla="*/ 0 w 5103172"/>
              <a:gd name="connsiteY33" fmla="*/ 1091151 h 1091381"/>
              <a:gd name="connsiteX0" fmla="*/ 0 w 5103172"/>
              <a:gd name="connsiteY0" fmla="*/ 1091151 h 1091381"/>
              <a:gd name="connsiteX1" fmla="*/ 230 w 5103172"/>
              <a:gd name="connsiteY1" fmla="*/ 88491 h 1091381"/>
              <a:gd name="connsiteX2" fmla="*/ 280449 w 5103172"/>
              <a:gd name="connsiteY2" fmla="*/ 154628 h 1091381"/>
              <a:gd name="connsiteX3" fmla="*/ 450286 w 5103172"/>
              <a:gd name="connsiteY3" fmla="*/ 214082 h 1091381"/>
              <a:gd name="connsiteX4" fmla="*/ 568043 w 5103172"/>
              <a:gd name="connsiteY4" fmla="*/ 199104 h 1091381"/>
              <a:gd name="connsiteX5" fmla="*/ 966249 w 5103172"/>
              <a:gd name="connsiteY5" fmla="*/ 376084 h 1091381"/>
              <a:gd name="connsiteX6" fmla="*/ 1135856 w 5103172"/>
              <a:gd name="connsiteY6" fmla="*/ 486697 h 1091381"/>
              <a:gd name="connsiteX7" fmla="*/ 1305692 w 5103172"/>
              <a:gd name="connsiteY7" fmla="*/ 643706 h 1091381"/>
              <a:gd name="connsiteX8" fmla="*/ 1411313 w 5103172"/>
              <a:gd name="connsiteY8" fmla="*/ 825910 h 1091381"/>
              <a:gd name="connsiteX9" fmla="*/ 1661805 w 5103172"/>
              <a:gd name="connsiteY9" fmla="*/ 586863 h 1091381"/>
              <a:gd name="connsiteX10" fmla="*/ 1888715 w 5103172"/>
              <a:gd name="connsiteY10" fmla="*/ 452899 h 1091381"/>
              <a:gd name="connsiteX11" fmla="*/ 2028364 w 5103172"/>
              <a:gd name="connsiteY11" fmla="*/ 307335 h 1091381"/>
              <a:gd name="connsiteX12" fmla="*/ 2104256 w 5103172"/>
              <a:gd name="connsiteY12" fmla="*/ 250262 h 1091381"/>
              <a:gd name="connsiteX13" fmla="*/ 2146120 w 5103172"/>
              <a:gd name="connsiteY13" fmla="*/ 176059 h 1091381"/>
              <a:gd name="connsiteX14" fmla="*/ 2291222 w 5103172"/>
              <a:gd name="connsiteY14" fmla="*/ 102547 h 1091381"/>
              <a:gd name="connsiteX15" fmla="*/ 2374720 w 5103172"/>
              <a:gd name="connsiteY15" fmla="*/ 36871 h 1091381"/>
              <a:gd name="connsiteX16" fmla="*/ 2757488 w 5103172"/>
              <a:gd name="connsiteY16" fmla="*/ 32109 h 1091381"/>
              <a:gd name="connsiteX17" fmla="*/ 3102615 w 5103172"/>
              <a:gd name="connsiteY17" fmla="*/ 51389 h 1091381"/>
              <a:gd name="connsiteX18" fmla="*/ 3202551 w 5103172"/>
              <a:gd name="connsiteY18" fmla="*/ 100397 h 1091381"/>
              <a:gd name="connsiteX19" fmla="*/ 3360480 w 5103172"/>
              <a:gd name="connsiteY19" fmla="*/ 57535 h 1091381"/>
              <a:gd name="connsiteX20" fmla="*/ 3539843 w 5103172"/>
              <a:gd name="connsiteY20" fmla="*/ 36871 h 1091381"/>
              <a:gd name="connsiteX21" fmla="*/ 3788184 w 5103172"/>
              <a:gd name="connsiteY21" fmla="*/ 41403 h 1091381"/>
              <a:gd name="connsiteX22" fmla="*/ 4004187 w 5103172"/>
              <a:gd name="connsiteY22" fmla="*/ 66598 h 1091381"/>
              <a:gd name="connsiteX23" fmla="*/ 4101665 w 5103172"/>
              <a:gd name="connsiteY23" fmla="*/ 64217 h 1091381"/>
              <a:gd name="connsiteX24" fmla="*/ 4262514 w 5103172"/>
              <a:gd name="connsiteY24" fmla="*/ 0 h 1091381"/>
              <a:gd name="connsiteX25" fmla="*/ 4417372 w 5103172"/>
              <a:gd name="connsiteY25" fmla="*/ 44246 h 1091381"/>
              <a:gd name="connsiteX26" fmla="*/ 4483740 w 5103172"/>
              <a:gd name="connsiteY26" fmla="*/ 73742 h 1091381"/>
              <a:gd name="connsiteX27" fmla="*/ 4527985 w 5103172"/>
              <a:gd name="connsiteY27" fmla="*/ 81116 h 1091381"/>
              <a:gd name="connsiteX28" fmla="*/ 4697591 w 5103172"/>
              <a:gd name="connsiteY28" fmla="*/ 162233 h 1091381"/>
              <a:gd name="connsiteX29" fmla="*/ 4771333 w 5103172"/>
              <a:gd name="connsiteY29" fmla="*/ 228600 h 1091381"/>
              <a:gd name="connsiteX30" fmla="*/ 4815578 w 5103172"/>
              <a:gd name="connsiteY30" fmla="*/ 280220 h 1091381"/>
              <a:gd name="connsiteX31" fmla="*/ 4970436 w 5103172"/>
              <a:gd name="connsiteY31" fmla="*/ 707923 h 1091381"/>
              <a:gd name="connsiteX32" fmla="*/ 5103172 w 5103172"/>
              <a:gd name="connsiteY32" fmla="*/ 1091381 h 1091381"/>
              <a:gd name="connsiteX33" fmla="*/ 0 w 5103172"/>
              <a:gd name="connsiteY33" fmla="*/ 1091151 h 1091381"/>
              <a:gd name="connsiteX0" fmla="*/ 0 w 5103172"/>
              <a:gd name="connsiteY0" fmla="*/ 1091807 h 1092037"/>
              <a:gd name="connsiteX1" fmla="*/ 230 w 5103172"/>
              <a:gd name="connsiteY1" fmla="*/ 89147 h 1092037"/>
              <a:gd name="connsiteX2" fmla="*/ 280449 w 5103172"/>
              <a:gd name="connsiteY2" fmla="*/ 155284 h 1092037"/>
              <a:gd name="connsiteX3" fmla="*/ 450286 w 5103172"/>
              <a:gd name="connsiteY3" fmla="*/ 214738 h 1092037"/>
              <a:gd name="connsiteX4" fmla="*/ 568043 w 5103172"/>
              <a:gd name="connsiteY4" fmla="*/ 199760 h 1092037"/>
              <a:gd name="connsiteX5" fmla="*/ 966249 w 5103172"/>
              <a:gd name="connsiteY5" fmla="*/ 376740 h 1092037"/>
              <a:gd name="connsiteX6" fmla="*/ 1135856 w 5103172"/>
              <a:gd name="connsiteY6" fmla="*/ 487353 h 1092037"/>
              <a:gd name="connsiteX7" fmla="*/ 1305692 w 5103172"/>
              <a:gd name="connsiteY7" fmla="*/ 644362 h 1092037"/>
              <a:gd name="connsiteX8" fmla="*/ 1411313 w 5103172"/>
              <a:gd name="connsiteY8" fmla="*/ 826566 h 1092037"/>
              <a:gd name="connsiteX9" fmla="*/ 1661805 w 5103172"/>
              <a:gd name="connsiteY9" fmla="*/ 587519 h 1092037"/>
              <a:gd name="connsiteX10" fmla="*/ 1888715 w 5103172"/>
              <a:gd name="connsiteY10" fmla="*/ 453555 h 1092037"/>
              <a:gd name="connsiteX11" fmla="*/ 2028364 w 5103172"/>
              <a:gd name="connsiteY11" fmla="*/ 307991 h 1092037"/>
              <a:gd name="connsiteX12" fmla="*/ 2104256 w 5103172"/>
              <a:gd name="connsiteY12" fmla="*/ 250918 h 1092037"/>
              <a:gd name="connsiteX13" fmla="*/ 2146120 w 5103172"/>
              <a:gd name="connsiteY13" fmla="*/ 176715 h 1092037"/>
              <a:gd name="connsiteX14" fmla="*/ 2291222 w 5103172"/>
              <a:gd name="connsiteY14" fmla="*/ 103203 h 1092037"/>
              <a:gd name="connsiteX15" fmla="*/ 2374720 w 5103172"/>
              <a:gd name="connsiteY15" fmla="*/ 37527 h 1092037"/>
              <a:gd name="connsiteX16" fmla="*/ 2757488 w 5103172"/>
              <a:gd name="connsiteY16" fmla="*/ 32765 h 1092037"/>
              <a:gd name="connsiteX17" fmla="*/ 3102615 w 5103172"/>
              <a:gd name="connsiteY17" fmla="*/ 52045 h 1092037"/>
              <a:gd name="connsiteX18" fmla="*/ 3202551 w 5103172"/>
              <a:gd name="connsiteY18" fmla="*/ 101053 h 1092037"/>
              <a:gd name="connsiteX19" fmla="*/ 3360480 w 5103172"/>
              <a:gd name="connsiteY19" fmla="*/ 58191 h 1092037"/>
              <a:gd name="connsiteX20" fmla="*/ 3539843 w 5103172"/>
              <a:gd name="connsiteY20" fmla="*/ 37527 h 1092037"/>
              <a:gd name="connsiteX21" fmla="*/ 3788184 w 5103172"/>
              <a:gd name="connsiteY21" fmla="*/ 42059 h 1092037"/>
              <a:gd name="connsiteX22" fmla="*/ 4004187 w 5103172"/>
              <a:gd name="connsiteY22" fmla="*/ 67254 h 1092037"/>
              <a:gd name="connsiteX23" fmla="*/ 4101665 w 5103172"/>
              <a:gd name="connsiteY23" fmla="*/ 64873 h 1092037"/>
              <a:gd name="connsiteX24" fmla="*/ 4262514 w 5103172"/>
              <a:gd name="connsiteY24" fmla="*/ 656 h 1092037"/>
              <a:gd name="connsiteX25" fmla="*/ 4417372 w 5103172"/>
              <a:gd name="connsiteY25" fmla="*/ 44902 h 1092037"/>
              <a:gd name="connsiteX26" fmla="*/ 4483740 w 5103172"/>
              <a:gd name="connsiteY26" fmla="*/ 74398 h 1092037"/>
              <a:gd name="connsiteX27" fmla="*/ 4527985 w 5103172"/>
              <a:gd name="connsiteY27" fmla="*/ 81772 h 1092037"/>
              <a:gd name="connsiteX28" fmla="*/ 4697591 w 5103172"/>
              <a:gd name="connsiteY28" fmla="*/ 162889 h 1092037"/>
              <a:gd name="connsiteX29" fmla="*/ 4771333 w 5103172"/>
              <a:gd name="connsiteY29" fmla="*/ 229256 h 1092037"/>
              <a:gd name="connsiteX30" fmla="*/ 4815578 w 5103172"/>
              <a:gd name="connsiteY30" fmla="*/ 280876 h 1092037"/>
              <a:gd name="connsiteX31" fmla="*/ 4970436 w 5103172"/>
              <a:gd name="connsiteY31" fmla="*/ 708579 h 1092037"/>
              <a:gd name="connsiteX32" fmla="*/ 5103172 w 5103172"/>
              <a:gd name="connsiteY32" fmla="*/ 1092037 h 1092037"/>
              <a:gd name="connsiteX33" fmla="*/ 0 w 5103172"/>
              <a:gd name="connsiteY33" fmla="*/ 1091807 h 1092037"/>
              <a:gd name="connsiteX0" fmla="*/ 0 w 5103172"/>
              <a:gd name="connsiteY0" fmla="*/ 1091807 h 1092037"/>
              <a:gd name="connsiteX1" fmla="*/ 230 w 5103172"/>
              <a:gd name="connsiteY1" fmla="*/ 89147 h 1092037"/>
              <a:gd name="connsiteX2" fmla="*/ 280449 w 5103172"/>
              <a:gd name="connsiteY2" fmla="*/ 155284 h 1092037"/>
              <a:gd name="connsiteX3" fmla="*/ 450286 w 5103172"/>
              <a:gd name="connsiteY3" fmla="*/ 214738 h 1092037"/>
              <a:gd name="connsiteX4" fmla="*/ 568043 w 5103172"/>
              <a:gd name="connsiteY4" fmla="*/ 199760 h 1092037"/>
              <a:gd name="connsiteX5" fmla="*/ 966249 w 5103172"/>
              <a:gd name="connsiteY5" fmla="*/ 376740 h 1092037"/>
              <a:gd name="connsiteX6" fmla="*/ 1135856 w 5103172"/>
              <a:gd name="connsiteY6" fmla="*/ 487353 h 1092037"/>
              <a:gd name="connsiteX7" fmla="*/ 1305692 w 5103172"/>
              <a:gd name="connsiteY7" fmla="*/ 644362 h 1092037"/>
              <a:gd name="connsiteX8" fmla="*/ 1411313 w 5103172"/>
              <a:gd name="connsiteY8" fmla="*/ 826566 h 1092037"/>
              <a:gd name="connsiteX9" fmla="*/ 1661805 w 5103172"/>
              <a:gd name="connsiteY9" fmla="*/ 587519 h 1092037"/>
              <a:gd name="connsiteX10" fmla="*/ 1888715 w 5103172"/>
              <a:gd name="connsiteY10" fmla="*/ 453555 h 1092037"/>
              <a:gd name="connsiteX11" fmla="*/ 2028364 w 5103172"/>
              <a:gd name="connsiteY11" fmla="*/ 307991 h 1092037"/>
              <a:gd name="connsiteX12" fmla="*/ 2104256 w 5103172"/>
              <a:gd name="connsiteY12" fmla="*/ 250918 h 1092037"/>
              <a:gd name="connsiteX13" fmla="*/ 2146120 w 5103172"/>
              <a:gd name="connsiteY13" fmla="*/ 176715 h 1092037"/>
              <a:gd name="connsiteX14" fmla="*/ 2291222 w 5103172"/>
              <a:gd name="connsiteY14" fmla="*/ 103203 h 1092037"/>
              <a:gd name="connsiteX15" fmla="*/ 2374720 w 5103172"/>
              <a:gd name="connsiteY15" fmla="*/ 37527 h 1092037"/>
              <a:gd name="connsiteX16" fmla="*/ 2757488 w 5103172"/>
              <a:gd name="connsiteY16" fmla="*/ 32765 h 1092037"/>
              <a:gd name="connsiteX17" fmla="*/ 3102615 w 5103172"/>
              <a:gd name="connsiteY17" fmla="*/ 52045 h 1092037"/>
              <a:gd name="connsiteX18" fmla="*/ 3202551 w 5103172"/>
              <a:gd name="connsiteY18" fmla="*/ 101053 h 1092037"/>
              <a:gd name="connsiteX19" fmla="*/ 3360480 w 5103172"/>
              <a:gd name="connsiteY19" fmla="*/ 58191 h 1092037"/>
              <a:gd name="connsiteX20" fmla="*/ 3539843 w 5103172"/>
              <a:gd name="connsiteY20" fmla="*/ 37527 h 1092037"/>
              <a:gd name="connsiteX21" fmla="*/ 3788184 w 5103172"/>
              <a:gd name="connsiteY21" fmla="*/ 42059 h 1092037"/>
              <a:gd name="connsiteX22" fmla="*/ 4004187 w 5103172"/>
              <a:gd name="connsiteY22" fmla="*/ 67254 h 1092037"/>
              <a:gd name="connsiteX23" fmla="*/ 4101665 w 5103172"/>
              <a:gd name="connsiteY23" fmla="*/ 64873 h 1092037"/>
              <a:gd name="connsiteX24" fmla="*/ 4262514 w 5103172"/>
              <a:gd name="connsiteY24" fmla="*/ 656 h 1092037"/>
              <a:gd name="connsiteX25" fmla="*/ 4417372 w 5103172"/>
              <a:gd name="connsiteY25" fmla="*/ 56809 h 1092037"/>
              <a:gd name="connsiteX26" fmla="*/ 4483740 w 5103172"/>
              <a:gd name="connsiteY26" fmla="*/ 74398 h 1092037"/>
              <a:gd name="connsiteX27" fmla="*/ 4527985 w 5103172"/>
              <a:gd name="connsiteY27" fmla="*/ 81772 h 1092037"/>
              <a:gd name="connsiteX28" fmla="*/ 4697591 w 5103172"/>
              <a:gd name="connsiteY28" fmla="*/ 162889 h 1092037"/>
              <a:gd name="connsiteX29" fmla="*/ 4771333 w 5103172"/>
              <a:gd name="connsiteY29" fmla="*/ 229256 h 1092037"/>
              <a:gd name="connsiteX30" fmla="*/ 4815578 w 5103172"/>
              <a:gd name="connsiteY30" fmla="*/ 280876 h 1092037"/>
              <a:gd name="connsiteX31" fmla="*/ 4970436 w 5103172"/>
              <a:gd name="connsiteY31" fmla="*/ 708579 h 1092037"/>
              <a:gd name="connsiteX32" fmla="*/ 5103172 w 5103172"/>
              <a:gd name="connsiteY32" fmla="*/ 1092037 h 1092037"/>
              <a:gd name="connsiteX33" fmla="*/ 0 w 5103172"/>
              <a:gd name="connsiteY33" fmla="*/ 1091807 h 1092037"/>
              <a:gd name="connsiteX0" fmla="*/ 0 w 5103172"/>
              <a:gd name="connsiteY0" fmla="*/ 1091807 h 1092037"/>
              <a:gd name="connsiteX1" fmla="*/ 230 w 5103172"/>
              <a:gd name="connsiteY1" fmla="*/ 89147 h 1092037"/>
              <a:gd name="connsiteX2" fmla="*/ 280449 w 5103172"/>
              <a:gd name="connsiteY2" fmla="*/ 155284 h 1092037"/>
              <a:gd name="connsiteX3" fmla="*/ 450286 w 5103172"/>
              <a:gd name="connsiteY3" fmla="*/ 214738 h 1092037"/>
              <a:gd name="connsiteX4" fmla="*/ 568043 w 5103172"/>
              <a:gd name="connsiteY4" fmla="*/ 199760 h 1092037"/>
              <a:gd name="connsiteX5" fmla="*/ 966249 w 5103172"/>
              <a:gd name="connsiteY5" fmla="*/ 376740 h 1092037"/>
              <a:gd name="connsiteX6" fmla="*/ 1135856 w 5103172"/>
              <a:gd name="connsiteY6" fmla="*/ 487353 h 1092037"/>
              <a:gd name="connsiteX7" fmla="*/ 1305692 w 5103172"/>
              <a:gd name="connsiteY7" fmla="*/ 644362 h 1092037"/>
              <a:gd name="connsiteX8" fmla="*/ 1411313 w 5103172"/>
              <a:gd name="connsiteY8" fmla="*/ 826566 h 1092037"/>
              <a:gd name="connsiteX9" fmla="*/ 1661805 w 5103172"/>
              <a:gd name="connsiteY9" fmla="*/ 587519 h 1092037"/>
              <a:gd name="connsiteX10" fmla="*/ 1888715 w 5103172"/>
              <a:gd name="connsiteY10" fmla="*/ 453555 h 1092037"/>
              <a:gd name="connsiteX11" fmla="*/ 2028364 w 5103172"/>
              <a:gd name="connsiteY11" fmla="*/ 307991 h 1092037"/>
              <a:gd name="connsiteX12" fmla="*/ 2104256 w 5103172"/>
              <a:gd name="connsiteY12" fmla="*/ 250918 h 1092037"/>
              <a:gd name="connsiteX13" fmla="*/ 2146120 w 5103172"/>
              <a:gd name="connsiteY13" fmla="*/ 176715 h 1092037"/>
              <a:gd name="connsiteX14" fmla="*/ 2291222 w 5103172"/>
              <a:gd name="connsiteY14" fmla="*/ 103203 h 1092037"/>
              <a:gd name="connsiteX15" fmla="*/ 2374720 w 5103172"/>
              <a:gd name="connsiteY15" fmla="*/ 37527 h 1092037"/>
              <a:gd name="connsiteX16" fmla="*/ 2757488 w 5103172"/>
              <a:gd name="connsiteY16" fmla="*/ 32765 h 1092037"/>
              <a:gd name="connsiteX17" fmla="*/ 3102615 w 5103172"/>
              <a:gd name="connsiteY17" fmla="*/ 52045 h 1092037"/>
              <a:gd name="connsiteX18" fmla="*/ 3202551 w 5103172"/>
              <a:gd name="connsiteY18" fmla="*/ 101053 h 1092037"/>
              <a:gd name="connsiteX19" fmla="*/ 3360480 w 5103172"/>
              <a:gd name="connsiteY19" fmla="*/ 58191 h 1092037"/>
              <a:gd name="connsiteX20" fmla="*/ 3539843 w 5103172"/>
              <a:gd name="connsiteY20" fmla="*/ 37527 h 1092037"/>
              <a:gd name="connsiteX21" fmla="*/ 3788184 w 5103172"/>
              <a:gd name="connsiteY21" fmla="*/ 42059 h 1092037"/>
              <a:gd name="connsiteX22" fmla="*/ 4004187 w 5103172"/>
              <a:gd name="connsiteY22" fmla="*/ 67254 h 1092037"/>
              <a:gd name="connsiteX23" fmla="*/ 4101665 w 5103172"/>
              <a:gd name="connsiteY23" fmla="*/ 64873 h 1092037"/>
              <a:gd name="connsiteX24" fmla="*/ 4262514 w 5103172"/>
              <a:gd name="connsiteY24" fmla="*/ 656 h 1092037"/>
              <a:gd name="connsiteX25" fmla="*/ 4417372 w 5103172"/>
              <a:gd name="connsiteY25" fmla="*/ 56809 h 1092037"/>
              <a:gd name="connsiteX26" fmla="*/ 4481358 w 5103172"/>
              <a:gd name="connsiteY26" fmla="*/ 79160 h 1092037"/>
              <a:gd name="connsiteX27" fmla="*/ 4527985 w 5103172"/>
              <a:gd name="connsiteY27" fmla="*/ 81772 h 1092037"/>
              <a:gd name="connsiteX28" fmla="*/ 4697591 w 5103172"/>
              <a:gd name="connsiteY28" fmla="*/ 162889 h 1092037"/>
              <a:gd name="connsiteX29" fmla="*/ 4771333 w 5103172"/>
              <a:gd name="connsiteY29" fmla="*/ 229256 h 1092037"/>
              <a:gd name="connsiteX30" fmla="*/ 4815578 w 5103172"/>
              <a:gd name="connsiteY30" fmla="*/ 280876 h 1092037"/>
              <a:gd name="connsiteX31" fmla="*/ 4970436 w 5103172"/>
              <a:gd name="connsiteY31" fmla="*/ 708579 h 1092037"/>
              <a:gd name="connsiteX32" fmla="*/ 5103172 w 5103172"/>
              <a:gd name="connsiteY32" fmla="*/ 1092037 h 1092037"/>
              <a:gd name="connsiteX33" fmla="*/ 0 w 5103172"/>
              <a:gd name="connsiteY33" fmla="*/ 1091807 h 1092037"/>
              <a:gd name="connsiteX0" fmla="*/ 0 w 5103172"/>
              <a:gd name="connsiteY0" fmla="*/ 1091807 h 1092037"/>
              <a:gd name="connsiteX1" fmla="*/ 230 w 5103172"/>
              <a:gd name="connsiteY1" fmla="*/ 89147 h 1092037"/>
              <a:gd name="connsiteX2" fmla="*/ 280449 w 5103172"/>
              <a:gd name="connsiteY2" fmla="*/ 155284 h 1092037"/>
              <a:gd name="connsiteX3" fmla="*/ 450286 w 5103172"/>
              <a:gd name="connsiteY3" fmla="*/ 214738 h 1092037"/>
              <a:gd name="connsiteX4" fmla="*/ 568043 w 5103172"/>
              <a:gd name="connsiteY4" fmla="*/ 199760 h 1092037"/>
              <a:gd name="connsiteX5" fmla="*/ 966249 w 5103172"/>
              <a:gd name="connsiteY5" fmla="*/ 376740 h 1092037"/>
              <a:gd name="connsiteX6" fmla="*/ 1135856 w 5103172"/>
              <a:gd name="connsiteY6" fmla="*/ 487353 h 1092037"/>
              <a:gd name="connsiteX7" fmla="*/ 1305692 w 5103172"/>
              <a:gd name="connsiteY7" fmla="*/ 644362 h 1092037"/>
              <a:gd name="connsiteX8" fmla="*/ 1411313 w 5103172"/>
              <a:gd name="connsiteY8" fmla="*/ 826566 h 1092037"/>
              <a:gd name="connsiteX9" fmla="*/ 1661805 w 5103172"/>
              <a:gd name="connsiteY9" fmla="*/ 587519 h 1092037"/>
              <a:gd name="connsiteX10" fmla="*/ 1888715 w 5103172"/>
              <a:gd name="connsiteY10" fmla="*/ 453555 h 1092037"/>
              <a:gd name="connsiteX11" fmla="*/ 2028364 w 5103172"/>
              <a:gd name="connsiteY11" fmla="*/ 307991 h 1092037"/>
              <a:gd name="connsiteX12" fmla="*/ 2104256 w 5103172"/>
              <a:gd name="connsiteY12" fmla="*/ 250918 h 1092037"/>
              <a:gd name="connsiteX13" fmla="*/ 2146120 w 5103172"/>
              <a:gd name="connsiteY13" fmla="*/ 176715 h 1092037"/>
              <a:gd name="connsiteX14" fmla="*/ 2291222 w 5103172"/>
              <a:gd name="connsiteY14" fmla="*/ 103203 h 1092037"/>
              <a:gd name="connsiteX15" fmla="*/ 2374720 w 5103172"/>
              <a:gd name="connsiteY15" fmla="*/ 37527 h 1092037"/>
              <a:gd name="connsiteX16" fmla="*/ 2757488 w 5103172"/>
              <a:gd name="connsiteY16" fmla="*/ 32765 h 1092037"/>
              <a:gd name="connsiteX17" fmla="*/ 3102615 w 5103172"/>
              <a:gd name="connsiteY17" fmla="*/ 52045 h 1092037"/>
              <a:gd name="connsiteX18" fmla="*/ 3202551 w 5103172"/>
              <a:gd name="connsiteY18" fmla="*/ 101053 h 1092037"/>
              <a:gd name="connsiteX19" fmla="*/ 3360480 w 5103172"/>
              <a:gd name="connsiteY19" fmla="*/ 58191 h 1092037"/>
              <a:gd name="connsiteX20" fmla="*/ 3539843 w 5103172"/>
              <a:gd name="connsiteY20" fmla="*/ 37527 h 1092037"/>
              <a:gd name="connsiteX21" fmla="*/ 3788184 w 5103172"/>
              <a:gd name="connsiteY21" fmla="*/ 42059 h 1092037"/>
              <a:gd name="connsiteX22" fmla="*/ 4004187 w 5103172"/>
              <a:gd name="connsiteY22" fmla="*/ 67254 h 1092037"/>
              <a:gd name="connsiteX23" fmla="*/ 4101665 w 5103172"/>
              <a:gd name="connsiteY23" fmla="*/ 64873 h 1092037"/>
              <a:gd name="connsiteX24" fmla="*/ 4262514 w 5103172"/>
              <a:gd name="connsiteY24" fmla="*/ 656 h 1092037"/>
              <a:gd name="connsiteX25" fmla="*/ 4417372 w 5103172"/>
              <a:gd name="connsiteY25" fmla="*/ 56809 h 1092037"/>
              <a:gd name="connsiteX26" fmla="*/ 4481358 w 5103172"/>
              <a:gd name="connsiteY26" fmla="*/ 79160 h 1092037"/>
              <a:gd name="connsiteX27" fmla="*/ 4527985 w 5103172"/>
              <a:gd name="connsiteY27" fmla="*/ 81772 h 1092037"/>
              <a:gd name="connsiteX28" fmla="*/ 4697591 w 5103172"/>
              <a:gd name="connsiteY28" fmla="*/ 162889 h 1092037"/>
              <a:gd name="connsiteX29" fmla="*/ 4771333 w 5103172"/>
              <a:gd name="connsiteY29" fmla="*/ 229256 h 1092037"/>
              <a:gd name="connsiteX30" fmla="*/ 4791766 w 5103172"/>
              <a:gd name="connsiteY30" fmla="*/ 328501 h 1092037"/>
              <a:gd name="connsiteX31" fmla="*/ 4970436 w 5103172"/>
              <a:gd name="connsiteY31" fmla="*/ 708579 h 1092037"/>
              <a:gd name="connsiteX32" fmla="*/ 5103172 w 5103172"/>
              <a:gd name="connsiteY32" fmla="*/ 1092037 h 1092037"/>
              <a:gd name="connsiteX33" fmla="*/ 0 w 5103172"/>
              <a:gd name="connsiteY33" fmla="*/ 1091807 h 1092037"/>
              <a:gd name="connsiteX0" fmla="*/ 0 w 5103172"/>
              <a:gd name="connsiteY0" fmla="*/ 1091807 h 1092037"/>
              <a:gd name="connsiteX1" fmla="*/ 230 w 5103172"/>
              <a:gd name="connsiteY1" fmla="*/ 89147 h 1092037"/>
              <a:gd name="connsiteX2" fmla="*/ 280449 w 5103172"/>
              <a:gd name="connsiteY2" fmla="*/ 155284 h 1092037"/>
              <a:gd name="connsiteX3" fmla="*/ 450286 w 5103172"/>
              <a:gd name="connsiteY3" fmla="*/ 214738 h 1092037"/>
              <a:gd name="connsiteX4" fmla="*/ 568043 w 5103172"/>
              <a:gd name="connsiteY4" fmla="*/ 199760 h 1092037"/>
              <a:gd name="connsiteX5" fmla="*/ 966249 w 5103172"/>
              <a:gd name="connsiteY5" fmla="*/ 376740 h 1092037"/>
              <a:gd name="connsiteX6" fmla="*/ 1135856 w 5103172"/>
              <a:gd name="connsiteY6" fmla="*/ 487353 h 1092037"/>
              <a:gd name="connsiteX7" fmla="*/ 1305692 w 5103172"/>
              <a:gd name="connsiteY7" fmla="*/ 644362 h 1092037"/>
              <a:gd name="connsiteX8" fmla="*/ 1411313 w 5103172"/>
              <a:gd name="connsiteY8" fmla="*/ 826566 h 1092037"/>
              <a:gd name="connsiteX9" fmla="*/ 1661805 w 5103172"/>
              <a:gd name="connsiteY9" fmla="*/ 587519 h 1092037"/>
              <a:gd name="connsiteX10" fmla="*/ 1888715 w 5103172"/>
              <a:gd name="connsiteY10" fmla="*/ 453555 h 1092037"/>
              <a:gd name="connsiteX11" fmla="*/ 2028364 w 5103172"/>
              <a:gd name="connsiteY11" fmla="*/ 307991 h 1092037"/>
              <a:gd name="connsiteX12" fmla="*/ 2104256 w 5103172"/>
              <a:gd name="connsiteY12" fmla="*/ 250918 h 1092037"/>
              <a:gd name="connsiteX13" fmla="*/ 2146120 w 5103172"/>
              <a:gd name="connsiteY13" fmla="*/ 176715 h 1092037"/>
              <a:gd name="connsiteX14" fmla="*/ 2291222 w 5103172"/>
              <a:gd name="connsiteY14" fmla="*/ 103203 h 1092037"/>
              <a:gd name="connsiteX15" fmla="*/ 2374720 w 5103172"/>
              <a:gd name="connsiteY15" fmla="*/ 37527 h 1092037"/>
              <a:gd name="connsiteX16" fmla="*/ 2757488 w 5103172"/>
              <a:gd name="connsiteY16" fmla="*/ 32765 h 1092037"/>
              <a:gd name="connsiteX17" fmla="*/ 3102615 w 5103172"/>
              <a:gd name="connsiteY17" fmla="*/ 52045 h 1092037"/>
              <a:gd name="connsiteX18" fmla="*/ 3202551 w 5103172"/>
              <a:gd name="connsiteY18" fmla="*/ 101053 h 1092037"/>
              <a:gd name="connsiteX19" fmla="*/ 3360480 w 5103172"/>
              <a:gd name="connsiteY19" fmla="*/ 58191 h 1092037"/>
              <a:gd name="connsiteX20" fmla="*/ 3539843 w 5103172"/>
              <a:gd name="connsiteY20" fmla="*/ 37527 h 1092037"/>
              <a:gd name="connsiteX21" fmla="*/ 3788184 w 5103172"/>
              <a:gd name="connsiteY21" fmla="*/ 42059 h 1092037"/>
              <a:gd name="connsiteX22" fmla="*/ 4004187 w 5103172"/>
              <a:gd name="connsiteY22" fmla="*/ 67254 h 1092037"/>
              <a:gd name="connsiteX23" fmla="*/ 4101665 w 5103172"/>
              <a:gd name="connsiteY23" fmla="*/ 64873 h 1092037"/>
              <a:gd name="connsiteX24" fmla="*/ 4262514 w 5103172"/>
              <a:gd name="connsiteY24" fmla="*/ 656 h 1092037"/>
              <a:gd name="connsiteX25" fmla="*/ 4417372 w 5103172"/>
              <a:gd name="connsiteY25" fmla="*/ 56809 h 1092037"/>
              <a:gd name="connsiteX26" fmla="*/ 4481358 w 5103172"/>
              <a:gd name="connsiteY26" fmla="*/ 79160 h 1092037"/>
              <a:gd name="connsiteX27" fmla="*/ 4527985 w 5103172"/>
              <a:gd name="connsiteY27" fmla="*/ 81772 h 1092037"/>
              <a:gd name="connsiteX28" fmla="*/ 4697591 w 5103172"/>
              <a:gd name="connsiteY28" fmla="*/ 162889 h 1092037"/>
              <a:gd name="connsiteX29" fmla="*/ 4771333 w 5103172"/>
              <a:gd name="connsiteY29" fmla="*/ 229256 h 1092037"/>
              <a:gd name="connsiteX30" fmla="*/ 4791766 w 5103172"/>
              <a:gd name="connsiteY30" fmla="*/ 328501 h 1092037"/>
              <a:gd name="connsiteX31" fmla="*/ 4968055 w 5103172"/>
              <a:gd name="connsiteY31" fmla="*/ 708579 h 1092037"/>
              <a:gd name="connsiteX32" fmla="*/ 5103172 w 5103172"/>
              <a:gd name="connsiteY32" fmla="*/ 1092037 h 1092037"/>
              <a:gd name="connsiteX33" fmla="*/ 0 w 5103172"/>
              <a:gd name="connsiteY33" fmla="*/ 1091807 h 1092037"/>
              <a:gd name="connsiteX0" fmla="*/ 0 w 5103172"/>
              <a:gd name="connsiteY0" fmla="*/ 1091807 h 1092037"/>
              <a:gd name="connsiteX1" fmla="*/ 230 w 5103172"/>
              <a:gd name="connsiteY1" fmla="*/ 89147 h 1092037"/>
              <a:gd name="connsiteX2" fmla="*/ 280449 w 5103172"/>
              <a:gd name="connsiteY2" fmla="*/ 155284 h 1092037"/>
              <a:gd name="connsiteX3" fmla="*/ 450286 w 5103172"/>
              <a:gd name="connsiteY3" fmla="*/ 214738 h 1092037"/>
              <a:gd name="connsiteX4" fmla="*/ 568043 w 5103172"/>
              <a:gd name="connsiteY4" fmla="*/ 199760 h 1092037"/>
              <a:gd name="connsiteX5" fmla="*/ 966249 w 5103172"/>
              <a:gd name="connsiteY5" fmla="*/ 376740 h 1092037"/>
              <a:gd name="connsiteX6" fmla="*/ 1135856 w 5103172"/>
              <a:gd name="connsiteY6" fmla="*/ 487353 h 1092037"/>
              <a:gd name="connsiteX7" fmla="*/ 1305692 w 5103172"/>
              <a:gd name="connsiteY7" fmla="*/ 644362 h 1092037"/>
              <a:gd name="connsiteX8" fmla="*/ 1411313 w 5103172"/>
              <a:gd name="connsiteY8" fmla="*/ 826566 h 1092037"/>
              <a:gd name="connsiteX9" fmla="*/ 1661805 w 5103172"/>
              <a:gd name="connsiteY9" fmla="*/ 587519 h 1092037"/>
              <a:gd name="connsiteX10" fmla="*/ 1888715 w 5103172"/>
              <a:gd name="connsiteY10" fmla="*/ 453555 h 1092037"/>
              <a:gd name="connsiteX11" fmla="*/ 2028364 w 5103172"/>
              <a:gd name="connsiteY11" fmla="*/ 307991 h 1092037"/>
              <a:gd name="connsiteX12" fmla="*/ 2104256 w 5103172"/>
              <a:gd name="connsiteY12" fmla="*/ 250918 h 1092037"/>
              <a:gd name="connsiteX13" fmla="*/ 2146120 w 5103172"/>
              <a:gd name="connsiteY13" fmla="*/ 176715 h 1092037"/>
              <a:gd name="connsiteX14" fmla="*/ 2291222 w 5103172"/>
              <a:gd name="connsiteY14" fmla="*/ 103203 h 1092037"/>
              <a:gd name="connsiteX15" fmla="*/ 2374720 w 5103172"/>
              <a:gd name="connsiteY15" fmla="*/ 37527 h 1092037"/>
              <a:gd name="connsiteX16" fmla="*/ 2757488 w 5103172"/>
              <a:gd name="connsiteY16" fmla="*/ 32765 h 1092037"/>
              <a:gd name="connsiteX17" fmla="*/ 3102615 w 5103172"/>
              <a:gd name="connsiteY17" fmla="*/ 52045 h 1092037"/>
              <a:gd name="connsiteX18" fmla="*/ 3202551 w 5103172"/>
              <a:gd name="connsiteY18" fmla="*/ 101053 h 1092037"/>
              <a:gd name="connsiteX19" fmla="*/ 3360480 w 5103172"/>
              <a:gd name="connsiteY19" fmla="*/ 58191 h 1092037"/>
              <a:gd name="connsiteX20" fmla="*/ 3539843 w 5103172"/>
              <a:gd name="connsiteY20" fmla="*/ 37527 h 1092037"/>
              <a:gd name="connsiteX21" fmla="*/ 3788184 w 5103172"/>
              <a:gd name="connsiteY21" fmla="*/ 42059 h 1092037"/>
              <a:gd name="connsiteX22" fmla="*/ 4004187 w 5103172"/>
              <a:gd name="connsiteY22" fmla="*/ 67254 h 1092037"/>
              <a:gd name="connsiteX23" fmla="*/ 4101665 w 5103172"/>
              <a:gd name="connsiteY23" fmla="*/ 64873 h 1092037"/>
              <a:gd name="connsiteX24" fmla="*/ 4262514 w 5103172"/>
              <a:gd name="connsiteY24" fmla="*/ 656 h 1092037"/>
              <a:gd name="connsiteX25" fmla="*/ 4417372 w 5103172"/>
              <a:gd name="connsiteY25" fmla="*/ 56809 h 1092037"/>
              <a:gd name="connsiteX26" fmla="*/ 4481358 w 5103172"/>
              <a:gd name="connsiteY26" fmla="*/ 79160 h 1092037"/>
              <a:gd name="connsiteX27" fmla="*/ 4527985 w 5103172"/>
              <a:gd name="connsiteY27" fmla="*/ 81772 h 1092037"/>
              <a:gd name="connsiteX28" fmla="*/ 4697591 w 5103172"/>
              <a:gd name="connsiteY28" fmla="*/ 162889 h 1092037"/>
              <a:gd name="connsiteX29" fmla="*/ 4771333 w 5103172"/>
              <a:gd name="connsiteY29" fmla="*/ 229256 h 1092037"/>
              <a:gd name="connsiteX30" fmla="*/ 4791766 w 5103172"/>
              <a:gd name="connsiteY30" fmla="*/ 328501 h 1092037"/>
              <a:gd name="connsiteX31" fmla="*/ 4968055 w 5103172"/>
              <a:gd name="connsiteY31" fmla="*/ 708579 h 1092037"/>
              <a:gd name="connsiteX32" fmla="*/ 5103172 w 5103172"/>
              <a:gd name="connsiteY32" fmla="*/ 1092037 h 1092037"/>
              <a:gd name="connsiteX33" fmla="*/ 0 w 5103172"/>
              <a:gd name="connsiteY33" fmla="*/ 1091807 h 1092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103172" h="1092037">
                <a:moveTo>
                  <a:pt x="0" y="1091807"/>
                </a:moveTo>
                <a:cubicBezTo>
                  <a:pt x="77" y="757587"/>
                  <a:pt x="153" y="423367"/>
                  <a:pt x="230" y="89147"/>
                </a:cubicBezTo>
                <a:cubicBezTo>
                  <a:pt x="93636" y="130243"/>
                  <a:pt x="187043" y="133238"/>
                  <a:pt x="280449" y="155284"/>
                </a:cubicBezTo>
                <a:lnTo>
                  <a:pt x="450286" y="214738"/>
                </a:lnTo>
                <a:lnTo>
                  <a:pt x="568043" y="199760"/>
                </a:lnTo>
                <a:lnTo>
                  <a:pt x="966249" y="376740"/>
                </a:lnTo>
                <a:lnTo>
                  <a:pt x="1135856" y="487353"/>
                </a:lnTo>
                <a:lnTo>
                  <a:pt x="1305692" y="644362"/>
                </a:lnTo>
                <a:lnTo>
                  <a:pt x="1411313" y="826566"/>
                </a:lnTo>
                <a:lnTo>
                  <a:pt x="1661805" y="587519"/>
                </a:lnTo>
                <a:lnTo>
                  <a:pt x="1888715" y="453555"/>
                </a:lnTo>
                <a:lnTo>
                  <a:pt x="2028364" y="307991"/>
                </a:lnTo>
                <a:lnTo>
                  <a:pt x="2104256" y="250918"/>
                </a:lnTo>
                <a:lnTo>
                  <a:pt x="2146120" y="176715"/>
                </a:lnTo>
                <a:lnTo>
                  <a:pt x="2291222" y="103203"/>
                </a:lnTo>
                <a:lnTo>
                  <a:pt x="2374720" y="37527"/>
                </a:lnTo>
                <a:cubicBezTo>
                  <a:pt x="2504690" y="49433"/>
                  <a:pt x="2648950" y="1809"/>
                  <a:pt x="2757488" y="32765"/>
                </a:cubicBezTo>
                <a:cubicBezTo>
                  <a:pt x="2894755" y="8236"/>
                  <a:pt x="2984398" y="47999"/>
                  <a:pt x="3102615" y="52045"/>
                </a:cubicBezTo>
                <a:lnTo>
                  <a:pt x="3202551" y="101053"/>
                </a:lnTo>
                <a:lnTo>
                  <a:pt x="3360480" y="58191"/>
                </a:lnTo>
                <a:lnTo>
                  <a:pt x="3539843" y="37527"/>
                </a:lnTo>
                <a:lnTo>
                  <a:pt x="3788184" y="42059"/>
                </a:lnTo>
                <a:lnTo>
                  <a:pt x="4004187" y="67254"/>
                </a:lnTo>
                <a:lnTo>
                  <a:pt x="4101665" y="64873"/>
                </a:lnTo>
                <a:cubicBezTo>
                  <a:pt x="4138612" y="17273"/>
                  <a:pt x="4194610" y="-4132"/>
                  <a:pt x="4262514" y="656"/>
                </a:cubicBezTo>
                <a:lnTo>
                  <a:pt x="4417372" y="56809"/>
                </a:lnTo>
                <a:cubicBezTo>
                  <a:pt x="4439495" y="66641"/>
                  <a:pt x="4462923" y="75000"/>
                  <a:pt x="4481358" y="79160"/>
                </a:cubicBezTo>
                <a:cubicBezTo>
                  <a:pt x="4499794" y="83321"/>
                  <a:pt x="4527985" y="81772"/>
                  <a:pt x="4527985" y="81772"/>
                </a:cubicBezTo>
                <a:lnTo>
                  <a:pt x="4697591" y="162889"/>
                </a:lnTo>
                <a:lnTo>
                  <a:pt x="4771333" y="229256"/>
                </a:lnTo>
                <a:lnTo>
                  <a:pt x="4791766" y="328501"/>
                </a:lnTo>
                <a:lnTo>
                  <a:pt x="4968055" y="708579"/>
                </a:lnTo>
                <a:lnTo>
                  <a:pt x="5103172" y="1092037"/>
                </a:lnTo>
                <a:lnTo>
                  <a:pt x="0" y="1091807"/>
                </a:lnTo>
                <a:close/>
              </a:path>
            </a:pathLst>
          </a:cu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2" hidden="1">
            <a:extLst>
              <a:ext uri="{FF2B5EF4-FFF2-40B4-BE49-F238E27FC236}">
                <a16:creationId xmlns:a16="http://schemas.microsoft.com/office/drawing/2014/main" id="{42EC6F9B-D8B5-403C-9BE5-6E611D7E4180}"/>
              </a:ext>
            </a:extLst>
          </p:cNvPr>
          <p:cNvSpPr txBox="1">
            <a:spLocks noChangeArrowheads="1"/>
          </p:cNvSpPr>
          <p:nvPr/>
        </p:nvSpPr>
        <p:spPr bwMode="auto">
          <a:xfrm>
            <a:off x="4250531" y="2052638"/>
            <a:ext cx="2003786" cy="737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pursue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0843852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02535 -0.28403 " pathEditMode="relative" rAng="0" ptsTypes="AA">
                                      <p:cBhvr>
                                        <p:cTn id="10" dur="1000" spd="-100000" fill="hold"/>
                                        <p:tgtEl>
                                          <p:spTgt spid="3074"/>
                                        </p:tgtEl>
                                        <p:attrNameLst>
                                          <p:attrName>ppt_x</p:attrName>
                                          <p:attrName>ppt_y</p:attrName>
                                        </p:attrNameLst>
                                      </p:cBhvr>
                                      <p:rCtr x="1267" y="-14213"/>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18" presetClass="emph" presetSubtype="0" fill="hold" grpId="1" nodeType="withEffect">
                                  <p:stCondLst>
                                    <p:cond delay="0"/>
                                  </p:stCondLst>
                                  <p:childTnLst>
                                    <p:set>
                                      <p:cBhvr override="childStyle">
                                        <p:cTn id="17" dur="500" fill="hold"/>
                                        <p:tgtEl>
                                          <p:spTgt spid="7"/>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par>
                                <p:cTn id="21" presetID="22" presetClass="entr" presetSubtype="8" fill="hold" grpId="0" nodeType="withEffect">
                                  <p:stCondLst>
                                    <p:cond delay="40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18" presetClass="emph" presetSubtype="0" fill="hold" grpId="1" nodeType="withEffect">
                                  <p:stCondLst>
                                    <p:cond delay="400"/>
                                  </p:stCondLst>
                                  <p:childTnLst>
                                    <p:set>
                                      <p:cBhvr override="childStyle">
                                        <p:cTn id="25" dur="500" fill="hold"/>
                                        <p:tgtEl>
                                          <p:spTgt spid="9"/>
                                        </p:tgtEl>
                                        <p:attrNameLst>
                                          <p:attrName>style.textDecorationUnderline</p:attrName>
                                        </p:attrNameLst>
                                      </p:cBhvr>
                                      <p:to>
                                        <p:strVal val="true"/>
                                      </p:to>
                                    </p:set>
                                  </p:childTnLst>
                                </p:cTn>
                              </p:par>
                              <p:par>
                                <p:cTn id="26" presetID="22" presetClass="entr" presetSubtype="8" fill="hold" grpId="0" nodeType="withEffect">
                                  <p:stCondLst>
                                    <p:cond delay="40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250"/>
                                        <p:tgtEl>
                                          <p:spTgt spid="4"/>
                                        </p:tgtEl>
                                      </p:cBhvr>
                                    </p:animEffect>
                                  </p:childTnLst>
                                </p:cTn>
                              </p:par>
                              <p:par>
                                <p:cTn id="34" presetID="1"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par>
                                <p:cTn id="36" presetID="3" presetClass="emph" presetSubtype="2" fill="hold" grpId="3" nodeType="withEffect">
                                  <p:stCondLst>
                                    <p:cond delay="0"/>
                                  </p:stCondLst>
                                  <p:childTnLst>
                                    <p:animClr clrSpc="rgb" dir="cw">
                                      <p:cBhvr override="childStyle">
                                        <p:cTn id="37" dur="2000" fill="hold"/>
                                        <p:tgtEl>
                                          <p:spTgt spid="4"/>
                                        </p:tgtEl>
                                        <p:attrNameLst>
                                          <p:attrName>style.color</p:attrName>
                                        </p:attrNameLst>
                                      </p:cBhvr>
                                      <p:to>
                                        <a:schemeClr val="bg1"/>
                                      </p:to>
                                    </p:animClr>
                                  </p:childTnLst>
                                </p:cTn>
                              </p:par>
                              <p:par>
                                <p:cTn id="38" presetID="42" presetClass="path" presetSubtype="0" accel="50000" decel="50000" fill="hold" grpId="2" nodeType="withEffect">
                                  <p:stCondLst>
                                    <p:cond delay="0"/>
                                  </p:stCondLst>
                                  <p:childTnLst>
                                    <p:animMotion origin="layout" path="M 3.05556E-6 4.81481E-6 L -0.09653 -0.15093 " pathEditMode="relative" rAng="0" ptsTypes="AA">
                                      <p:cBhvr>
                                        <p:cTn id="39" dur="2000" fill="hold"/>
                                        <p:tgtEl>
                                          <p:spTgt spid="4"/>
                                        </p:tgtEl>
                                        <p:attrNameLst>
                                          <p:attrName>ppt_x</p:attrName>
                                          <p:attrName>ppt_y</p:attrName>
                                        </p:attrNameLst>
                                      </p:cBhvr>
                                      <p:rCtr x="-4826" y="-7546"/>
                                    </p:animMotion>
                                  </p:childTnLst>
                                </p:cTn>
                              </p:par>
                              <p:par>
                                <p:cTn id="40" presetID="42" presetClass="path" presetSubtype="0" accel="50000" decel="50000" fill="hold" grpId="2" nodeType="withEffect">
                                  <p:stCondLst>
                                    <p:cond delay="0"/>
                                  </p:stCondLst>
                                  <p:childTnLst>
                                    <p:animMotion origin="layout" path="M 2.5E-6 3.7037E-7 L -0.0908 0.27917 " pathEditMode="relative" rAng="0" ptsTypes="AA">
                                      <p:cBhvr>
                                        <p:cTn id="41" dur="2000" fill="hold"/>
                                        <p:tgtEl>
                                          <p:spTgt spid="10"/>
                                        </p:tgtEl>
                                        <p:attrNameLst>
                                          <p:attrName>ppt_x</p:attrName>
                                          <p:attrName>ppt_y</p:attrName>
                                        </p:attrNameLst>
                                      </p:cBhvr>
                                      <p:rCtr x="-4549" y="13958"/>
                                    </p:animMotion>
                                  </p:childTnLst>
                                </p:cTn>
                              </p:par>
                              <p:par>
                                <p:cTn id="42" presetID="10" presetClass="exit" presetSubtype="0" fill="hold" grpId="1" nodeType="withEffect">
                                  <p:stCondLst>
                                    <p:cond delay="0"/>
                                  </p:stCondLst>
                                  <p:childTnLst>
                                    <p:animEffect transition="out" filter="fade">
                                      <p:cBhvr>
                                        <p:cTn id="43" dur="1250"/>
                                        <p:tgtEl>
                                          <p:spTgt spid="3074"/>
                                        </p:tgtEl>
                                      </p:cBhvr>
                                    </p:animEffect>
                                    <p:set>
                                      <p:cBhvr>
                                        <p:cTn id="44" dur="1" fill="hold">
                                          <p:stCondLst>
                                            <p:cond delay="1249"/>
                                          </p:stCondLst>
                                        </p:cTn>
                                        <p:tgtEl>
                                          <p:spTgt spid="3074"/>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8"/>
                                        </p:tgtEl>
                                      </p:cBhvr>
                                    </p:animEffect>
                                    <p:set>
                                      <p:cBhvr>
                                        <p:cTn id="50" dur="1" fill="hold">
                                          <p:stCondLst>
                                            <p:cond delay="499"/>
                                          </p:stCondLst>
                                        </p:cTn>
                                        <p:tgtEl>
                                          <p:spTgt spid="8"/>
                                        </p:tgtEl>
                                        <p:attrNameLst>
                                          <p:attrName>style.visibility</p:attrName>
                                        </p:attrNameLst>
                                      </p:cBhvr>
                                      <p:to>
                                        <p:strVal val="hidden"/>
                                      </p:to>
                                    </p:set>
                                  </p:childTnLst>
                                </p:cTn>
                              </p:par>
                              <p:par>
                                <p:cTn id="51" presetID="10" presetClass="exit" presetSubtype="0" fill="hold" grpId="2" nodeType="withEffect">
                                  <p:stCondLst>
                                    <p:cond delay="0"/>
                                  </p:stCondLst>
                                  <p:childTnLst>
                                    <p:animEffect transition="out" filter="fade">
                                      <p:cBhvr>
                                        <p:cTn id="52" dur="500"/>
                                        <p:tgtEl>
                                          <p:spTgt spid="9"/>
                                        </p:tgtEl>
                                      </p:cBhvr>
                                    </p:animEffect>
                                    <p:set>
                                      <p:cBhvr>
                                        <p:cTn id="53" dur="1" fill="hold">
                                          <p:stCondLst>
                                            <p:cond delay="499"/>
                                          </p:stCondLst>
                                        </p:cTn>
                                        <p:tgtEl>
                                          <p:spTgt spid="9"/>
                                        </p:tgtEl>
                                        <p:attrNameLst>
                                          <p:attrName>style.visibility</p:attrName>
                                        </p:attrNameLst>
                                      </p:cBhvr>
                                      <p:to>
                                        <p:strVal val="hidden"/>
                                      </p:to>
                                    </p:set>
                                  </p:childTnLst>
                                </p:cTn>
                              </p:par>
                            </p:childTnLst>
                          </p:cTn>
                        </p:par>
                        <p:par>
                          <p:cTn id="54" fill="hold">
                            <p:stCondLst>
                              <p:cond delay="2000"/>
                            </p:stCondLst>
                            <p:childTnLst>
                              <p:par>
                                <p:cTn id="55" presetID="2" presetClass="exit" presetSubtype="4" fill="hold" grpId="1" nodeType="afterEffect">
                                  <p:stCondLst>
                                    <p:cond delay="0"/>
                                  </p:stCondLst>
                                  <p:childTnLst>
                                    <p:anim calcmode="lin" valueType="num">
                                      <p:cBhvr additive="base">
                                        <p:cTn id="56" dur="1500"/>
                                        <p:tgtEl>
                                          <p:spTgt spid="10"/>
                                        </p:tgtEl>
                                        <p:attrNameLst>
                                          <p:attrName>ppt_x</p:attrName>
                                        </p:attrNameLst>
                                      </p:cBhvr>
                                      <p:tavLst>
                                        <p:tav tm="0">
                                          <p:val>
                                            <p:strVal val="ppt_x"/>
                                          </p:val>
                                        </p:tav>
                                        <p:tav tm="100000">
                                          <p:val>
                                            <p:strVal val="ppt_x"/>
                                          </p:val>
                                        </p:tav>
                                      </p:tavLst>
                                    </p:anim>
                                    <p:anim calcmode="lin" valueType="num">
                                      <p:cBhvr additive="base">
                                        <p:cTn id="57" dur="1500"/>
                                        <p:tgtEl>
                                          <p:spTgt spid="10"/>
                                        </p:tgtEl>
                                        <p:attrNameLst>
                                          <p:attrName>ppt_y</p:attrName>
                                        </p:attrNameLst>
                                      </p:cBhvr>
                                      <p:tavLst>
                                        <p:tav tm="0">
                                          <p:val>
                                            <p:strVal val="ppt_y"/>
                                          </p:val>
                                        </p:tav>
                                        <p:tav tm="100000">
                                          <p:val>
                                            <p:strVal val="1+ppt_h/2"/>
                                          </p:val>
                                        </p:tav>
                                      </p:tavLst>
                                    </p:anim>
                                    <p:set>
                                      <p:cBhvr>
                                        <p:cTn id="58" dur="1" fill="hold">
                                          <p:stCondLst>
                                            <p:cond delay="1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9" grpId="0"/>
      <p:bldP spid="9" grpId="1"/>
      <p:bldP spid="9" grpId="2"/>
      <p:bldP spid="3074" grpId="0"/>
      <p:bldP spid="3074" grpId="1"/>
      <p:bldP spid="3074" grpId="2"/>
      <p:bldP spid="4" grpId="0"/>
      <p:bldP spid="4" grpId="2"/>
      <p:bldP spid="4" grpId="3"/>
      <p:bldP spid="8" grpId="0"/>
      <p:bldP spid="8" grpId="1"/>
      <p:bldP spid="10" grpId="0"/>
      <p:bldP spid="10" grpId="1"/>
      <p:bldP spid="10" grpId="2"/>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609600"/>
            <a:ext cx="7772400" cy="5334000"/>
          </a:xfrm>
        </p:spPr>
        <p:txBody>
          <a:bodyPr/>
          <a:lstStyle/>
          <a:p>
            <a:pPr eaLnBrk="1" hangingPunct="1"/>
            <a:endParaRPr lang="en-US" altLang="en-US"/>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a:t>
            </a:r>
            <a:r>
              <a:rPr lang="en-US" b="1" u="sng">
                <a:solidFill>
                  <a:srgbClr val="3333FF"/>
                </a:solidFill>
              </a:rPr>
              <a:t>www.RonBert.</a:t>
            </a:r>
            <a:r>
              <a:rPr lang="en-US" b="1" u="sng" dirty="0">
                <a:solidFill>
                  <a:srgbClr val="3333FF"/>
                </a:solidFill>
              </a:rPr>
              <a:t>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C39B58-FBD5-4F9A-BD2A-143479AE87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A8B0D2E9-8687-4821-8986-AE8C03935233}"/>
              </a:ext>
            </a:extLst>
          </p:cNvPr>
          <p:cNvSpPr txBox="1">
            <a:spLocks/>
          </p:cNvSpPr>
          <p:nvPr/>
        </p:nvSpPr>
        <p:spPr>
          <a:xfrm>
            <a:off x="2455101" y="2775124"/>
            <a:ext cx="385801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make for peace</a:t>
            </a:r>
          </a:p>
        </p:txBody>
      </p:sp>
      <p:sp>
        <p:nvSpPr>
          <p:cNvPr id="8" name="Title 1">
            <a:extLst>
              <a:ext uri="{FF2B5EF4-FFF2-40B4-BE49-F238E27FC236}">
                <a16:creationId xmlns:a16="http://schemas.microsoft.com/office/drawing/2014/main" id="{B19F00BF-615A-4544-8E74-9E67AB930E17}"/>
              </a:ext>
            </a:extLst>
          </p:cNvPr>
          <p:cNvSpPr txBox="1">
            <a:spLocks/>
          </p:cNvSpPr>
          <p:nvPr/>
        </p:nvSpPr>
        <p:spPr>
          <a:xfrm>
            <a:off x="1263317" y="4117842"/>
            <a:ext cx="363353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edify another</a:t>
            </a:r>
          </a:p>
        </p:txBody>
      </p:sp>
      <p:sp>
        <p:nvSpPr>
          <p:cNvPr id="3074" name="Rectangle 2"/>
          <p:cNvSpPr>
            <a:spLocks noGrp="1" noChangeArrowheads="1"/>
          </p:cNvSpPr>
          <p:nvPr>
            <p:ph type="title"/>
          </p:nvPr>
        </p:nvSpPr>
        <p:spPr>
          <a:xfrm>
            <a:off x="457200" y="1934221"/>
            <a:ext cx="8229600" cy="298955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Therefore let us pursue the things which make for peace and the things by which one may          edify another </a:t>
            </a:r>
            <a:r>
              <a:rPr lang="en-US" altLang="en-US" sz="3200"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a:t>
            </a:r>
            <a:r>
              <a:rPr lang="en-US" altLang="en-US" sz="3200" b="1" i="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Romans 14:19</a:t>
            </a:r>
          </a:p>
        </p:txBody>
      </p:sp>
      <p:sp>
        <p:nvSpPr>
          <p:cNvPr id="4" name="Rectangle 2">
            <a:extLst>
              <a:ext uri="{FF2B5EF4-FFF2-40B4-BE49-F238E27FC236}">
                <a16:creationId xmlns:a16="http://schemas.microsoft.com/office/drawing/2014/main" id="{C591D0F5-1D63-444C-BE00-9E71C063BABE}"/>
              </a:ext>
            </a:extLst>
          </p:cNvPr>
          <p:cNvSpPr txBox="1">
            <a:spLocks noChangeArrowheads="1"/>
          </p:cNvSpPr>
          <p:nvPr/>
        </p:nvSpPr>
        <p:spPr bwMode="auto">
          <a:xfrm>
            <a:off x="4250531" y="2052638"/>
            <a:ext cx="2003786" cy="737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chemeClr val="bg1"/>
                </a:solidFill>
                <a:effectLst>
                  <a:glow rad="101600">
                    <a:srgbClr val="C00000">
                      <a:alpha val="80000"/>
                    </a:srgbClr>
                  </a:glow>
                  <a:outerShdw blurRad="50800" algn="tl" rotWithShape="0">
                    <a:srgbClr val="000000"/>
                  </a:outerShdw>
                </a:effectLst>
                <a:latin typeface="Calibri" panose="020F0502020204030204" pitchFamily="34" charset="0"/>
              </a:rPr>
              <a:t>pursue</a:t>
            </a:r>
          </a:p>
        </p:txBody>
      </p:sp>
      <p:sp>
        <p:nvSpPr>
          <p:cNvPr id="6" name="Rectangle 2">
            <a:extLst>
              <a:ext uri="{FF2B5EF4-FFF2-40B4-BE49-F238E27FC236}">
                <a16:creationId xmlns:a16="http://schemas.microsoft.com/office/drawing/2014/main" id="{B493A3D5-52DF-4871-9E18-196800714B92}"/>
              </a:ext>
            </a:extLst>
          </p:cNvPr>
          <p:cNvSpPr txBox="1">
            <a:spLocks noChangeArrowheads="1"/>
          </p:cNvSpPr>
          <p:nvPr/>
        </p:nvSpPr>
        <p:spPr bwMode="auto">
          <a:xfrm>
            <a:off x="2340606" y="2712084"/>
            <a:ext cx="4071870" cy="762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make for peace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C6B2587E-AE2B-4383-B175-B5066CBC56AC}"/>
              </a:ext>
            </a:extLst>
          </p:cNvPr>
          <p:cNvSpPr txBox="1">
            <a:spLocks noChangeArrowheads="1"/>
          </p:cNvSpPr>
          <p:nvPr/>
        </p:nvSpPr>
        <p:spPr bwMode="auto">
          <a:xfrm>
            <a:off x="1245754" y="4057017"/>
            <a:ext cx="367629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edify</a:t>
            </a:r>
            <a:r>
              <a:rPr kumimoji="0" lang="en-US" altLang="en-US" sz="4400" b="1" i="0" u="none" strike="noStrike" kern="0" cap="none" spc="0" normalizeH="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another</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hidden="1">
            <a:extLst>
              <a:ext uri="{FF2B5EF4-FFF2-40B4-BE49-F238E27FC236}">
                <a16:creationId xmlns:a16="http://schemas.microsoft.com/office/drawing/2014/main" id="{B0A17006-9DA2-4931-AF09-F2F7ED7ACF63}"/>
              </a:ext>
            </a:extLst>
          </p:cNvPr>
          <p:cNvSpPr txBox="1">
            <a:spLocks noChangeArrowheads="1"/>
          </p:cNvSpPr>
          <p:nvPr/>
        </p:nvSpPr>
        <p:spPr bwMode="auto">
          <a:xfrm>
            <a:off x="645801" y="2370431"/>
            <a:ext cx="2014055" cy="772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rPr>
              <a:t>pursue</a:t>
            </a:r>
            <a:endParaRPr lang="en-US" altLang="en-US" sz="4000" b="1" i="1" kern="0" dirty="0">
              <a:ln w="17780" cmpd="sng">
                <a:noFill/>
                <a:prstDash val="solid"/>
                <a:miter lim="800000"/>
              </a:ln>
              <a:solidFill>
                <a:srgbClr val="FF0000"/>
              </a:solidFill>
              <a:effectLst>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3626006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Horizontal)">
                                      <p:cBhvr>
                                        <p:cTn id="7" dur="500"/>
                                        <p:tgtEl>
                                          <p:spTgt spid="3074"/>
                                        </p:tgtEl>
                                      </p:cBhvr>
                                    </p:animEffect>
                                  </p:childTnLst>
                                </p:cTn>
                              </p:par>
                              <p:par>
                                <p:cTn id="8" presetID="22" presetClass="exit" presetSubtype="4" fill="hold" grpId="1" nodeType="withEffect">
                                  <p:stCondLst>
                                    <p:cond delay="250"/>
                                  </p:stCondLst>
                                  <p:childTnLst>
                                    <p:animEffect transition="out" filter="wipe(down)">
                                      <p:cBhvr>
                                        <p:cTn id="9" dur="250"/>
                                        <p:tgtEl>
                                          <p:spTgt spid="4"/>
                                        </p:tgtEl>
                                      </p:cBhvr>
                                    </p:animEffect>
                                    <p:set>
                                      <p:cBhvr>
                                        <p:cTn id="10" dur="1" fill="hold">
                                          <p:stCondLst>
                                            <p:cond delay="249"/>
                                          </p:stCondLst>
                                        </p:cTn>
                                        <p:tgtEl>
                                          <p:spTgt spid="4"/>
                                        </p:tgtEl>
                                        <p:attrNameLst>
                                          <p:attrName>style.visibility</p:attrName>
                                        </p:attrNameLst>
                                      </p:cBhvr>
                                      <p:to>
                                        <p:strVal val="hidden"/>
                                      </p:to>
                                    </p:set>
                                  </p:childTnLst>
                                </p:cTn>
                              </p:par>
                            </p:childTnLst>
                          </p:cTn>
                        </p:par>
                        <p:par>
                          <p:cTn id="11" fill="hold">
                            <p:stCondLst>
                              <p:cond delay="500"/>
                            </p:stCondLst>
                            <p:childTnLst>
                              <p:par>
                                <p:cTn id="12" presetID="3" presetClass="emph" presetSubtype="2" fill="hold" grpId="3" nodeType="afterEffect">
                                  <p:stCondLst>
                                    <p:cond delay="0"/>
                                  </p:stCondLst>
                                  <p:childTnLst>
                                    <p:animClr clrSpc="rgb" dir="cw">
                                      <p:cBhvr override="childStyle">
                                        <p:cTn id="13" dur="250" fill="hold"/>
                                        <p:tgtEl>
                                          <p:spTgt spid="4"/>
                                        </p:tgtEl>
                                        <p:attrNameLst>
                                          <p:attrName>style.color</p:attrName>
                                        </p:attrNameLst>
                                      </p:cBhvr>
                                      <p:to>
                                        <a:srgbClr val="FFFF00"/>
                                      </p:to>
                                    </p:animClr>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18" presetClass="emph" presetSubtype="0" fill="hold" grpId="1" nodeType="withEffect">
                                  <p:stCondLst>
                                    <p:cond delay="0"/>
                                  </p:stCondLst>
                                  <p:childTnLst>
                                    <p:set>
                                      <p:cBhvr override="childStyle">
                                        <p:cTn id="20" dur="500" fill="hold"/>
                                        <p:tgtEl>
                                          <p:spTgt spid="5"/>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par>
                                <p:cTn id="29" presetID="18" presetClass="emph" presetSubtype="0" fill="hold" grpId="1" nodeType="withEffect">
                                  <p:stCondLst>
                                    <p:cond delay="0"/>
                                  </p:stCondLst>
                                  <p:childTnLst>
                                    <p:set>
                                      <p:cBhvr override="childStyle">
                                        <p:cTn id="30" dur="500" fill="hold"/>
                                        <p:tgtEl>
                                          <p:spTgt spid="8"/>
                                        </p:tgtEl>
                                        <p:attrNameLst>
                                          <p:attrName>style.textDecorationUnderline</p:attrName>
                                        </p:attrNameLst>
                                      </p:cBhvr>
                                      <p:to>
                                        <p:strVal val="true"/>
                                      </p:to>
                                    </p:set>
                                  </p:childTnLst>
                                </p:cTn>
                              </p:par>
                              <p:par>
                                <p:cTn id="31" presetID="22" presetClass="entr" presetSubtype="8"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250"/>
                                        <p:tgtEl>
                                          <p:spTgt spid="4"/>
                                        </p:tgtEl>
                                      </p:cBhvr>
                                    </p:animEffect>
                                  </p:childTnLst>
                                </p:cTn>
                              </p:par>
                              <p:par>
                                <p:cTn id="39" presetID="42" presetClass="path" presetSubtype="0" accel="50000" decel="50000" fill="hold" grpId="2" nodeType="withEffect">
                                  <p:stCondLst>
                                    <p:cond delay="0"/>
                                  </p:stCondLst>
                                  <p:childTnLst>
                                    <p:animMotion origin="layout" path="M 4.44444E-6 7.40741E-7 L -0.39341 0.04884 " pathEditMode="relative" rAng="0" ptsTypes="AA">
                                      <p:cBhvr>
                                        <p:cTn id="40" dur="2000" fill="hold"/>
                                        <p:tgtEl>
                                          <p:spTgt spid="4"/>
                                        </p:tgtEl>
                                        <p:attrNameLst>
                                          <p:attrName>ppt_x</p:attrName>
                                          <p:attrName>ppt_y</p:attrName>
                                        </p:attrNameLst>
                                      </p:cBhvr>
                                      <p:rCtr x="-19670" y="2431"/>
                                    </p:animMotion>
                                  </p:childTnLst>
                                </p:cTn>
                              </p:par>
                              <p:par>
                                <p:cTn id="41" presetID="10" presetClass="exit" presetSubtype="0" fill="hold" grpId="1" nodeType="withEffect">
                                  <p:stCondLst>
                                    <p:cond delay="0"/>
                                  </p:stCondLst>
                                  <p:childTnLst>
                                    <p:animEffect transition="out" filter="fade">
                                      <p:cBhvr>
                                        <p:cTn id="42" dur="1250"/>
                                        <p:tgtEl>
                                          <p:spTgt spid="3074"/>
                                        </p:tgtEl>
                                      </p:cBhvr>
                                    </p:animEffect>
                                    <p:set>
                                      <p:cBhvr>
                                        <p:cTn id="43" dur="1" fill="hold">
                                          <p:stCondLst>
                                            <p:cond delay="1249"/>
                                          </p:stCondLst>
                                        </p:cTn>
                                        <p:tgtEl>
                                          <p:spTgt spid="3074"/>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5"/>
                                        </p:tgtEl>
                                      </p:cBhvr>
                                    </p:animEffect>
                                    <p:set>
                                      <p:cBhvr>
                                        <p:cTn id="49" dur="1" fill="hold">
                                          <p:stCondLst>
                                            <p:cond delay="499"/>
                                          </p:stCondLst>
                                        </p:cTn>
                                        <p:tgtEl>
                                          <p:spTgt spid="5"/>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0" presetClass="exit" presetSubtype="0" fill="hold" grpId="2" nodeType="withEffect">
                                  <p:stCondLst>
                                    <p:cond delay="0"/>
                                  </p:stCondLst>
                                  <p:childTnLst>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8" grpId="0"/>
      <p:bldP spid="8" grpId="1"/>
      <p:bldP spid="8" grpId="2"/>
      <p:bldP spid="3074" grpId="0"/>
      <p:bldP spid="3074" grpId="1"/>
      <p:bldP spid="4" grpId="0"/>
      <p:bldP spid="4" grpId="1"/>
      <p:bldP spid="4" grpId="2"/>
      <p:bldP spid="4" grpId="3"/>
      <p:bldP spid="6" grpId="0"/>
      <p:bldP spid="6" grpId="1"/>
      <p:bldP spid="9" grpId="0"/>
      <p:bldP spid="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7A23B0-1683-47CF-AE4E-9ABBB282B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44001" cy="6858001"/>
          </a:xfrm>
          <a:prstGeom prst="rect">
            <a:avLst/>
          </a:prstGeom>
        </p:spPr>
      </p:pic>
      <p:sp>
        <p:nvSpPr>
          <p:cNvPr id="4" name="Rectangle 2">
            <a:extLst>
              <a:ext uri="{FF2B5EF4-FFF2-40B4-BE49-F238E27FC236}">
                <a16:creationId xmlns:a16="http://schemas.microsoft.com/office/drawing/2014/main" id="{33407B9E-F740-4BD5-99D6-AA020535AD42}"/>
              </a:ext>
            </a:extLst>
          </p:cNvPr>
          <p:cNvSpPr txBox="1">
            <a:spLocks noChangeArrowheads="1"/>
          </p:cNvSpPr>
          <p:nvPr/>
        </p:nvSpPr>
        <p:spPr bwMode="auto">
          <a:xfrm>
            <a:off x="645801" y="2370431"/>
            <a:ext cx="2014055" cy="772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pursue</a:t>
            </a:r>
          </a:p>
        </p:txBody>
      </p:sp>
      <p:sp>
        <p:nvSpPr>
          <p:cNvPr id="3074" name="Rectangle 2"/>
          <p:cNvSpPr>
            <a:spLocks noGrp="1" noChangeArrowheads="1"/>
          </p:cNvSpPr>
          <p:nvPr>
            <p:ph type="title"/>
          </p:nvPr>
        </p:nvSpPr>
        <p:spPr>
          <a:xfrm>
            <a:off x="457200" y="2247882"/>
            <a:ext cx="8229600" cy="2362236"/>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Pursue love, and desire spiritual gifts, but especially that you may prophesy. </a:t>
            </a:r>
            <a:r>
              <a:rPr lang="en-US" altLang="en-US" sz="3200"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a:t>
            </a:r>
            <a:r>
              <a:rPr lang="en-US" altLang="en-US" sz="3200" b="1" i="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st</a:t>
            </a:r>
            <a:r>
              <a:rPr lang="en-US" altLang="en-US" sz="3200" b="1" i="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Corinthians 14:1 </a:t>
            </a:r>
          </a:p>
        </p:txBody>
      </p:sp>
      <p:sp>
        <p:nvSpPr>
          <p:cNvPr id="8" name="Rounded Rectangle 7">
            <a:extLst>
              <a:ext uri="{FF2B5EF4-FFF2-40B4-BE49-F238E27FC236}">
                <a16:creationId xmlns:a16="http://schemas.microsoft.com/office/drawing/2014/main" id="{C58C8937-8630-490E-A359-419A7B087D05}"/>
              </a:ext>
            </a:extLst>
          </p:cNvPr>
          <p:cNvSpPr>
            <a:spLocks noChangeAspect="1"/>
          </p:cNvSpPr>
          <p:nvPr/>
        </p:nvSpPr>
        <p:spPr>
          <a:xfrm>
            <a:off x="2202656" y="2231812"/>
            <a:ext cx="1783557" cy="1090506"/>
          </a:xfrm>
          <a:prstGeom prst="roundRect">
            <a:avLst/>
          </a:prstGeom>
          <a:blipFill>
            <a:blip r:embed="rId4"/>
            <a:stretch>
              <a:fillRect/>
            </a:stretch>
          </a:blipFill>
          <a:ln w="25400" cap="flat" cmpd="sng" algn="ctr">
            <a:noFill/>
            <a:prstDash val="solid"/>
          </a:ln>
          <a:effectLst>
            <a:outerShdw blurRad="63500" dist="25400" dir="5400000" sx="102000" sy="102000" rotWithShape="0">
              <a:scrgbClr r="0" g="0" b="0">
                <a:alpha val="40000"/>
              </a:scrgbClr>
            </a:outerShdw>
          </a:effectLst>
          <a:scene3d>
            <a:camera prst="orthographicFront"/>
            <a:lightRig rig="balanced" dir="t">
              <a:rot lat="0" lon="0" rev="8700000"/>
            </a:lightRig>
          </a:scene3d>
          <a:sp3d>
            <a:bevelT w="190500" h="38100"/>
          </a:sp3d>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2" hidden="1">
            <a:extLst>
              <a:ext uri="{FF2B5EF4-FFF2-40B4-BE49-F238E27FC236}">
                <a16:creationId xmlns:a16="http://schemas.microsoft.com/office/drawing/2014/main" id="{A9FCADF7-FF44-4E74-BD8C-1CFC12046199}"/>
              </a:ext>
            </a:extLst>
          </p:cNvPr>
          <p:cNvSpPr txBox="1">
            <a:spLocks noChangeArrowheads="1"/>
          </p:cNvSpPr>
          <p:nvPr/>
        </p:nvSpPr>
        <p:spPr bwMode="auto">
          <a:xfrm>
            <a:off x="5638799" y="4409955"/>
            <a:ext cx="1967375" cy="778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noFill/>
                  <a:prstDash val="solid"/>
                  <a:miter lim="800000"/>
                </a:ln>
                <a:solidFill>
                  <a:srgbClr val="66FF33"/>
                </a:solidFill>
                <a:effectLst>
                  <a:outerShdw blurRad="50800" algn="tl" rotWithShape="0">
                    <a:srgbClr val="000000"/>
                  </a:outerShdw>
                </a:effectLst>
                <a:latin typeface="Calibri" panose="020F0502020204030204" pitchFamily="34" charset="0"/>
              </a:rPr>
              <a:t>pursue</a:t>
            </a:r>
            <a:endParaRPr lang="en-US" altLang="en-US" sz="4000" b="1" i="1" kern="0" dirty="0">
              <a:ln w="17780" cmpd="sng">
                <a:noFill/>
                <a:prstDash val="solid"/>
                <a:miter lim="800000"/>
              </a:ln>
              <a:solidFill>
                <a:srgbClr val="66FF33"/>
              </a:solidFill>
              <a:effectLst>
                <a:outerShdw blurRad="50800" algn="tl" rotWithShape="0">
                  <a:srgbClr val="000000"/>
                </a:outerShdw>
              </a:effectLst>
              <a:latin typeface="Calibri" panose="020F0502020204030204" pitchFamily="34" charset="0"/>
            </a:endParaRPr>
          </a:p>
        </p:txBody>
      </p:sp>
      <p:sp>
        <p:nvSpPr>
          <p:cNvPr id="9" name="Rectangle 12">
            <a:extLst>
              <a:ext uri="{FF2B5EF4-FFF2-40B4-BE49-F238E27FC236}">
                <a16:creationId xmlns:a16="http://schemas.microsoft.com/office/drawing/2014/main" id="{74EF16FF-DA13-4055-A7A8-EB865702741E}"/>
              </a:ext>
            </a:extLst>
          </p:cNvPr>
          <p:cNvSpPr>
            <a:spLocks noChangeArrowheads="1"/>
          </p:cNvSpPr>
          <p:nvPr/>
        </p:nvSpPr>
        <p:spPr bwMode="auto">
          <a:xfrm>
            <a:off x="895848" y="3642196"/>
            <a:ext cx="3121517"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have insight</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10" name="Rectangle 12">
            <a:extLst>
              <a:ext uri="{FF2B5EF4-FFF2-40B4-BE49-F238E27FC236}">
                <a16:creationId xmlns:a16="http://schemas.microsoft.com/office/drawing/2014/main" id="{F3BCD596-EF6A-4BB8-8F07-2D67BFBAD8C9}"/>
              </a:ext>
            </a:extLst>
          </p:cNvPr>
          <p:cNvSpPr>
            <a:spLocks noChangeArrowheads="1"/>
          </p:cNvSpPr>
          <p:nvPr/>
        </p:nvSpPr>
        <p:spPr bwMode="auto">
          <a:xfrm>
            <a:off x="982934" y="4121168"/>
            <a:ext cx="432929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telling the truth</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413783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out)">
                                      <p:cBhvr>
                                        <p:cTn id="19" dur="1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39" presetClass="entr" presetSubtype="0" accel="100000" fill="hold" grpId="0" nodeType="clickEffect">
                                  <p:stCondLst>
                                    <p:cond delay="0"/>
                                  </p:stCondLst>
                                  <p:iterate type="lt">
                                    <p:tmPct val="0"/>
                                  </p:iterate>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3" nodeType="clickEffect">
                                  <p:stCondLst>
                                    <p:cond delay="0"/>
                                  </p:stCondLst>
                                  <p:iterate type="lt">
                                    <p:tmPct val="0"/>
                                  </p:iterate>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34" presetClass="emph" presetSubtype="0" fill="hold" grpId="2" nodeType="withEffect">
                                  <p:stCondLst>
                                    <p:cond delay="0"/>
                                  </p:stCondLst>
                                  <p:iterate type="lt">
                                    <p:tmPct val="10000"/>
                                  </p:iterate>
                                  <p:childTnLst>
                                    <p:animMotion origin="layout" path="M 2.77778E-6 -3.7037E-7 L -0.07552 -0.06991 " pathEditMode="relative" rAng="0" ptsTypes="AA">
                                      <p:cBhvr>
                                        <p:cTn id="34" dur="250" accel="50000" decel="50000" autoRev="1" fill="hold">
                                          <p:stCondLst>
                                            <p:cond delay="0"/>
                                          </p:stCondLst>
                                        </p:cTn>
                                        <p:tgtEl>
                                          <p:spTgt spid="10"/>
                                        </p:tgtEl>
                                        <p:attrNameLst>
                                          <p:attrName>ppt_x</p:attrName>
                                          <p:attrName>ppt_y</p:attrName>
                                        </p:attrNameLst>
                                      </p:cBhvr>
                                      <p:rCtr x="-4410" y="-3218"/>
                                    </p:animMotion>
                                    <p:animRot by="1500000">
                                      <p:cBhvr>
                                        <p:cTn id="35" dur="125" fill="hold">
                                          <p:stCondLst>
                                            <p:cond delay="0"/>
                                          </p:stCondLst>
                                        </p:cTn>
                                        <p:tgtEl>
                                          <p:spTgt spid="10"/>
                                        </p:tgtEl>
                                        <p:attrNameLst>
                                          <p:attrName>r</p:attrName>
                                        </p:attrNameLst>
                                      </p:cBhvr>
                                    </p:animRot>
                                    <p:animRot by="-1500000">
                                      <p:cBhvr>
                                        <p:cTn id="36" dur="125" fill="hold">
                                          <p:stCondLst>
                                            <p:cond delay="125"/>
                                          </p:stCondLst>
                                        </p:cTn>
                                        <p:tgtEl>
                                          <p:spTgt spid="10"/>
                                        </p:tgtEl>
                                        <p:attrNameLst>
                                          <p:attrName>r</p:attrName>
                                        </p:attrNameLst>
                                      </p:cBhvr>
                                    </p:animRot>
                                    <p:animRot by="-1500000">
                                      <p:cBhvr>
                                        <p:cTn id="37" dur="125" fill="hold">
                                          <p:stCondLst>
                                            <p:cond delay="250"/>
                                          </p:stCondLst>
                                        </p:cTn>
                                        <p:tgtEl>
                                          <p:spTgt spid="10"/>
                                        </p:tgtEl>
                                        <p:attrNameLst>
                                          <p:attrName>r</p:attrName>
                                        </p:attrNameLst>
                                      </p:cBhvr>
                                    </p:animRot>
                                    <p:animRot by="1500000">
                                      <p:cBhvr>
                                        <p:cTn id="38" dur="125" fill="hold">
                                          <p:stCondLst>
                                            <p:cond delay="375"/>
                                          </p:stCondLst>
                                        </p:cTn>
                                        <p:tgtEl>
                                          <p:spTgt spid="10"/>
                                        </p:tgtEl>
                                        <p:attrNameLst>
                                          <p:attrName>r</p:attrName>
                                        </p:attrNameLst>
                                      </p:cBhvr>
                                    </p:animRot>
                                  </p:childTnLst>
                                </p:cTn>
                              </p:par>
                              <p:par>
                                <p:cTn id="39" presetID="34" presetClass="emph" presetSubtype="0" fill="hold" grpId="2" nodeType="withEffect">
                                  <p:stCondLst>
                                    <p:cond delay="0"/>
                                  </p:stCondLst>
                                  <p:iterate type="lt">
                                    <p:tmPct val="10000"/>
                                  </p:iterate>
                                  <p:childTnLst>
                                    <p:animMotion origin="layout" path="M 3.61111E-6 -2.96296E-6 L 0.06597 0.07408 " pathEditMode="relative" rAng="0" ptsTypes="AA">
                                      <p:cBhvr>
                                        <p:cTn id="40" dur="250" accel="50000" decel="50000" autoRev="1" fill="hold">
                                          <p:stCondLst>
                                            <p:cond delay="0"/>
                                          </p:stCondLst>
                                        </p:cTn>
                                        <p:tgtEl>
                                          <p:spTgt spid="9"/>
                                        </p:tgtEl>
                                        <p:attrNameLst>
                                          <p:attrName>ppt_x</p:attrName>
                                          <p:attrName>ppt_y</p:attrName>
                                        </p:attrNameLst>
                                      </p:cBhvr>
                                      <p:rCtr x="3299" y="3704"/>
                                    </p:animMotion>
                                    <p:animRot by="1500000">
                                      <p:cBhvr>
                                        <p:cTn id="41" dur="125" fill="hold">
                                          <p:stCondLst>
                                            <p:cond delay="0"/>
                                          </p:stCondLst>
                                        </p:cTn>
                                        <p:tgtEl>
                                          <p:spTgt spid="9"/>
                                        </p:tgtEl>
                                        <p:attrNameLst>
                                          <p:attrName>r</p:attrName>
                                        </p:attrNameLst>
                                      </p:cBhvr>
                                    </p:animRot>
                                    <p:animRot by="-1500000">
                                      <p:cBhvr>
                                        <p:cTn id="42" dur="125" fill="hold">
                                          <p:stCondLst>
                                            <p:cond delay="125"/>
                                          </p:stCondLst>
                                        </p:cTn>
                                        <p:tgtEl>
                                          <p:spTgt spid="9"/>
                                        </p:tgtEl>
                                        <p:attrNameLst>
                                          <p:attrName>r</p:attrName>
                                        </p:attrNameLst>
                                      </p:cBhvr>
                                    </p:animRot>
                                    <p:animRot by="-1500000">
                                      <p:cBhvr>
                                        <p:cTn id="43" dur="125" fill="hold">
                                          <p:stCondLst>
                                            <p:cond delay="250"/>
                                          </p:stCondLst>
                                        </p:cTn>
                                        <p:tgtEl>
                                          <p:spTgt spid="9"/>
                                        </p:tgtEl>
                                        <p:attrNameLst>
                                          <p:attrName>r</p:attrName>
                                        </p:attrNameLst>
                                      </p:cBhvr>
                                    </p:animRot>
                                    <p:animRot by="1500000">
                                      <p:cBhvr>
                                        <p:cTn id="44" dur="125" fill="hold">
                                          <p:stCondLst>
                                            <p:cond delay="375"/>
                                          </p:stCondLst>
                                        </p:cTn>
                                        <p:tgtEl>
                                          <p:spTgt spid="9"/>
                                        </p:tgtEl>
                                        <p:attrNameLst>
                                          <p:attrName>r</p:attrName>
                                        </p:attrNameLst>
                                      </p:cBhvr>
                                    </p:animRot>
                                  </p:childTnLst>
                                </p:cTn>
                              </p:par>
                              <p:par>
                                <p:cTn id="45" presetID="17" presetClass="exit" presetSubtype="10" fill="hold" grpId="1" nodeType="withEffect">
                                  <p:stCondLst>
                                    <p:cond delay="0"/>
                                  </p:stCondLst>
                                  <p:iterate type="lt">
                                    <p:tmPct val="0"/>
                                  </p:iterate>
                                  <p:childTnLst>
                                    <p:anim calcmode="lin" valueType="num">
                                      <p:cBhvr>
                                        <p:cTn id="46" dur="750"/>
                                        <p:tgtEl>
                                          <p:spTgt spid="9"/>
                                        </p:tgtEl>
                                        <p:attrNameLst>
                                          <p:attrName>ppt_w</p:attrName>
                                        </p:attrNameLst>
                                      </p:cBhvr>
                                      <p:tavLst>
                                        <p:tav tm="0">
                                          <p:val>
                                            <p:strVal val="ppt_w"/>
                                          </p:val>
                                        </p:tav>
                                        <p:tav tm="100000">
                                          <p:val>
                                            <p:fltVal val="0"/>
                                          </p:val>
                                        </p:tav>
                                      </p:tavLst>
                                    </p:anim>
                                    <p:anim calcmode="lin" valueType="num">
                                      <p:cBhvr>
                                        <p:cTn id="47" dur="750"/>
                                        <p:tgtEl>
                                          <p:spTgt spid="9"/>
                                        </p:tgtEl>
                                        <p:attrNameLst>
                                          <p:attrName>ppt_h</p:attrName>
                                        </p:attrNameLst>
                                      </p:cBhvr>
                                      <p:tavLst>
                                        <p:tav tm="0">
                                          <p:val>
                                            <p:strVal val="ppt_h"/>
                                          </p:val>
                                        </p:tav>
                                        <p:tav tm="100000">
                                          <p:val>
                                            <p:strVal val="ppt_h"/>
                                          </p:val>
                                        </p:tav>
                                      </p:tavLst>
                                    </p:anim>
                                    <p:set>
                                      <p:cBhvr>
                                        <p:cTn id="48" dur="1" fill="hold">
                                          <p:stCondLst>
                                            <p:cond delay="749"/>
                                          </p:stCondLst>
                                        </p:cTn>
                                        <p:tgtEl>
                                          <p:spTgt spid="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25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250"/>
                                        <p:tgtEl>
                                          <p:spTgt spid="4"/>
                                        </p:tgtEl>
                                      </p:cBhvr>
                                    </p:animEffect>
                                  </p:childTnLst>
                                </p:cTn>
                              </p:par>
                              <p:par>
                                <p:cTn id="54" presetID="42" presetClass="path" presetSubtype="0" accel="50000" decel="50000" fill="hold" grpId="2" nodeType="withEffect">
                                  <p:stCondLst>
                                    <p:cond delay="250"/>
                                  </p:stCondLst>
                                  <p:childTnLst>
                                    <p:animMotion origin="layout" path="M 8.33333E-7 -1.85185E-6 L 0.54358 0.29838 " pathEditMode="relative" rAng="0" ptsTypes="AA">
                                      <p:cBhvr>
                                        <p:cTn id="55" dur="2000" fill="hold"/>
                                        <p:tgtEl>
                                          <p:spTgt spid="4"/>
                                        </p:tgtEl>
                                        <p:attrNameLst>
                                          <p:attrName>ppt_x</p:attrName>
                                          <p:attrName>ppt_y</p:attrName>
                                        </p:attrNameLst>
                                      </p:cBhvr>
                                      <p:rCtr x="27170" y="14907"/>
                                    </p:animMotion>
                                  </p:childTnLst>
                                </p:cTn>
                              </p:par>
                              <p:par>
                                <p:cTn id="56" presetID="10" presetClass="exit" presetSubtype="0" fill="hold" grpId="1" nodeType="withEffect">
                                  <p:stCondLst>
                                    <p:cond delay="250"/>
                                  </p:stCondLst>
                                  <p:childTnLst>
                                    <p:animEffect transition="out" filter="fade">
                                      <p:cBhvr>
                                        <p:cTn id="57" dur="1250"/>
                                        <p:tgtEl>
                                          <p:spTgt spid="3074"/>
                                        </p:tgtEl>
                                      </p:cBhvr>
                                    </p:animEffect>
                                    <p:set>
                                      <p:cBhvr>
                                        <p:cTn id="58" dur="1" fill="hold">
                                          <p:stCondLst>
                                            <p:cond delay="1249"/>
                                          </p:stCondLst>
                                        </p:cTn>
                                        <p:tgtEl>
                                          <p:spTgt spid="3074"/>
                                        </p:tgtEl>
                                        <p:attrNameLst>
                                          <p:attrName>style.visibility</p:attrName>
                                        </p:attrNameLst>
                                      </p:cBhvr>
                                      <p:to>
                                        <p:strVal val="hidden"/>
                                      </p:to>
                                    </p:set>
                                  </p:childTnLst>
                                </p:cTn>
                              </p:par>
                              <p:par>
                                <p:cTn id="59" presetID="23" presetClass="exit" presetSubtype="32" fill="hold" grpId="1" nodeType="withEffect">
                                  <p:stCondLst>
                                    <p:cond delay="0"/>
                                  </p:stCondLst>
                                  <p:childTnLst>
                                    <p:anim calcmode="lin" valueType="num">
                                      <p:cBhvr>
                                        <p:cTn id="60" dur="500"/>
                                        <p:tgtEl>
                                          <p:spTgt spid="8"/>
                                        </p:tgtEl>
                                        <p:attrNameLst>
                                          <p:attrName>ppt_w</p:attrName>
                                        </p:attrNameLst>
                                      </p:cBhvr>
                                      <p:tavLst>
                                        <p:tav tm="0">
                                          <p:val>
                                            <p:strVal val="ppt_w"/>
                                          </p:val>
                                        </p:tav>
                                        <p:tav tm="100000">
                                          <p:val>
                                            <p:fltVal val="0"/>
                                          </p:val>
                                        </p:tav>
                                      </p:tavLst>
                                    </p:anim>
                                    <p:anim calcmode="lin" valueType="num">
                                      <p:cBhvr>
                                        <p:cTn id="61" dur="500"/>
                                        <p:tgtEl>
                                          <p:spTgt spid="8"/>
                                        </p:tgtEl>
                                        <p:attrNameLst>
                                          <p:attrName>ppt_h</p:attrName>
                                        </p:attrNameLst>
                                      </p:cBhvr>
                                      <p:tavLst>
                                        <p:tav tm="0">
                                          <p:val>
                                            <p:strVal val="ppt_h"/>
                                          </p:val>
                                        </p:tav>
                                        <p:tav tm="100000">
                                          <p:val>
                                            <p:fltVal val="0"/>
                                          </p:val>
                                        </p:tav>
                                      </p:tavLst>
                                    </p:anim>
                                    <p:set>
                                      <p:cBhvr>
                                        <p:cTn id="62" dur="1" fill="hold">
                                          <p:stCondLst>
                                            <p:cond delay="499"/>
                                          </p:stCondLst>
                                        </p:cTn>
                                        <p:tgtEl>
                                          <p:spTgt spid="8"/>
                                        </p:tgtEl>
                                        <p:attrNameLst>
                                          <p:attrName>style.visibility</p:attrName>
                                        </p:attrNameLst>
                                      </p:cBhvr>
                                      <p:to>
                                        <p:strVal val="hidden"/>
                                      </p:to>
                                    </p:set>
                                  </p:childTnLst>
                                </p:cTn>
                              </p:par>
                              <p:par>
                                <p:cTn id="63" presetID="17" presetClass="exit" presetSubtype="10" fill="hold" grpId="1" nodeType="withEffect">
                                  <p:stCondLst>
                                    <p:cond delay="0"/>
                                  </p:stCondLst>
                                  <p:iterate type="lt">
                                    <p:tmPct val="0"/>
                                  </p:iterate>
                                  <p:childTnLst>
                                    <p:anim calcmode="lin" valueType="num">
                                      <p:cBhvr>
                                        <p:cTn id="64" dur="500"/>
                                        <p:tgtEl>
                                          <p:spTgt spid="10"/>
                                        </p:tgtEl>
                                        <p:attrNameLst>
                                          <p:attrName>ppt_w</p:attrName>
                                        </p:attrNameLst>
                                      </p:cBhvr>
                                      <p:tavLst>
                                        <p:tav tm="0">
                                          <p:val>
                                            <p:strVal val="ppt_w"/>
                                          </p:val>
                                        </p:tav>
                                        <p:tav tm="100000">
                                          <p:val>
                                            <p:fltVal val="0"/>
                                          </p:val>
                                        </p:tav>
                                      </p:tavLst>
                                    </p:anim>
                                    <p:anim calcmode="lin" valueType="num">
                                      <p:cBhvr>
                                        <p:cTn id="65" dur="500"/>
                                        <p:tgtEl>
                                          <p:spTgt spid="10"/>
                                        </p:tgtEl>
                                        <p:attrNameLst>
                                          <p:attrName>ppt_h</p:attrName>
                                        </p:attrNameLst>
                                      </p:cBhvr>
                                      <p:tavLst>
                                        <p:tav tm="0">
                                          <p:val>
                                            <p:strVal val="ppt_h"/>
                                          </p:val>
                                        </p:tav>
                                        <p:tav tm="100000">
                                          <p:val>
                                            <p:strVal val="ppt_h"/>
                                          </p:val>
                                        </p:tav>
                                      </p:tavLst>
                                    </p:anim>
                                    <p:set>
                                      <p:cBhvr>
                                        <p:cTn id="6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8" grpId="0" animBg="1"/>
      <p:bldP spid="8" grpId="1" animBg="1"/>
      <p:bldP spid="9" grpId="0"/>
      <p:bldP spid="9" grpId="1"/>
      <p:bldP spid="9" grpId="2"/>
      <p:bldP spid="10" grpId="1"/>
      <p:bldP spid="10" grpId="2"/>
      <p:bldP spid="10" grpId="3"/>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DD10CB-EAED-41F4-8467-05BC288521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5" name="Title 1">
            <a:extLst>
              <a:ext uri="{FF2B5EF4-FFF2-40B4-BE49-F238E27FC236}">
                <a16:creationId xmlns:a16="http://schemas.microsoft.com/office/drawing/2014/main" id="{1910F59D-B8E8-45AC-865D-F135E68231C2}"/>
              </a:ext>
            </a:extLst>
          </p:cNvPr>
          <p:cNvSpPr txBox="1">
            <a:spLocks/>
          </p:cNvSpPr>
          <p:nvPr/>
        </p:nvSpPr>
        <p:spPr>
          <a:xfrm>
            <a:off x="5172497" y="3811937"/>
            <a:ext cx="236806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do good</a:t>
            </a:r>
          </a:p>
        </p:txBody>
      </p:sp>
      <p:sp>
        <p:nvSpPr>
          <p:cNvPr id="7" name="Title 1">
            <a:extLst>
              <a:ext uri="{FF2B5EF4-FFF2-40B4-BE49-F238E27FC236}">
                <a16:creationId xmlns:a16="http://schemas.microsoft.com/office/drawing/2014/main" id="{3475EAC4-614A-4322-8A9F-AD16C1BACE58}"/>
              </a:ext>
            </a:extLst>
          </p:cNvPr>
          <p:cNvSpPr txBox="1">
            <a:spLocks/>
          </p:cNvSpPr>
          <p:nvPr/>
        </p:nvSpPr>
        <p:spPr>
          <a:xfrm>
            <a:off x="1781908" y="4482773"/>
            <a:ext cx="325567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seek peace</a:t>
            </a:r>
          </a:p>
        </p:txBody>
      </p:sp>
      <p:sp>
        <p:nvSpPr>
          <p:cNvPr id="3074" name="Rectangle 2"/>
          <p:cNvSpPr>
            <a:spLocks noGrp="1" noChangeArrowheads="1"/>
          </p:cNvSpPr>
          <p:nvPr>
            <p:ph type="title"/>
          </p:nvPr>
        </p:nvSpPr>
        <p:spPr>
          <a:xfrm>
            <a:off x="457200" y="1072984"/>
            <a:ext cx="8229600" cy="471203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For "He who would love life And see good days, Let him refrain his tongue from evil, And his lips from speaking deceit. Let him turn away from evil and do good; Let him seek peace and pursue it.                           </a:t>
            </a:r>
            <a:r>
              <a:rPr lang="en-US" altLang="en-US" sz="3200"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a:t>
            </a:r>
            <a:r>
              <a:rPr lang="en-US" altLang="en-US" sz="3200" b="1" i="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1</a:t>
            </a:r>
            <a:r>
              <a:rPr lang="en-US" altLang="en-US" sz="3200" b="1" i="1" baseline="30000"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st</a:t>
            </a:r>
            <a:r>
              <a:rPr lang="en-US" altLang="en-US" sz="3200" b="1" i="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Peter 3:10-11 </a:t>
            </a:r>
            <a:r>
              <a:rPr lang="en-US" altLang="en-US" sz="4000" b="1" i="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9B9DE388-7DE4-40FC-8990-4C1F1B4951A4}"/>
              </a:ext>
            </a:extLst>
          </p:cNvPr>
          <p:cNvSpPr txBox="1">
            <a:spLocks noChangeArrowheads="1"/>
          </p:cNvSpPr>
          <p:nvPr/>
        </p:nvSpPr>
        <p:spPr bwMode="auto">
          <a:xfrm>
            <a:off x="5638799" y="4409955"/>
            <a:ext cx="1967375" cy="778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pursue</a:t>
            </a:r>
          </a:p>
        </p:txBody>
      </p:sp>
      <p:sp>
        <p:nvSpPr>
          <p:cNvPr id="9" name="Rectangle 2">
            <a:extLst>
              <a:ext uri="{FF2B5EF4-FFF2-40B4-BE49-F238E27FC236}">
                <a16:creationId xmlns:a16="http://schemas.microsoft.com/office/drawing/2014/main" id="{D9A8DF4B-3505-48AC-A3CD-5C7A857E58A9}"/>
              </a:ext>
            </a:extLst>
          </p:cNvPr>
          <p:cNvSpPr txBox="1">
            <a:spLocks noChangeArrowheads="1"/>
          </p:cNvSpPr>
          <p:nvPr/>
        </p:nvSpPr>
        <p:spPr bwMode="auto">
          <a:xfrm>
            <a:off x="5955507" y="3740944"/>
            <a:ext cx="1538286" cy="783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good</a:t>
            </a:r>
          </a:p>
        </p:txBody>
      </p:sp>
      <p:sp>
        <p:nvSpPr>
          <p:cNvPr id="6" name="Rectangle 2">
            <a:extLst>
              <a:ext uri="{FF2B5EF4-FFF2-40B4-BE49-F238E27FC236}">
                <a16:creationId xmlns:a16="http://schemas.microsoft.com/office/drawing/2014/main" id="{A35B8A40-6E7D-40E2-80B9-8843A3A6ECEB}"/>
              </a:ext>
            </a:extLst>
          </p:cNvPr>
          <p:cNvSpPr txBox="1">
            <a:spLocks noChangeArrowheads="1"/>
          </p:cNvSpPr>
          <p:nvPr/>
        </p:nvSpPr>
        <p:spPr bwMode="auto">
          <a:xfrm>
            <a:off x="5247939" y="3753768"/>
            <a:ext cx="2224464"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 good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A8CFAA0E-211B-43F2-84BE-A059562D0174}"/>
              </a:ext>
            </a:extLst>
          </p:cNvPr>
          <p:cNvSpPr txBox="1">
            <a:spLocks noChangeArrowheads="1"/>
          </p:cNvSpPr>
          <p:nvPr/>
        </p:nvSpPr>
        <p:spPr bwMode="auto">
          <a:xfrm>
            <a:off x="1800248" y="4425711"/>
            <a:ext cx="322764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seek peace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hidden="1">
            <a:extLst>
              <a:ext uri="{FF2B5EF4-FFF2-40B4-BE49-F238E27FC236}">
                <a16:creationId xmlns:a16="http://schemas.microsoft.com/office/drawing/2014/main" id="{8EECEEC8-10E4-4CB7-8C15-3F1B00C2F6E0}"/>
              </a:ext>
            </a:extLst>
          </p:cNvPr>
          <p:cNvSpPr txBox="1">
            <a:spLocks noChangeArrowheads="1"/>
          </p:cNvSpPr>
          <p:nvPr/>
        </p:nvSpPr>
        <p:spPr bwMode="auto">
          <a:xfrm>
            <a:off x="5585034" y="2709352"/>
            <a:ext cx="1522997" cy="76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prstMaterial="plastic"/>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noFill/>
                  <a:prstDash val="solid"/>
                  <a:miter lim="800000"/>
                </a:ln>
                <a:solidFill>
                  <a:srgbClr val="66FF33"/>
                </a:solidFill>
                <a:effectLst>
                  <a:outerShdw blurRad="50800" algn="tl" rotWithShape="0">
                    <a:srgbClr val="000000"/>
                  </a:outerShdw>
                </a:effectLst>
                <a:latin typeface="Calibri" panose="020F0502020204030204" pitchFamily="34" charset="0"/>
              </a:rPr>
              <a:t>good</a:t>
            </a:r>
          </a:p>
        </p:txBody>
      </p:sp>
    </p:spTree>
    <p:extLst>
      <p:ext uri="{BB962C8B-B14F-4D97-AF65-F5344CB8AC3E}">
        <p14:creationId xmlns:p14="http://schemas.microsoft.com/office/powerpoint/2010/main" val="2446692854"/>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42" presetClass="path" presetSubtype="0" accel="50000" decel="50000" fill="hold" grpId="2" nodeType="withEffect">
                                  <p:stCondLst>
                                    <p:cond delay="0"/>
                                  </p:stCondLst>
                                  <p:childTnLst>
                                    <p:animMotion origin="layout" path="M 0 0 L 0.11354 -0.04421 " pathEditMode="relative" rAng="0" ptsTypes="AA">
                                      <p:cBhvr>
                                        <p:cTn id="10" dur="1000" spd="-100000" fill="hold"/>
                                        <p:tgtEl>
                                          <p:spTgt spid="3074"/>
                                        </p:tgtEl>
                                        <p:attrNameLst>
                                          <p:attrName>ppt_x</p:attrName>
                                          <p:attrName>ppt_y</p:attrName>
                                        </p:attrNameLst>
                                      </p:cBhvr>
                                      <p:rCtr x="5677" y="-2222"/>
                                    </p:animMotion>
                                  </p:childTnLst>
                                </p:cTn>
                              </p:par>
                            </p:childTnLst>
                          </p:cTn>
                        </p:par>
                        <p:par>
                          <p:cTn id="11" fill="hold">
                            <p:stCondLst>
                              <p:cond delay="1000"/>
                            </p:stCondLst>
                            <p:childTnLst>
                              <p:par>
                                <p:cTn id="12" presetID="10" presetClass="exit" presetSubtype="0" fill="hold" grpId="1" nodeType="afterEffect">
                                  <p:stCondLst>
                                    <p:cond delay="0"/>
                                  </p:stCondLst>
                                  <p:childTnLst>
                                    <p:animEffect transition="out" filter="fade">
                                      <p:cBhvr>
                                        <p:cTn id="13" dur="250"/>
                                        <p:tgtEl>
                                          <p:spTgt spid="4"/>
                                        </p:tgtEl>
                                      </p:cBhvr>
                                    </p:animEffect>
                                    <p:set>
                                      <p:cBhvr>
                                        <p:cTn id="14" dur="1" fill="hold">
                                          <p:stCondLst>
                                            <p:cond delay="24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18" presetClass="emph" presetSubtype="0" fill="hold" grpId="1" nodeType="withEffect">
                                  <p:stCondLst>
                                    <p:cond delay="400"/>
                                  </p:stCondLst>
                                  <p:childTnLst>
                                    <p:set>
                                      <p:cBhvr override="childStyle">
                                        <p:cTn id="29" dur="500" fill="hold"/>
                                        <p:tgtEl>
                                          <p:spTgt spid="7"/>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250"/>
                                        <p:tgtEl>
                                          <p:spTgt spid="9"/>
                                        </p:tgtEl>
                                      </p:cBhvr>
                                    </p:animEffect>
                                  </p:childTnLst>
                                </p:cTn>
                              </p:par>
                              <p:par>
                                <p:cTn id="38" presetID="42" presetClass="path" presetSubtype="0" accel="50000" decel="50000" fill="hold" grpId="2" nodeType="withEffect">
                                  <p:stCondLst>
                                    <p:cond delay="0"/>
                                  </p:stCondLst>
                                  <p:childTnLst>
                                    <p:animMotion origin="layout" path="M 3.33333E-6 3.7037E-6 L -0.04167 -0.15186 " pathEditMode="relative" rAng="0" ptsTypes="AA">
                                      <p:cBhvr>
                                        <p:cTn id="39" dur="2000" fill="hold"/>
                                        <p:tgtEl>
                                          <p:spTgt spid="9"/>
                                        </p:tgtEl>
                                        <p:attrNameLst>
                                          <p:attrName>ppt_x</p:attrName>
                                          <p:attrName>ppt_y</p:attrName>
                                        </p:attrNameLst>
                                      </p:cBhvr>
                                      <p:rCtr x="-2083" y="-7593"/>
                                    </p:animMotion>
                                  </p:childTnLst>
                                </p:cTn>
                              </p:par>
                              <p:par>
                                <p:cTn id="40" presetID="10" presetClass="exit" presetSubtype="0" fill="hold" grpId="1" nodeType="withEffect">
                                  <p:stCondLst>
                                    <p:cond delay="0"/>
                                  </p:stCondLst>
                                  <p:childTnLst>
                                    <p:animEffect transition="out" filter="fade">
                                      <p:cBhvr>
                                        <p:cTn id="41" dur="1250"/>
                                        <p:tgtEl>
                                          <p:spTgt spid="3074"/>
                                        </p:tgtEl>
                                      </p:cBhvr>
                                    </p:animEffect>
                                    <p:set>
                                      <p:cBhvr>
                                        <p:cTn id="42" dur="1" fill="hold">
                                          <p:stCondLst>
                                            <p:cond delay="1249"/>
                                          </p:stCondLst>
                                        </p:cTn>
                                        <p:tgtEl>
                                          <p:spTgt spid="3074"/>
                                        </p:tgtEl>
                                        <p:attrNameLst>
                                          <p:attrName>style.visibility</p:attrName>
                                        </p:attrNameLst>
                                      </p:cBhvr>
                                      <p:to>
                                        <p:strVal val="hidden"/>
                                      </p:to>
                                    </p:set>
                                  </p:childTnLst>
                                </p:cTn>
                              </p:par>
                              <p:par>
                                <p:cTn id="43" presetID="10" presetClass="exit" presetSubtype="0" fill="hold" grpId="2" nodeType="with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par>
                                <p:cTn id="52" presetID="10" presetClass="exit" presetSubtype="0" fill="hold" grpId="2" nodeType="withEffect">
                                  <p:stCondLst>
                                    <p:cond delay="0"/>
                                  </p:stCondLst>
                                  <p:childTnLst>
                                    <p:animEffect transition="out" filter="fade">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7" grpId="0"/>
      <p:bldP spid="7" grpId="1"/>
      <p:bldP spid="7" grpId="2"/>
      <p:bldP spid="3074" grpId="0"/>
      <p:bldP spid="3074" grpId="1"/>
      <p:bldP spid="3074" grpId="2"/>
      <p:bldP spid="4" grpId="1"/>
      <p:bldP spid="9" grpId="0"/>
      <p:bldP spid="9" grpId="2"/>
      <p:bldP spid="6" grpId="0"/>
      <p:bldP spid="6" grpId="1"/>
      <p:bldP spid="8" grpId="0"/>
      <p:bldP spid="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D3236C-E944-4679-88C6-61F43A16D1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590107" y="1365379"/>
            <a:ext cx="7963786" cy="412724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Remind them to be subject to rulers and authorities, to obey, to be ready for every good work, to speak evil of no one, to be peaceable, gentle, showing all humility to all men. </a:t>
            </a:r>
            <a:r>
              <a:rPr lang="en-US" altLang="en-US" sz="3200"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a:t>
            </a:r>
            <a:r>
              <a:rPr lang="en-US" altLang="en-US" sz="3200" b="1" i="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Titus 3:1-2 </a:t>
            </a:r>
          </a:p>
        </p:txBody>
      </p:sp>
      <p:sp>
        <p:nvSpPr>
          <p:cNvPr id="14" name="Rectangle 2">
            <a:extLst>
              <a:ext uri="{FF2B5EF4-FFF2-40B4-BE49-F238E27FC236}">
                <a16:creationId xmlns:a16="http://schemas.microsoft.com/office/drawing/2014/main" id="{2545D873-CC02-4CD8-A27A-5F8473BFD395}"/>
              </a:ext>
            </a:extLst>
          </p:cNvPr>
          <p:cNvSpPr txBox="1">
            <a:spLocks noChangeArrowheads="1"/>
          </p:cNvSpPr>
          <p:nvPr/>
        </p:nvSpPr>
        <p:spPr bwMode="auto">
          <a:xfrm>
            <a:off x="5585034" y="2709352"/>
            <a:ext cx="1522997" cy="76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good</a:t>
            </a:r>
          </a:p>
        </p:txBody>
      </p:sp>
      <p:sp>
        <p:nvSpPr>
          <p:cNvPr id="4" name="Rectangle 2">
            <a:extLst>
              <a:ext uri="{FF2B5EF4-FFF2-40B4-BE49-F238E27FC236}">
                <a16:creationId xmlns:a16="http://schemas.microsoft.com/office/drawing/2014/main" id="{3F82751B-FC0A-4A66-A83F-ECDE27B7D2A9}"/>
              </a:ext>
            </a:extLst>
          </p:cNvPr>
          <p:cNvSpPr txBox="1">
            <a:spLocks noChangeArrowheads="1"/>
          </p:cNvSpPr>
          <p:nvPr/>
        </p:nvSpPr>
        <p:spPr bwMode="auto">
          <a:xfrm>
            <a:off x="463061" y="1365379"/>
            <a:ext cx="8217877" cy="4127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be subject to authorities</a:t>
            </a:r>
          </a:p>
          <a:p>
            <a:pPr algn="l" eaLnBrk="1" hangingPunct="1"/>
            <a:r>
              <a:rPr lang="en-US" altLang="en-US" b="1" kern="0"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to obey</a:t>
            </a:r>
          </a:p>
          <a:p>
            <a:pPr algn="l" eaLnBrk="1" hangingPunct="1"/>
            <a:r>
              <a:rPr lang="en-US" altLang="en-US" b="1" kern="0"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to be ready for every good work</a:t>
            </a:r>
          </a:p>
          <a:p>
            <a:pPr algn="l" eaLnBrk="1" hangingPunct="1"/>
            <a:r>
              <a:rPr lang="en-US" altLang="en-US" b="1" kern="0"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to speak evil of no one</a:t>
            </a:r>
          </a:p>
          <a:p>
            <a:pPr algn="l" eaLnBrk="1" hangingPunct="1"/>
            <a:r>
              <a:rPr lang="en-US" altLang="en-US" b="1" kern="0"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to be peaceable, gentle </a:t>
            </a:r>
          </a:p>
          <a:p>
            <a:pPr algn="l" eaLnBrk="1" hangingPunct="1"/>
            <a:r>
              <a:rPr lang="en-US" altLang="en-US" b="1" kern="0"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showing humility to all</a:t>
            </a:r>
            <a:endParaRPr lang="en-US" altLang="en-US" sz="3200" b="1" i="1" kern="0"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95D0AFFF-A135-4FCD-957E-FA17CB056310}"/>
              </a:ext>
            </a:extLst>
          </p:cNvPr>
          <p:cNvSpPr txBox="1">
            <a:spLocks noChangeArrowheads="1"/>
          </p:cNvSpPr>
          <p:nvPr/>
        </p:nvSpPr>
        <p:spPr bwMode="auto">
          <a:xfrm>
            <a:off x="4829358" y="1360060"/>
            <a:ext cx="3374292"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be subject to</a:t>
            </a:r>
          </a:p>
        </p:txBody>
      </p:sp>
      <p:sp>
        <p:nvSpPr>
          <p:cNvPr id="6" name="Rectangle 2">
            <a:extLst>
              <a:ext uri="{FF2B5EF4-FFF2-40B4-BE49-F238E27FC236}">
                <a16:creationId xmlns:a16="http://schemas.microsoft.com/office/drawing/2014/main" id="{3DABB500-B425-47B3-94F3-04B04940CC93}"/>
              </a:ext>
            </a:extLst>
          </p:cNvPr>
          <p:cNvSpPr txBox="1">
            <a:spLocks noChangeArrowheads="1"/>
          </p:cNvSpPr>
          <p:nvPr/>
        </p:nvSpPr>
        <p:spPr bwMode="auto">
          <a:xfrm>
            <a:off x="3221832" y="2028092"/>
            <a:ext cx="298743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authorities</a:t>
            </a:r>
          </a:p>
        </p:txBody>
      </p:sp>
      <p:sp>
        <p:nvSpPr>
          <p:cNvPr id="7" name="Rectangle 2">
            <a:extLst>
              <a:ext uri="{FF2B5EF4-FFF2-40B4-BE49-F238E27FC236}">
                <a16:creationId xmlns:a16="http://schemas.microsoft.com/office/drawing/2014/main" id="{2E67A67F-A077-497F-A289-AE1523D29170}"/>
              </a:ext>
            </a:extLst>
          </p:cNvPr>
          <p:cNvSpPr txBox="1">
            <a:spLocks noChangeArrowheads="1"/>
          </p:cNvSpPr>
          <p:nvPr/>
        </p:nvSpPr>
        <p:spPr bwMode="auto">
          <a:xfrm>
            <a:off x="6007161" y="2032854"/>
            <a:ext cx="22606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to obey</a:t>
            </a:r>
          </a:p>
        </p:txBody>
      </p:sp>
      <p:sp>
        <p:nvSpPr>
          <p:cNvPr id="8" name="Rectangle 2">
            <a:extLst>
              <a:ext uri="{FF2B5EF4-FFF2-40B4-BE49-F238E27FC236}">
                <a16:creationId xmlns:a16="http://schemas.microsoft.com/office/drawing/2014/main" id="{A73A9C89-21D6-4B68-8182-09855A8276B9}"/>
              </a:ext>
            </a:extLst>
          </p:cNvPr>
          <p:cNvSpPr txBox="1">
            <a:spLocks noChangeArrowheads="1"/>
          </p:cNvSpPr>
          <p:nvPr/>
        </p:nvSpPr>
        <p:spPr bwMode="auto">
          <a:xfrm>
            <a:off x="532301" y="2706015"/>
            <a:ext cx="793652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to be ready for every good work</a:t>
            </a:r>
          </a:p>
        </p:txBody>
      </p:sp>
      <p:sp>
        <p:nvSpPr>
          <p:cNvPr id="9" name="Rectangle 2">
            <a:extLst>
              <a:ext uri="{FF2B5EF4-FFF2-40B4-BE49-F238E27FC236}">
                <a16:creationId xmlns:a16="http://schemas.microsoft.com/office/drawing/2014/main" id="{BAF0B585-03DF-48B5-A714-C9BC530661C6}"/>
              </a:ext>
            </a:extLst>
          </p:cNvPr>
          <p:cNvSpPr txBox="1">
            <a:spLocks noChangeArrowheads="1"/>
          </p:cNvSpPr>
          <p:nvPr/>
        </p:nvSpPr>
        <p:spPr bwMode="auto">
          <a:xfrm>
            <a:off x="947187" y="3371667"/>
            <a:ext cx="577752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to speak evil of no one</a:t>
            </a:r>
          </a:p>
        </p:txBody>
      </p:sp>
      <p:sp>
        <p:nvSpPr>
          <p:cNvPr id="10" name="Rectangle 2">
            <a:extLst>
              <a:ext uri="{FF2B5EF4-FFF2-40B4-BE49-F238E27FC236}">
                <a16:creationId xmlns:a16="http://schemas.microsoft.com/office/drawing/2014/main" id="{6C476A33-B830-4910-9393-61524FA34560}"/>
              </a:ext>
            </a:extLst>
          </p:cNvPr>
          <p:cNvSpPr txBox="1">
            <a:spLocks noChangeArrowheads="1"/>
          </p:cNvSpPr>
          <p:nvPr/>
        </p:nvSpPr>
        <p:spPr bwMode="auto">
          <a:xfrm>
            <a:off x="6569135" y="3376246"/>
            <a:ext cx="153376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to be</a:t>
            </a:r>
          </a:p>
        </p:txBody>
      </p:sp>
      <p:sp>
        <p:nvSpPr>
          <p:cNvPr id="11" name="Rectangle 2">
            <a:extLst>
              <a:ext uri="{FF2B5EF4-FFF2-40B4-BE49-F238E27FC236}">
                <a16:creationId xmlns:a16="http://schemas.microsoft.com/office/drawing/2014/main" id="{CB1B8918-BF55-4565-A5DB-F491DB95F881}"/>
              </a:ext>
            </a:extLst>
          </p:cNvPr>
          <p:cNvSpPr txBox="1">
            <a:spLocks noChangeArrowheads="1"/>
          </p:cNvSpPr>
          <p:nvPr/>
        </p:nvSpPr>
        <p:spPr bwMode="auto">
          <a:xfrm>
            <a:off x="808527" y="4044462"/>
            <a:ext cx="461693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peaceable, gentle</a:t>
            </a:r>
          </a:p>
        </p:txBody>
      </p:sp>
      <p:sp>
        <p:nvSpPr>
          <p:cNvPr id="12" name="Rectangle 2">
            <a:extLst>
              <a:ext uri="{FF2B5EF4-FFF2-40B4-BE49-F238E27FC236}">
                <a16:creationId xmlns:a16="http://schemas.microsoft.com/office/drawing/2014/main" id="{8E7AAD22-F629-4460-89CB-BDEAFFFAA2CC}"/>
              </a:ext>
            </a:extLst>
          </p:cNvPr>
          <p:cNvSpPr txBox="1">
            <a:spLocks noChangeArrowheads="1"/>
          </p:cNvSpPr>
          <p:nvPr/>
        </p:nvSpPr>
        <p:spPr bwMode="auto">
          <a:xfrm>
            <a:off x="5167496" y="4044461"/>
            <a:ext cx="250678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showing</a:t>
            </a:r>
          </a:p>
        </p:txBody>
      </p:sp>
      <p:sp>
        <p:nvSpPr>
          <p:cNvPr id="13" name="Rectangle 2">
            <a:extLst>
              <a:ext uri="{FF2B5EF4-FFF2-40B4-BE49-F238E27FC236}">
                <a16:creationId xmlns:a16="http://schemas.microsoft.com/office/drawing/2014/main" id="{35421A0E-5A7B-4B70-8A23-019D770A998A}"/>
              </a:ext>
            </a:extLst>
          </p:cNvPr>
          <p:cNvSpPr txBox="1">
            <a:spLocks noChangeArrowheads="1"/>
          </p:cNvSpPr>
          <p:nvPr/>
        </p:nvSpPr>
        <p:spPr bwMode="auto">
          <a:xfrm>
            <a:off x="935282" y="4715058"/>
            <a:ext cx="359703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humility to all</a:t>
            </a:r>
          </a:p>
        </p:txBody>
      </p:sp>
    </p:spTree>
    <p:extLst>
      <p:ext uri="{BB962C8B-B14F-4D97-AF65-F5344CB8AC3E}">
        <p14:creationId xmlns:p14="http://schemas.microsoft.com/office/powerpoint/2010/main" val="39784305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xit" presetSubtype="0" fill="hold" grpId="1" nodeType="afterEffect">
                                  <p:stCondLst>
                                    <p:cond delay="0"/>
                                  </p:stCondLst>
                                  <p:childTnLst>
                                    <p:animEffect transition="out" filter="fade">
                                      <p:cBhvr>
                                        <p:cTn id="15" dur="250"/>
                                        <p:tgtEl>
                                          <p:spTgt spid="14"/>
                                        </p:tgtEl>
                                      </p:cBhvr>
                                    </p:animEffect>
                                    <p:set>
                                      <p:cBhvr>
                                        <p:cTn id="16" dur="1" fill="hold">
                                          <p:stCondLst>
                                            <p:cond delay="249"/>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50"/>
                                        <p:tgtEl>
                                          <p:spTgt spid="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5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5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25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250"/>
                                        <p:tgtEl>
                                          <p:spTgt spid="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25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250"/>
                                        <p:tgtEl>
                                          <p:spTgt spid="1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250"/>
                                        <p:tgtEl>
                                          <p:spTgt spid="13"/>
                                        </p:tgtEl>
                                      </p:cBhvr>
                                    </p:animEffect>
                                  </p:childTnLst>
                                </p:cTn>
                              </p:par>
                              <p:par>
                                <p:cTn id="46" presetID="42" presetClass="path" presetSubtype="0" accel="50000" decel="50000" fill="hold" grpId="2" nodeType="withEffect">
                                  <p:stCondLst>
                                    <p:cond delay="0"/>
                                  </p:stCondLst>
                                  <p:childTnLst>
                                    <p:animMotion origin="layout" path="M -3.61111E-6 -2.59259E-6 L -0.43767 0.00047 " pathEditMode="relative" rAng="0" ptsTypes="AA">
                                      <p:cBhvr>
                                        <p:cTn id="47" dur="2000" fill="hold"/>
                                        <p:tgtEl>
                                          <p:spTgt spid="5"/>
                                        </p:tgtEl>
                                        <p:attrNameLst>
                                          <p:attrName>ppt_x</p:attrName>
                                          <p:attrName>ppt_y</p:attrName>
                                        </p:attrNameLst>
                                      </p:cBhvr>
                                      <p:rCtr x="-21892" y="23"/>
                                    </p:animMotion>
                                  </p:childTnLst>
                                </p:cTn>
                              </p:par>
                              <p:par>
                                <p:cTn id="48" presetID="42" presetClass="path" presetSubtype="0" accel="50000" decel="50000" fill="hold" grpId="2" nodeType="withEffect">
                                  <p:stCondLst>
                                    <p:cond delay="0"/>
                                  </p:stCondLst>
                                  <p:childTnLst>
                                    <p:animMotion origin="layout" path="M 5E-6 3.7037E-6 L 0.07726 -0.09699 " pathEditMode="relative" rAng="0" ptsTypes="AA">
                                      <p:cBhvr>
                                        <p:cTn id="49" dur="2000" fill="hold"/>
                                        <p:tgtEl>
                                          <p:spTgt spid="6"/>
                                        </p:tgtEl>
                                        <p:attrNameLst>
                                          <p:attrName>ppt_x</p:attrName>
                                          <p:attrName>ppt_y</p:attrName>
                                        </p:attrNameLst>
                                      </p:cBhvr>
                                      <p:rCtr x="3854" y="-4861"/>
                                    </p:animMotion>
                                  </p:childTnLst>
                                </p:cTn>
                              </p:par>
                              <p:par>
                                <p:cTn id="50" presetID="42" presetClass="path" presetSubtype="0" accel="50000" decel="50000" fill="hold" grpId="2" nodeType="withEffect">
                                  <p:stCondLst>
                                    <p:cond delay="0"/>
                                  </p:stCondLst>
                                  <p:childTnLst>
                                    <p:animMotion origin="layout" path="M 4.44444E-6 -7.40741E-7 L -0.57309 -0.00023 " pathEditMode="relative" rAng="0" ptsTypes="AA">
                                      <p:cBhvr>
                                        <p:cTn id="51" dur="2000" fill="hold"/>
                                        <p:tgtEl>
                                          <p:spTgt spid="7"/>
                                        </p:tgtEl>
                                        <p:attrNameLst>
                                          <p:attrName>ppt_x</p:attrName>
                                          <p:attrName>ppt_y</p:attrName>
                                        </p:attrNameLst>
                                      </p:cBhvr>
                                      <p:rCtr x="-28663" y="-23"/>
                                    </p:animMotion>
                                  </p:childTnLst>
                                </p:cTn>
                              </p:par>
                              <p:par>
                                <p:cTn id="52" presetID="42" presetClass="path" presetSubtype="0" accel="50000" decel="50000" fill="hold" grpId="2" nodeType="withEffect">
                                  <p:stCondLst>
                                    <p:cond delay="0"/>
                                  </p:stCondLst>
                                  <p:childTnLst>
                                    <p:animMotion origin="layout" path="M 2.5E-6 1.11111E-6 L 0.02708 -0.00023 " pathEditMode="relative" rAng="0" ptsTypes="AA">
                                      <p:cBhvr>
                                        <p:cTn id="53" dur="2000" fill="hold"/>
                                        <p:tgtEl>
                                          <p:spTgt spid="8"/>
                                        </p:tgtEl>
                                        <p:attrNameLst>
                                          <p:attrName>ppt_x</p:attrName>
                                          <p:attrName>ppt_y</p:attrName>
                                        </p:attrNameLst>
                                      </p:cBhvr>
                                      <p:rCtr x="1354" y="-23"/>
                                    </p:animMotion>
                                  </p:childTnLst>
                                </p:cTn>
                              </p:par>
                              <p:par>
                                <p:cTn id="54" presetID="42" presetClass="path" presetSubtype="0" accel="50000" decel="50000" fill="hold" grpId="2" nodeType="withEffect">
                                  <p:stCondLst>
                                    <p:cond delay="0"/>
                                  </p:stCondLst>
                                  <p:childTnLst>
                                    <p:animMotion origin="layout" path="M -4.44444E-6 3.7037E-7 L -0.02031 0.00046 " pathEditMode="relative" rAng="0" ptsTypes="AA">
                                      <p:cBhvr>
                                        <p:cTn id="55" dur="2000" fill="hold"/>
                                        <p:tgtEl>
                                          <p:spTgt spid="9"/>
                                        </p:tgtEl>
                                        <p:attrNameLst>
                                          <p:attrName>ppt_x</p:attrName>
                                          <p:attrName>ppt_y</p:attrName>
                                        </p:attrNameLst>
                                      </p:cBhvr>
                                      <p:rCtr x="-1024" y="23"/>
                                    </p:animMotion>
                                  </p:childTnLst>
                                </p:cTn>
                              </p:par>
                              <p:par>
                                <p:cTn id="56" presetID="42" presetClass="path" presetSubtype="0" accel="50000" decel="50000" fill="hold" grpId="2" nodeType="withEffect">
                                  <p:stCondLst>
                                    <p:cond delay="0"/>
                                  </p:stCondLst>
                                  <p:childTnLst>
                                    <p:animMotion origin="layout" path="M 3.05556E-6 -4.07407E-6 L -0.62431 0.09769 " pathEditMode="relative" rAng="0" ptsTypes="AA">
                                      <p:cBhvr>
                                        <p:cTn id="57" dur="2000" fill="hold"/>
                                        <p:tgtEl>
                                          <p:spTgt spid="10"/>
                                        </p:tgtEl>
                                        <p:attrNameLst>
                                          <p:attrName>ppt_x</p:attrName>
                                          <p:attrName>ppt_y</p:attrName>
                                        </p:attrNameLst>
                                      </p:cBhvr>
                                      <p:rCtr x="-31215" y="4884"/>
                                    </p:animMotion>
                                  </p:childTnLst>
                                </p:cTn>
                              </p:par>
                              <p:par>
                                <p:cTn id="58" presetID="42" presetClass="path" presetSubtype="0" accel="50000" decel="50000" fill="hold" grpId="2" nodeType="withEffect">
                                  <p:stCondLst>
                                    <p:cond delay="0"/>
                                  </p:stCondLst>
                                  <p:childTnLst>
                                    <p:animMotion origin="layout" path="M 1.38889E-6 2.22222E-6 L 0.14028 -0.00047 " pathEditMode="relative" rAng="0" ptsTypes="AA">
                                      <p:cBhvr>
                                        <p:cTn id="59" dur="2000" fill="hold"/>
                                        <p:tgtEl>
                                          <p:spTgt spid="11"/>
                                        </p:tgtEl>
                                        <p:attrNameLst>
                                          <p:attrName>ppt_x</p:attrName>
                                          <p:attrName>ppt_y</p:attrName>
                                        </p:attrNameLst>
                                      </p:cBhvr>
                                      <p:rCtr x="7014" y="-23"/>
                                    </p:animMotion>
                                  </p:childTnLst>
                                </p:cTn>
                              </p:par>
                              <p:par>
                                <p:cTn id="60" presetID="42" presetClass="path" presetSubtype="0" accel="50000" decel="50000" fill="hold" grpId="2" nodeType="withEffect">
                                  <p:stCondLst>
                                    <p:cond delay="0"/>
                                  </p:stCondLst>
                                  <p:childTnLst>
                                    <p:animMotion origin="layout" path="M -3.33333E-6 2.22222E-6 L -0.48437 0.09768 " pathEditMode="relative" rAng="0" ptsTypes="AA">
                                      <p:cBhvr>
                                        <p:cTn id="61" dur="2000" fill="hold"/>
                                        <p:tgtEl>
                                          <p:spTgt spid="12"/>
                                        </p:tgtEl>
                                        <p:attrNameLst>
                                          <p:attrName>ppt_x</p:attrName>
                                          <p:attrName>ppt_y</p:attrName>
                                        </p:attrNameLst>
                                      </p:cBhvr>
                                      <p:rCtr x="-24219" y="4884"/>
                                    </p:animMotion>
                                  </p:childTnLst>
                                </p:cTn>
                              </p:par>
                              <p:par>
                                <p:cTn id="62" presetID="42" presetClass="path" presetSubtype="0" accel="50000" decel="50000" fill="hold" grpId="2" nodeType="withEffect">
                                  <p:stCondLst>
                                    <p:cond delay="0"/>
                                  </p:stCondLst>
                                  <p:childTnLst>
                                    <p:animMotion origin="layout" path="M 1.66667E-6 -2.96296E-6 L 0.21423 0.0007 " pathEditMode="relative" rAng="0" ptsTypes="AA">
                                      <p:cBhvr>
                                        <p:cTn id="63" dur="2000" fill="hold"/>
                                        <p:tgtEl>
                                          <p:spTgt spid="13"/>
                                        </p:tgtEl>
                                        <p:attrNameLst>
                                          <p:attrName>ppt_x</p:attrName>
                                          <p:attrName>ppt_y</p:attrName>
                                        </p:attrNameLst>
                                      </p:cBhvr>
                                      <p:rCtr x="10712" y="23"/>
                                    </p:animMotion>
                                  </p:childTnLst>
                                </p:cTn>
                              </p:par>
                              <p:par>
                                <p:cTn id="64" presetID="10" presetClass="exit" presetSubtype="0" fill="hold" grpId="1" nodeType="withEffect">
                                  <p:stCondLst>
                                    <p:cond delay="0"/>
                                  </p:stCondLst>
                                  <p:childTnLst>
                                    <p:animEffect transition="out" filter="fade">
                                      <p:cBhvr>
                                        <p:cTn id="65" dur="1250"/>
                                        <p:tgtEl>
                                          <p:spTgt spid="3074"/>
                                        </p:tgtEl>
                                      </p:cBhvr>
                                    </p:animEffect>
                                    <p:set>
                                      <p:cBhvr>
                                        <p:cTn id="66" dur="1" fill="hold">
                                          <p:stCondLst>
                                            <p:cond delay="1249"/>
                                          </p:stCondLst>
                                        </p:cTn>
                                        <p:tgtEl>
                                          <p:spTgt spid="3074"/>
                                        </p:tgtEl>
                                        <p:attrNameLst>
                                          <p:attrName>style.visibility</p:attrName>
                                        </p:attrNameLst>
                                      </p:cBhvr>
                                      <p:to>
                                        <p:strVal val="hidden"/>
                                      </p:to>
                                    </p:set>
                                  </p:childTnLst>
                                </p:cTn>
                              </p:par>
                            </p:childTnLst>
                          </p:cTn>
                        </p:par>
                        <p:par>
                          <p:cTn id="67" fill="hold">
                            <p:stCondLst>
                              <p:cond delay="2000"/>
                            </p:stCondLst>
                            <p:childTnLst>
                              <p:par>
                                <p:cTn id="68" presetID="10" presetClass="entr" presetSubtype="0" fill="hold" grpId="0" nodeType="after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fade">
                                      <p:cBhvr>
                                        <p:cTn id="70" dur="250"/>
                                        <p:tgtEl>
                                          <p:spTgt spid="4"/>
                                        </p:tgtEl>
                                      </p:cBhvr>
                                    </p:animEffect>
                                  </p:childTnLst>
                                </p:cTn>
                              </p:par>
                              <p:par>
                                <p:cTn id="71" presetID="10" presetClass="exit" presetSubtype="0" fill="hold" grpId="1" nodeType="withEffect">
                                  <p:stCondLst>
                                    <p:cond delay="0"/>
                                  </p:stCondLst>
                                  <p:childTnLst>
                                    <p:animEffect transition="out" filter="fade">
                                      <p:cBhvr>
                                        <p:cTn id="72" dur="500"/>
                                        <p:tgtEl>
                                          <p:spTgt spid="5"/>
                                        </p:tgtEl>
                                      </p:cBhvr>
                                    </p:animEffect>
                                    <p:set>
                                      <p:cBhvr>
                                        <p:cTn id="73" dur="1" fill="hold">
                                          <p:stCondLst>
                                            <p:cond delay="499"/>
                                          </p:stCondLst>
                                        </p:cTn>
                                        <p:tgtEl>
                                          <p:spTgt spid="5"/>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6"/>
                                        </p:tgtEl>
                                      </p:cBhvr>
                                    </p:animEffect>
                                    <p:set>
                                      <p:cBhvr>
                                        <p:cTn id="76" dur="1" fill="hold">
                                          <p:stCondLst>
                                            <p:cond delay="499"/>
                                          </p:stCondLst>
                                        </p:cTn>
                                        <p:tgtEl>
                                          <p:spTgt spid="6"/>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7"/>
                                        </p:tgtEl>
                                      </p:cBhvr>
                                    </p:animEffect>
                                    <p:set>
                                      <p:cBhvr>
                                        <p:cTn id="79" dur="1" fill="hold">
                                          <p:stCondLst>
                                            <p:cond delay="499"/>
                                          </p:stCondLst>
                                        </p:cTn>
                                        <p:tgtEl>
                                          <p:spTgt spid="7"/>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8"/>
                                        </p:tgtEl>
                                      </p:cBhvr>
                                    </p:animEffect>
                                    <p:set>
                                      <p:cBhvr>
                                        <p:cTn id="82" dur="1" fill="hold">
                                          <p:stCondLst>
                                            <p:cond delay="499"/>
                                          </p:stCondLst>
                                        </p:cTn>
                                        <p:tgtEl>
                                          <p:spTgt spid="8"/>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9"/>
                                        </p:tgtEl>
                                      </p:cBhvr>
                                    </p:animEffect>
                                    <p:set>
                                      <p:cBhvr>
                                        <p:cTn id="85" dur="1" fill="hold">
                                          <p:stCondLst>
                                            <p:cond delay="499"/>
                                          </p:stCondLst>
                                        </p:cTn>
                                        <p:tgtEl>
                                          <p:spTgt spid="9"/>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0"/>
                                        </p:tgtEl>
                                      </p:cBhvr>
                                    </p:animEffect>
                                    <p:set>
                                      <p:cBhvr>
                                        <p:cTn id="88" dur="1" fill="hold">
                                          <p:stCondLst>
                                            <p:cond delay="499"/>
                                          </p:stCondLst>
                                        </p:cTn>
                                        <p:tgtEl>
                                          <p:spTgt spid="10"/>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1"/>
                                        </p:tgtEl>
                                      </p:cBhvr>
                                    </p:animEffect>
                                    <p:set>
                                      <p:cBhvr>
                                        <p:cTn id="91" dur="1" fill="hold">
                                          <p:stCondLst>
                                            <p:cond delay="499"/>
                                          </p:stCondLst>
                                        </p:cTn>
                                        <p:tgtEl>
                                          <p:spTgt spid="11"/>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2"/>
                                        </p:tgtEl>
                                      </p:cBhvr>
                                    </p:animEffect>
                                    <p:set>
                                      <p:cBhvr>
                                        <p:cTn id="94" dur="1" fill="hold">
                                          <p:stCondLst>
                                            <p:cond delay="499"/>
                                          </p:stCondLst>
                                        </p:cTn>
                                        <p:tgtEl>
                                          <p:spTgt spid="12"/>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3"/>
                                        </p:tgtEl>
                                      </p:cBhvr>
                                    </p:animEffect>
                                    <p:set>
                                      <p:cBhvr>
                                        <p:cTn id="9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14" grpId="1"/>
      <p:bldP spid="4" grpId="0"/>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BA32B8-88DE-419E-BD39-DEF6903FAA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B2EDC494-AE71-4A21-9182-0C2942021659}"/>
              </a:ext>
            </a:extLst>
          </p:cNvPr>
          <p:cNvSpPr txBox="1">
            <a:spLocks/>
          </p:cNvSpPr>
          <p:nvPr/>
        </p:nvSpPr>
        <p:spPr>
          <a:xfrm>
            <a:off x="1872456" y="2773628"/>
            <a:ext cx="6776472"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but through love serve one</a:t>
            </a:r>
          </a:p>
        </p:txBody>
      </p:sp>
      <p:sp>
        <p:nvSpPr>
          <p:cNvPr id="7" name="Title 1">
            <a:extLst>
              <a:ext uri="{FF2B5EF4-FFF2-40B4-BE49-F238E27FC236}">
                <a16:creationId xmlns:a16="http://schemas.microsoft.com/office/drawing/2014/main" id="{1F5E6464-0E6D-479D-B225-F6BC074368AA}"/>
              </a:ext>
            </a:extLst>
          </p:cNvPr>
          <p:cNvSpPr txBox="1">
            <a:spLocks/>
          </p:cNvSpPr>
          <p:nvPr/>
        </p:nvSpPr>
        <p:spPr>
          <a:xfrm>
            <a:off x="463550" y="3443553"/>
            <a:ext cx="225414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00B0F0"/>
                  </a:solidFill>
                  <a:prstDash val="solid"/>
                </a:ln>
                <a:solidFill>
                  <a:srgbClr val="00FFFF"/>
                </a:solidFill>
                <a:effectLst>
                  <a:outerShdw blurRad="63500" dir="3600000" algn="tl" rotWithShape="0">
                    <a:srgbClr val="000000">
                      <a:alpha val="70000"/>
                    </a:srgbClr>
                  </a:outerShdw>
                </a:effectLst>
                <a:uLnTx/>
                <a:uFillTx/>
                <a:latin typeface="Calibri" panose="020F0502020204030204" pitchFamily="34" charset="0"/>
                <a:ea typeface="+mj-ea"/>
                <a:cs typeface="+mj-cs"/>
              </a:rPr>
              <a:t>another</a:t>
            </a:r>
          </a:p>
        </p:txBody>
      </p:sp>
      <p:sp>
        <p:nvSpPr>
          <p:cNvPr id="3074" name="Rectangle 2"/>
          <p:cNvSpPr>
            <a:spLocks noGrp="1" noChangeArrowheads="1"/>
          </p:cNvSpPr>
          <p:nvPr>
            <p:ph type="title"/>
          </p:nvPr>
        </p:nvSpPr>
        <p:spPr>
          <a:xfrm>
            <a:off x="457200" y="621100"/>
            <a:ext cx="8229600" cy="561579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For you, brethren, have been called to liberty; only do not use liberty as an opportunity for the flesh, but through love serve one another. For all the law is fulfilled in one word, even in this: "You shall love your neighbor as yourself." </a:t>
            </a:r>
            <a:r>
              <a:rPr lang="en-US" altLang="en-US" sz="3200" b="1" i="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Galatians 5:13-14 </a:t>
            </a:r>
          </a:p>
        </p:txBody>
      </p:sp>
      <p:sp>
        <p:nvSpPr>
          <p:cNvPr id="4" name="Title 1">
            <a:extLst>
              <a:ext uri="{FF2B5EF4-FFF2-40B4-BE49-F238E27FC236}">
                <a16:creationId xmlns:a16="http://schemas.microsoft.com/office/drawing/2014/main" id="{1567E97A-4264-47BD-A7CB-A8DBB7B8A596}"/>
              </a:ext>
            </a:extLst>
          </p:cNvPr>
          <p:cNvSpPr txBox="1">
            <a:spLocks/>
          </p:cNvSpPr>
          <p:nvPr/>
        </p:nvSpPr>
        <p:spPr>
          <a:xfrm>
            <a:off x="1600200" y="1672661"/>
            <a:ext cx="2768600" cy="1092843"/>
          </a:xfrm>
          <a:prstGeom prst="rect">
            <a:avLst/>
          </a:prstGeom>
        </p:spPr>
        <p:txBody>
          <a:bodyPr vert="horz" lIns="91440" tIns="45720" rIns="91440" bIns="45720" rtlCol="0" anchor="ctr">
            <a:prstTxWarp prst="textStop">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800" b="1" spc="50" dirty="0">
                <a:ln w="11430">
                  <a:solidFill>
                    <a:schemeClr val="bg1"/>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27000">
                    <a:schemeClr val="tx1">
                      <a:alpha val="80000"/>
                    </a:schemeClr>
                  </a:glow>
                  <a:outerShdw blurRad="76200" dist="50800" dir="5400000" algn="tl" rotWithShape="0">
                    <a:srgbClr val="000000">
                      <a:alpha val="65000"/>
                    </a:srgbClr>
                  </a:outerShdw>
                </a:effectLst>
                <a:latin typeface="Calibri" panose="020F0502020204030204" pitchFamily="34" charset="0"/>
                <a:ea typeface="+mn-ea"/>
                <a:cs typeface="+mn-cs"/>
              </a:rPr>
              <a:t>freedom</a:t>
            </a:r>
          </a:p>
        </p:txBody>
      </p:sp>
      <p:sp>
        <p:nvSpPr>
          <p:cNvPr id="6" name="Rectangle 2">
            <a:extLst>
              <a:ext uri="{FF2B5EF4-FFF2-40B4-BE49-F238E27FC236}">
                <a16:creationId xmlns:a16="http://schemas.microsoft.com/office/drawing/2014/main" id="{322316F8-61EE-4B24-9604-779BAFC790E4}"/>
              </a:ext>
            </a:extLst>
          </p:cNvPr>
          <p:cNvSpPr txBox="1">
            <a:spLocks noChangeArrowheads="1"/>
          </p:cNvSpPr>
          <p:nvPr/>
        </p:nvSpPr>
        <p:spPr bwMode="auto">
          <a:xfrm>
            <a:off x="1896269" y="2712244"/>
            <a:ext cx="6731000" cy="762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but through love serve one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Sun 1">
            <a:extLst>
              <a:ext uri="{FF2B5EF4-FFF2-40B4-BE49-F238E27FC236}">
                <a16:creationId xmlns:a16="http://schemas.microsoft.com/office/drawing/2014/main" id="{0A24A9B4-C1B0-477D-8C14-E548CFE05A72}"/>
              </a:ext>
            </a:extLst>
          </p:cNvPr>
          <p:cNvSpPr/>
          <p:nvPr/>
        </p:nvSpPr>
        <p:spPr>
          <a:xfrm>
            <a:off x="6656657" y="3029188"/>
            <a:ext cx="257577" cy="283335"/>
          </a:xfrm>
          <a:prstGeom prst="sun">
            <a:avLst>
              <a:gd name="adj" fmla="val 39549"/>
            </a:avLst>
          </a:prstGeom>
          <a:solidFill>
            <a:srgbClr val="FFFF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6" name="Straight Arrow Connector 9">
            <a:extLst>
              <a:ext uri="{FF2B5EF4-FFF2-40B4-BE49-F238E27FC236}">
                <a16:creationId xmlns:a16="http://schemas.microsoft.com/office/drawing/2014/main" id="{F1FDED83-E9B5-425B-ADD3-DC194EA4A518}"/>
              </a:ext>
            </a:extLst>
          </p:cNvPr>
          <p:cNvCxnSpPr>
            <a:cxnSpLocks/>
          </p:cNvCxnSpPr>
          <p:nvPr/>
        </p:nvCxnSpPr>
        <p:spPr>
          <a:xfrm flipV="1">
            <a:off x="6906305" y="2330905"/>
            <a:ext cx="898956" cy="752134"/>
          </a:xfrm>
          <a:prstGeom prst="straightConnector1">
            <a:avLst/>
          </a:prstGeom>
          <a:ln w="508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0">
            <a:extLst>
              <a:ext uri="{FF2B5EF4-FFF2-40B4-BE49-F238E27FC236}">
                <a16:creationId xmlns:a16="http://schemas.microsoft.com/office/drawing/2014/main" id="{E16BEA9D-A50A-471A-A92A-A933515EE8CF}"/>
              </a:ext>
            </a:extLst>
          </p:cNvPr>
          <p:cNvCxnSpPr>
            <a:cxnSpLocks/>
          </p:cNvCxnSpPr>
          <p:nvPr/>
        </p:nvCxnSpPr>
        <p:spPr>
          <a:xfrm flipH="1" flipV="1">
            <a:off x="6420598" y="1338128"/>
            <a:ext cx="347595" cy="1685380"/>
          </a:xfrm>
          <a:prstGeom prst="straightConnector1">
            <a:avLst/>
          </a:prstGeom>
          <a:ln w="508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2">
            <a:extLst>
              <a:ext uri="{FF2B5EF4-FFF2-40B4-BE49-F238E27FC236}">
                <a16:creationId xmlns:a16="http://schemas.microsoft.com/office/drawing/2014/main" id="{3E235C27-EAEC-4D6E-B518-4A9FF06C76D3}"/>
              </a:ext>
            </a:extLst>
          </p:cNvPr>
          <p:cNvCxnSpPr>
            <a:cxnSpLocks/>
          </p:cNvCxnSpPr>
          <p:nvPr/>
        </p:nvCxnSpPr>
        <p:spPr>
          <a:xfrm flipV="1">
            <a:off x="6930118" y="3036299"/>
            <a:ext cx="1293155" cy="125323"/>
          </a:xfrm>
          <a:prstGeom prst="straightConnector1">
            <a:avLst/>
          </a:prstGeom>
          <a:ln w="508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4">
            <a:extLst>
              <a:ext uri="{FF2B5EF4-FFF2-40B4-BE49-F238E27FC236}">
                <a16:creationId xmlns:a16="http://schemas.microsoft.com/office/drawing/2014/main" id="{7B2509E0-2406-440B-88AC-5046D1297DC7}"/>
              </a:ext>
            </a:extLst>
          </p:cNvPr>
          <p:cNvCxnSpPr>
            <a:cxnSpLocks/>
          </p:cNvCxnSpPr>
          <p:nvPr/>
        </p:nvCxnSpPr>
        <p:spPr>
          <a:xfrm>
            <a:off x="6920593" y="3237821"/>
            <a:ext cx="1565946" cy="686752"/>
          </a:xfrm>
          <a:prstGeom prst="straightConnector1">
            <a:avLst/>
          </a:prstGeom>
          <a:ln w="508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7">
            <a:extLst>
              <a:ext uri="{FF2B5EF4-FFF2-40B4-BE49-F238E27FC236}">
                <a16:creationId xmlns:a16="http://schemas.microsoft.com/office/drawing/2014/main" id="{5C57AF1C-5C0D-491C-A796-7048A763EE9E}"/>
              </a:ext>
            </a:extLst>
          </p:cNvPr>
          <p:cNvCxnSpPr>
            <a:cxnSpLocks/>
          </p:cNvCxnSpPr>
          <p:nvPr/>
        </p:nvCxnSpPr>
        <p:spPr>
          <a:xfrm>
            <a:off x="6889637" y="3275921"/>
            <a:ext cx="1639105" cy="1956947"/>
          </a:xfrm>
          <a:prstGeom prst="straightConnector1">
            <a:avLst/>
          </a:prstGeom>
          <a:ln w="508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C67B328-CCB5-48DD-9F67-AB1FCB2E7DD6}"/>
              </a:ext>
            </a:extLst>
          </p:cNvPr>
          <p:cNvCxnSpPr>
            <a:cxnSpLocks/>
          </p:cNvCxnSpPr>
          <p:nvPr/>
        </p:nvCxnSpPr>
        <p:spPr>
          <a:xfrm>
            <a:off x="6842012" y="3311639"/>
            <a:ext cx="1253038" cy="3264694"/>
          </a:xfrm>
          <a:prstGeom prst="straightConnector1">
            <a:avLst/>
          </a:prstGeom>
          <a:ln w="508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3">
            <a:extLst>
              <a:ext uri="{FF2B5EF4-FFF2-40B4-BE49-F238E27FC236}">
                <a16:creationId xmlns:a16="http://schemas.microsoft.com/office/drawing/2014/main" id="{89FED824-3F84-45A8-BD7E-25F678F83214}"/>
              </a:ext>
            </a:extLst>
          </p:cNvPr>
          <p:cNvCxnSpPr>
            <a:cxnSpLocks/>
          </p:cNvCxnSpPr>
          <p:nvPr/>
        </p:nvCxnSpPr>
        <p:spPr>
          <a:xfrm>
            <a:off x="6792005" y="3323546"/>
            <a:ext cx="51761" cy="3252787"/>
          </a:xfrm>
          <a:prstGeom prst="straightConnector1">
            <a:avLst/>
          </a:prstGeom>
          <a:ln w="508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6">
            <a:extLst>
              <a:ext uri="{FF2B5EF4-FFF2-40B4-BE49-F238E27FC236}">
                <a16:creationId xmlns:a16="http://schemas.microsoft.com/office/drawing/2014/main" id="{6A098BE5-66E8-45F7-BC56-A34FE5C33719}"/>
              </a:ext>
            </a:extLst>
          </p:cNvPr>
          <p:cNvCxnSpPr>
            <a:cxnSpLocks/>
          </p:cNvCxnSpPr>
          <p:nvPr/>
        </p:nvCxnSpPr>
        <p:spPr>
          <a:xfrm flipH="1">
            <a:off x="5809050" y="3311639"/>
            <a:ext cx="932949" cy="3264694"/>
          </a:xfrm>
          <a:prstGeom prst="straightConnector1">
            <a:avLst/>
          </a:prstGeom>
          <a:ln w="508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30">
            <a:extLst>
              <a:ext uri="{FF2B5EF4-FFF2-40B4-BE49-F238E27FC236}">
                <a16:creationId xmlns:a16="http://schemas.microsoft.com/office/drawing/2014/main" id="{B5C1DCC0-0D90-4BD4-890C-4EFE274C056B}"/>
              </a:ext>
            </a:extLst>
          </p:cNvPr>
          <p:cNvCxnSpPr>
            <a:cxnSpLocks/>
          </p:cNvCxnSpPr>
          <p:nvPr/>
        </p:nvCxnSpPr>
        <p:spPr>
          <a:xfrm flipH="1">
            <a:off x="4512416" y="3290208"/>
            <a:ext cx="2186721" cy="3286125"/>
          </a:xfrm>
          <a:prstGeom prst="straightConnector1">
            <a:avLst/>
          </a:prstGeom>
          <a:ln w="508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34">
            <a:extLst>
              <a:ext uri="{FF2B5EF4-FFF2-40B4-BE49-F238E27FC236}">
                <a16:creationId xmlns:a16="http://schemas.microsoft.com/office/drawing/2014/main" id="{8272036E-4021-419E-B777-06449C225F54}"/>
              </a:ext>
            </a:extLst>
          </p:cNvPr>
          <p:cNvCxnSpPr>
            <a:cxnSpLocks/>
          </p:cNvCxnSpPr>
          <p:nvPr/>
        </p:nvCxnSpPr>
        <p:spPr>
          <a:xfrm flipH="1">
            <a:off x="3703525" y="3261633"/>
            <a:ext cx="2971799" cy="2238522"/>
          </a:xfrm>
          <a:prstGeom prst="straightConnector1">
            <a:avLst/>
          </a:prstGeom>
          <a:ln w="508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38">
            <a:extLst>
              <a:ext uri="{FF2B5EF4-FFF2-40B4-BE49-F238E27FC236}">
                <a16:creationId xmlns:a16="http://schemas.microsoft.com/office/drawing/2014/main" id="{D834AEF6-C0CE-49CD-B6C2-B05C71392170}"/>
              </a:ext>
            </a:extLst>
          </p:cNvPr>
          <p:cNvCxnSpPr>
            <a:cxnSpLocks/>
          </p:cNvCxnSpPr>
          <p:nvPr/>
        </p:nvCxnSpPr>
        <p:spPr>
          <a:xfrm flipH="1">
            <a:off x="3703525" y="3206864"/>
            <a:ext cx="2950368" cy="752878"/>
          </a:xfrm>
          <a:prstGeom prst="straightConnector1">
            <a:avLst/>
          </a:prstGeom>
          <a:ln w="508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41">
            <a:extLst>
              <a:ext uri="{FF2B5EF4-FFF2-40B4-BE49-F238E27FC236}">
                <a16:creationId xmlns:a16="http://schemas.microsoft.com/office/drawing/2014/main" id="{CD235931-25C6-4E30-866F-3A49A21C4F25}"/>
              </a:ext>
            </a:extLst>
          </p:cNvPr>
          <p:cNvCxnSpPr>
            <a:cxnSpLocks/>
          </p:cNvCxnSpPr>
          <p:nvPr/>
        </p:nvCxnSpPr>
        <p:spPr>
          <a:xfrm flipH="1" flipV="1">
            <a:off x="3703524" y="2671083"/>
            <a:ext cx="2950369" cy="483395"/>
          </a:xfrm>
          <a:prstGeom prst="straightConnector1">
            <a:avLst/>
          </a:prstGeom>
          <a:ln w="508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44">
            <a:extLst>
              <a:ext uri="{FF2B5EF4-FFF2-40B4-BE49-F238E27FC236}">
                <a16:creationId xmlns:a16="http://schemas.microsoft.com/office/drawing/2014/main" id="{3E988DB6-AD59-4144-9950-0552AACF1F1E}"/>
              </a:ext>
            </a:extLst>
          </p:cNvPr>
          <p:cNvCxnSpPr>
            <a:cxnSpLocks/>
          </p:cNvCxnSpPr>
          <p:nvPr/>
        </p:nvCxnSpPr>
        <p:spPr>
          <a:xfrm flipH="1" flipV="1">
            <a:off x="3703525" y="1202475"/>
            <a:ext cx="2969418" cy="1897233"/>
          </a:xfrm>
          <a:prstGeom prst="straightConnector1">
            <a:avLst/>
          </a:prstGeom>
          <a:ln w="508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48">
            <a:extLst>
              <a:ext uri="{FF2B5EF4-FFF2-40B4-BE49-F238E27FC236}">
                <a16:creationId xmlns:a16="http://schemas.microsoft.com/office/drawing/2014/main" id="{E382C885-3303-4A84-848D-5CDDD71D7BE8}"/>
              </a:ext>
            </a:extLst>
          </p:cNvPr>
          <p:cNvCxnSpPr>
            <a:cxnSpLocks/>
          </p:cNvCxnSpPr>
          <p:nvPr/>
        </p:nvCxnSpPr>
        <p:spPr>
          <a:xfrm flipH="1" flipV="1">
            <a:off x="5297193" y="985430"/>
            <a:ext cx="1418613" cy="2066653"/>
          </a:xfrm>
          <a:prstGeom prst="straightConnector1">
            <a:avLst/>
          </a:prstGeom>
          <a:ln w="508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105">
            <a:extLst>
              <a:ext uri="{FF2B5EF4-FFF2-40B4-BE49-F238E27FC236}">
                <a16:creationId xmlns:a16="http://schemas.microsoft.com/office/drawing/2014/main" id="{16689B30-3C34-42B0-84CD-456714993377}"/>
              </a:ext>
            </a:extLst>
          </p:cNvPr>
          <p:cNvCxnSpPr>
            <a:cxnSpLocks/>
          </p:cNvCxnSpPr>
          <p:nvPr/>
        </p:nvCxnSpPr>
        <p:spPr>
          <a:xfrm flipV="1">
            <a:off x="6844393" y="1821453"/>
            <a:ext cx="386102" cy="1211580"/>
          </a:xfrm>
          <a:prstGeom prst="straightConnector1">
            <a:avLst/>
          </a:prstGeom>
          <a:ln w="508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
        <p:nvSpPr>
          <p:cNvPr id="31" name="16-Point Star 3">
            <a:extLst>
              <a:ext uri="{FF2B5EF4-FFF2-40B4-BE49-F238E27FC236}">
                <a16:creationId xmlns:a16="http://schemas.microsoft.com/office/drawing/2014/main" id="{8FAEB7CD-7B25-4239-A956-74213333038F}"/>
              </a:ext>
            </a:extLst>
          </p:cNvPr>
          <p:cNvSpPr/>
          <p:nvPr/>
        </p:nvSpPr>
        <p:spPr>
          <a:xfrm>
            <a:off x="6513546" y="2933441"/>
            <a:ext cx="540327" cy="477597"/>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2" name="4-Point Star 4">
            <a:extLst>
              <a:ext uri="{FF2B5EF4-FFF2-40B4-BE49-F238E27FC236}">
                <a16:creationId xmlns:a16="http://schemas.microsoft.com/office/drawing/2014/main" id="{B11D0118-C0A0-46E2-99A7-C717AA61BAE6}"/>
              </a:ext>
            </a:extLst>
          </p:cNvPr>
          <p:cNvSpPr/>
          <p:nvPr/>
        </p:nvSpPr>
        <p:spPr>
          <a:xfrm>
            <a:off x="6506073" y="2919580"/>
            <a:ext cx="540327" cy="505691"/>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Rectangle 2">
            <a:extLst>
              <a:ext uri="{FF2B5EF4-FFF2-40B4-BE49-F238E27FC236}">
                <a16:creationId xmlns:a16="http://schemas.microsoft.com/office/drawing/2014/main" id="{58F3EFA1-9518-40DA-95BD-CD24F80C8C08}"/>
              </a:ext>
            </a:extLst>
          </p:cNvPr>
          <p:cNvSpPr txBox="1">
            <a:spLocks noChangeArrowheads="1"/>
          </p:cNvSpPr>
          <p:nvPr/>
        </p:nvSpPr>
        <p:spPr bwMode="auto">
          <a:xfrm>
            <a:off x="442913" y="3386138"/>
            <a:ext cx="2303583" cy="756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another</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12" name="Picture 18">
            <a:extLst>
              <a:ext uri="{FF2B5EF4-FFF2-40B4-BE49-F238E27FC236}">
                <a16:creationId xmlns:a16="http://schemas.microsoft.com/office/drawing/2014/main" id="{F7195AFA-C349-48BF-B205-259C64C3B37D}"/>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Rounded Rectangle 42">
            <a:extLst>
              <a:ext uri="{FF2B5EF4-FFF2-40B4-BE49-F238E27FC236}">
                <a16:creationId xmlns:a16="http://schemas.microsoft.com/office/drawing/2014/main" id="{26A0EDBB-94F1-4894-949C-F4612A94057A}"/>
              </a:ext>
            </a:extLst>
          </p:cNvPr>
          <p:cNvSpPr/>
          <p:nvPr/>
        </p:nvSpPr>
        <p:spPr>
          <a:xfrm>
            <a:off x="4897677" y="2718148"/>
            <a:ext cx="1290181" cy="814192"/>
          </a:xfrm>
          <a:prstGeom prst="roundRect">
            <a:avLst/>
          </a:prstGeom>
          <a:blipFill>
            <a:blip r:embed="rId7"/>
            <a:stretch>
              <a:fillRect/>
            </a:stretch>
          </a:blipFill>
          <a:ln w="25400" cap="flat" cmpd="sng" algn="ctr">
            <a:noFill/>
            <a:prstDash val="solid"/>
          </a:ln>
          <a:effectLst>
            <a:softEdge rad="122129"/>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43">
            <a:extLst>
              <a:ext uri="{FF2B5EF4-FFF2-40B4-BE49-F238E27FC236}">
                <a16:creationId xmlns:a16="http://schemas.microsoft.com/office/drawing/2014/main" id="{BA808641-731B-4789-93B5-46DDF37D3EA9}"/>
              </a:ext>
            </a:extLst>
          </p:cNvPr>
          <p:cNvSpPr/>
          <p:nvPr/>
        </p:nvSpPr>
        <p:spPr>
          <a:xfrm>
            <a:off x="3507288" y="3382028"/>
            <a:ext cx="5185775" cy="851770"/>
          </a:xfrm>
          <a:prstGeom prst="roundRect">
            <a:avLst/>
          </a:prstGeom>
          <a:blipFill>
            <a:blip r:embed="rId8"/>
            <a:stretch>
              <a:fillRect/>
            </a:stretch>
          </a:blipFill>
          <a:ln w="25400" cap="flat" cmpd="sng" algn="ctr">
            <a:noFill/>
            <a:prstDash val="solid"/>
          </a:ln>
          <a:effectLst>
            <a:softEdge rad="127000"/>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44263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upLef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stCondLst>
                                            <p:cond delay="0"/>
                                          </p:stCondLst>
                                        </p:cTn>
                                        <p:tgtEl>
                                          <p:spTgt spid="4"/>
                                        </p:tgtEl>
                                      </p:cBhvr>
                                    </p:animEffect>
                                    <p:anim to="" calcmode="lin" valueType="num">
                                      <p:cBhvr>
                                        <p:cTn id="13"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14"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750"/>
                                        <p:tgtEl>
                                          <p:spTgt spid="5"/>
                                        </p:tgtEl>
                                      </p:cBhvr>
                                    </p:animEffect>
                                  </p:childTnLst>
                                </p:cTn>
                              </p:par>
                              <p:par>
                                <p:cTn id="20" presetID="18" presetClass="emph" presetSubtype="0" fill="hold" grpId="1" nodeType="withEffect">
                                  <p:stCondLst>
                                    <p:cond delay="0"/>
                                  </p:stCondLst>
                                  <p:childTnLst>
                                    <p:set>
                                      <p:cBhvr override="childStyle">
                                        <p:cTn id="21" dur="750" fill="hold"/>
                                        <p:tgtEl>
                                          <p:spTgt spid="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750"/>
                                        <p:tgtEl>
                                          <p:spTgt spid="6"/>
                                        </p:tgtEl>
                                      </p:cBhvr>
                                    </p:animEffect>
                                  </p:childTnLst>
                                </p:cTn>
                              </p:par>
                              <p:par>
                                <p:cTn id="25" presetID="22" presetClass="entr" presetSubtype="8" fill="hold" grpId="0" nodeType="withEffect">
                                  <p:stCondLst>
                                    <p:cond delay="65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18" presetClass="emph" presetSubtype="0" fill="hold" grpId="1" nodeType="withEffect">
                                  <p:stCondLst>
                                    <p:cond delay="650"/>
                                  </p:stCondLst>
                                  <p:childTnLst>
                                    <p:set>
                                      <p:cBhvr override="childStyle">
                                        <p:cTn id="29" dur="500" fill="hold"/>
                                        <p:tgtEl>
                                          <p:spTgt spid="7"/>
                                        </p:tgtEl>
                                        <p:attrNameLst>
                                          <p:attrName>style.textDecorationUnderline</p:attrName>
                                        </p:attrNameLst>
                                      </p:cBhvr>
                                      <p:to>
                                        <p:strVal val="true"/>
                                      </p:to>
                                    </p:set>
                                  </p:childTnLst>
                                </p:cTn>
                              </p:par>
                              <p:par>
                                <p:cTn id="30" presetID="22" presetClass="entr" presetSubtype="8" fill="hold" grpId="0" nodeType="withEffect">
                                  <p:stCondLst>
                                    <p:cond delay="65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childTnLst>
                                </p:cTn>
                              </p:par>
                              <p:par>
                                <p:cTn id="39" presetID="22" presetClass="entr" presetSubtype="4"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par>
                                <p:cTn id="42" presetID="22" presetClass="entr" presetSubtype="4" fill="hold" nodeType="withEffect">
                                  <p:stCondLst>
                                    <p:cond delay="100"/>
                                  </p:stCondLst>
                                  <p:childTnLst>
                                    <p:set>
                                      <p:cBhvr>
                                        <p:cTn id="43" dur="1" fill="hold">
                                          <p:stCondLst>
                                            <p:cond delay="0"/>
                                          </p:stCondLst>
                                        </p:cTn>
                                        <p:tgtEl>
                                          <p:spTgt spid="30"/>
                                        </p:tgtEl>
                                        <p:attrNameLst>
                                          <p:attrName>style.visibility</p:attrName>
                                        </p:attrNameLst>
                                      </p:cBhvr>
                                      <p:to>
                                        <p:strVal val="visible"/>
                                      </p:to>
                                    </p:set>
                                    <p:animEffect transition="in" filter="wipe(down)">
                                      <p:cBhvr>
                                        <p:cTn id="44" dur="500"/>
                                        <p:tgtEl>
                                          <p:spTgt spid="30"/>
                                        </p:tgtEl>
                                      </p:cBhvr>
                                    </p:animEffect>
                                  </p:childTnLst>
                                </p:cTn>
                              </p:par>
                              <p:par>
                                <p:cTn id="45" presetID="22" presetClass="entr" presetSubtype="4" fill="hold" nodeType="withEffect">
                                  <p:stCondLst>
                                    <p:cond delay="20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cTn>
                              </p:par>
                              <p:par>
                                <p:cTn id="48" presetID="22" presetClass="entr" presetSubtype="8" fill="hold" nodeType="withEffect">
                                  <p:stCondLst>
                                    <p:cond delay="300"/>
                                  </p:stCondLst>
                                  <p:childTnLst>
                                    <p:set>
                                      <p:cBhvr>
                                        <p:cTn id="49" dur="1" fill="hold">
                                          <p:stCondLst>
                                            <p:cond delay="0"/>
                                          </p:stCondLst>
                                        </p:cTn>
                                        <p:tgtEl>
                                          <p:spTgt spid="18"/>
                                        </p:tgtEl>
                                        <p:attrNameLst>
                                          <p:attrName>style.visibility</p:attrName>
                                        </p:attrNameLst>
                                      </p:cBhvr>
                                      <p:to>
                                        <p:strVal val="visible"/>
                                      </p:to>
                                    </p:set>
                                    <p:animEffect transition="in" filter="wipe(left)">
                                      <p:cBhvr>
                                        <p:cTn id="50" dur="500"/>
                                        <p:tgtEl>
                                          <p:spTgt spid="18"/>
                                        </p:tgtEl>
                                      </p:cBhvr>
                                    </p:animEffect>
                                  </p:childTnLst>
                                </p:cTn>
                              </p:par>
                              <p:par>
                                <p:cTn id="51" presetID="22" presetClass="entr" presetSubtype="8" fill="hold" nodeType="withEffect">
                                  <p:stCondLst>
                                    <p:cond delay="400"/>
                                  </p:stCondLst>
                                  <p:childTnLst>
                                    <p:set>
                                      <p:cBhvr>
                                        <p:cTn id="52" dur="1" fill="hold">
                                          <p:stCondLst>
                                            <p:cond delay="0"/>
                                          </p:stCondLst>
                                        </p:cTn>
                                        <p:tgtEl>
                                          <p:spTgt spid="19"/>
                                        </p:tgtEl>
                                        <p:attrNameLst>
                                          <p:attrName>style.visibility</p:attrName>
                                        </p:attrNameLst>
                                      </p:cBhvr>
                                      <p:to>
                                        <p:strVal val="visible"/>
                                      </p:to>
                                    </p:set>
                                    <p:animEffect transition="in" filter="wipe(left)">
                                      <p:cBhvr>
                                        <p:cTn id="53" dur="500"/>
                                        <p:tgtEl>
                                          <p:spTgt spid="19"/>
                                        </p:tgtEl>
                                      </p:cBhvr>
                                    </p:animEffect>
                                  </p:childTnLst>
                                </p:cTn>
                              </p:par>
                              <p:par>
                                <p:cTn id="54" presetID="22" presetClass="entr" presetSubtype="1" fill="hold" nodeType="withEffect">
                                  <p:stCondLst>
                                    <p:cond delay="500"/>
                                  </p:stCondLst>
                                  <p:childTnLst>
                                    <p:set>
                                      <p:cBhvr>
                                        <p:cTn id="55" dur="1" fill="hold">
                                          <p:stCondLst>
                                            <p:cond delay="0"/>
                                          </p:stCondLst>
                                        </p:cTn>
                                        <p:tgtEl>
                                          <p:spTgt spid="20"/>
                                        </p:tgtEl>
                                        <p:attrNameLst>
                                          <p:attrName>style.visibility</p:attrName>
                                        </p:attrNameLst>
                                      </p:cBhvr>
                                      <p:to>
                                        <p:strVal val="visible"/>
                                      </p:to>
                                    </p:set>
                                    <p:animEffect transition="in" filter="wipe(up)">
                                      <p:cBhvr>
                                        <p:cTn id="56" dur="500"/>
                                        <p:tgtEl>
                                          <p:spTgt spid="20"/>
                                        </p:tgtEl>
                                      </p:cBhvr>
                                    </p:animEffect>
                                  </p:childTnLst>
                                </p:cTn>
                              </p:par>
                              <p:par>
                                <p:cTn id="57" presetID="22" presetClass="entr" presetSubtype="1" fill="hold" nodeType="withEffect">
                                  <p:stCondLst>
                                    <p:cond delay="600"/>
                                  </p:stCondLst>
                                  <p:childTnLst>
                                    <p:set>
                                      <p:cBhvr>
                                        <p:cTn id="58" dur="1" fill="hold">
                                          <p:stCondLst>
                                            <p:cond delay="0"/>
                                          </p:stCondLst>
                                        </p:cTn>
                                        <p:tgtEl>
                                          <p:spTgt spid="21"/>
                                        </p:tgtEl>
                                        <p:attrNameLst>
                                          <p:attrName>style.visibility</p:attrName>
                                        </p:attrNameLst>
                                      </p:cBhvr>
                                      <p:to>
                                        <p:strVal val="visible"/>
                                      </p:to>
                                    </p:set>
                                    <p:animEffect transition="in" filter="wipe(up)">
                                      <p:cBhvr>
                                        <p:cTn id="59" dur="500"/>
                                        <p:tgtEl>
                                          <p:spTgt spid="21"/>
                                        </p:tgtEl>
                                      </p:cBhvr>
                                    </p:animEffect>
                                  </p:childTnLst>
                                </p:cTn>
                              </p:par>
                              <p:par>
                                <p:cTn id="60" presetID="22" presetClass="entr" presetSubtype="1" fill="hold" nodeType="withEffect">
                                  <p:stCondLst>
                                    <p:cond delay="700"/>
                                  </p:stCondLst>
                                  <p:childTnLst>
                                    <p:set>
                                      <p:cBhvr>
                                        <p:cTn id="61" dur="1" fill="hold">
                                          <p:stCondLst>
                                            <p:cond delay="0"/>
                                          </p:stCondLst>
                                        </p:cTn>
                                        <p:tgtEl>
                                          <p:spTgt spid="22"/>
                                        </p:tgtEl>
                                        <p:attrNameLst>
                                          <p:attrName>style.visibility</p:attrName>
                                        </p:attrNameLst>
                                      </p:cBhvr>
                                      <p:to>
                                        <p:strVal val="visible"/>
                                      </p:to>
                                    </p:set>
                                    <p:animEffect transition="in" filter="wipe(up)">
                                      <p:cBhvr>
                                        <p:cTn id="62" dur="500"/>
                                        <p:tgtEl>
                                          <p:spTgt spid="22"/>
                                        </p:tgtEl>
                                      </p:cBhvr>
                                    </p:animEffect>
                                  </p:childTnLst>
                                </p:cTn>
                              </p:par>
                              <p:par>
                                <p:cTn id="63" presetID="22" presetClass="entr" presetSubtype="1" fill="hold" nodeType="withEffect">
                                  <p:stCondLst>
                                    <p:cond delay="800"/>
                                  </p:stCondLst>
                                  <p:childTnLst>
                                    <p:set>
                                      <p:cBhvr>
                                        <p:cTn id="64" dur="1" fill="hold">
                                          <p:stCondLst>
                                            <p:cond delay="0"/>
                                          </p:stCondLst>
                                        </p:cTn>
                                        <p:tgtEl>
                                          <p:spTgt spid="23"/>
                                        </p:tgtEl>
                                        <p:attrNameLst>
                                          <p:attrName>style.visibility</p:attrName>
                                        </p:attrNameLst>
                                      </p:cBhvr>
                                      <p:to>
                                        <p:strVal val="visible"/>
                                      </p:to>
                                    </p:set>
                                    <p:animEffect transition="in" filter="wipe(up)">
                                      <p:cBhvr>
                                        <p:cTn id="65" dur="500"/>
                                        <p:tgtEl>
                                          <p:spTgt spid="23"/>
                                        </p:tgtEl>
                                      </p:cBhvr>
                                    </p:animEffect>
                                  </p:childTnLst>
                                </p:cTn>
                              </p:par>
                              <p:par>
                                <p:cTn id="66" presetID="22" presetClass="entr" presetSubtype="1" fill="hold" nodeType="withEffect">
                                  <p:stCondLst>
                                    <p:cond delay="900"/>
                                  </p:stCondLst>
                                  <p:childTnLst>
                                    <p:set>
                                      <p:cBhvr>
                                        <p:cTn id="67" dur="1" fill="hold">
                                          <p:stCondLst>
                                            <p:cond delay="0"/>
                                          </p:stCondLst>
                                        </p:cTn>
                                        <p:tgtEl>
                                          <p:spTgt spid="24"/>
                                        </p:tgtEl>
                                        <p:attrNameLst>
                                          <p:attrName>style.visibility</p:attrName>
                                        </p:attrNameLst>
                                      </p:cBhvr>
                                      <p:to>
                                        <p:strVal val="visible"/>
                                      </p:to>
                                    </p:set>
                                    <p:animEffect transition="in" filter="wipe(up)">
                                      <p:cBhvr>
                                        <p:cTn id="68" dur="500"/>
                                        <p:tgtEl>
                                          <p:spTgt spid="24"/>
                                        </p:tgtEl>
                                      </p:cBhvr>
                                    </p:animEffect>
                                  </p:childTnLst>
                                </p:cTn>
                              </p:par>
                              <p:par>
                                <p:cTn id="69" presetID="22" presetClass="entr" presetSubtype="2" fill="hold" nodeType="withEffect">
                                  <p:stCondLst>
                                    <p:cond delay="1000"/>
                                  </p:stCondLst>
                                  <p:childTnLst>
                                    <p:set>
                                      <p:cBhvr>
                                        <p:cTn id="70" dur="1" fill="hold">
                                          <p:stCondLst>
                                            <p:cond delay="0"/>
                                          </p:stCondLst>
                                        </p:cTn>
                                        <p:tgtEl>
                                          <p:spTgt spid="25"/>
                                        </p:tgtEl>
                                        <p:attrNameLst>
                                          <p:attrName>style.visibility</p:attrName>
                                        </p:attrNameLst>
                                      </p:cBhvr>
                                      <p:to>
                                        <p:strVal val="visible"/>
                                      </p:to>
                                    </p:set>
                                    <p:animEffect transition="in" filter="wipe(right)">
                                      <p:cBhvr>
                                        <p:cTn id="71" dur="500"/>
                                        <p:tgtEl>
                                          <p:spTgt spid="25"/>
                                        </p:tgtEl>
                                      </p:cBhvr>
                                    </p:animEffect>
                                  </p:childTnLst>
                                </p:cTn>
                              </p:par>
                              <p:par>
                                <p:cTn id="72" presetID="22" presetClass="entr" presetSubtype="2" fill="hold" nodeType="withEffect">
                                  <p:stCondLst>
                                    <p:cond delay="1100"/>
                                  </p:stCondLst>
                                  <p:childTnLst>
                                    <p:set>
                                      <p:cBhvr>
                                        <p:cTn id="73" dur="1" fill="hold">
                                          <p:stCondLst>
                                            <p:cond delay="0"/>
                                          </p:stCondLst>
                                        </p:cTn>
                                        <p:tgtEl>
                                          <p:spTgt spid="26"/>
                                        </p:tgtEl>
                                        <p:attrNameLst>
                                          <p:attrName>style.visibility</p:attrName>
                                        </p:attrNameLst>
                                      </p:cBhvr>
                                      <p:to>
                                        <p:strVal val="visible"/>
                                      </p:to>
                                    </p:set>
                                    <p:animEffect transition="in" filter="wipe(right)">
                                      <p:cBhvr>
                                        <p:cTn id="74" dur="500"/>
                                        <p:tgtEl>
                                          <p:spTgt spid="26"/>
                                        </p:tgtEl>
                                      </p:cBhvr>
                                    </p:animEffect>
                                  </p:childTnLst>
                                </p:cTn>
                              </p:par>
                              <p:par>
                                <p:cTn id="75" presetID="22" presetClass="entr" presetSubtype="2" fill="hold" nodeType="withEffect">
                                  <p:stCondLst>
                                    <p:cond delay="1200"/>
                                  </p:stCondLst>
                                  <p:childTnLst>
                                    <p:set>
                                      <p:cBhvr>
                                        <p:cTn id="76" dur="1" fill="hold">
                                          <p:stCondLst>
                                            <p:cond delay="0"/>
                                          </p:stCondLst>
                                        </p:cTn>
                                        <p:tgtEl>
                                          <p:spTgt spid="27"/>
                                        </p:tgtEl>
                                        <p:attrNameLst>
                                          <p:attrName>style.visibility</p:attrName>
                                        </p:attrNameLst>
                                      </p:cBhvr>
                                      <p:to>
                                        <p:strVal val="visible"/>
                                      </p:to>
                                    </p:set>
                                    <p:animEffect transition="in" filter="wipe(right)">
                                      <p:cBhvr>
                                        <p:cTn id="77" dur="500"/>
                                        <p:tgtEl>
                                          <p:spTgt spid="27"/>
                                        </p:tgtEl>
                                      </p:cBhvr>
                                    </p:animEffect>
                                  </p:childTnLst>
                                </p:cTn>
                              </p:par>
                              <p:par>
                                <p:cTn id="78" presetID="22" presetClass="entr" presetSubtype="2" fill="hold" nodeType="withEffect">
                                  <p:stCondLst>
                                    <p:cond delay="1300"/>
                                  </p:stCondLst>
                                  <p:childTnLst>
                                    <p:set>
                                      <p:cBhvr>
                                        <p:cTn id="79" dur="1" fill="hold">
                                          <p:stCondLst>
                                            <p:cond delay="0"/>
                                          </p:stCondLst>
                                        </p:cTn>
                                        <p:tgtEl>
                                          <p:spTgt spid="28"/>
                                        </p:tgtEl>
                                        <p:attrNameLst>
                                          <p:attrName>style.visibility</p:attrName>
                                        </p:attrNameLst>
                                      </p:cBhvr>
                                      <p:to>
                                        <p:strVal val="visible"/>
                                      </p:to>
                                    </p:set>
                                    <p:animEffect transition="in" filter="wipe(right)">
                                      <p:cBhvr>
                                        <p:cTn id="80" dur="500"/>
                                        <p:tgtEl>
                                          <p:spTgt spid="28"/>
                                        </p:tgtEl>
                                      </p:cBhvr>
                                    </p:animEffect>
                                  </p:childTnLst>
                                </p:cTn>
                              </p:par>
                              <p:par>
                                <p:cTn id="81" presetID="22" presetClass="entr" presetSubtype="4" fill="hold" nodeType="withEffect">
                                  <p:stCondLst>
                                    <p:cond delay="1500"/>
                                  </p:stCondLst>
                                  <p:childTnLst>
                                    <p:set>
                                      <p:cBhvr>
                                        <p:cTn id="82" dur="1" fill="hold">
                                          <p:stCondLst>
                                            <p:cond delay="0"/>
                                          </p:stCondLst>
                                        </p:cTn>
                                        <p:tgtEl>
                                          <p:spTgt spid="29"/>
                                        </p:tgtEl>
                                        <p:attrNameLst>
                                          <p:attrName>style.visibility</p:attrName>
                                        </p:attrNameLst>
                                      </p:cBhvr>
                                      <p:to>
                                        <p:strVal val="visible"/>
                                      </p:to>
                                    </p:set>
                                    <p:animEffect transition="in" filter="wipe(down)">
                                      <p:cBhvr>
                                        <p:cTn id="83" dur="500"/>
                                        <p:tgtEl>
                                          <p:spTgt spid="29"/>
                                        </p:tgtEl>
                                      </p:cBhvr>
                                    </p:animEffect>
                                  </p:childTnLst>
                                </p:cTn>
                              </p:par>
                              <p:par>
                                <p:cTn id="84" presetID="22" presetClass="exit" presetSubtype="4" fill="hold" nodeType="withEffect">
                                  <p:stCondLst>
                                    <p:cond delay="2000"/>
                                  </p:stCondLst>
                                  <p:childTnLst>
                                    <p:animEffect transition="out" filter="wipe(down)">
                                      <p:cBhvr>
                                        <p:cTn id="85" dur="500"/>
                                        <p:tgtEl>
                                          <p:spTgt spid="30"/>
                                        </p:tgtEl>
                                      </p:cBhvr>
                                    </p:animEffect>
                                    <p:set>
                                      <p:cBhvr>
                                        <p:cTn id="86" dur="1" fill="hold">
                                          <p:stCondLst>
                                            <p:cond delay="499"/>
                                          </p:stCondLst>
                                        </p:cTn>
                                        <p:tgtEl>
                                          <p:spTgt spid="30"/>
                                        </p:tgtEl>
                                        <p:attrNameLst>
                                          <p:attrName>style.visibility</p:attrName>
                                        </p:attrNameLst>
                                      </p:cBhvr>
                                      <p:to>
                                        <p:strVal val="hidden"/>
                                      </p:to>
                                    </p:set>
                                  </p:childTnLst>
                                </p:cTn>
                              </p:par>
                              <p:par>
                                <p:cTn id="87" presetID="22" presetClass="exit" presetSubtype="4" fill="hold" nodeType="withEffect">
                                  <p:stCondLst>
                                    <p:cond delay="2000"/>
                                  </p:stCondLst>
                                  <p:childTnLst>
                                    <p:animEffect transition="out" filter="wipe(down)">
                                      <p:cBhvr>
                                        <p:cTn id="88" dur="500"/>
                                        <p:tgtEl>
                                          <p:spTgt spid="16"/>
                                        </p:tgtEl>
                                      </p:cBhvr>
                                    </p:animEffect>
                                    <p:set>
                                      <p:cBhvr>
                                        <p:cTn id="89" dur="1" fill="hold">
                                          <p:stCondLst>
                                            <p:cond delay="499"/>
                                          </p:stCondLst>
                                        </p:cTn>
                                        <p:tgtEl>
                                          <p:spTgt spid="16"/>
                                        </p:tgtEl>
                                        <p:attrNameLst>
                                          <p:attrName>style.visibility</p:attrName>
                                        </p:attrNameLst>
                                      </p:cBhvr>
                                      <p:to>
                                        <p:strVal val="hidden"/>
                                      </p:to>
                                    </p:set>
                                  </p:childTnLst>
                                </p:cTn>
                              </p:par>
                              <p:par>
                                <p:cTn id="90" presetID="22" presetClass="exit" presetSubtype="4" fill="hold" nodeType="withEffect">
                                  <p:stCondLst>
                                    <p:cond delay="2000"/>
                                  </p:stCondLst>
                                  <p:childTnLst>
                                    <p:animEffect transition="out" filter="wipe(down)">
                                      <p:cBhvr>
                                        <p:cTn id="91" dur="500"/>
                                        <p:tgtEl>
                                          <p:spTgt spid="17"/>
                                        </p:tgtEl>
                                      </p:cBhvr>
                                    </p:animEffect>
                                    <p:set>
                                      <p:cBhvr>
                                        <p:cTn id="92" dur="1" fill="hold">
                                          <p:stCondLst>
                                            <p:cond delay="499"/>
                                          </p:stCondLst>
                                        </p:cTn>
                                        <p:tgtEl>
                                          <p:spTgt spid="17"/>
                                        </p:tgtEl>
                                        <p:attrNameLst>
                                          <p:attrName>style.visibility</p:attrName>
                                        </p:attrNameLst>
                                      </p:cBhvr>
                                      <p:to>
                                        <p:strVal val="hidden"/>
                                      </p:to>
                                    </p:set>
                                  </p:childTnLst>
                                </p:cTn>
                              </p:par>
                              <p:par>
                                <p:cTn id="93" presetID="22" presetClass="exit" presetSubtype="8" fill="hold" nodeType="withEffect">
                                  <p:stCondLst>
                                    <p:cond delay="2000"/>
                                  </p:stCondLst>
                                  <p:childTnLst>
                                    <p:animEffect transition="out" filter="wipe(left)">
                                      <p:cBhvr>
                                        <p:cTn id="94" dur="500"/>
                                        <p:tgtEl>
                                          <p:spTgt spid="18"/>
                                        </p:tgtEl>
                                      </p:cBhvr>
                                    </p:animEffect>
                                    <p:set>
                                      <p:cBhvr>
                                        <p:cTn id="95" dur="1" fill="hold">
                                          <p:stCondLst>
                                            <p:cond delay="499"/>
                                          </p:stCondLst>
                                        </p:cTn>
                                        <p:tgtEl>
                                          <p:spTgt spid="18"/>
                                        </p:tgtEl>
                                        <p:attrNameLst>
                                          <p:attrName>style.visibility</p:attrName>
                                        </p:attrNameLst>
                                      </p:cBhvr>
                                      <p:to>
                                        <p:strVal val="hidden"/>
                                      </p:to>
                                    </p:set>
                                  </p:childTnLst>
                                </p:cTn>
                              </p:par>
                              <p:par>
                                <p:cTn id="96" presetID="22" presetClass="exit" presetSubtype="8" fill="hold" nodeType="withEffect">
                                  <p:stCondLst>
                                    <p:cond delay="2000"/>
                                  </p:stCondLst>
                                  <p:childTnLst>
                                    <p:animEffect transition="out" filter="wipe(left)">
                                      <p:cBhvr>
                                        <p:cTn id="97" dur="500"/>
                                        <p:tgtEl>
                                          <p:spTgt spid="19"/>
                                        </p:tgtEl>
                                      </p:cBhvr>
                                    </p:animEffect>
                                    <p:set>
                                      <p:cBhvr>
                                        <p:cTn id="98" dur="1" fill="hold">
                                          <p:stCondLst>
                                            <p:cond delay="499"/>
                                          </p:stCondLst>
                                        </p:cTn>
                                        <p:tgtEl>
                                          <p:spTgt spid="19"/>
                                        </p:tgtEl>
                                        <p:attrNameLst>
                                          <p:attrName>style.visibility</p:attrName>
                                        </p:attrNameLst>
                                      </p:cBhvr>
                                      <p:to>
                                        <p:strVal val="hidden"/>
                                      </p:to>
                                    </p:set>
                                  </p:childTnLst>
                                </p:cTn>
                              </p:par>
                              <p:par>
                                <p:cTn id="99" presetID="22" presetClass="exit" presetSubtype="8" fill="hold" nodeType="withEffect">
                                  <p:stCondLst>
                                    <p:cond delay="2000"/>
                                  </p:stCondLst>
                                  <p:childTnLst>
                                    <p:animEffect transition="out" filter="wipe(left)">
                                      <p:cBhvr>
                                        <p:cTn id="100" dur="500"/>
                                        <p:tgtEl>
                                          <p:spTgt spid="20"/>
                                        </p:tgtEl>
                                      </p:cBhvr>
                                    </p:animEffect>
                                    <p:set>
                                      <p:cBhvr>
                                        <p:cTn id="101" dur="1" fill="hold">
                                          <p:stCondLst>
                                            <p:cond delay="499"/>
                                          </p:stCondLst>
                                        </p:cTn>
                                        <p:tgtEl>
                                          <p:spTgt spid="20"/>
                                        </p:tgtEl>
                                        <p:attrNameLst>
                                          <p:attrName>style.visibility</p:attrName>
                                        </p:attrNameLst>
                                      </p:cBhvr>
                                      <p:to>
                                        <p:strVal val="hidden"/>
                                      </p:to>
                                    </p:set>
                                  </p:childTnLst>
                                </p:cTn>
                              </p:par>
                              <p:par>
                                <p:cTn id="102" presetID="22" presetClass="exit" presetSubtype="1" fill="hold" nodeType="withEffect">
                                  <p:stCondLst>
                                    <p:cond delay="2000"/>
                                  </p:stCondLst>
                                  <p:childTnLst>
                                    <p:animEffect transition="out" filter="wipe(up)">
                                      <p:cBhvr>
                                        <p:cTn id="103" dur="500"/>
                                        <p:tgtEl>
                                          <p:spTgt spid="21"/>
                                        </p:tgtEl>
                                      </p:cBhvr>
                                    </p:animEffect>
                                    <p:set>
                                      <p:cBhvr>
                                        <p:cTn id="104" dur="1" fill="hold">
                                          <p:stCondLst>
                                            <p:cond delay="499"/>
                                          </p:stCondLst>
                                        </p:cTn>
                                        <p:tgtEl>
                                          <p:spTgt spid="21"/>
                                        </p:tgtEl>
                                        <p:attrNameLst>
                                          <p:attrName>style.visibility</p:attrName>
                                        </p:attrNameLst>
                                      </p:cBhvr>
                                      <p:to>
                                        <p:strVal val="hidden"/>
                                      </p:to>
                                    </p:set>
                                  </p:childTnLst>
                                </p:cTn>
                              </p:par>
                              <p:par>
                                <p:cTn id="105" presetID="22" presetClass="exit" presetSubtype="1" fill="hold" nodeType="withEffect">
                                  <p:stCondLst>
                                    <p:cond delay="2000"/>
                                  </p:stCondLst>
                                  <p:childTnLst>
                                    <p:animEffect transition="out" filter="wipe(up)">
                                      <p:cBhvr>
                                        <p:cTn id="106" dur="500"/>
                                        <p:tgtEl>
                                          <p:spTgt spid="22"/>
                                        </p:tgtEl>
                                      </p:cBhvr>
                                    </p:animEffect>
                                    <p:set>
                                      <p:cBhvr>
                                        <p:cTn id="107" dur="1" fill="hold">
                                          <p:stCondLst>
                                            <p:cond delay="499"/>
                                          </p:stCondLst>
                                        </p:cTn>
                                        <p:tgtEl>
                                          <p:spTgt spid="22"/>
                                        </p:tgtEl>
                                        <p:attrNameLst>
                                          <p:attrName>style.visibility</p:attrName>
                                        </p:attrNameLst>
                                      </p:cBhvr>
                                      <p:to>
                                        <p:strVal val="hidden"/>
                                      </p:to>
                                    </p:set>
                                  </p:childTnLst>
                                </p:cTn>
                              </p:par>
                              <p:par>
                                <p:cTn id="108" presetID="22" presetClass="exit" presetSubtype="1" fill="hold" nodeType="withEffect">
                                  <p:stCondLst>
                                    <p:cond delay="2000"/>
                                  </p:stCondLst>
                                  <p:childTnLst>
                                    <p:animEffect transition="out" filter="wipe(up)">
                                      <p:cBhvr>
                                        <p:cTn id="109" dur="500"/>
                                        <p:tgtEl>
                                          <p:spTgt spid="23"/>
                                        </p:tgtEl>
                                      </p:cBhvr>
                                    </p:animEffect>
                                    <p:set>
                                      <p:cBhvr>
                                        <p:cTn id="110" dur="1" fill="hold">
                                          <p:stCondLst>
                                            <p:cond delay="499"/>
                                          </p:stCondLst>
                                        </p:cTn>
                                        <p:tgtEl>
                                          <p:spTgt spid="23"/>
                                        </p:tgtEl>
                                        <p:attrNameLst>
                                          <p:attrName>style.visibility</p:attrName>
                                        </p:attrNameLst>
                                      </p:cBhvr>
                                      <p:to>
                                        <p:strVal val="hidden"/>
                                      </p:to>
                                    </p:set>
                                  </p:childTnLst>
                                </p:cTn>
                              </p:par>
                              <p:par>
                                <p:cTn id="111" presetID="22" presetClass="exit" presetSubtype="1" fill="hold" nodeType="withEffect">
                                  <p:stCondLst>
                                    <p:cond delay="2000"/>
                                  </p:stCondLst>
                                  <p:childTnLst>
                                    <p:animEffect transition="out" filter="wipe(up)">
                                      <p:cBhvr>
                                        <p:cTn id="112" dur="500"/>
                                        <p:tgtEl>
                                          <p:spTgt spid="24"/>
                                        </p:tgtEl>
                                      </p:cBhvr>
                                    </p:animEffect>
                                    <p:set>
                                      <p:cBhvr>
                                        <p:cTn id="113" dur="1" fill="hold">
                                          <p:stCondLst>
                                            <p:cond delay="499"/>
                                          </p:stCondLst>
                                        </p:cTn>
                                        <p:tgtEl>
                                          <p:spTgt spid="24"/>
                                        </p:tgtEl>
                                        <p:attrNameLst>
                                          <p:attrName>style.visibility</p:attrName>
                                        </p:attrNameLst>
                                      </p:cBhvr>
                                      <p:to>
                                        <p:strVal val="hidden"/>
                                      </p:to>
                                    </p:set>
                                  </p:childTnLst>
                                </p:cTn>
                              </p:par>
                              <p:par>
                                <p:cTn id="114" presetID="22" presetClass="exit" presetSubtype="2" fill="hold" nodeType="withEffect">
                                  <p:stCondLst>
                                    <p:cond delay="2000"/>
                                  </p:stCondLst>
                                  <p:childTnLst>
                                    <p:animEffect transition="out" filter="wipe(right)">
                                      <p:cBhvr>
                                        <p:cTn id="115" dur="500"/>
                                        <p:tgtEl>
                                          <p:spTgt spid="25"/>
                                        </p:tgtEl>
                                      </p:cBhvr>
                                    </p:animEffect>
                                    <p:set>
                                      <p:cBhvr>
                                        <p:cTn id="116" dur="1" fill="hold">
                                          <p:stCondLst>
                                            <p:cond delay="499"/>
                                          </p:stCondLst>
                                        </p:cTn>
                                        <p:tgtEl>
                                          <p:spTgt spid="25"/>
                                        </p:tgtEl>
                                        <p:attrNameLst>
                                          <p:attrName>style.visibility</p:attrName>
                                        </p:attrNameLst>
                                      </p:cBhvr>
                                      <p:to>
                                        <p:strVal val="hidden"/>
                                      </p:to>
                                    </p:set>
                                  </p:childTnLst>
                                </p:cTn>
                              </p:par>
                              <p:par>
                                <p:cTn id="117" presetID="22" presetClass="exit" presetSubtype="2" fill="hold" nodeType="withEffect">
                                  <p:stCondLst>
                                    <p:cond delay="2000"/>
                                  </p:stCondLst>
                                  <p:childTnLst>
                                    <p:animEffect transition="out" filter="wipe(right)">
                                      <p:cBhvr>
                                        <p:cTn id="118" dur="500"/>
                                        <p:tgtEl>
                                          <p:spTgt spid="26"/>
                                        </p:tgtEl>
                                      </p:cBhvr>
                                    </p:animEffect>
                                    <p:set>
                                      <p:cBhvr>
                                        <p:cTn id="119" dur="1" fill="hold">
                                          <p:stCondLst>
                                            <p:cond delay="499"/>
                                          </p:stCondLst>
                                        </p:cTn>
                                        <p:tgtEl>
                                          <p:spTgt spid="26"/>
                                        </p:tgtEl>
                                        <p:attrNameLst>
                                          <p:attrName>style.visibility</p:attrName>
                                        </p:attrNameLst>
                                      </p:cBhvr>
                                      <p:to>
                                        <p:strVal val="hidden"/>
                                      </p:to>
                                    </p:set>
                                  </p:childTnLst>
                                </p:cTn>
                              </p:par>
                              <p:par>
                                <p:cTn id="120" presetID="22" presetClass="exit" presetSubtype="2" fill="hold" nodeType="withEffect">
                                  <p:stCondLst>
                                    <p:cond delay="2000"/>
                                  </p:stCondLst>
                                  <p:childTnLst>
                                    <p:animEffect transition="out" filter="wipe(right)">
                                      <p:cBhvr>
                                        <p:cTn id="121" dur="500"/>
                                        <p:tgtEl>
                                          <p:spTgt spid="27"/>
                                        </p:tgtEl>
                                      </p:cBhvr>
                                    </p:animEffect>
                                    <p:set>
                                      <p:cBhvr>
                                        <p:cTn id="122" dur="1" fill="hold">
                                          <p:stCondLst>
                                            <p:cond delay="499"/>
                                          </p:stCondLst>
                                        </p:cTn>
                                        <p:tgtEl>
                                          <p:spTgt spid="27"/>
                                        </p:tgtEl>
                                        <p:attrNameLst>
                                          <p:attrName>style.visibility</p:attrName>
                                        </p:attrNameLst>
                                      </p:cBhvr>
                                      <p:to>
                                        <p:strVal val="hidden"/>
                                      </p:to>
                                    </p:set>
                                  </p:childTnLst>
                                </p:cTn>
                              </p:par>
                              <p:par>
                                <p:cTn id="123" presetID="22" presetClass="exit" presetSubtype="2" fill="hold" nodeType="withEffect">
                                  <p:stCondLst>
                                    <p:cond delay="2000"/>
                                  </p:stCondLst>
                                  <p:childTnLst>
                                    <p:animEffect transition="out" filter="wipe(right)">
                                      <p:cBhvr>
                                        <p:cTn id="124" dur="500"/>
                                        <p:tgtEl>
                                          <p:spTgt spid="28"/>
                                        </p:tgtEl>
                                      </p:cBhvr>
                                    </p:animEffect>
                                    <p:set>
                                      <p:cBhvr>
                                        <p:cTn id="125" dur="1" fill="hold">
                                          <p:stCondLst>
                                            <p:cond delay="499"/>
                                          </p:stCondLst>
                                        </p:cTn>
                                        <p:tgtEl>
                                          <p:spTgt spid="28"/>
                                        </p:tgtEl>
                                        <p:attrNameLst>
                                          <p:attrName>style.visibility</p:attrName>
                                        </p:attrNameLst>
                                      </p:cBhvr>
                                      <p:to>
                                        <p:strVal val="hidden"/>
                                      </p:to>
                                    </p:set>
                                  </p:childTnLst>
                                </p:cTn>
                              </p:par>
                              <p:par>
                                <p:cTn id="126" presetID="22" presetClass="exit" presetSubtype="4" fill="hold" nodeType="withEffect">
                                  <p:stCondLst>
                                    <p:cond delay="2000"/>
                                  </p:stCondLst>
                                  <p:childTnLst>
                                    <p:animEffect transition="out" filter="wipe(down)">
                                      <p:cBhvr>
                                        <p:cTn id="127" dur="500"/>
                                        <p:tgtEl>
                                          <p:spTgt spid="29"/>
                                        </p:tgtEl>
                                      </p:cBhvr>
                                    </p:animEffect>
                                    <p:set>
                                      <p:cBhvr>
                                        <p:cTn id="128" dur="1" fill="hold">
                                          <p:stCondLst>
                                            <p:cond delay="499"/>
                                          </p:stCondLst>
                                        </p:cTn>
                                        <p:tgtEl>
                                          <p:spTgt spid="29"/>
                                        </p:tgtEl>
                                        <p:attrNameLst>
                                          <p:attrName>style.visibility</p:attrName>
                                        </p:attrNameLst>
                                      </p:cBhvr>
                                      <p:to>
                                        <p:strVal val="hidden"/>
                                      </p:to>
                                    </p:set>
                                  </p:childTnLst>
                                </p:cTn>
                              </p:par>
                              <p:par>
                                <p:cTn id="129" presetID="23" presetClass="entr" presetSubtype="16" fill="hold" grpId="1" nodeType="withEffect">
                                  <p:stCondLst>
                                    <p:cond delay="1000"/>
                                  </p:stCondLst>
                                  <p:childTnLst>
                                    <p:set>
                                      <p:cBhvr>
                                        <p:cTn id="130" dur="1" fill="hold">
                                          <p:stCondLst>
                                            <p:cond delay="0"/>
                                          </p:stCondLst>
                                        </p:cTn>
                                        <p:tgtEl>
                                          <p:spTgt spid="31"/>
                                        </p:tgtEl>
                                        <p:attrNameLst>
                                          <p:attrName>style.visibility</p:attrName>
                                        </p:attrNameLst>
                                      </p:cBhvr>
                                      <p:to>
                                        <p:strVal val="visible"/>
                                      </p:to>
                                    </p:set>
                                    <p:anim calcmode="lin" valueType="num">
                                      <p:cBhvr>
                                        <p:cTn id="131" dur="500" fill="hold"/>
                                        <p:tgtEl>
                                          <p:spTgt spid="31"/>
                                        </p:tgtEl>
                                        <p:attrNameLst>
                                          <p:attrName>ppt_w</p:attrName>
                                        </p:attrNameLst>
                                      </p:cBhvr>
                                      <p:tavLst>
                                        <p:tav tm="0">
                                          <p:val>
                                            <p:fltVal val="0"/>
                                          </p:val>
                                        </p:tav>
                                        <p:tav tm="100000">
                                          <p:val>
                                            <p:strVal val="#ppt_w"/>
                                          </p:val>
                                        </p:tav>
                                      </p:tavLst>
                                    </p:anim>
                                    <p:anim calcmode="lin" valueType="num">
                                      <p:cBhvr>
                                        <p:cTn id="132" dur="500" fill="hold"/>
                                        <p:tgtEl>
                                          <p:spTgt spid="31"/>
                                        </p:tgtEl>
                                        <p:attrNameLst>
                                          <p:attrName>ppt_h</p:attrName>
                                        </p:attrNameLst>
                                      </p:cBhvr>
                                      <p:tavLst>
                                        <p:tav tm="0">
                                          <p:val>
                                            <p:fltVal val="0"/>
                                          </p:val>
                                        </p:tav>
                                        <p:tav tm="100000">
                                          <p:val>
                                            <p:strVal val="#ppt_h"/>
                                          </p:val>
                                        </p:tav>
                                      </p:tavLst>
                                    </p:anim>
                                  </p:childTnLst>
                                </p:cTn>
                              </p:par>
                              <p:par>
                                <p:cTn id="133" presetID="23" presetClass="entr" presetSubtype="16" fill="hold" grpId="1" nodeType="withEffect">
                                  <p:stCondLst>
                                    <p:cond delay="1000"/>
                                  </p:stCondLst>
                                  <p:childTnLst>
                                    <p:set>
                                      <p:cBhvr>
                                        <p:cTn id="134" dur="1" fill="hold">
                                          <p:stCondLst>
                                            <p:cond delay="0"/>
                                          </p:stCondLst>
                                        </p:cTn>
                                        <p:tgtEl>
                                          <p:spTgt spid="32"/>
                                        </p:tgtEl>
                                        <p:attrNameLst>
                                          <p:attrName>style.visibility</p:attrName>
                                        </p:attrNameLst>
                                      </p:cBhvr>
                                      <p:to>
                                        <p:strVal val="visible"/>
                                      </p:to>
                                    </p:set>
                                    <p:anim calcmode="lin" valueType="num">
                                      <p:cBhvr>
                                        <p:cTn id="135" dur="500" fill="hold"/>
                                        <p:tgtEl>
                                          <p:spTgt spid="32"/>
                                        </p:tgtEl>
                                        <p:attrNameLst>
                                          <p:attrName>ppt_w</p:attrName>
                                        </p:attrNameLst>
                                      </p:cBhvr>
                                      <p:tavLst>
                                        <p:tav tm="0">
                                          <p:val>
                                            <p:fltVal val="0"/>
                                          </p:val>
                                        </p:tav>
                                        <p:tav tm="100000">
                                          <p:val>
                                            <p:strVal val="#ppt_w"/>
                                          </p:val>
                                        </p:tav>
                                      </p:tavLst>
                                    </p:anim>
                                    <p:anim calcmode="lin" valueType="num">
                                      <p:cBhvr>
                                        <p:cTn id="136" dur="500" fill="hold"/>
                                        <p:tgtEl>
                                          <p:spTgt spid="32"/>
                                        </p:tgtEl>
                                        <p:attrNameLst>
                                          <p:attrName>ppt_h</p:attrName>
                                        </p:attrNameLst>
                                      </p:cBhvr>
                                      <p:tavLst>
                                        <p:tav tm="0">
                                          <p:val>
                                            <p:fltVal val="0"/>
                                          </p:val>
                                        </p:tav>
                                        <p:tav tm="100000">
                                          <p:val>
                                            <p:strVal val="#ppt_h"/>
                                          </p:val>
                                        </p:tav>
                                      </p:tavLst>
                                    </p:anim>
                                  </p:childTnLst>
                                </p:cTn>
                              </p:par>
                              <p:par>
                                <p:cTn id="137" presetID="23" presetClass="exit" presetSubtype="16" fill="hold" grpId="2" nodeType="withEffect">
                                  <p:stCondLst>
                                    <p:cond delay="2250"/>
                                  </p:stCondLst>
                                  <p:childTnLst>
                                    <p:anim calcmode="lin" valueType="num">
                                      <p:cBhvr>
                                        <p:cTn id="138" dur="500"/>
                                        <p:tgtEl>
                                          <p:spTgt spid="31"/>
                                        </p:tgtEl>
                                        <p:attrNameLst>
                                          <p:attrName>ppt_w</p:attrName>
                                        </p:attrNameLst>
                                      </p:cBhvr>
                                      <p:tavLst>
                                        <p:tav tm="0">
                                          <p:val>
                                            <p:strVal val="ppt_w"/>
                                          </p:val>
                                        </p:tav>
                                        <p:tav tm="100000">
                                          <p:val>
                                            <p:strVal val="4*ppt_w"/>
                                          </p:val>
                                        </p:tav>
                                      </p:tavLst>
                                    </p:anim>
                                    <p:anim calcmode="lin" valueType="num">
                                      <p:cBhvr>
                                        <p:cTn id="139" dur="500"/>
                                        <p:tgtEl>
                                          <p:spTgt spid="31"/>
                                        </p:tgtEl>
                                        <p:attrNameLst>
                                          <p:attrName>ppt_h</p:attrName>
                                        </p:attrNameLst>
                                      </p:cBhvr>
                                      <p:tavLst>
                                        <p:tav tm="0">
                                          <p:val>
                                            <p:strVal val="ppt_h"/>
                                          </p:val>
                                        </p:tav>
                                        <p:tav tm="100000">
                                          <p:val>
                                            <p:strVal val="4*ppt_h"/>
                                          </p:val>
                                        </p:tav>
                                      </p:tavLst>
                                    </p:anim>
                                    <p:set>
                                      <p:cBhvr>
                                        <p:cTn id="140" dur="1" fill="hold">
                                          <p:stCondLst>
                                            <p:cond delay="499"/>
                                          </p:stCondLst>
                                        </p:cTn>
                                        <p:tgtEl>
                                          <p:spTgt spid="31"/>
                                        </p:tgtEl>
                                        <p:attrNameLst>
                                          <p:attrName>style.visibility</p:attrName>
                                        </p:attrNameLst>
                                      </p:cBhvr>
                                      <p:to>
                                        <p:strVal val="hidden"/>
                                      </p:to>
                                    </p:set>
                                  </p:childTnLst>
                                </p:cTn>
                              </p:par>
                              <p:par>
                                <p:cTn id="141" presetID="23" presetClass="exit" presetSubtype="16" fill="hold" grpId="2" nodeType="withEffect">
                                  <p:stCondLst>
                                    <p:cond delay="2250"/>
                                  </p:stCondLst>
                                  <p:childTnLst>
                                    <p:anim calcmode="lin" valueType="num">
                                      <p:cBhvr>
                                        <p:cTn id="142" dur="500"/>
                                        <p:tgtEl>
                                          <p:spTgt spid="32"/>
                                        </p:tgtEl>
                                        <p:attrNameLst>
                                          <p:attrName>ppt_w</p:attrName>
                                        </p:attrNameLst>
                                      </p:cBhvr>
                                      <p:tavLst>
                                        <p:tav tm="0">
                                          <p:val>
                                            <p:strVal val="ppt_w"/>
                                          </p:val>
                                        </p:tav>
                                        <p:tav tm="100000">
                                          <p:val>
                                            <p:strVal val="4*ppt_w"/>
                                          </p:val>
                                        </p:tav>
                                      </p:tavLst>
                                    </p:anim>
                                    <p:anim calcmode="lin" valueType="num">
                                      <p:cBhvr>
                                        <p:cTn id="143" dur="500"/>
                                        <p:tgtEl>
                                          <p:spTgt spid="32"/>
                                        </p:tgtEl>
                                        <p:attrNameLst>
                                          <p:attrName>ppt_h</p:attrName>
                                        </p:attrNameLst>
                                      </p:cBhvr>
                                      <p:tavLst>
                                        <p:tav tm="0">
                                          <p:val>
                                            <p:strVal val="ppt_h"/>
                                          </p:val>
                                        </p:tav>
                                        <p:tav tm="100000">
                                          <p:val>
                                            <p:strVal val="4*ppt_h"/>
                                          </p:val>
                                        </p:tav>
                                      </p:tavLst>
                                    </p:anim>
                                    <p:set>
                                      <p:cBhvr>
                                        <p:cTn id="144" dur="1" fill="hold">
                                          <p:stCondLst>
                                            <p:cond delay="499"/>
                                          </p:stCondLst>
                                        </p:cTn>
                                        <p:tgtEl>
                                          <p:spTgt spid="32"/>
                                        </p:tgtEl>
                                        <p:attrNameLst>
                                          <p:attrName>style.visibility</p:attrName>
                                        </p:attrNameLst>
                                      </p:cBhvr>
                                      <p:to>
                                        <p:strVal val="hidden"/>
                                      </p:to>
                                    </p:set>
                                  </p:childTnLst>
                                </p:cTn>
                              </p:par>
                              <p:par>
                                <p:cTn id="145" presetID="10" presetClass="exit" presetSubtype="0" fill="hold" grpId="3" nodeType="withEffect">
                                  <p:stCondLst>
                                    <p:cond delay="2250"/>
                                  </p:stCondLst>
                                  <p:childTnLst>
                                    <p:animEffect transition="out" filter="fade">
                                      <p:cBhvr>
                                        <p:cTn id="146" dur="500"/>
                                        <p:tgtEl>
                                          <p:spTgt spid="31"/>
                                        </p:tgtEl>
                                      </p:cBhvr>
                                    </p:animEffect>
                                    <p:set>
                                      <p:cBhvr>
                                        <p:cTn id="147" dur="1" fill="hold">
                                          <p:stCondLst>
                                            <p:cond delay="499"/>
                                          </p:stCondLst>
                                        </p:cTn>
                                        <p:tgtEl>
                                          <p:spTgt spid="31"/>
                                        </p:tgtEl>
                                        <p:attrNameLst>
                                          <p:attrName>style.visibility</p:attrName>
                                        </p:attrNameLst>
                                      </p:cBhvr>
                                      <p:to>
                                        <p:strVal val="hidden"/>
                                      </p:to>
                                    </p:set>
                                  </p:childTnLst>
                                </p:cTn>
                              </p:par>
                              <p:par>
                                <p:cTn id="148" presetID="10" presetClass="exit" presetSubtype="0" fill="hold" grpId="3" nodeType="withEffect">
                                  <p:stCondLst>
                                    <p:cond delay="2250"/>
                                  </p:stCondLst>
                                  <p:childTnLst>
                                    <p:animEffect transition="out" filter="fade">
                                      <p:cBhvr>
                                        <p:cTn id="149" dur="500"/>
                                        <p:tgtEl>
                                          <p:spTgt spid="32"/>
                                        </p:tgtEl>
                                      </p:cBhvr>
                                    </p:animEffect>
                                    <p:set>
                                      <p:cBhvr>
                                        <p:cTn id="150" dur="1" fill="hold">
                                          <p:stCondLst>
                                            <p:cond delay="499"/>
                                          </p:stCondLst>
                                        </p:cTn>
                                        <p:tgtEl>
                                          <p:spTgt spid="32"/>
                                        </p:tgtEl>
                                        <p:attrNameLst>
                                          <p:attrName>style.visibility</p:attrName>
                                        </p:attrNameLst>
                                      </p:cBhvr>
                                      <p:to>
                                        <p:strVal val="hidden"/>
                                      </p:to>
                                    </p:set>
                                  </p:childTnLst>
                                </p:cTn>
                              </p:par>
                              <p:par>
                                <p:cTn id="151" presetID="8" presetClass="emph" presetSubtype="0" repeatCount="indefinite" fill="hold" grpId="0" nodeType="withEffect">
                                  <p:stCondLst>
                                    <p:cond delay="0"/>
                                  </p:stCondLst>
                                  <p:childTnLst>
                                    <p:animRot by="-21600000">
                                      <p:cBhvr>
                                        <p:cTn id="152" dur="1000" fill="hold"/>
                                        <p:tgtEl>
                                          <p:spTgt spid="31"/>
                                        </p:tgtEl>
                                        <p:attrNameLst>
                                          <p:attrName>r</p:attrName>
                                        </p:attrNameLst>
                                      </p:cBhvr>
                                    </p:animRot>
                                  </p:childTnLst>
                                </p:cTn>
                              </p:par>
                              <p:par>
                                <p:cTn id="153" presetID="8" presetClass="emph" presetSubtype="0" repeatCount="indefinite" fill="hold" grpId="0" nodeType="withEffect">
                                  <p:stCondLst>
                                    <p:cond delay="0"/>
                                  </p:stCondLst>
                                  <p:childTnLst>
                                    <p:animRot by="21600000">
                                      <p:cBhvr>
                                        <p:cTn id="154" dur="500" fill="hold"/>
                                        <p:tgtEl>
                                          <p:spTgt spid="32"/>
                                        </p:tgtEl>
                                        <p:attrNameLst>
                                          <p:attrName>r</p:attrName>
                                        </p:attrNameLst>
                                      </p:cBhvr>
                                    </p:animRot>
                                  </p:childTnLst>
                                </p:cTn>
                              </p:par>
                              <p:par>
                                <p:cTn id="155" presetID="23" presetClass="exit" presetSubtype="16" fill="hold" grpId="1" nodeType="withEffect">
                                  <p:stCondLst>
                                    <p:cond delay="2500"/>
                                  </p:stCondLst>
                                  <p:childTnLst>
                                    <p:anim calcmode="lin" valueType="num">
                                      <p:cBhvr>
                                        <p:cTn id="156" dur="500"/>
                                        <p:tgtEl>
                                          <p:spTgt spid="15"/>
                                        </p:tgtEl>
                                        <p:attrNameLst>
                                          <p:attrName>ppt_w</p:attrName>
                                        </p:attrNameLst>
                                      </p:cBhvr>
                                      <p:tavLst>
                                        <p:tav tm="0">
                                          <p:val>
                                            <p:strVal val="ppt_w"/>
                                          </p:val>
                                        </p:tav>
                                        <p:tav tm="100000">
                                          <p:val>
                                            <p:strVal val="4*ppt_w"/>
                                          </p:val>
                                        </p:tav>
                                      </p:tavLst>
                                    </p:anim>
                                    <p:anim calcmode="lin" valueType="num">
                                      <p:cBhvr>
                                        <p:cTn id="157" dur="500"/>
                                        <p:tgtEl>
                                          <p:spTgt spid="15"/>
                                        </p:tgtEl>
                                        <p:attrNameLst>
                                          <p:attrName>ppt_h</p:attrName>
                                        </p:attrNameLst>
                                      </p:cBhvr>
                                      <p:tavLst>
                                        <p:tav tm="0">
                                          <p:val>
                                            <p:strVal val="ppt_h"/>
                                          </p:val>
                                        </p:tav>
                                        <p:tav tm="100000">
                                          <p:val>
                                            <p:strVal val="4*ppt_h"/>
                                          </p:val>
                                        </p:tav>
                                      </p:tavLst>
                                    </p:anim>
                                    <p:set>
                                      <p:cBhvr>
                                        <p:cTn id="158" dur="1" fill="hold">
                                          <p:stCondLst>
                                            <p:cond delay="499"/>
                                          </p:stCondLst>
                                        </p:cTn>
                                        <p:tgtEl>
                                          <p:spTgt spid="15"/>
                                        </p:tgtEl>
                                        <p:attrNameLst>
                                          <p:attrName>style.visibility</p:attrName>
                                        </p:attrNameLst>
                                      </p:cBhvr>
                                      <p:to>
                                        <p:strVal val="hidden"/>
                                      </p:to>
                                    </p:set>
                                  </p:childTnLst>
                                </p:cTn>
                              </p:par>
                              <p:par>
                                <p:cTn id="159" presetID="10" presetClass="exit" presetSubtype="0" fill="hold" grpId="2" nodeType="withEffect">
                                  <p:stCondLst>
                                    <p:cond delay="2500"/>
                                  </p:stCondLst>
                                  <p:childTnLst>
                                    <p:animEffect transition="out" filter="fade">
                                      <p:cBhvr>
                                        <p:cTn id="160" dur="500"/>
                                        <p:tgtEl>
                                          <p:spTgt spid="15"/>
                                        </p:tgtEl>
                                      </p:cBhvr>
                                    </p:animEffect>
                                    <p:set>
                                      <p:cBhvr>
                                        <p:cTn id="161" dur="1" fill="hold">
                                          <p:stCondLst>
                                            <p:cond delay="499"/>
                                          </p:stCondLst>
                                        </p:cTn>
                                        <p:tgtEl>
                                          <p:spTgt spid="15"/>
                                        </p:tgtEl>
                                        <p:attrNameLst>
                                          <p:attrName>style.visibility</p:attrName>
                                        </p:attrNameLst>
                                      </p:cBhvr>
                                      <p:to>
                                        <p:strVal val="hidden"/>
                                      </p:to>
                                    </p:set>
                                  </p:childTnLst>
                                </p:cTn>
                              </p:par>
                            </p:childTnLst>
                          </p:cTn>
                        </p:par>
                      </p:childTnLst>
                    </p:cTn>
                  </p:par>
                  <p:par>
                    <p:cTn id="162" fill="hold">
                      <p:stCondLst>
                        <p:cond delay="indefinite"/>
                      </p:stCondLst>
                      <p:childTnLst>
                        <p:par>
                          <p:cTn id="163" fill="hold">
                            <p:stCondLst>
                              <p:cond delay="0"/>
                            </p:stCondLst>
                            <p:childTnLst>
                              <p:par>
                                <p:cTn id="164" presetID="10" presetClass="entr" presetSubtype="0" fill="hold" nodeType="clickEffect">
                                  <p:stCondLst>
                                    <p:cond delay="0"/>
                                  </p:stCondLst>
                                  <p:childTnLst>
                                    <p:set>
                                      <p:cBhvr>
                                        <p:cTn id="165" dur="1" fill="hold">
                                          <p:stCondLst>
                                            <p:cond delay="0"/>
                                          </p:stCondLst>
                                        </p:cTn>
                                        <p:tgtEl>
                                          <p:spTgt spid="12"/>
                                        </p:tgtEl>
                                        <p:attrNameLst>
                                          <p:attrName>style.visibility</p:attrName>
                                        </p:attrNameLst>
                                      </p:cBhvr>
                                      <p:to>
                                        <p:strVal val="visible"/>
                                      </p:to>
                                    </p:set>
                                    <p:animEffect transition="in" filter="fade">
                                      <p:cBhvr>
                                        <p:cTn id="166" dur="500"/>
                                        <p:tgtEl>
                                          <p:spTgt spid="12"/>
                                        </p:tgtEl>
                                      </p:cBhvr>
                                    </p:animEffect>
                                  </p:childTnLst>
                                </p:cTn>
                              </p:par>
                              <p:par>
                                <p:cTn id="167" presetID="10" presetClass="entr" presetSubtype="0" fill="hold" grpId="0" nodeType="withEffect">
                                  <p:stCondLst>
                                    <p:cond delay="0"/>
                                  </p:stCondLst>
                                  <p:childTnLst>
                                    <p:set>
                                      <p:cBhvr>
                                        <p:cTn id="168" dur="1" fill="hold">
                                          <p:stCondLst>
                                            <p:cond delay="0"/>
                                          </p:stCondLst>
                                        </p:cTn>
                                        <p:tgtEl>
                                          <p:spTgt spid="13"/>
                                        </p:tgtEl>
                                        <p:attrNameLst>
                                          <p:attrName>style.visibility</p:attrName>
                                        </p:attrNameLst>
                                      </p:cBhvr>
                                      <p:to>
                                        <p:strVal val="visible"/>
                                      </p:to>
                                    </p:set>
                                    <p:animEffect transition="in" filter="fade">
                                      <p:cBhvr>
                                        <p:cTn id="169" dur="500"/>
                                        <p:tgtEl>
                                          <p:spTgt spid="13"/>
                                        </p:tgtEl>
                                      </p:cBhvr>
                                    </p:animEffect>
                                  </p:childTnLst>
                                </p:cTn>
                              </p:par>
                              <p:par>
                                <p:cTn id="170" presetID="10" presetClass="entr" presetSubtype="0" fill="hold" grpId="0" nodeType="withEffect">
                                  <p:stCondLst>
                                    <p:cond delay="0"/>
                                  </p:stCondLst>
                                  <p:childTnLst>
                                    <p:set>
                                      <p:cBhvr>
                                        <p:cTn id="171" dur="1" fill="hold">
                                          <p:stCondLst>
                                            <p:cond delay="0"/>
                                          </p:stCondLst>
                                        </p:cTn>
                                        <p:tgtEl>
                                          <p:spTgt spid="14"/>
                                        </p:tgtEl>
                                        <p:attrNameLst>
                                          <p:attrName>style.visibility</p:attrName>
                                        </p:attrNameLst>
                                      </p:cBhvr>
                                      <p:to>
                                        <p:strVal val="visible"/>
                                      </p:to>
                                    </p:set>
                                    <p:animEffect transition="in" filter="fade">
                                      <p:cBhvr>
                                        <p:cTn id="17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P spid="3074" grpId="0"/>
      <p:bldP spid="4" grpId="0"/>
      <p:bldP spid="6" grpId="0"/>
      <p:bldP spid="15" grpId="0" animBg="1"/>
      <p:bldP spid="15" grpId="1" animBg="1"/>
      <p:bldP spid="15" grpId="2" animBg="1"/>
      <p:bldP spid="31" grpId="0" animBg="1"/>
      <p:bldP spid="31" grpId="1" animBg="1"/>
      <p:bldP spid="31" grpId="2" animBg="1"/>
      <p:bldP spid="31" grpId="3" animBg="1"/>
      <p:bldP spid="32" grpId="0" animBg="1"/>
      <p:bldP spid="32" grpId="1" animBg="1"/>
      <p:bldP spid="32" grpId="2" animBg="1"/>
      <p:bldP spid="32" grpId="3" animBg="1"/>
      <p:bldP spid="8" grpId="0"/>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B431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FEAADD-28B8-4506-86C9-089CC5665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1647142"/>
            <a:ext cx="8229600" cy="3563715"/>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Flee also youthful lusts; but pursue righteousness, faith, love, peace with those who call on        the Lord out of a pure heart.          </a:t>
            </a:r>
            <a:r>
              <a:rPr lang="en-US" altLang="en-US" sz="3200" b="1" i="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nd</a:t>
            </a:r>
            <a:r>
              <a:rPr lang="en-US" altLang="en-US" sz="3200" b="1" i="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Timothy 2:22 </a:t>
            </a:r>
            <a:r>
              <a:rPr lang="en-US" altLang="en-US" sz="4000" b="1" i="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a:t>
            </a:r>
          </a:p>
        </p:txBody>
      </p:sp>
      <p:sp>
        <p:nvSpPr>
          <p:cNvPr id="4" name="Rectangle 2">
            <a:extLst>
              <a:ext uri="{FF2B5EF4-FFF2-40B4-BE49-F238E27FC236}">
                <a16:creationId xmlns:a16="http://schemas.microsoft.com/office/drawing/2014/main" id="{A0DC21D2-0CC2-48D1-8EE3-B5975B4BAC3C}"/>
              </a:ext>
            </a:extLst>
          </p:cNvPr>
          <p:cNvSpPr txBox="1">
            <a:spLocks noChangeArrowheads="1"/>
          </p:cNvSpPr>
          <p:nvPr/>
        </p:nvSpPr>
        <p:spPr bwMode="auto">
          <a:xfrm>
            <a:off x="388308" y="350729"/>
            <a:ext cx="8275246" cy="603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a:t>
            </a:r>
            <a:r>
              <a:rPr lang="en-US" altLang="en-US" b="1" kern="0" dirty="0">
                <a:ln w="17780" cmpd="sng">
                  <a:solidFill>
                    <a:srgbClr val="FFC000"/>
                  </a:solidFill>
                  <a:prstDash val="solid"/>
                  <a:miter lim="800000"/>
                </a:ln>
                <a:solidFill>
                  <a:srgbClr val="0083E6"/>
                </a:solidFill>
                <a:effectLst>
                  <a:glow rad="101600">
                    <a:srgbClr val="C00000">
                      <a:alpha val="80000"/>
                    </a:srgbClr>
                  </a:glow>
                  <a:outerShdw blurRad="50800" algn="tl" rotWithShape="0">
                    <a:srgbClr val="000000"/>
                  </a:outerShdw>
                </a:effectLst>
                <a:latin typeface="Calibri" panose="020F0502020204030204" pitchFamily="34" charset="0"/>
              </a:rPr>
              <a:t>  </a:t>
            </a:r>
            <a:r>
              <a:rPr lang="en-US" altLang="en-US" sz="4000" b="1" kern="0" dirty="0">
                <a:ln w="17780" cmpd="sng">
                  <a:solidFill>
                    <a:srgbClr val="FFC000"/>
                  </a:solidFill>
                  <a:prstDash val="solid"/>
                  <a:miter lim="800000"/>
                </a:ln>
                <a:solidFill>
                  <a:srgbClr val="0083E6"/>
                </a:solidFill>
                <a:effectLst>
                  <a:glow rad="101600">
                    <a:srgbClr val="C00000">
                      <a:alpha val="80000"/>
                    </a:srgbClr>
                  </a:glow>
                  <a:outerShdw blurRad="50800" algn="tl" rotWithShape="0">
                    <a:srgbClr val="000000"/>
                  </a:outerShdw>
                </a:effectLst>
                <a:latin typeface="Calibri" panose="020F0502020204030204" pitchFamily="34" charset="0"/>
              </a:rPr>
              <a:t>    </a:t>
            </a:r>
            <a:r>
              <a:rPr lang="en-US" altLang="en-US" b="1" kern="0"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a pure heart</a:t>
            </a:r>
          </a:p>
          <a:p>
            <a:pPr algn="l" eaLnBrk="1" hangingPunct="1"/>
            <a:r>
              <a:rPr lang="en-US" altLang="en-US" b="1" kern="0"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a:t>
            </a:r>
            <a:r>
              <a:rPr lang="en-US" altLang="en-US" sz="3600" b="1" kern="0"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a:t>
            </a:r>
            <a:r>
              <a:rPr lang="en-US" altLang="en-US" b="1" kern="0"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a:t>
            </a:r>
          </a:p>
          <a:p>
            <a:pPr algn="l" eaLnBrk="1" hangingPunct="1"/>
            <a:r>
              <a:rPr lang="en-US" altLang="en-US" b="1" kern="0"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peace who call on the Lord </a:t>
            </a:r>
          </a:p>
          <a:p>
            <a:pPr algn="l" eaLnBrk="1" hangingPunct="1"/>
            <a:r>
              <a:rPr lang="en-US" altLang="en-US" b="1" kern="0"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love</a:t>
            </a:r>
          </a:p>
          <a:p>
            <a:pPr algn="l" eaLnBrk="1" hangingPunct="1"/>
            <a:r>
              <a:rPr lang="en-US" altLang="en-US" b="1" kern="0"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a:t>
            </a:r>
            <a:r>
              <a:rPr lang="en-US" altLang="en-US" b="1" kern="0" dirty="0">
                <a:ln w="17780" cmpd="sng">
                  <a:solidFill>
                    <a:srgbClr val="FFC000"/>
                  </a:solidFill>
                  <a:prstDash val="solid"/>
                  <a:miter lim="800000"/>
                </a:ln>
                <a:solidFill>
                  <a:srgbClr val="FFFF00"/>
                </a:solidFill>
                <a:effectLst>
                  <a:glow rad="88900">
                    <a:srgbClr val="C00000">
                      <a:alpha val="80000"/>
                    </a:srgbClr>
                  </a:glow>
                  <a:outerShdw blurRad="50800" algn="tl" rotWithShape="0">
                    <a:srgbClr val="000000"/>
                  </a:outerShdw>
                </a:effectLst>
                <a:latin typeface="Calibri" panose="020F0502020204030204" pitchFamily="34" charset="0"/>
              </a:rPr>
              <a:t>faith</a:t>
            </a:r>
          </a:p>
          <a:p>
            <a:pPr algn="l" eaLnBrk="1" hangingPunct="1"/>
            <a:r>
              <a:rPr lang="en-US" altLang="en-US" b="1" kern="0"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righteousness</a:t>
            </a:r>
          </a:p>
          <a:p>
            <a:pPr algn="l" eaLnBrk="1" hangingPunct="1"/>
            <a:r>
              <a:rPr lang="en-US" altLang="en-US" b="1" kern="0"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pursue </a:t>
            </a:r>
          </a:p>
          <a:p>
            <a:pPr algn="l" eaLnBrk="1" hangingPunct="1"/>
            <a:r>
              <a:rPr lang="en-US" altLang="en-US" b="1" kern="0"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 	↗</a:t>
            </a:r>
          </a:p>
          <a:p>
            <a:pPr algn="l" eaLnBrk="1" hangingPunct="1"/>
            <a:r>
              <a:rPr lang="en-US" altLang="en-US" b="1" kern="0"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Flee youthful lusts</a:t>
            </a:r>
            <a:endParaRPr lang="en-US" altLang="en-US" b="1" i="1" kern="0"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0C76F6FC-3F8F-446D-A739-A9603EE2F32E}"/>
              </a:ext>
            </a:extLst>
          </p:cNvPr>
          <p:cNvSpPr txBox="1">
            <a:spLocks noChangeArrowheads="1"/>
          </p:cNvSpPr>
          <p:nvPr/>
        </p:nvSpPr>
        <p:spPr bwMode="auto">
          <a:xfrm>
            <a:off x="1487888" y="3723714"/>
            <a:ext cx="744790" cy="728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a:t>
            </a:r>
          </a:p>
        </p:txBody>
      </p:sp>
      <p:sp>
        <p:nvSpPr>
          <p:cNvPr id="6" name="Rectangle 2">
            <a:extLst>
              <a:ext uri="{FF2B5EF4-FFF2-40B4-BE49-F238E27FC236}">
                <a16:creationId xmlns:a16="http://schemas.microsoft.com/office/drawing/2014/main" id="{62EFE4D7-199E-4ADB-8A10-B06C8AD8E70E}"/>
              </a:ext>
            </a:extLst>
          </p:cNvPr>
          <p:cNvSpPr txBox="1">
            <a:spLocks noChangeArrowheads="1"/>
          </p:cNvSpPr>
          <p:nvPr/>
        </p:nvSpPr>
        <p:spPr bwMode="auto">
          <a:xfrm>
            <a:off x="1494208" y="3053849"/>
            <a:ext cx="744790" cy="728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a:t>
            </a:r>
          </a:p>
        </p:txBody>
      </p:sp>
      <p:sp>
        <p:nvSpPr>
          <p:cNvPr id="7" name="Rectangle 2">
            <a:extLst>
              <a:ext uri="{FF2B5EF4-FFF2-40B4-BE49-F238E27FC236}">
                <a16:creationId xmlns:a16="http://schemas.microsoft.com/office/drawing/2014/main" id="{4115DDF1-F37E-4BCE-8119-8B8DAE079758}"/>
              </a:ext>
            </a:extLst>
          </p:cNvPr>
          <p:cNvSpPr txBox="1">
            <a:spLocks noChangeArrowheads="1"/>
          </p:cNvSpPr>
          <p:nvPr/>
        </p:nvSpPr>
        <p:spPr bwMode="auto">
          <a:xfrm>
            <a:off x="1497368" y="2379202"/>
            <a:ext cx="744790" cy="728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a:t>
            </a:r>
          </a:p>
        </p:txBody>
      </p:sp>
      <p:sp>
        <p:nvSpPr>
          <p:cNvPr id="8" name="Rectangle 2">
            <a:extLst>
              <a:ext uri="{FF2B5EF4-FFF2-40B4-BE49-F238E27FC236}">
                <a16:creationId xmlns:a16="http://schemas.microsoft.com/office/drawing/2014/main" id="{350F4D21-8A57-4C29-A230-98FDFBA5AF0B}"/>
              </a:ext>
            </a:extLst>
          </p:cNvPr>
          <p:cNvSpPr txBox="1">
            <a:spLocks noChangeArrowheads="1"/>
          </p:cNvSpPr>
          <p:nvPr/>
        </p:nvSpPr>
        <p:spPr bwMode="auto">
          <a:xfrm>
            <a:off x="1511156" y="1724687"/>
            <a:ext cx="744790" cy="728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a:t>
            </a:r>
          </a:p>
        </p:txBody>
      </p:sp>
      <p:sp>
        <p:nvSpPr>
          <p:cNvPr id="9" name="Rectangle 2">
            <a:extLst>
              <a:ext uri="{FF2B5EF4-FFF2-40B4-BE49-F238E27FC236}">
                <a16:creationId xmlns:a16="http://schemas.microsoft.com/office/drawing/2014/main" id="{FC232DC5-1777-4B17-9BCD-456D26A20865}"/>
              </a:ext>
            </a:extLst>
          </p:cNvPr>
          <p:cNvSpPr txBox="1">
            <a:spLocks noChangeArrowheads="1"/>
          </p:cNvSpPr>
          <p:nvPr/>
        </p:nvSpPr>
        <p:spPr bwMode="auto">
          <a:xfrm>
            <a:off x="1102090" y="1727090"/>
            <a:ext cx="1498600"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Flee</a:t>
            </a:r>
          </a:p>
        </p:txBody>
      </p:sp>
      <p:sp>
        <p:nvSpPr>
          <p:cNvPr id="10" name="Rectangle 2">
            <a:extLst>
              <a:ext uri="{FF2B5EF4-FFF2-40B4-BE49-F238E27FC236}">
                <a16:creationId xmlns:a16="http://schemas.microsoft.com/office/drawing/2014/main" id="{8F67FBC4-583D-41C7-9E4A-0F0DD197F729}"/>
              </a:ext>
            </a:extLst>
          </p:cNvPr>
          <p:cNvSpPr txBox="1">
            <a:spLocks noChangeArrowheads="1"/>
          </p:cNvSpPr>
          <p:nvPr/>
        </p:nvSpPr>
        <p:spPr bwMode="auto">
          <a:xfrm>
            <a:off x="3241256" y="1725750"/>
            <a:ext cx="373246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youthful lusts</a:t>
            </a:r>
          </a:p>
        </p:txBody>
      </p:sp>
      <p:sp>
        <p:nvSpPr>
          <p:cNvPr id="11" name="Rectangle 2">
            <a:extLst>
              <a:ext uri="{FF2B5EF4-FFF2-40B4-BE49-F238E27FC236}">
                <a16:creationId xmlns:a16="http://schemas.microsoft.com/office/drawing/2014/main" id="{5514F8F6-3805-4561-886B-BE77A6BC75E0}"/>
              </a:ext>
            </a:extLst>
          </p:cNvPr>
          <p:cNvSpPr txBox="1">
            <a:spLocks noChangeArrowheads="1"/>
          </p:cNvSpPr>
          <p:nvPr/>
        </p:nvSpPr>
        <p:spPr bwMode="auto">
          <a:xfrm>
            <a:off x="430629" y="2402025"/>
            <a:ext cx="2192421"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pursue</a:t>
            </a:r>
          </a:p>
        </p:txBody>
      </p:sp>
      <p:sp>
        <p:nvSpPr>
          <p:cNvPr id="12" name="Rectangle 2">
            <a:extLst>
              <a:ext uri="{FF2B5EF4-FFF2-40B4-BE49-F238E27FC236}">
                <a16:creationId xmlns:a16="http://schemas.microsoft.com/office/drawing/2014/main" id="{C7CA96F2-8B11-4EE8-AA71-560E1B2D21F2}"/>
              </a:ext>
            </a:extLst>
          </p:cNvPr>
          <p:cNvSpPr txBox="1">
            <a:spLocks noChangeArrowheads="1"/>
          </p:cNvSpPr>
          <p:nvPr/>
        </p:nvSpPr>
        <p:spPr bwMode="auto">
          <a:xfrm>
            <a:off x="2182727" y="2399518"/>
            <a:ext cx="374449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righteousness</a:t>
            </a:r>
          </a:p>
        </p:txBody>
      </p:sp>
      <p:sp>
        <p:nvSpPr>
          <p:cNvPr id="13" name="Rectangle 2">
            <a:extLst>
              <a:ext uri="{FF2B5EF4-FFF2-40B4-BE49-F238E27FC236}">
                <a16:creationId xmlns:a16="http://schemas.microsoft.com/office/drawing/2014/main" id="{A9958B72-8566-4452-B886-48719101B07C}"/>
              </a:ext>
            </a:extLst>
          </p:cNvPr>
          <p:cNvSpPr txBox="1">
            <a:spLocks noChangeArrowheads="1"/>
          </p:cNvSpPr>
          <p:nvPr/>
        </p:nvSpPr>
        <p:spPr bwMode="auto">
          <a:xfrm>
            <a:off x="5724649" y="2395006"/>
            <a:ext cx="151865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faith</a:t>
            </a:r>
          </a:p>
        </p:txBody>
      </p:sp>
      <p:sp>
        <p:nvSpPr>
          <p:cNvPr id="14" name="Rectangle 2">
            <a:extLst>
              <a:ext uri="{FF2B5EF4-FFF2-40B4-BE49-F238E27FC236}">
                <a16:creationId xmlns:a16="http://schemas.microsoft.com/office/drawing/2014/main" id="{D73D82D3-0CFF-4410-A79A-5C3CE0AAAE8A}"/>
              </a:ext>
            </a:extLst>
          </p:cNvPr>
          <p:cNvSpPr txBox="1">
            <a:spLocks noChangeArrowheads="1"/>
          </p:cNvSpPr>
          <p:nvPr/>
        </p:nvSpPr>
        <p:spPr bwMode="auto">
          <a:xfrm>
            <a:off x="7137107" y="2404406"/>
            <a:ext cx="1302084"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love</a:t>
            </a:r>
          </a:p>
        </p:txBody>
      </p:sp>
      <p:sp>
        <p:nvSpPr>
          <p:cNvPr id="15" name="Rectangle 2">
            <a:extLst>
              <a:ext uri="{FF2B5EF4-FFF2-40B4-BE49-F238E27FC236}">
                <a16:creationId xmlns:a16="http://schemas.microsoft.com/office/drawing/2014/main" id="{02748B12-2F8E-41E2-85E1-056245D9788B}"/>
              </a:ext>
            </a:extLst>
          </p:cNvPr>
          <p:cNvSpPr txBox="1">
            <a:spLocks noChangeArrowheads="1"/>
          </p:cNvSpPr>
          <p:nvPr/>
        </p:nvSpPr>
        <p:spPr bwMode="auto">
          <a:xfrm>
            <a:off x="1039604" y="3071031"/>
            <a:ext cx="1687095"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peace</a:t>
            </a:r>
          </a:p>
        </p:txBody>
      </p:sp>
      <p:sp>
        <p:nvSpPr>
          <p:cNvPr id="16" name="Rectangle 2">
            <a:extLst>
              <a:ext uri="{FF2B5EF4-FFF2-40B4-BE49-F238E27FC236}">
                <a16:creationId xmlns:a16="http://schemas.microsoft.com/office/drawing/2014/main" id="{34020BA4-BB6C-4C5B-BBC4-F428338851E3}"/>
              </a:ext>
            </a:extLst>
          </p:cNvPr>
          <p:cNvSpPr txBox="1">
            <a:spLocks noChangeArrowheads="1"/>
          </p:cNvSpPr>
          <p:nvPr/>
        </p:nvSpPr>
        <p:spPr bwMode="auto">
          <a:xfrm>
            <a:off x="5178174" y="3071030"/>
            <a:ext cx="2890253"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who call on</a:t>
            </a:r>
          </a:p>
        </p:txBody>
      </p:sp>
      <p:sp>
        <p:nvSpPr>
          <p:cNvPr id="17" name="Rectangle 2">
            <a:extLst>
              <a:ext uri="{FF2B5EF4-FFF2-40B4-BE49-F238E27FC236}">
                <a16:creationId xmlns:a16="http://schemas.microsoft.com/office/drawing/2014/main" id="{1D866D88-90D0-4519-AF2E-3CD6C1346D84}"/>
              </a:ext>
            </a:extLst>
          </p:cNvPr>
          <p:cNvSpPr txBox="1">
            <a:spLocks noChangeArrowheads="1"/>
          </p:cNvSpPr>
          <p:nvPr/>
        </p:nvSpPr>
        <p:spPr bwMode="auto">
          <a:xfrm>
            <a:off x="1037222" y="3740036"/>
            <a:ext cx="2408989"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the Lord</a:t>
            </a:r>
          </a:p>
        </p:txBody>
      </p:sp>
      <p:sp>
        <p:nvSpPr>
          <p:cNvPr id="18" name="Rectangle 2">
            <a:extLst>
              <a:ext uri="{FF2B5EF4-FFF2-40B4-BE49-F238E27FC236}">
                <a16:creationId xmlns:a16="http://schemas.microsoft.com/office/drawing/2014/main" id="{500670DA-C5E7-452C-99AE-BA9C3B970AC7}"/>
              </a:ext>
            </a:extLst>
          </p:cNvPr>
          <p:cNvSpPr txBox="1">
            <a:spLocks noChangeArrowheads="1"/>
          </p:cNvSpPr>
          <p:nvPr/>
        </p:nvSpPr>
        <p:spPr bwMode="auto">
          <a:xfrm>
            <a:off x="4675398" y="3742418"/>
            <a:ext cx="3239168" cy="77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7780" cmpd="sng">
                  <a:solidFill>
                    <a:srgbClr val="FFC000"/>
                  </a:solidFill>
                  <a:prstDash val="solid"/>
                  <a:miter lim="800000"/>
                </a:ln>
                <a:solidFill>
                  <a:srgbClr val="FFFF00"/>
                </a:solidFill>
                <a:effectLst>
                  <a:glow rad="101600">
                    <a:srgbClr val="C00000">
                      <a:alpha val="80000"/>
                    </a:srgbClr>
                  </a:glow>
                  <a:outerShdw blurRad="50800" algn="tl" rotWithShape="0">
                    <a:srgbClr val="000000"/>
                  </a:outerShdw>
                </a:effectLst>
                <a:latin typeface="Calibri" panose="020F0502020204030204" pitchFamily="34" charset="0"/>
              </a:rPr>
              <a:t>a pure heart</a:t>
            </a:r>
          </a:p>
        </p:txBody>
      </p:sp>
      <p:sp>
        <p:nvSpPr>
          <p:cNvPr id="19" name="Title 1">
            <a:extLst>
              <a:ext uri="{FF2B5EF4-FFF2-40B4-BE49-F238E27FC236}">
                <a16:creationId xmlns:a16="http://schemas.microsoft.com/office/drawing/2014/main" id="{13AA8ADA-8E2B-476B-A55F-4821F6F6C463}"/>
              </a:ext>
            </a:extLst>
          </p:cNvPr>
          <p:cNvSpPr txBox="1">
            <a:spLocks/>
          </p:cNvSpPr>
          <p:nvPr/>
        </p:nvSpPr>
        <p:spPr>
          <a:xfrm>
            <a:off x="5084312" y="1609524"/>
            <a:ext cx="2233914"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17780" cmpd="sng">
                  <a:solidFill>
                    <a:srgbClr val="FFFF00"/>
                  </a:solidFill>
                  <a:prstDash val="solid"/>
                  <a:miter lim="800000"/>
                </a:ln>
                <a:solidFill>
                  <a:srgbClr val="00FFFF"/>
                </a:solidFill>
                <a:effectLst>
                  <a:glow rad="63500">
                    <a:srgbClr val="9966FF"/>
                  </a:glow>
                  <a:outerShdw blurRad="50800" algn="tl" rotWithShape="0">
                    <a:srgbClr val="000000"/>
                  </a:outerShdw>
                </a:effectLst>
                <a:uLnTx/>
                <a:uFillTx/>
                <a:latin typeface="Calibri" panose="020F0502020204030204" pitchFamily="34" charset="0"/>
                <a:ea typeface="+mj-ea"/>
                <a:cs typeface="+mj-cs"/>
              </a:rPr>
              <a:t>prayer</a:t>
            </a:r>
          </a:p>
        </p:txBody>
      </p:sp>
    </p:spTree>
    <p:extLst>
      <p:ext uri="{BB962C8B-B14F-4D97-AF65-F5344CB8AC3E}">
        <p14:creationId xmlns:p14="http://schemas.microsoft.com/office/powerpoint/2010/main" val="36128554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50"/>
                                        <p:tgtEl>
                                          <p:spTgt spid="9"/>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5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25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5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25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25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25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250"/>
                                        <p:tgtEl>
                                          <p:spTgt spid="1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250"/>
                                        <p:tgtEl>
                                          <p:spTgt spid="1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250"/>
                                        <p:tgtEl>
                                          <p:spTgt spid="18"/>
                                        </p:tgtEl>
                                      </p:cBhvr>
                                    </p:animEffect>
                                  </p:childTnLst>
                                </p:cTn>
                              </p:par>
                              <p:par>
                                <p:cTn id="42" presetID="42" presetClass="path" presetSubtype="0" accel="50000" decel="50000" fill="hold" grpId="2" nodeType="withEffect">
                                  <p:stCondLst>
                                    <p:cond delay="0"/>
                                  </p:stCondLst>
                                  <p:childTnLst>
                                    <p:animMotion origin="layout" path="M -5.55556E-7 -4.81481E-6 L -0.09826 0.57362 " pathEditMode="relative" rAng="0" ptsTypes="AA">
                                      <p:cBhvr>
                                        <p:cTn id="43" dur="2000" fill="hold"/>
                                        <p:tgtEl>
                                          <p:spTgt spid="9"/>
                                        </p:tgtEl>
                                        <p:attrNameLst>
                                          <p:attrName>ppt_x</p:attrName>
                                          <p:attrName>ppt_y</p:attrName>
                                        </p:attrNameLst>
                                      </p:cBhvr>
                                      <p:rCtr x="-4913" y="28681"/>
                                    </p:animMotion>
                                  </p:childTnLst>
                                </p:cTn>
                              </p:par>
                              <p:par>
                                <p:cTn id="44" presetID="42" presetClass="path" presetSubtype="0" accel="50000" decel="50000" fill="hold" grpId="2" nodeType="withEffect">
                                  <p:stCondLst>
                                    <p:cond delay="0"/>
                                  </p:stCondLst>
                                  <p:childTnLst>
                                    <p:animMotion origin="layout" path="M 3.05556E-6 -3.33333E-6 L -0.21424 0.57338 " pathEditMode="relative" rAng="0" ptsTypes="AA">
                                      <p:cBhvr>
                                        <p:cTn id="45" dur="2000" fill="hold"/>
                                        <p:tgtEl>
                                          <p:spTgt spid="10"/>
                                        </p:tgtEl>
                                        <p:attrNameLst>
                                          <p:attrName>ppt_x</p:attrName>
                                          <p:attrName>ppt_y</p:attrName>
                                        </p:attrNameLst>
                                      </p:cBhvr>
                                      <p:rCtr x="-10712" y="28657"/>
                                    </p:animMotion>
                                  </p:childTnLst>
                                </p:cTn>
                              </p:par>
                              <p:par>
                                <p:cTn id="46" presetID="42" presetClass="path" presetSubtype="0" accel="50000" decel="50000" fill="hold" grpId="2" nodeType="withEffect">
                                  <p:stCondLst>
                                    <p:cond delay="0"/>
                                  </p:stCondLst>
                                  <p:childTnLst>
                                    <p:animMotion origin="layout" path="M -2.77778E-7 -4.44444E-6 L 0.04254 0.27987 " pathEditMode="relative" rAng="0" ptsTypes="AA">
                                      <p:cBhvr>
                                        <p:cTn id="47" dur="2000" fill="hold"/>
                                        <p:tgtEl>
                                          <p:spTgt spid="11"/>
                                        </p:tgtEl>
                                        <p:attrNameLst>
                                          <p:attrName>ppt_x</p:attrName>
                                          <p:attrName>ppt_y</p:attrName>
                                        </p:attrNameLst>
                                      </p:cBhvr>
                                      <p:rCtr x="2118" y="13981"/>
                                    </p:animMotion>
                                  </p:childTnLst>
                                </p:cTn>
                              </p:par>
                              <p:par>
                                <p:cTn id="48" presetID="42" presetClass="path" presetSubtype="0" accel="50000" decel="50000" fill="hold" grpId="2" nodeType="withEffect">
                                  <p:stCondLst>
                                    <p:cond delay="0"/>
                                  </p:stCondLst>
                                  <p:childTnLst>
                                    <p:animMotion origin="layout" path="M -2.77778E-6 -2.96296E-6 L -0.01406 0.18195 " pathEditMode="relative" rAng="0" ptsTypes="AA">
                                      <p:cBhvr>
                                        <p:cTn id="49" dur="2000" fill="hold"/>
                                        <p:tgtEl>
                                          <p:spTgt spid="12"/>
                                        </p:tgtEl>
                                        <p:attrNameLst>
                                          <p:attrName>ppt_x</p:attrName>
                                          <p:attrName>ppt_y</p:attrName>
                                        </p:attrNameLst>
                                      </p:cBhvr>
                                      <p:rCtr x="-712" y="9097"/>
                                    </p:animMotion>
                                  </p:childTnLst>
                                </p:cTn>
                              </p:par>
                              <p:par>
                                <p:cTn id="50" presetID="42" presetClass="path" presetSubtype="0" accel="50000" decel="50000" fill="hold" grpId="2" nodeType="withEffect">
                                  <p:stCondLst>
                                    <p:cond delay="0"/>
                                  </p:stCondLst>
                                  <p:childTnLst>
                                    <p:animMotion origin="layout" path="M 2.22222E-6 1.48148E-6 L -0.39705 0.08495 " pathEditMode="relative" rAng="0" ptsTypes="AA">
                                      <p:cBhvr>
                                        <p:cTn id="51" dur="2000" fill="hold"/>
                                        <p:tgtEl>
                                          <p:spTgt spid="13"/>
                                        </p:tgtEl>
                                        <p:attrNameLst>
                                          <p:attrName>ppt_x</p:attrName>
                                          <p:attrName>ppt_y</p:attrName>
                                        </p:attrNameLst>
                                      </p:cBhvr>
                                      <p:rCtr x="-19861" y="4236"/>
                                    </p:animMotion>
                                  </p:childTnLst>
                                </p:cTn>
                              </p:par>
                              <p:par>
                                <p:cTn id="52" presetID="42" presetClass="path" presetSubtype="0" accel="50000" decel="50000" fill="hold" grpId="2" nodeType="withEffect">
                                  <p:stCondLst>
                                    <p:cond delay="0"/>
                                  </p:stCondLst>
                                  <p:childTnLst>
                                    <p:animMotion origin="layout" path="M 3.88889E-6 2.59259E-6 L -0.54566 -0.01412 " pathEditMode="relative" rAng="0" ptsTypes="AA">
                                      <p:cBhvr>
                                        <p:cTn id="53" dur="2000" fill="hold"/>
                                        <p:tgtEl>
                                          <p:spTgt spid="14"/>
                                        </p:tgtEl>
                                        <p:attrNameLst>
                                          <p:attrName>ppt_x</p:attrName>
                                          <p:attrName>ppt_y</p:attrName>
                                        </p:attrNameLst>
                                      </p:cBhvr>
                                      <p:rCtr x="-27292" y="-718"/>
                                    </p:animMotion>
                                  </p:childTnLst>
                                </p:cTn>
                              </p:par>
                              <p:par>
                                <p:cTn id="54" presetID="42" presetClass="path" presetSubtype="0" accel="50000" decel="50000" fill="hold" grpId="2" nodeType="withEffect">
                                  <p:stCondLst>
                                    <p:cond delay="0"/>
                                  </p:stCondLst>
                                  <p:childTnLst>
                                    <p:animMotion origin="layout" path="M -2.77778E-6 3.7037E-7 L 0.12153 -0.20857 " pathEditMode="relative" rAng="0" ptsTypes="AA">
                                      <p:cBhvr>
                                        <p:cTn id="55" dur="2000" fill="hold"/>
                                        <p:tgtEl>
                                          <p:spTgt spid="15"/>
                                        </p:tgtEl>
                                        <p:attrNameLst>
                                          <p:attrName>ppt_x</p:attrName>
                                          <p:attrName>ppt_y</p:attrName>
                                        </p:attrNameLst>
                                      </p:cBhvr>
                                      <p:rCtr x="6076" y="-10440"/>
                                    </p:animMotion>
                                  </p:childTnLst>
                                </p:cTn>
                              </p:par>
                              <p:par>
                                <p:cTn id="56" presetID="42" presetClass="path" presetSubtype="0" accel="50000" decel="50000" fill="hold" grpId="2" nodeType="withEffect">
                                  <p:stCondLst>
                                    <p:cond delay="0"/>
                                  </p:stCondLst>
                                  <p:childTnLst>
                                    <p:animMotion origin="layout" path="M 4.44444E-6 3.7037E-7 L -0.16285 -0.20857 " pathEditMode="relative" rAng="0" ptsTypes="AA">
                                      <p:cBhvr>
                                        <p:cTn id="57" dur="2000" fill="hold"/>
                                        <p:tgtEl>
                                          <p:spTgt spid="16"/>
                                        </p:tgtEl>
                                        <p:attrNameLst>
                                          <p:attrName>ppt_x</p:attrName>
                                          <p:attrName>ppt_y</p:attrName>
                                        </p:attrNameLst>
                                      </p:cBhvr>
                                      <p:rCtr x="-8142" y="-10440"/>
                                    </p:animMotion>
                                  </p:childTnLst>
                                </p:cTn>
                              </p:par>
                              <p:par>
                                <p:cTn id="58" presetID="42" presetClass="path" presetSubtype="0" accel="50000" decel="50000" fill="hold" grpId="2" nodeType="withEffect">
                                  <p:stCondLst>
                                    <p:cond delay="0"/>
                                  </p:stCondLst>
                                  <p:childTnLst>
                                    <p:animMotion origin="layout" path="M 1.11111E-6 -3.33333E-6 L 0.58073 -0.30648 " pathEditMode="relative" rAng="0" ptsTypes="AA">
                                      <p:cBhvr>
                                        <p:cTn id="59" dur="2000" fill="hold"/>
                                        <p:tgtEl>
                                          <p:spTgt spid="17"/>
                                        </p:tgtEl>
                                        <p:attrNameLst>
                                          <p:attrName>ppt_x</p:attrName>
                                          <p:attrName>ppt_y</p:attrName>
                                        </p:attrNameLst>
                                      </p:cBhvr>
                                      <p:rCtr x="29028" y="-15324"/>
                                    </p:animMotion>
                                  </p:childTnLst>
                                </p:cTn>
                              </p:par>
                              <p:par>
                                <p:cTn id="60" presetID="42" presetClass="path" presetSubtype="0" accel="50000" decel="50000" fill="hold" grpId="2" nodeType="withEffect">
                                  <p:stCondLst>
                                    <p:cond delay="0"/>
                                  </p:stCondLst>
                                  <p:childTnLst>
                                    <p:animMotion origin="layout" path="M 1.94444E-6 -4.81481E-6 L -0.10122 -0.50254 " pathEditMode="relative" rAng="0" ptsTypes="AA">
                                      <p:cBhvr>
                                        <p:cTn id="61" dur="2000" fill="hold"/>
                                        <p:tgtEl>
                                          <p:spTgt spid="18"/>
                                        </p:tgtEl>
                                        <p:attrNameLst>
                                          <p:attrName>ppt_x</p:attrName>
                                          <p:attrName>ppt_y</p:attrName>
                                        </p:attrNameLst>
                                      </p:cBhvr>
                                      <p:rCtr x="-5069" y="-25139"/>
                                    </p:animMotion>
                                  </p:childTnLst>
                                </p:cTn>
                              </p:par>
                              <p:par>
                                <p:cTn id="62" presetID="10" presetClass="exit" presetSubtype="0" fill="hold" grpId="1" nodeType="withEffect">
                                  <p:stCondLst>
                                    <p:cond delay="0"/>
                                  </p:stCondLst>
                                  <p:childTnLst>
                                    <p:animEffect transition="out" filter="fade">
                                      <p:cBhvr>
                                        <p:cTn id="63" dur="1250"/>
                                        <p:tgtEl>
                                          <p:spTgt spid="3074"/>
                                        </p:tgtEl>
                                      </p:cBhvr>
                                    </p:animEffect>
                                    <p:set>
                                      <p:cBhvr>
                                        <p:cTn id="64" dur="1" fill="hold">
                                          <p:stCondLst>
                                            <p:cond delay="1249"/>
                                          </p:stCondLst>
                                        </p:cTn>
                                        <p:tgtEl>
                                          <p:spTgt spid="3074"/>
                                        </p:tgtEl>
                                        <p:attrNameLst>
                                          <p:attrName>style.visibility</p:attrName>
                                        </p:attrNameLst>
                                      </p:cBhvr>
                                      <p:to>
                                        <p:strVal val="hidden"/>
                                      </p:to>
                                    </p:set>
                                  </p:childTnLst>
                                </p:cTn>
                              </p:par>
                            </p:childTnLst>
                          </p:cTn>
                        </p:par>
                        <p:par>
                          <p:cTn id="65" fill="hold">
                            <p:stCondLst>
                              <p:cond delay="2000"/>
                            </p:stCondLst>
                            <p:childTnLst>
                              <p:par>
                                <p:cTn id="66" presetID="10" presetClass="entr" presetSubtype="0" fill="hold" grpId="0" nodeType="after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fade">
                                      <p:cBhvr>
                                        <p:cTn id="68" dur="250"/>
                                        <p:tgtEl>
                                          <p:spTgt spid="4"/>
                                        </p:tgtEl>
                                      </p:cBhvr>
                                    </p:animEffect>
                                  </p:childTnLst>
                                </p:cTn>
                              </p:par>
                              <p:par>
                                <p:cTn id="69" presetID="10" presetClass="exit" presetSubtype="0" fill="hold" grpId="1" nodeType="with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0"/>
                                        </p:tgtEl>
                                      </p:cBhvr>
                                    </p:animEffect>
                                    <p:set>
                                      <p:cBhvr>
                                        <p:cTn id="74" dur="1" fill="hold">
                                          <p:stCondLst>
                                            <p:cond delay="499"/>
                                          </p:stCondLst>
                                        </p:cTn>
                                        <p:tgtEl>
                                          <p:spTgt spid="10"/>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1"/>
                                        </p:tgtEl>
                                      </p:cBhvr>
                                    </p:animEffect>
                                    <p:set>
                                      <p:cBhvr>
                                        <p:cTn id="77" dur="1" fill="hold">
                                          <p:stCondLst>
                                            <p:cond delay="499"/>
                                          </p:stCondLst>
                                        </p:cTn>
                                        <p:tgtEl>
                                          <p:spTgt spid="11"/>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13"/>
                                        </p:tgtEl>
                                      </p:cBhvr>
                                    </p:animEffect>
                                    <p:set>
                                      <p:cBhvr>
                                        <p:cTn id="83" dur="1" fill="hold">
                                          <p:stCondLst>
                                            <p:cond delay="499"/>
                                          </p:stCondLst>
                                        </p:cTn>
                                        <p:tgtEl>
                                          <p:spTgt spid="13"/>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4"/>
                                        </p:tgtEl>
                                      </p:cBhvr>
                                    </p:animEffect>
                                    <p:set>
                                      <p:cBhvr>
                                        <p:cTn id="86" dur="1" fill="hold">
                                          <p:stCondLst>
                                            <p:cond delay="499"/>
                                          </p:stCondLst>
                                        </p:cTn>
                                        <p:tgtEl>
                                          <p:spTgt spid="14"/>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5"/>
                                        </p:tgtEl>
                                      </p:cBhvr>
                                    </p:animEffect>
                                    <p:set>
                                      <p:cBhvr>
                                        <p:cTn id="89" dur="1" fill="hold">
                                          <p:stCondLst>
                                            <p:cond delay="499"/>
                                          </p:stCondLst>
                                        </p:cTn>
                                        <p:tgtEl>
                                          <p:spTgt spid="15"/>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16"/>
                                        </p:tgtEl>
                                      </p:cBhvr>
                                    </p:animEffect>
                                    <p:set>
                                      <p:cBhvr>
                                        <p:cTn id="92" dur="1" fill="hold">
                                          <p:stCondLst>
                                            <p:cond delay="499"/>
                                          </p:stCondLst>
                                        </p:cTn>
                                        <p:tgtEl>
                                          <p:spTgt spid="16"/>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17"/>
                                        </p:tgtEl>
                                      </p:cBhvr>
                                    </p:animEffect>
                                    <p:set>
                                      <p:cBhvr>
                                        <p:cTn id="95" dur="1" fill="hold">
                                          <p:stCondLst>
                                            <p:cond delay="499"/>
                                          </p:stCondLst>
                                        </p:cTn>
                                        <p:tgtEl>
                                          <p:spTgt spid="17"/>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500"/>
                                        <p:tgtEl>
                                          <p:spTgt spid="18"/>
                                        </p:tgtEl>
                                      </p:cBhvr>
                                    </p:animEffect>
                                    <p:set>
                                      <p:cBhvr>
                                        <p:cTn id="98" dur="1" fill="hold">
                                          <p:stCondLst>
                                            <p:cond delay="499"/>
                                          </p:stCondLst>
                                        </p:cTn>
                                        <p:tgtEl>
                                          <p:spTgt spid="18"/>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5"/>
                                        </p:tgtEl>
                                        <p:attrNameLst>
                                          <p:attrName>style.visibility</p:attrName>
                                        </p:attrNameLst>
                                      </p:cBhvr>
                                      <p:to>
                                        <p:strVal val="visible"/>
                                      </p:to>
                                    </p:set>
                                    <p:anim calcmode="lin" valueType="num">
                                      <p:cBhvr additive="base">
                                        <p:cTn id="103" dur="500" fill="hold"/>
                                        <p:tgtEl>
                                          <p:spTgt spid="5"/>
                                        </p:tgtEl>
                                        <p:attrNameLst>
                                          <p:attrName>ppt_x</p:attrName>
                                        </p:attrNameLst>
                                      </p:cBhvr>
                                      <p:tavLst>
                                        <p:tav tm="0">
                                          <p:val>
                                            <p:strVal val="0-#ppt_w/2"/>
                                          </p:val>
                                        </p:tav>
                                        <p:tav tm="100000">
                                          <p:val>
                                            <p:strVal val="#ppt_x"/>
                                          </p:val>
                                        </p:tav>
                                      </p:tavLst>
                                    </p:anim>
                                    <p:anim calcmode="lin" valueType="num">
                                      <p:cBhvr additive="base">
                                        <p:cTn id="104" dur="500" fill="hold"/>
                                        <p:tgtEl>
                                          <p:spTgt spid="5"/>
                                        </p:tgtEl>
                                        <p:attrNameLst>
                                          <p:attrName>ppt_y</p:attrName>
                                        </p:attrNameLst>
                                      </p:cBhvr>
                                      <p:tavLst>
                                        <p:tav tm="0">
                                          <p:val>
                                            <p:strVal val="#ppt_y"/>
                                          </p:val>
                                        </p:tav>
                                        <p:tav tm="100000">
                                          <p:val>
                                            <p:strVal val="#ppt_y"/>
                                          </p:val>
                                        </p:tav>
                                      </p:tavLst>
                                    </p:anim>
                                  </p:childTnLst>
                                </p:cTn>
                              </p:par>
                              <p:par>
                                <p:cTn id="105" presetID="2" presetClass="entr" presetSubtype="8" fill="hold" grpId="0" nodeType="withEffect">
                                  <p:stCondLst>
                                    <p:cond delay="250"/>
                                  </p:stCondLst>
                                  <p:childTnLst>
                                    <p:set>
                                      <p:cBhvr>
                                        <p:cTn id="106" dur="1" fill="hold">
                                          <p:stCondLst>
                                            <p:cond delay="0"/>
                                          </p:stCondLst>
                                        </p:cTn>
                                        <p:tgtEl>
                                          <p:spTgt spid="6"/>
                                        </p:tgtEl>
                                        <p:attrNameLst>
                                          <p:attrName>style.visibility</p:attrName>
                                        </p:attrNameLst>
                                      </p:cBhvr>
                                      <p:to>
                                        <p:strVal val="visible"/>
                                      </p:to>
                                    </p:set>
                                    <p:anim calcmode="lin" valueType="num">
                                      <p:cBhvr additive="base">
                                        <p:cTn id="107" dur="500" fill="hold"/>
                                        <p:tgtEl>
                                          <p:spTgt spid="6"/>
                                        </p:tgtEl>
                                        <p:attrNameLst>
                                          <p:attrName>ppt_x</p:attrName>
                                        </p:attrNameLst>
                                      </p:cBhvr>
                                      <p:tavLst>
                                        <p:tav tm="0">
                                          <p:val>
                                            <p:strVal val="0-#ppt_w/2"/>
                                          </p:val>
                                        </p:tav>
                                        <p:tav tm="100000">
                                          <p:val>
                                            <p:strVal val="#ppt_x"/>
                                          </p:val>
                                        </p:tav>
                                      </p:tavLst>
                                    </p:anim>
                                    <p:anim calcmode="lin" valueType="num">
                                      <p:cBhvr additive="base">
                                        <p:cTn id="108" dur="500" fill="hold"/>
                                        <p:tgtEl>
                                          <p:spTgt spid="6"/>
                                        </p:tgtEl>
                                        <p:attrNameLst>
                                          <p:attrName>ppt_y</p:attrName>
                                        </p:attrNameLst>
                                      </p:cBhvr>
                                      <p:tavLst>
                                        <p:tav tm="0">
                                          <p:val>
                                            <p:strVal val="#ppt_y"/>
                                          </p:val>
                                        </p:tav>
                                        <p:tav tm="100000">
                                          <p:val>
                                            <p:strVal val="#ppt_y"/>
                                          </p:val>
                                        </p:tav>
                                      </p:tavLst>
                                    </p:anim>
                                  </p:childTnLst>
                                </p:cTn>
                              </p:par>
                              <p:par>
                                <p:cTn id="109" presetID="2" presetClass="entr" presetSubtype="8" fill="hold" grpId="0" nodeType="withEffect">
                                  <p:stCondLst>
                                    <p:cond delay="500"/>
                                  </p:stCondLst>
                                  <p:childTnLst>
                                    <p:set>
                                      <p:cBhvr>
                                        <p:cTn id="110" dur="1" fill="hold">
                                          <p:stCondLst>
                                            <p:cond delay="0"/>
                                          </p:stCondLst>
                                        </p:cTn>
                                        <p:tgtEl>
                                          <p:spTgt spid="7"/>
                                        </p:tgtEl>
                                        <p:attrNameLst>
                                          <p:attrName>style.visibility</p:attrName>
                                        </p:attrNameLst>
                                      </p:cBhvr>
                                      <p:to>
                                        <p:strVal val="visible"/>
                                      </p:to>
                                    </p:set>
                                    <p:anim calcmode="lin" valueType="num">
                                      <p:cBhvr additive="base">
                                        <p:cTn id="111" dur="500" fill="hold"/>
                                        <p:tgtEl>
                                          <p:spTgt spid="7"/>
                                        </p:tgtEl>
                                        <p:attrNameLst>
                                          <p:attrName>ppt_x</p:attrName>
                                        </p:attrNameLst>
                                      </p:cBhvr>
                                      <p:tavLst>
                                        <p:tav tm="0">
                                          <p:val>
                                            <p:strVal val="0-#ppt_w/2"/>
                                          </p:val>
                                        </p:tav>
                                        <p:tav tm="100000">
                                          <p:val>
                                            <p:strVal val="#ppt_x"/>
                                          </p:val>
                                        </p:tav>
                                      </p:tavLst>
                                    </p:anim>
                                    <p:anim calcmode="lin" valueType="num">
                                      <p:cBhvr additive="base">
                                        <p:cTn id="112" dur="500" fill="hold"/>
                                        <p:tgtEl>
                                          <p:spTgt spid="7"/>
                                        </p:tgtEl>
                                        <p:attrNameLst>
                                          <p:attrName>ppt_y</p:attrName>
                                        </p:attrNameLst>
                                      </p:cBhvr>
                                      <p:tavLst>
                                        <p:tav tm="0">
                                          <p:val>
                                            <p:strVal val="#ppt_y"/>
                                          </p:val>
                                        </p:tav>
                                        <p:tav tm="100000">
                                          <p:val>
                                            <p:strVal val="#ppt_y"/>
                                          </p:val>
                                        </p:tav>
                                      </p:tavLst>
                                    </p:anim>
                                  </p:childTnLst>
                                </p:cTn>
                              </p:par>
                              <p:par>
                                <p:cTn id="113" presetID="2" presetClass="entr" presetSubtype="8" fill="hold" grpId="0" nodeType="withEffect">
                                  <p:stCondLst>
                                    <p:cond delay="750"/>
                                  </p:stCondLst>
                                  <p:childTnLst>
                                    <p:set>
                                      <p:cBhvr>
                                        <p:cTn id="114" dur="1" fill="hold">
                                          <p:stCondLst>
                                            <p:cond delay="0"/>
                                          </p:stCondLst>
                                        </p:cTn>
                                        <p:tgtEl>
                                          <p:spTgt spid="8"/>
                                        </p:tgtEl>
                                        <p:attrNameLst>
                                          <p:attrName>style.visibility</p:attrName>
                                        </p:attrNameLst>
                                      </p:cBhvr>
                                      <p:to>
                                        <p:strVal val="visible"/>
                                      </p:to>
                                    </p:set>
                                    <p:anim calcmode="lin" valueType="num">
                                      <p:cBhvr additive="base">
                                        <p:cTn id="115" dur="500" fill="hold"/>
                                        <p:tgtEl>
                                          <p:spTgt spid="8"/>
                                        </p:tgtEl>
                                        <p:attrNameLst>
                                          <p:attrName>ppt_x</p:attrName>
                                        </p:attrNameLst>
                                      </p:cBhvr>
                                      <p:tavLst>
                                        <p:tav tm="0">
                                          <p:val>
                                            <p:strVal val="0-#ppt_w/2"/>
                                          </p:val>
                                        </p:tav>
                                        <p:tav tm="100000">
                                          <p:val>
                                            <p:strVal val="#ppt_x"/>
                                          </p:val>
                                        </p:tav>
                                      </p:tavLst>
                                    </p:anim>
                                    <p:anim calcmode="lin" valueType="num">
                                      <p:cBhvr additive="base">
                                        <p:cTn id="11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0" presetClass="entr" presetSubtype="0" fill="hold" grpId="0" nodeType="clickEffect">
                                  <p:stCondLst>
                                    <p:cond delay="0"/>
                                  </p:stCondLst>
                                  <p:childTnLst>
                                    <p:set>
                                      <p:cBhvr>
                                        <p:cTn id="120" dur="1" fill="hold">
                                          <p:stCondLst>
                                            <p:cond delay="0"/>
                                          </p:stCondLst>
                                        </p:cTn>
                                        <p:tgtEl>
                                          <p:spTgt spid="19"/>
                                        </p:tgtEl>
                                        <p:attrNameLst>
                                          <p:attrName>style.visibility</p:attrName>
                                        </p:attrNameLst>
                                      </p:cBhvr>
                                      <p:to>
                                        <p:strVal val="visible"/>
                                      </p:to>
                                    </p:set>
                                    <p:animEffect transition="in" filter="dissolve">
                                      <p:cBhvr>
                                        <p:cTn id="121" dur="500">
                                          <p:stCondLst>
                                            <p:cond delay="0"/>
                                          </p:stCondLst>
                                        </p:cTn>
                                        <p:tgtEl>
                                          <p:spTgt spid="19"/>
                                        </p:tgtEl>
                                      </p:cBhvr>
                                    </p:animEffect>
                                    <p:anim to="" calcmode="lin" valueType="num">
                                      <p:cBhvr>
                                        <p:cTn id="122" dur="500" fill="hold">
                                          <p:stCondLst>
                                            <p:cond delay="0"/>
                                          </p:stCondLst>
                                        </p:cTn>
                                        <p:tgtEl>
                                          <p:spTgt spid="19"/>
                                        </p:tgtEl>
                                        <p:attrNameLst>
                                          <p:attrName>ppt_w</p:attrName>
                                        </p:attrNameLst>
                                      </p:cBhvr>
                                      <p:tavLst>
                                        <p:tav tm="0">
                                          <p:val>
                                            <p:strVal val="#ppt_w*4"/>
                                          </p:val>
                                        </p:tav>
                                        <p:tav tm="100000">
                                          <p:val>
                                            <p:strVal val="#ppt_w"/>
                                          </p:val>
                                        </p:tav>
                                      </p:tavLst>
                                    </p:anim>
                                    <p:anim to="" calcmode="lin" valueType="num">
                                      <p:cBhvr>
                                        <p:cTn id="123" dur="500" fill="hold">
                                          <p:stCondLst>
                                            <p:cond delay="0"/>
                                          </p:stCondLst>
                                        </p:cTn>
                                        <p:tgtEl>
                                          <p:spTgt spid="19"/>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5" grpId="0"/>
      <p:bldP spid="6" grpId="0"/>
      <p:bldP spid="7" grpId="0"/>
      <p:bldP spid="8" grpId="0"/>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8" grpId="2"/>
      <p:bldP spid="19"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3758</TotalTime>
  <Words>2935</Words>
  <Application>Microsoft Office PowerPoint</Application>
  <PresentationFormat>On-screen Show (4:3)</PresentationFormat>
  <Paragraphs>304</Paragraphs>
  <Slides>31</Slides>
  <Notes>30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Waltograph</vt:lpstr>
      <vt:lpstr>Default Design</vt:lpstr>
      <vt:lpstr>PowerPoint Presentation</vt:lpstr>
      <vt:lpstr>PowerPoint Presentation</vt:lpstr>
      <vt:lpstr>Depart from evil and do good; Seek peace and pursue it.                 — Psalms 34:14  </vt:lpstr>
      <vt:lpstr>Therefore let us pursue the things which make for peace and the things by which one may          edify another — Romans 14:19</vt:lpstr>
      <vt:lpstr>Pursue love, and desire spiritual gifts, but especially that you may prophesy. — 1st Corinthians 14:1 </vt:lpstr>
      <vt:lpstr>For "He who would love life And see good days, Let him refrain his tongue from evil, And his lips from speaking deceit. Let him turn away from evil and do good; Let him seek peace and pursue it.                           — 1st Peter 3:10-11  </vt:lpstr>
      <vt:lpstr>Remind them to be subject to rulers and authorities, to obey, to be ready for every good work, to speak evil of no one, to be peaceable, gentle, showing all humility to all men. — Titus 3:1-2 </vt:lpstr>
      <vt:lpstr>For you, brethren, have been called to liberty; only do not use liberty as an opportunity for the flesh, but through love serve one another. For all the law is fulfilled in one word, even in this: "You shall love your neighbor as yourself." — Galatians 5:13-14 </vt:lpstr>
      <vt:lpstr>Flee also youthful lusts; but pursue righteousness, faith, love, peace with those who call on        the Lord out of a pure heart.          — 2nd Timothy 2:22  </vt:lpstr>
      <vt:lpstr>Beloved, I beg you as sojourners and pilgrims, abstain from fleshly lusts which war against the soul, having your conduct honorable among the Gentiles, that when they speak against you as evildoers, they may, by your good works which they observe, glorify God in the day            of visitation. — 1st Peter 2:11-12 </vt:lpstr>
      <vt:lpstr>Then Jesus said to His disciples,  "If anyone desires to come after Me, let him deny himself, and take up his cross, and follow Me. — Matthew 16:24  </vt:lpstr>
      <vt:lpstr>"And he who does not take his cross and follow after Me is not worthy of Me." — Matthew 10:38 </vt:lpstr>
      <vt:lpstr>For to this you were called, because Christ also suffered for us, leaving us an example, that you should follow His steps:                        — 1st Peter 2:21  </vt:lpstr>
      <vt:lpstr>Now it happened as they journeyed on the road, that someone said to Him, "Lord, I will follow You wherever You go."        — Luke 9:57  </vt:lpstr>
      <vt:lpstr>Then He said to another, "Follow Me." But he said, "Lord, let me first go and bury my father." — Luke 9:59 </vt:lpstr>
      <vt:lpstr>And another also said, "Lord,       I will follow You, but let me first go and bid them farewell who are at my house." — Luke 9:61</vt:lpstr>
      <vt:lpstr>Then He said to him, "A certain man gave a great supper and invited many, and sent his servant at supper time to say to those who were invited, 'Come, for all things are now ready.'" — Luke 14:16-17 </vt:lpstr>
      <vt:lpstr>"But they all with one accord began to make excuses. The first said to him, 'I have bought a piece of ground, and I must go and see it. I ask you to have me excused.' And another said, 'I have bought five yoke of oxen, and I am going to test them. I ask you to have me excused.' Still another said, 'I have married a wife, and therefore  I cannot come.' — Luke 14:18-20 </vt:lpstr>
      <vt:lpstr>PowerPoint Presentation</vt:lpstr>
      <vt:lpstr>"So they come to you as people do, they sit before you as My people, and they hear your words, but they do not do them; for with their mouth they show much love, but their hearts pursue their                 own gain." — Ezekiel 33:31 </vt:lpstr>
      <vt:lpstr>"But as for those whose            hearts follow the desire for         their detestable things and their abominations, I will recompense their deeds on their own heads," says the Lord GOD. — Ezekiel 11:21 </vt:lpstr>
      <vt:lpstr>And many will follow their destructive ways, because of whom the way of truth will be blasphemed. — 2nd Peter 2:2 </vt:lpstr>
      <vt:lpstr>But you, O man of God, flee these things and pursue righteousness, godliness, faith, love, patience, gentleness. — 1st Timothy 6:11 </vt:lpstr>
      <vt:lpstr>See that no one renders       evil for evil to anyone, but always pursue what is good both for yourselves and for all. — 1st Thessalonians 5:15  </vt:lpstr>
      <vt:lpstr>Draw near to God and He will draw near to you. Cleanse your hands, you sinners; and purify your hearts, you double-minded. — James 4:8  </vt:lpstr>
      <vt:lpstr>Trust in the LORD with all your heart, And lean not on your own understanding; In all your ways acknowledge Him, And He shall direct your paths. — Proverbs 3:5-6 </vt:lpstr>
      <vt:lpstr>Brethren, I do not count myself to have apprehended; but one thing I do, forgetting those things which are behind and reaching forward to those things which are ahead,    I press toward the goal for the prize of the upward call of God in Christ Jesus. — Philippians 3:13-14 </vt:lpstr>
      <vt:lpstr>PowerPoint Presentation</vt:lpstr>
      <vt:lpstr>PowerPoint Presentation</vt:lpstr>
      <vt:lpstr>PowerPoint Presentation</vt:lpstr>
      <vt:lpstr>Please visit  http://www.RonBert.com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350</cp:revision>
  <dcterms:created xsi:type="dcterms:W3CDTF">2014-04-12T23:55:49Z</dcterms:created>
  <dcterms:modified xsi:type="dcterms:W3CDTF">2020-06-08T03:48:04Z</dcterms:modified>
</cp:coreProperties>
</file>