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537" r:id="rId2"/>
    <p:sldId id="538" r:id="rId3"/>
    <p:sldId id="598" r:id="rId4"/>
    <p:sldId id="539" r:id="rId5"/>
    <p:sldId id="600" r:id="rId6"/>
    <p:sldId id="550" r:id="rId7"/>
    <p:sldId id="551" r:id="rId8"/>
    <p:sldId id="552" r:id="rId9"/>
    <p:sldId id="553" r:id="rId10"/>
    <p:sldId id="554" r:id="rId11"/>
    <p:sldId id="601" r:id="rId12"/>
    <p:sldId id="555" r:id="rId13"/>
    <p:sldId id="556" r:id="rId14"/>
    <p:sldId id="557" r:id="rId15"/>
    <p:sldId id="558" r:id="rId16"/>
    <p:sldId id="559" r:id="rId17"/>
    <p:sldId id="602" r:id="rId18"/>
    <p:sldId id="606" r:id="rId19"/>
    <p:sldId id="605" r:id="rId20"/>
    <p:sldId id="604" r:id="rId21"/>
    <p:sldId id="603" r:id="rId22"/>
    <p:sldId id="560" r:id="rId23"/>
    <p:sldId id="608" r:id="rId24"/>
    <p:sldId id="609" r:id="rId25"/>
    <p:sldId id="607" r:id="rId26"/>
    <p:sldId id="610" r:id="rId27"/>
    <p:sldId id="561" r:id="rId28"/>
    <p:sldId id="663" r:id="rId29"/>
    <p:sldId id="562" r:id="rId30"/>
    <p:sldId id="611" r:id="rId31"/>
    <p:sldId id="563" r:id="rId32"/>
    <p:sldId id="597" r:id="rId33"/>
    <p:sldId id="634" r:id="rId34"/>
    <p:sldId id="546" r:id="rId35"/>
    <p:sldId id="633" r:id="rId36"/>
    <p:sldId id="665" r:id="rId37"/>
    <p:sldId id="635" r:id="rId38"/>
    <p:sldId id="636" r:id="rId39"/>
    <p:sldId id="637" r:id="rId40"/>
    <p:sldId id="639" r:id="rId41"/>
    <p:sldId id="638" r:id="rId42"/>
    <p:sldId id="664" r:id="rId43"/>
    <p:sldId id="668" r:id="rId44"/>
    <p:sldId id="667" r:id="rId45"/>
    <p:sldId id="666" r:id="rId46"/>
    <p:sldId id="549" r:id="rId47"/>
    <p:sldId id="548" r:id="rId48"/>
    <p:sldId id="599" r:id="rId49"/>
    <p:sldId id="575" r:id="rId50"/>
    <p:sldId id="613" r:id="rId51"/>
    <p:sldId id="612" r:id="rId52"/>
    <p:sldId id="576" r:id="rId53"/>
    <p:sldId id="614" r:id="rId54"/>
    <p:sldId id="577" r:id="rId55"/>
    <p:sldId id="578" r:id="rId56"/>
    <p:sldId id="579" r:id="rId57"/>
    <p:sldId id="615" r:id="rId58"/>
    <p:sldId id="580" r:id="rId59"/>
    <p:sldId id="581" r:id="rId60"/>
    <p:sldId id="582" r:id="rId61"/>
    <p:sldId id="583" r:id="rId62"/>
    <p:sldId id="616" r:id="rId63"/>
    <p:sldId id="584" r:id="rId64"/>
    <p:sldId id="617" r:id="rId65"/>
    <p:sldId id="585" r:id="rId66"/>
    <p:sldId id="586" r:id="rId67"/>
    <p:sldId id="587" r:id="rId68"/>
    <p:sldId id="618" r:id="rId69"/>
    <p:sldId id="619" r:id="rId70"/>
    <p:sldId id="588" r:id="rId71"/>
    <p:sldId id="589" r:id="rId72"/>
    <p:sldId id="590" r:id="rId73"/>
    <p:sldId id="620" r:id="rId74"/>
    <p:sldId id="591" r:id="rId75"/>
    <p:sldId id="592" r:id="rId76"/>
    <p:sldId id="621" r:id="rId77"/>
    <p:sldId id="593" r:id="rId78"/>
    <p:sldId id="622" r:id="rId79"/>
    <p:sldId id="594" r:id="rId80"/>
    <p:sldId id="623" r:id="rId81"/>
    <p:sldId id="595" r:id="rId82"/>
    <p:sldId id="626" r:id="rId83"/>
    <p:sldId id="645" r:id="rId84"/>
    <p:sldId id="650" r:id="rId85"/>
    <p:sldId id="653" r:id="rId86"/>
    <p:sldId id="628" r:id="rId87"/>
    <p:sldId id="648" r:id="rId88"/>
    <p:sldId id="656" r:id="rId89"/>
    <p:sldId id="660" r:id="rId90"/>
    <p:sldId id="657" r:id="rId91"/>
    <p:sldId id="659" r:id="rId92"/>
    <p:sldId id="655" r:id="rId93"/>
    <p:sldId id="642" r:id="rId94"/>
    <p:sldId id="640" r:id="rId95"/>
    <p:sldId id="643" r:id="rId96"/>
    <p:sldId id="649" r:id="rId97"/>
    <p:sldId id="630" r:id="rId98"/>
    <p:sldId id="661" r:id="rId99"/>
    <p:sldId id="629" r:id="rId100"/>
    <p:sldId id="654" r:id="rId101"/>
    <p:sldId id="662" r:id="rId102"/>
    <p:sldId id="651" r:id="rId103"/>
    <p:sldId id="669" r:id="rId104"/>
    <p:sldId id="670" r:id="rId105"/>
    <p:sldId id="542" r:id="rId106"/>
    <p:sldId id="544" r:id="rId107"/>
    <p:sldId id="382"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Bert" initials="RB" lastIdx="1" clrIdx="0">
    <p:extLst>
      <p:ext uri="{19B8F6BF-5375-455C-9EA6-DF929625EA0E}">
        <p15:presenceInfo xmlns:p15="http://schemas.microsoft.com/office/powerpoint/2012/main" userId="f75f4b84ba0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0066FF"/>
    <a:srgbClr val="CCECFF"/>
    <a:srgbClr val="583E31"/>
    <a:srgbClr val="CC99FF"/>
    <a:srgbClr val="ECF3AB"/>
    <a:srgbClr val="0083E6"/>
    <a:srgbClr val="66FF33"/>
    <a:srgbClr val="01010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1" autoAdjust="0"/>
    <p:restoredTop sz="90476" autoAdjust="0"/>
  </p:normalViewPr>
  <p:slideViewPr>
    <p:cSldViewPr snapToGrid="0">
      <p:cViewPr varScale="1">
        <p:scale>
          <a:sx n="86" d="100"/>
          <a:sy n="86" d="100"/>
        </p:scale>
        <p:origin x="1548" y="96"/>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57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21T07:49:23.393"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dinner held in honor of Eleanor Roosevelt in 1960</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6655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Alleged affairs of JFK</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78379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971424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84052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682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41133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1376276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417429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1309158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403708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05627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30517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564347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246462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2732027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Eleanor Roosevelt funeral 1962 –Milton </a:t>
            </a:r>
            <a:r>
              <a:rPr lang="en-US" dirty="0" err="1"/>
              <a:t>Berle</a:t>
            </a:r>
            <a:r>
              <a:rPr lang="en-US" dirty="0"/>
              <a:t> but not Robert McNamara?</a:t>
            </a:r>
          </a:p>
        </p:txBody>
      </p:sp>
      <p:sp>
        <p:nvSpPr>
          <p:cNvPr id="4" name="Slide Number Placeholder 3"/>
          <p:cNvSpPr>
            <a:spLocks noGrp="1"/>
          </p:cNvSpPr>
          <p:nvPr>
            <p:ph type="sldNum" sz="quarter" idx="5"/>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309307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278962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moved 1967</a:t>
            </a:r>
          </a:p>
        </p:txBody>
      </p:sp>
      <p:sp>
        <p:nvSpPr>
          <p:cNvPr id="4" name="Slide Number Placeholder 3"/>
          <p:cNvSpPr>
            <a:spLocks noGrp="1"/>
          </p:cNvSpPr>
          <p:nvPr>
            <p:ph type="sldNum" sz="quarter" idx="5"/>
          </p:nvPr>
        </p:nvSpPr>
        <p:spPr/>
        <p:txBody>
          <a:bodyPr/>
          <a:lstStyle/>
          <a:p>
            <a:fld id="{9C51D9B6-958F-4022-8446-FFC7E7C9F731}" type="slidenum">
              <a:rPr lang="en-US" smtClean="0"/>
              <a:t>99</a:t>
            </a:fld>
            <a:endParaRPr lang="en-US"/>
          </a:p>
        </p:txBody>
      </p:sp>
    </p:spTree>
    <p:extLst>
      <p:ext uri="{BB962C8B-B14F-4D97-AF65-F5344CB8AC3E}">
        <p14:creationId xmlns:p14="http://schemas.microsoft.com/office/powerpoint/2010/main" val="4249676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102</a:t>
            </a:fld>
            <a:endParaRPr lang="en-US"/>
          </a:p>
        </p:txBody>
      </p:sp>
    </p:spTree>
    <p:extLst>
      <p:ext uri="{BB962C8B-B14F-4D97-AF65-F5344CB8AC3E}">
        <p14:creationId xmlns:p14="http://schemas.microsoft.com/office/powerpoint/2010/main" val="256657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carries hearts viewed by His patience</a:t>
            </a:r>
          </a:p>
        </p:txBody>
      </p:sp>
      <p:sp>
        <p:nvSpPr>
          <p:cNvPr id="4" name="Slide Number Placeholder 3"/>
          <p:cNvSpPr>
            <a:spLocks noGrp="1"/>
          </p:cNvSpPr>
          <p:nvPr>
            <p:ph type="sldNum" sz="quarter" idx="10"/>
          </p:nvPr>
        </p:nvSpPr>
        <p:spPr/>
        <p:txBody>
          <a:bodyPr/>
          <a:lstStyle/>
          <a:p>
            <a:fld id="{934C9568-E3D6-45BA-A626-EF0F78B9350D}" type="slidenum">
              <a:rPr lang="en-US" smtClean="0"/>
              <a:t>105</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55809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61623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religious zealots hate other religious doctrines contrary to one’s own personal beliefs. Condemning others is contrary to the instructions of God. It is God alone who reserves the right of final judgment.</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4068924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godless that plague all mankind past true sense of eternal caring. Above all the Bible is a book and expression of truth for souls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83363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Japanese destroyer rams an American PT (patrol torpedo) boat, No. 109, slicing it in two. The destruction is so massive other American PT boats in the area assume the crew is dead. Two crewmen were, in fact, killed, but 11 survived, including Lt. John F. Kennedy</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48700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last conventionally powered carrier built for the United States Navy</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9372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Philli</a:t>
            </a:r>
            <a:r>
              <a:rPr lang="en-US" dirty="0"/>
              <a:t> ship yard</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35127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03.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49.jpg"/><Relationship Id="rId26" Type="http://schemas.openxmlformats.org/officeDocument/2006/relationships/image" Target="../media/image57.jpg"/><Relationship Id="rId3" Type="http://schemas.openxmlformats.org/officeDocument/2006/relationships/image" Target="../media/image34.jpg"/><Relationship Id="rId21" Type="http://schemas.openxmlformats.org/officeDocument/2006/relationships/image" Target="../media/image52.jpg"/><Relationship Id="rId7" Type="http://schemas.openxmlformats.org/officeDocument/2006/relationships/image" Target="../media/image38.jpg"/><Relationship Id="rId12" Type="http://schemas.openxmlformats.org/officeDocument/2006/relationships/image" Target="../media/image43.png"/><Relationship Id="rId17" Type="http://schemas.openxmlformats.org/officeDocument/2006/relationships/image" Target="../media/image48.jpg"/><Relationship Id="rId25" Type="http://schemas.openxmlformats.org/officeDocument/2006/relationships/image" Target="../media/image56.jpg"/><Relationship Id="rId2" Type="http://schemas.openxmlformats.org/officeDocument/2006/relationships/image" Target="../media/image33.jpg"/><Relationship Id="rId16" Type="http://schemas.openxmlformats.org/officeDocument/2006/relationships/image" Target="../media/image47.jpg"/><Relationship Id="rId20" Type="http://schemas.openxmlformats.org/officeDocument/2006/relationships/image" Target="../media/image51.jpg"/><Relationship Id="rId29"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jpg"/><Relationship Id="rId32" Type="http://schemas.openxmlformats.org/officeDocument/2006/relationships/image" Target="../media/image63.jpg"/><Relationship Id="rId5" Type="http://schemas.openxmlformats.org/officeDocument/2006/relationships/image" Target="../media/image36.jpg"/><Relationship Id="rId15" Type="http://schemas.openxmlformats.org/officeDocument/2006/relationships/image" Target="../media/image46.jpg"/><Relationship Id="rId23" Type="http://schemas.openxmlformats.org/officeDocument/2006/relationships/image" Target="../media/image54.jpg"/><Relationship Id="rId28" Type="http://schemas.openxmlformats.org/officeDocument/2006/relationships/image" Target="../media/image59.jpg"/><Relationship Id="rId10" Type="http://schemas.openxmlformats.org/officeDocument/2006/relationships/image" Target="../media/image41.png"/><Relationship Id="rId19" Type="http://schemas.openxmlformats.org/officeDocument/2006/relationships/image" Target="../media/image50.jpg"/><Relationship Id="rId31" Type="http://schemas.openxmlformats.org/officeDocument/2006/relationships/image" Target="../media/image62.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eg"/><Relationship Id="rId22" Type="http://schemas.openxmlformats.org/officeDocument/2006/relationships/image" Target="../media/image53.jpg"/><Relationship Id="rId27" Type="http://schemas.openxmlformats.org/officeDocument/2006/relationships/image" Target="../media/image58.jpg"/><Relationship Id="rId30" Type="http://schemas.openxmlformats.org/officeDocument/2006/relationships/image" Target="../media/image61.jpg"/></Relationships>
</file>

<file path=ppt/slides/_rels/slide10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44.jpg"/><Relationship Id="rId18" Type="http://schemas.openxmlformats.org/officeDocument/2006/relationships/image" Target="../media/image72.jpeg"/><Relationship Id="rId26" Type="http://schemas.openxmlformats.org/officeDocument/2006/relationships/image" Target="../media/image79.jpeg"/><Relationship Id="rId3" Type="http://schemas.openxmlformats.org/officeDocument/2006/relationships/image" Target="../media/image34.jpg"/><Relationship Id="rId21" Type="http://schemas.openxmlformats.org/officeDocument/2006/relationships/image" Target="../media/image75.jpeg"/><Relationship Id="rId7" Type="http://schemas.openxmlformats.org/officeDocument/2006/relationships/image" Target="../media/image66.jpeg"/><Relationship Id="rId12" Type="http://schemas.openxmlformats.org/officeDocument/2006/relationships/image" Target="../media/image41.png"/><Relationship Id="rId17" Type="http://schemas.openxmlformats.org/officeDocument/2006/relationships/image" Target="../media/image71.jpeg"/><Relationship Id="rId25" Type="http://schemas.openxmlformats.org/officeDocument/2006/relationships/image" Target="../media/image78.jpeg"/><Relationship Id="rId2" Type="http://schemas.openxmlformats.org/officeDocument/2006/relationships/image" Target="../media/image33.jpg"/><Relationship Id="rId16" Type="http://schemas.openxmlformats.org/officeDocument/2006/relationships/image" Target="../media/image47.jpg"/><Relationship Id="rId20" Type="http://schemas.openxmlformats.org/officeDocument/2006/relationships/image" Target="../media/image74.jpeg"/><Relationship Id="rId29"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42.png"/><Relationship Id="rId24" Type="http://schemas.openxmlformats.org/officeDocument/2006/relationships/image" Target="../media/image55.jpg"/><Relationship Id="rId32" Type="http://schemas.openxmlformats.org/officeDocument/2006/relationships/image" Target="../media/image63.jpg"/><Relationship Id="rId5" Type="http://schemas.openxmlformats.org/officeDocument/2006/relationships/image" Target="../media/image64.jpeg"/><Relationship Id="rId15" Type="http://schemas.openxmlformats.org/officeDocument/2006/relationships/image" Target="../media/image70.jpeg"/><Relationship Id="rId23" Type="http://schemas.openxmlformats.org/officeDocument/2006/relationships/image" Target="../media/image77.jpeg"/><Relationship Id="rId28" Type="http://schemas.openxmlformats.org/officeDocument/2006/relationships/image" Target="../media/image81.jpeg"/><Relationship Id="rId10" Type="http://schemas.openxmlformats.org/officeDocument/2006/relationships/image" Target="../media/image43.png"/><Relationship Id="rId19" Type="http://schemas.openxmlformats.org/officeDocument/2006/relationships/image" Target="../media/image73.jpeg"/><Relationship Id="rId31" Type="http://schemas.openxmlformats.org/officeDocument/2006/relationships/image" Target="../media/image84.jpeg"/><Relationship Id="rId4" Type="http://schemas.openxmlformats.org/officeDocument/2006/relationships/image" Target="../media/image35.jpg"/><Relationship Id="rId9" Type="http://schemas.openxmlformats.org/officeDocument/2006/relationships/image" Target="../media/image68.jpeg"/><Relationship Id="rId14" Type="http://schemas.openxmlformats.org/officeDocument/2006/relationships/image" Target="../media/image69.jpeg"/><Relationship Id="rId22" Type="http://schemas.openxmlformats.org/officeDocument/2006/relationships/image" Target="../media/image76.jpeg"/><Relationship Id="rId27" Type="http://schemas.openxmlformats.org/officeDocument/2006/relationships/image" Target="../media/image80.jpeg"/><Relationship Id="rId30"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6.jpg"/><Relationship Id="rId18" Type="http://schemas.openxmlformats.org/officeDocument/2006/relationships/image" Target="../media/image2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5.jpg"/><Relationship Id="rId17" Type="http://schemas.openxmlformats.org/officeDocument/2006/relationships/image" Target="../media/image19.jpg"/><Relationship Id="rId2" Type="http://schemas.openxmlformats.org/officeDocument/2006/relationships/image" Target="../media/image4.jpg"/><Relationship Id="rId16"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4.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7.jpg"/></Relationships>
</file>

<file path=ppt/slides/_rels/slide4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jpeg"/><Relationship Id="rId18" Type="http://schemas.openxmlformats.org/officeDocument/2006/relationships/image" Target="../media/image30.jpeg"/><Relationship Id="rId3" Type="http://schemas.openxmlformats.org/officeDocument/2006/relationships/image" Target="../media/image22.jpeg"/><Relationship Id="rId7" Type="http://schemas.openxmlformats.org/officeDocument/2006/relationships/image" Target="../media/image9.jpg"/><Relationship Id="rId12" Type="http://schemas.openxmlformats.org/officeDocument/2006/relationships/image" Target="../media/image15.jpg"/><Relationship Id="rId17" Type="http://schemas.openxmlformats.org/officeDocument/2006/relationships/image" Target="../media/image19.jpg"/><Relationship Id="rId2" Type="http://schemas.openxmlformats.org/officeDocument/2006/relationships/image" Target="../media/image21.jpeg"/><Relationship Id="rId16"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jpeg"/><Relationship Id="rId5" Type="http://schemas.openxmlformats.org/officeDocument/2006/relationships/image" Target="../media/image7.jpg"/><Relationship Id="rId15" Type="http://schemas.openxmlformats.org/officeDocument/2006/relationships/image" Target="../media/image14.jpg"/><Relationship Id="rId10"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 Id="rId14" Type="http://schemas.openxmlformats.org/officeDocument/2006/relationships/image" Target="../media/image17.jpg"/></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9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50834F-E544-47F0-BDCC-305023CF6C4C}"/>
              </a:ext>
            </a:extLst>
          </p:cNvPr>
          <p:cNvSpPr txBox="1">
            <a:spLocks/>
          </p:cNvSpPr>
          <p:nvPr/>
        </p:nvSpPr>
        <p:spPr>
          <a:xfrm>
            <a:off x="3291015" y="3629601"/>
            <a:ext cx="5161005"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conviction</a:t>
            </a:r>
          </a:p>
        </p:txBody>
      </p:sp>
      <p:sp>
        <p:nvSpPr>
          <p:cNvPr id="3074" name="Rectangle 2"/>
          <p:cNvSpPr>
            <a:spLocks noGrp="1" noChangeArrowheads="1"/>
          </p:cNvSpPr>
          <p:nvPr>
            <p:ph type="title"/>
          </p:nvPr>
        </p:nvSpPr>
        <p:spPr>
          <a:xfrm>
            <a:off x="457200" y="804646"/>
            <a:ext cx="8229600" cy="56551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 think it is also          important that we pay             tribute and acknowledge another great principle, and that is the principle of religious conviction. Religious freedom has                         no significance unless it is accompanied by conviction.”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8A31BB1-DCB7-4089-9630-3DA9EB6B37F4}"/>
              </a:ext>
            </a:extLst>
          </p:cNvPr>
          <p:cNvSpPr txBox="1">
            <a:spLocks noChangeArrowheads="1"/>
          </p:cNvSpPr>
          <p:nvPr/>
        </p:nvSpPr>
        <p:spPr bwMode="auto">
          <a:xfrm>
            <a:off x="4829994" y="557899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view</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C6FCE78-1595-48D6-8957-D344C3541108}"/>
              </a:ext>
            </a:extLst>
          </p:cNvPr>
          <p:cNvSpPr txBox="1">
            <a:spLocks noChangeArrowheads="1"/>
          </p:cNvSpPr>
          <p:nvPr/>
        </p:nvSpPr>
        <p:spPr bwMode="auto">
          <a:xfrm>
            <a:off x="4829994" y="557899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principle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6FFE127-FAD6-457F-B630-6EB308B4D036}"/>
              </a:ext>
            </a:extLst>
          </p:cNvPr>
          <p:cNvSpPr txBox="1">
            <a:spLocks noChangeArrowheads="1"/>
          </p:cNvSpPr>
          <p:nvPr/>
        </p:nvSpPr>
        <p:spPr bwMode="auto">
          <a:xfrm>
            <a:off x="4829994" y="5567422"/>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belief</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7F90849-E0E2-4A85-ADE9-F03FE92D965A}"/>
              </a:ext>
            </a:extLst>
          </p:cNvPr>
          <p:cNvSpPr txBox="1">
            <a:spLocks noChangeArrowheads="1"/>
          </p:cNvSpPr>
          <p:nvPr/>
        </p:nvSpPr>
        <p:spPr bwMode="auto">
          <a:xfrm>
            <a:off x="4829994" y="557899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2AC0620-8BC4-44A0-AC1D-61995BAF5B48}"/>
              </a:ext>
            </a:extLst>
          </p:cNvPr>
          <p:cNvSpPr txBox="1">
            <a:spLocks noChangeArrowheads="1"/>
          </p:cNvSpPr>
          <p:nvPr/>
        </p:nvSpPr>
        <p:spPr bwMode="auto">
          <a:xfrm>
            <a:off x="4832268" y="5583344"/>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devotion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E87A93D-A414-4FF4-BC72-DE37A00FED15}"/>
              </a:ext>
            </a:extLst>
          </p:cNvPr>
          <p:cNvSpPr txBox="1">
            <a:spLocks noChangeArrowheads="1"/>
          </p:cNvSpPr>
          <p:nvPr/>
        </p:nvSpPr>
        <p:spPr bwMode="auto">
          <a:xfrm>
            <a:off x="3969571" y="4281543"/>
            <a:ext cx="2502389" cy="7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a:t>
            </a:r>
          </a:p>
        </p:txBody>
      </p:sp>
    </p:spTree>
    <p:extLst>
      <p:ext uri="{BB962C8B-B14F-4D97-AF65-F5344CB8AC3E}">
        <p14:creationId xmlns:p14="http://schemas.microsoft.com/office/powerpoint/2010/main" val="2764788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25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par>
                                <p:cTn id="33" presetID="23" presetClass="exit" presetSubtype="32" fill="hold" grpId="1" nodeType="withEffect">
                                  <p:stCondLst>
                                    <p:cond delay="0"/>
                                  </p:stCondLst>
                                  <p:childTnLst>
                                    <p:anim calcmode="lin" valueType="num">
                                      <p:cBhvr>
                                        <p:cTn id="34" dur="500"/>
                                        <p:tgtEl>
                                          <p:spTgt spid="4"/>
                                        </p:tgtEl>
                                        <p:attrNameLst>
                                          <p:attrName>ppt_w</p:attrName>
                                        </p:attrNameLst>
                                      </p:cBhvr>
                                      <p:tavLst>
                                        <p:tav tm="0">
                                          <p:val>
                                            <p:strVal val="ppt_w"/>
                                          </p:val>
                                        </p:tav>
                                        <p:tav tm="100000">
                                          <p:val>
                                            <p:fltVal val="0"/>
                                          </p:val>
                                        </p:tav>
                                      </p:tavLst>
                                    </p:anim>
                                    <p:anim calcmode="lin" valueType="num">
                                      <p:cBhvr>
                                        <p:cTn id="35" dur="500"/>
                                        <p:tgtEl>
                                          <p:spTgt spid="4"/>
                                        </p:tgtEl>
                                        <p:attrNameLst>
                                          <p:attrName>ppt_h</p:attrName>
                                        </p:attrNameLst>
                                      </p:cBhvr>
                                      <p:tavLst>
                                        <p:tav tm="0">
                                          <p:val>
                                            <p:strVal val="ppt_h"/>
                                          </p:val>
                                        </p:tav>
                                        <p:tav tm="100000">
                                          <p:val>
                                            <p:fltVal val="0"/>
                                          </p:val>
                                        </p:tav>
                                      </p:tavLst>
                                    </p:anim>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25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childTnLst>
                                </p:cTn>
                              </p:par>
                              <p:par>
                                <p:cTn id="43" presetID="23" presetClass="exit" presetSubtype="32" fill="hold" grpId="1" nodeType="with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childTnLst>
                                </p:cTn>
                              </p:par>
                              <p:par>
                                <p:cTn id="53" presetID="23" presetClass="exit" presetSubtype="32" fill="hold" grpId="1" nodeType="withEffect">
                                  <p:stCondLst>
                                    <p:cond delay="0"/>
                                  </p:stCondLst>
                                  <p:childTnLst>
                                    <p:anim calcmode="lin" valueType="num">
                                      <p:cBhvr>
                                        <p:cTn id="54" dur="500"/>
                                        <p:tgtEl>
                                          <p:spTgt spid="7"/>
                                        </p:tgtEl>
                                        <p:attrNameLst>
                                          <p:attrName>ppt_w</p:attrName>
                                        </p:attrNameLst>
                                      </p:cBhvr>
                                      <p:tavLst>
                                        <p:tav tm="0">
                                          <p:val>
                                            <p:strVal val="ppt_w"/>
                                          </p:val>
                                        </p:tav>
                                        <p:tav tm="100000">
                                          <p:val>
                                            <p:fltVal val="0"/>
                                          </p:val>
                                        </p:tav>
                                      </p:tavLst>
                                    </p:anim>
                                    <p:anim calcmode="lin" valueType="num">
                                      <p:cBhvr>
                                        <p:cTn id="55" dur="500"/>
                                        <p:tgtEl>
                                          <p:spTgt spid="7"/>
                                        </p:tgtEl>
                                        <p:attrNameLst>
                                          <p:attrName>ppt_h</p:attrName>
                                        </p:attrNameLst>
                                      </p:cBhvr>
                                      <p:tavLst>
                                        <p:tav tm="0">
                                          <p:val>
                                            <p:strVal val="ppt_h"/>
                                          </p:val>
                                        </p:tav>
                                        <p:tav tm="100000">
                                          <p:val>
                                            <p:fltVal val="0"/>
                                          </p:val>
                                        </p:tav>
                                      </p:tavLst>
                                    </p:anim>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childTnLst>
                                </p:cTn>
                              </p:par>
                              <p:par>
                                <p:cTn id="63" presetID="23" presetClass="exit" presetSubtype="32" fill="hold" grpId="1" nodeType="with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0" presetClass="exit" presetSubtype="0" fill="hold" grpId="1" nodeType="clickEffect">
                                  <p:stCondLst>
                                    <p:cond delay="0"/>
                                  </p:stCondLst>
                                  <p:childTnLst>
                                    <p:set>
                                      <p:cBhvr>
                                        <p:cTn id="70" dur="1" fill="hold">
                                          <p:stCondLst>
                                            <p:cond delay="999"/>
                                          </p:stCondLst>
                                        </p:cTn>
                                        <p:tgtEl>
                                          <p:spTgt spid="9"/>
                                        </p:tgtEl>
                                        <p:attrNameLst>
                                          <p:attrName>style.visibility</p:attrName>
                                        </p:attrNameLst>
                                      </p:cBhvr>
                                      <p:to>
                                        <p:strVal val="hidden"/>
                                      </p:to>
                                    </p:set>
                                    <p:animEffect transition="out" filter="dissolve">
                                      <p:cBhvr>
                                        <p:cTn id="71" dur="1000">
                                          <p:stCondLst>
                                            <p:cond delay="0"/>
                                          </p:stCondLst>
                                        </p:cTn>
                                        <p:tgtEl>
                                          <p:spTgt spid="9"/>
                                        </p:tgtEl>
                                      </p:cBhvr>
                                    </p:animEffect>
                                    <p:anim to="" calcmode="lin" valueType="num">
                                      <p:cBhvr>
                                        <p:cTn id="72"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3"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74" presetID="42" presetClass="path" presetSubtype="0" accel="50000" decel="50000" fill="hold" grpId="2" nodeType="withEffect">
                                  <p:stCondLst>
                                    <p:cond delay="0"/>
                                  </p:stCondLst>
                                  <p:childTnLst>
                                    <p:animMotion origin="layout" path="M 8.33333E-7 3.33333E-6 L -0.16181 -0.33959 " pathEditMode="relative" rAng="0" ptsTypes="AA">
                                      <p:cBhvr>
                                        <p:cTn id="75" dur="1000" fill="hold"/>
                                        <p:tgtEl>
                                          <p:spTgt spid="9"/>
                                        </p:tgtEl>
                                        <p:attrNameLst>
                                          <p:attrName>ppt_x</p:attrName>
                                          <p:attrName>ppt_y</p:attrName>
                                        </p:attrNameLst>
                                      </p:cBhvr>
                                      <p:rCtr x="-8090" y="-16991"/>
                                    </p:animMotion>
                                  </p:childTnLst>
                                </p:cTn>
                              </p:par>
                              <p:par>
                                <p:cTn id="76" presetID="23" presetClass="entr" presetSubtype="16" fill="hold" grpId="2" nodeType="withEffect">
                                  <p:stCondLst>
                                    <p:cond delay="50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P spid="6" grpId="0"/>
      <p:bldP spid="6" grpId="1"/>
      <p:bldP spid="7" grpId="0"/>
      <p:bldP spid="7" grpId="1"/>
      <p:bldP spid="8" grpId="0"/>
      <p:bldP spid="8" grpId="1"/>
      <p:bldP spid="8" grpId="2"/>
      <p:bldP spid="9" grpId="0"/>
      <p:bldP spid="9" grpId="1"/>
      <p:bldP spid="9" grpId="2"/>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D8D0C-1798-4FA9-90E7-6ECC6950F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50" y="0"/>
            <a:ext cx="11089598" cy="7383439"/>
          </a:xfrm>
          <a:prstGeom prst="rect">
            <a:avLst/>
          </a:prstGeom>
        </p:spPr>
      </p:pic>
    </p:spTree>
    <p:extLst>
      <p:ext uri="{BB962C8B-B14F-4D97-AF65-F5344CB8AC3E}">
        <p14:creationId xmlns:p14="http://schemas.microsoft.com/office/powerpoint/2010/main" val="1882763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AA9B98-10BA-4874-8F4C-D4CF556F4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6804284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CF2A7-BECF-4A9F-9937-3943FA534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4D6E43E-060C-49B4-8FE4-283AD3C06DDE}"/>
              </a:ext>
            </a:extLst>
          </p:cNvPr>
          <p:cNvPicPr>
            <a:picLocks noChangeAspect="1"/>
          </p:cNvPicPr>
          <p:nvPr/>
        </p:nvPicPr>
        <p:blipFill rotWithShape="1">
          <a:blip r:embed="rId4">
            <a:extLst>
              <a:ext uri="{28A0092B-C50C-407E-A947-70E740481C1C}">
                <a14:useLocalDpi xmlns:a14="http://schemas.microsoft.com/office/drawing/2010/main" val="0"/>
              </a:ext>
            </a:extLst>
          </a:blip>
          <a:srcRect l="8955" t="30635" r="11045" b="21841"/>
          <a:stretch/>
        </p:blipFill>
        <p:spPr>
          <a:xfrm>
            <a:off x="941696" y="1528548"/>
            <a:ext cx="7315200" cy="3302758"/>
          </a:xfrm>
          <a:prstGeom prst="rect">
            <a:avLst/>
          </a:prstGeom>
        </p:spPr>
      </p:pic>
      <p:pic>
        <p:nvPicPr>
          <p:cNvPr id="4" name="Picture 3">
            <a:extLst>
              <a:ext uri="{FF2B5EF4-FFF2-40B4-BE49-F238E27FC236}">
                <a16:creationId xmlns:a16="http://schemas.microsoft.com/office/drawing/2014/main" id="{F16C2300-9FFA-4AFF-A0DE-45A34A39C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83" t="19702" r="2985" b="11642"/>
          <a:stretch/>
        </p:blipFill>
        <p:spPr>
          <a:xfrm>
            <a:off x="1077685" y="1055264"/>
            <a:ext cx="7102929" cy="3924950"/>
          </a:xfrm>
          <a:prstGeom prst="rect">
            <a:avLst/>
          </a:prstGeom>
        </p:spPr>
      </p:pic>
      <p:pic>
        <p:nvPicPr>
          <p:cNvPr id="5" name="Picture 4">
            <a:extLst>
              <a:ext uri="{FF2B5EF4-FFF2-40B4-BE49-F238E27FC236}">
                <a16:creationId xmlns:a16="http://schemas.microsoft.com/office/drawing/2014/main" id="{20E447E3-07BC-4CFE-BE52-1757BBF41AD7}"/>
              </a:ext>
            </a:extLst>
          </p:cNvPr>
          <p:cNvPicPr>
            <a:picLocks noChangeAspect="1"/>
          </p:cNvPicPr>
          <p:nvPr/>
        </p:nvPicPr>
        <p:blipFill rotWithShape="1">
          <a:blip r:embed="rId6">
            <a:extLst>
              <a:ext uri="{28A0092B-C50C-407E-A947-70E740481C1C}">
                <a14:useLocalDpi xmlns:a14="http://schemas.microsoft.com/office/drawing/2010/main" val="0"/>
              </a:ext>
            </a:extLst>
          </a:blip>
          <a:srcRect l="4401" t="19660" r="3439" b="18337"/>
          <a:stretch/>
        </p:blipFill>
        <p:spPr>
          <a:xfrm>
            <a:off x="1123406" y="1396361"/>
            <a:ext cx="6982974" cy="3332394"/>
          </a:xfrm>
          <a:prstGeom prst="rect">
            <a:avLst/>
          </a:prstGeom>
        </p:spPr>
      </p:pic>
      <p:pic>
        <p:nvPicPr>
          <p:cNvPr id="6" name="Picture 5">
            <a:extLst>
              <a:ext uri="{FF2B5EF4-FFF2-40B4-BE49-F238E27FC236}">
                <a16:creationId xmlns:a16="http://schemas.microsoft.com/office/drawing/2014/main" id="{34BECEC2-20F6-49CB-AE8D-77481F8EF07F}"/>
              </a:ext>
            </a:extLst>
          </p:cNvPr>
          <p:cNvPicPr>
            <a:picLocks noChangeAspect="1"/>
          </p:cNvPicPr>
          <p:nvPr/>
        </p:nvPicPr>
        <p:blipFill rotWithShape="1">
          <a:blip r:embed="rId7">
            <a:extLst>
              <a:ext uri="{28A0092B-C50C-407E-A947-70E740481C1C}">
                <a14:useLocalDpi xmlns:a14="http://schemas.microsoft.com/office/drawing/2010/main" val="0"/>
              </a:ext>
            </a:extLst>
          </a:blip>
          <a:srcRect l="7054" t="24676" r="4011" b="19801"/>
          <a:stretch/>
        </p:blipFill>
        <p:spPr>
          <a:xfrm>
            <a:off x="573625" y="1436913"/>
            <a:ext cx="7931659" cy="3441576"/>
          </a:xfrm>
          <a:prstGeom prst="rect">
            <a:avLst/>
          </a:prstGeom>
        </p:spPr>
      </p:pic>
    </p:spTree>
    <p:extLst>
      <p:ext uri="{BB962C8B-B14F-4D97-AF65-F5344CB8AC3E}">
        <p14:creationId xmlns:p14="http://schemas.microsoft.com/office/powerpoint/2010/main" val="333298560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42" presetClass="path" presetSubtype="0" accel="50000" decel="50000" fill="hold" nodeType="withEffect">
                                  <p:stCondLst>
                                    <p:cond delay="0"/>
                                  </p:stCondLst>
                                  <p:childTnLst>
                                    <p:animMotion origin="layout" path="M -1.38889E-6 2.59259E-6 L 0.9434 0.27916 " pathEditMode="relative" rAng="0" ptsTypes="AA">
                                      <p:cBhvr>
                                        <p:cTn id="10" dur="1000" spd="-100000" fill="hold"/>
                                        <p:tgtEl>
                                          <p:spTgt spid="3"/>
                                        </p:tgtEl>
                                        <p:attrNameLst>
                                          <p:attrName>ppt_x</p:attrName>
                                          <p:attrName>ppt_y</p:attrName>
                                        </p:attrNameLst>
                                      </p:cBhvr>
                                      <p:rCtr x="47170" y="13958"/>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nodeType="withEffect">
                                  <p:stCondLst>
                                    <p:cond delay="0"/>
                                  </p:stCondLst>
                                  <p:childTnLst>
                                    <p:animMotion origin="layout" path="M 0 3.7037E-6 L -0.90903 0.16944 " pathEditMode="relative" rAng="0" ptsTypes="AA">
                                      <p:cBhvr>
                                        <p:cTn id="18" dur="1000" spd="-100000" fill="hold"/>
                                        <p:tgtEl>
                                          <p:spTgt spid="4"/>
                                        </p:tgtEl>
                                        <p:attrNameLst>
                                          <p:attrName>ppt_x</p:attrName>
                                          <p:attrName>ppt_y</p:attrName>
                                        </p:attrNameLst>
                                      </p:cBhvr>
                                      <p:rCtr x="-45451" y="8472"/>
                                    </p:animMotion>
                                  </p:childTnLst>
                                </p:cTn>
                              </p:par>
                              <p:par>
                                <p:cTn id="19" presetID="23" presetClass="exit" presetSubtype="32" fill="hold" nodeType="withEffect">
                                  <p:stCondLst>
                                    <p:cond delay="0"/>
                                  </p:stCondLst>
                                  <p:childTnLst>
                                    <p:anim calcmode="lin" valueType="num">
                                      <p:cBhvr>
                                        <p:cTn id="20" dur="1000"/>
                                        <p:tgtEl>
                                          <p:spTgt spid="3"/>
                                        </p:tgtEl>
                                        <p:attrNameLst>
                                          <p:attrName>ppt_w</p:attrName>
                                        </p:attrNameLst>
                                      </p:cBhvr>
                                      <p:tavLst>
                                        <p:tav tm="0">
                                          <p:val>
                                            <p:strVal val="ppt_w"/>
                                          </p:val>
                                        </p:tav>
                                        <p:tav tm="100000">
                                          <p:val>
                                            <p:fltVal val="0"/>
                                          </p:val>
                                        </p:tav>
                                      </p:tavLst>
                                    </p:anim>
                                    <p:anim calcmode="lin" valueType="num">
                                      <p:cBhvr>
                                        <p:cTn id="21" dur="1000"/>
                                        <p:tgtEl>
                                          <p:spTgt spid="3"/>
                                        </p:tgtEl>
                                        <p:attrNameLst>
                                          <p:attrName>ppt_h</p:attrName>
                                        </p:attrNameLst>
                                      </p:cBhvr>
                                      <p:tavLst>
                                        <p:tav tm="0">
                                          <p:val>
                                            <p:strVal val="ppt_h"/>
                                          </p:val>
                                        </p:tav>
                                        <p:tav tm="100000">
                                          <p:val>
                                            <p:fltVal val="0"/>
                                          </p:val>
                                        </p:tav>
                                      </p:tavLst>
                                    </p:anim>
                                    <p:set>
                                      <p:cBhvr>
                                        <p:cTn id="22" dur="1" fill="hold">
                                          <p:stCondLst>
                                            <p:cond delay="999"/>
                                          </p:stCondLst>
                                        </p:cTn>
                                        <p:tgtEl>
                                          <p:spTgt spid="3"/>
                                        </p:tgtEl>
                                        <p:attrNameLst>
                                          <p:attrName>style.visibility</p:attrName>
                                        </p:attrNameLst>
                                      </p:cBhvr>
                                      <p:to>
                                        <p:strVal val="hidden"/>
                                      </p:to>
                                    </p:set>
                                  </p:childTnLst>
                                </p:cTn>
                              </p:par>
                              <p:par>
                                <p:cTn id="23" presetID="42" presetClass="path" presetSubtype="0" accel="50000" decel="50000" fill="hold" nodeType="withEffect">
                                  <p:stCondLst>
                                    <p:cond delay="0"/>
                                  </p:stCondLst>
                                  <p:childTnLst>
                                    <p:animMotion origin="layout" path="M -1.38889E-6 2.59259E-6 L 0.91997 0.27153 " pathEditMode="relative" rAng="0" ptsTypes="AA">
                                      <p:cBhvr>
                                        <p:cTn id="24" dur="1000" fill="hold"/>
                                        <p:tgtEl>
                                          <p:spTgt spid="3"/>
                                        </p:tgtEl>
                                        <p:attrNameLst>
                                          <p:attrName>ppt_x</p:attrName>
                                          <p:attrName>ppt_y</p:attrName>
                                        </p:attrNameLst>
                                      </p:cBhvr>
                                      <p:rCtr x="45990" y="13565"/>
                                    </p:animMotion>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nodeType="withEffect">
                                  <p:stCondLst>
                                    <p:cond delay="0"/>
                                  </p:stCondLst>
                                  <p:childTnLst>
                                    <p:animMotion origin="layout" path="M 2.5E-6 2.22222E-6 L 0.24392 0.35347 " pathEditMode="relative" rAng="0" ptsTypes="AA">
                                      <p:cBhvr>
                                        <p:cTn id="32" dur="1000" spd="-100000" fill="hold"/>
                                        <p:tgtEl>
                                          <p:spTgt spid="5"/>
                                        </p:tgtEl>
                                        <p:attrNameLst>
                                          <p:attrName>ppt_x</p:attrName>
                                          <p:attrName>ppt_y</p:attrName>
                                        </p:attrNameLst>
                                      </p:cBhvr>
                                      <p:rCtr x="12188" y="17662"/>
                                    </p:animMotion>
                                  </p:childTnLst>
                                </p:cTn>
                              </p:par>
                              <p:par>
                                <p:cTn id="33" presetID="23" presetClass="exit" presetSubtype="32" fill="hold" nodeType="withEffect">
                                  <p:stCondLst>
                                    <p:cond delay="0"/>
                                  </p:stCondLst>
                                  <p:childTnLst>
                                    <p:anim calcmode="lin" valueType="num">
                                      <p:cBhvr>
                                        <p:cTn id="34" dur="1000"/>
                                        <p:tgtEl>
                                          <p:spTgt spid="4"/>
                                        </p:tgtEl>
                                        <p:attrNameLst>
                                          <p:attrName>ppt_w</p:attrName>
                                        </p:attrNameLst>
                                      </p:cBhvr>
                                      <p:tavLst>
                                        <p:tav tm="0">
                                          <p:val>
                                            <p:strVal val="ppt_w"/>
                                          </p:val>
                                        </p:tav>
                                        <p:tav tm="100000">
                                          <p:val>
                                            <p:fltVal val="0"/>
                                          </p:val>
                                        </p:tav>
                                      </p:tavLst>
                                    </p:anim>
                                    <p:anim calcmode="lin" valueType="num">
                                      <p:cBhvr>
                                        <p:cTn id="35" dur="1000"/>
                                        <p:tgtEl>
                                          <p:spTgt spid="4"/>
                                        </p:tgtEl>
                                        <p:attrNameLst>
                                          <p:attrName>ppt_h</p:attrName>
                                        </p:attrNameLst>
                                      </p:cBhvr>
                                      <p:tavLst>
                                        <p:tav tm="0">
                                          <p:val>
                                            <p:strVal val="ppt_h"/>
                                          </p:val>
                                        </p:tav>
                                        <p:tav tm="100000">
                                          <p:val>
                                            <p:fltVal val="0"/>
                                          </p:val>
                                        </p:tav>
                                      </p:tavLst>
                                    </p:anim>
                                    <p:set>
                                      <p:cBhvr>
                                        <p:cTn id="36" dur="1" fill="hold">
                                          <p:stCondLst>
                                            <p:cond delay="999"/>
                                          </p:stCondLst>
                                        </p:cTn>
                                        <p:tgtEl>
                                          <p:spTgt spid="4"/>
                                        </p:tgtEl>
                                        <p:attrNameLst>
                                          <p:attrName>style.visibility</p:attrName>
                                        </p:attrNameLst>
                                      </p:cBhvr>
                                      <p:to>
                                        <p:strVal val="hidden"/>
                                      </p:to>
                                    </p:set>
                                  </p:childTnLst>
                                </p:cTn>
                              </p:par>
                              <p:par>
                                <p:cTn id="37" presetID="42" presetClass="path" presetSubtype="0" accel="50000" decel="50000" fill="hold" nodeType="withEffect">
                                  <p:stCondLst>
                                    <p:cond delay="0"/>
                                  </p:stCondLst>
                                  <p:childTnLst>
                                    <p:animMotion origin="layout" path="M 0 3.7037E-6 L -0.90903 0.15416 " pathEditMode="relative" rAng="0" ptsTypes="AA">
                                      <p:cBhvr>
                                        <p:cTn id="38" dur="1000" fill="hold"/>
                                        <p:tgtEl>
                                          <p:spTgt spid="4"/>
                                        </p:tgtEl>
                                        <p:attrNameLst>
                                          <p:attrName>ppt_x</p:attrName>
                                          <p:attrName>ppt_y</p:attrName>
                                        </p:attrNameLst>
                                      </p:cBhvr>
                                      <p:rCtr x="-45451" y="7708"/>
                                    </p:animMotion>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nodeType="withEffect">
                                  <p:stCondLst>
                                    <p:cond delay="0"/>
                                  </p:stCondLst>
                                  <p:childTnLst>
                                    <p:animMotion origin="layout" path="M -4.16667E-6 3.33333E-6 L -0.20208 0.34328 " pathEditMode="relative" rAng="0" ptsTypes="AA">
                                      <p:cBhvr>
                                        <p:cTn id="46" dur="1000" spd="-100000" fill="hold"/>
                                        <p:tgtEl>
                                          <p:spTgt spid="6"/>
                                        </p:tgtEl>
                                        <p:attrNameLst>
                                          <p:attrName>ppt_x</p:attrName>
                                          <p:attrName>ppt_y</p:attrName>
                                        </p:attrNameLst>
                                      </p:cBhvr>
                                      <p:rCtr x="-10104" y="17153"/>
                                    </p:animMotion>
                                  </p:childTnLst>
                                </p:cTn>
                              </p:par>
                              <p:par>
                                <p:cTn id="47" presetID="23" presetClass="exit" presetSubtype="32" fill="hold" nodeType="withEffect">
                                  <p:stCondLst>
                                    <p:cond delay="0"/>
                                  </p:stCondLst>
                                  <p:childTnLst>
                                    <p:anim calcmode="lin" valueType="num">
                                      <p:cBhvr>
                                        <p:cTn id="48" dur="1000"/>
                                        <p:tgtEl>
                                          <p:spTgt spid="5"/>
                                        </p:tgtEl>
                                        <p:attrNameLst>
                                          <p:attrName>ppt_w</p:attrName>
                                        </p:attrNameLst>
                                      </p:cBhvr>
                                      <p:tavLst>
                                        <p:tav tm="0">
                                          <p:val>
                                            <p:strVal val="ppt_w"/>
                                          </p:val>
                                        </p:tav>
                                        <p:tav tm="100000">
                                          <p:val>
                                            <p:fltVal val="0"/>
                                          </p:val>
                                        </p:tav>
                                      </p:tavLst>
                                    </p:anim>
                                    <p:anim calcmode="lin" valueType="num">
                                      <p:cBhvr>
                                        <p:cTn id="49" dur="1000"/>
                                        <p:tgtEl>
                                          <p:spTgt spid="5"/>
                                        </p:tgtEl>
                                        <p:attrNameLst>
                                          <p:attrName>ppt_h</p:attrName>
                                        </p:attrNameLst>
                                      </p:cBhvr>
                                      <p:tavLst>
                                        <p:tav tm="0">
                                          <p:val>
                                            <p:strVal val="ppt_h"/>
                                          </p:val>
                                        </p:tav>
                                        <p:tav tm="100000">
                                          <p:val>
                                            <p:fltVal val="0"/>
                                          </p:val>
                                        </p:tav>
                                      </p:tavLst>
                                    </p:anim>
                                    <p:set>
                                      <p:cBhvr>
                                        <p:cTn id="50" dur="1" fill="hold">
                                          <p:stCondLst>
                                            <p:cond delay="999"/>
                                          </p:stCondLst>
                                        </p:cTn>
                                        <p:tgtEl>
                                          <p:spTgt spid="5"/>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2.5E-6 2.22222E-6 L 0.24097 0.34583 " pathEditMode="relative" rAng="0" ptsTypes="AA">
                                      <p:cBhvr>
                                        <p:cTn id="52" dur="1000" fill="hold"/>
                                        <p:tgtEl>
                                          <p:spTgt spid="5"/>
                                        </p:tgtEl>
                                        <p:attrNameLst>
                                          <p:attrName>ppt_x</p:attrName>
                                          <p:attrName>ppt_y</p:attrName>
                                        </p:attrNameLst>
                                      </p:cBhvr>
                                      <p:rCtr x="12049" y="1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CADE1-C230-4A0A-8AF6-D630FB440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42" y="0"/>
            <a:ext cx="10300996" cy="6858000"/>
          </a:xfrm>
          <a:prstGeom prst="rect">
            <a:avLst/>
          </a:prstGeom>
        </p:spPr>
      </p:pic>
      <p:sp>
        <p:nvSpPr>
          <p:cNvPr id="3" name="Rectangle 2">
            <a:extLst>
              <a:ext uri="{FF2B5EF4-FFF2-40B4-BE49-F238E27FC236}">
                <a16:creationId xmlns:a16="http://schemas.microsoft.com/office/drawing/2014/main" id="{E2B708D1-D3B2-49B8-A676-71479E495837}"/>
              </a:ext>
            </a:extLst>
          </p:cNvPr>
          <p:cNvSpPr/>
          <p:nvPr/>
        </p:nvSpPr>
        <p:spPr>
          <a:xfrm rot="224127">
            <a:off x="3552092" y="2239108"/>
            <a:ext cx="1277816" cy="257908"/>
          </a:xfrm>
          <a:prstGeom prst="rect">
            <a:avLst/>
          </a:prstGeom>
          <a:solidFill>
            <a:srgbClr val="CC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F4169F7-4F88-4D99-8C2F-952B1E72AA4C}"/>
              </a:ext>
            </a:extLst>
          </p:cNvPr>
          <p:cNvSpPr/>
          <p:nvPr/>
        </p:nvSpPr>
        <p:spPr>
          <a:xfrm rot="21263023">
            <a:off x="4149968" y="1184031"/>
            <a:ext cx="187569" cy="3329354"/>
          </a:xfrm>
          <a:prstGeom prst="rect">
            <a:avLst/>
          </a:prstGeom>
          <a:solidFill>
            <a:srgbClr val="CC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3FE7CB-493E-468C-8E56-A6FF072DC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497" y="0"/>
            <a:ext cx="5171005" cy="6858000"/>
          </a:xfrm>
          <a:prstGeom prst="rect">
            <a:avLst/>
          </a:prstGeom>
        </p:spPr>
      </p:pic>
      <p:pic>
        <p:nvPicPr>
          <p:cNvPr id="6" name="Picture 5">
            <a:extLst>
              <a:ext uri="{FF2B5EF4-FFF2-40B4-BE49-F238E27FC236}">
                <a16:creationId xmlns:a16="http://schemas.microsoft.com/office/drawing/2014/main" id="{E8307116-69F1-4170-A1AC-5F118EEB7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34629" cy="6858000"/>
          </a:xfrm>
          <a:prstGeom prst="rect">
            <a:avLst/>
          </a:prstGeom>
        </p:spPr>
      </p:pic>
      <p:pic>
        <p:nvPicPr>
          <p:cNvPr id="7" name="Picture 6">
            <a:extLst>
              <a:ext uri="{FF2B5EF4-FFF2-40B4-BE49-F238E27FC236}">
                <a16:creationId xmlns:a16="http://schemas.microsoft.com/office/drawing/2014/main" id="{B028E5F2-9476-4FB4-9281-A5E21AFA3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617" y="0"/>
            <a:ext cx="6858000" cy="6858000"/>
          </a:xfrm>
          <a:prstGeom prst="rect">
            <a:avLst/>
          </a:prstGeom>
        </p:spPr>
      </p:pic>
      <p:pic>
        <p:nvPicPr>
          <p:cNvPr id="8" name="Picture 7">
            <a:extLst>
              <a:ext uri="{FF2B5EF4-FFF2-40B4-BE49-F238E27FC236}">
                <a16:creationId xmlns:a16="http://schemas.microsoft.com/office/drawing/2014/main" id="{0CC8BE95-0330-4B42-8DA2-4801B577A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D4AF4F3D-D05E-45E9-B768-386DA9BAF8DB}"/>
              </a:ext>
            </a:extLst>
          </p:cNvPr>
          <p:cNvPicPr>
            <a:picLocks noChangeAspect="1"/>
          </p:cNvPicPr>
          <p:nvPr/>
        </p:nvPicPr>
        <p:blipFill rotWithShape="1">
          <a:blip r:embed="rId7">
            <a:extLst>
              <a:ext uri="{28A0092B-C50C-407E-A947-70E740481C1C}">
                <a14:useLocalDpi xmlns:a14="http://schemas.microsoft.com/office/drawing/2010/main" val="0"/>
              </a:ext>
            </a:extLst>
          </a:blip>
          <a:srcRect l="21061" r="19843"/>
          <a:stretch/>
        </p:blipFill>
        <p:spPr>
          <a:xfrm>
            <a:off x="1134736" y="0"/>
            <a:ext cx="7205033" cy="6858000"/>
          </a:xfrm>
          <a:prstGeom prst="rect">
            <a:avLst/>
          </a:prstGeom>
        </p:spPr>
      </p:pic>
      <p:pic>
        <p:nvPicPr>
          <p:cNvPr id="10" name="Picture 9">
            <a:extLst>
              <a:ext uri="{FF2B5EF4-FFF2-40B4-BE49-F238E27FC236}">
                <a16:creationId xmlns:a16="http://schemas.microsoft.com/office/drawing/2014/main" id="{099A0ACC-9A77-4040-8F0E-B4081D5B7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9190189" cy="7260609"/>
          </a:xfrm>
          <a:prstGeom prst="rect">
            <a:avLst/>
          </a:prstGeom>
        </p:spPr>
      </p:pic>
      <p:pic>
        <p:nvPicPr>
          <p:cNvPr id="11" name="Picture 10">
            <a:extLst>
              <a:ext uri="{FF2B5EF4-FFF2-40B4-BE49-F238E27FC236}">
                <a16:creationId xmlns:a16="http://schemas.microsoft.com/office/drawing/2014/main" id="{F137A5F1-3C60-4E0F-886C-068972359A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302" y="0"/>
            <a:ext cx="9569302" cy="6858000"/>
          </a:xfrm>
          <a:prstGeom prst="rect">
            <a:avLst/>
          </a:prstGeom>
        </p:spPr>
      </p:pic>
      <p:pic>
        <p:nvPicPr>
          <p:cNvPr id="33" name="Picture 32">
            <a:extLst>
              <a:ext uri="{FF2B5EF4-FFF2-40B4-BE49-F238E27FC236}">
                <a16:creationId xmlns:a16="http://schemas.microsoft.com/office/drawing/2014/main" id="{DAA856D3-BC78-4F1F-8281-10549085A916}"/>
              </a:ext>
            </a:extLst>
          </p:cNvPr>
          <p:cNvPicPr>
            <a:picLocks noChangeAspect="1"/>
          </p:cNvPicPr>
          <p:nvPr/>
        </p:nvPicPr>
        <p:blipFill rotWithShape="1">
          <a:blip r:embed="rId10"/>
          <a:srcRect t="31019" r="11269" b="9719"/>
          <a:stretch/>
        </p:blipFill>
        <p:spPr>
          <a:xfrm>
            <a:off x="0" y="2167847"/>
            <a:ext cx="9760449" cy="4141513"/>
          </a:xfrm>
          <a:prstGeom prst="rect">
            <a:avLst/>
          </a:prstGeom>
        </p:spPr>
      </p:pic>
      <p:pic>
        <p:nvPicPr>
          <p:cNvPr id="13" name="Picture 12">
            <a:extLst>
              <a:ext uri="{FF2B5EF4-FFF2-40B4-BE49-F238E27FC236}">
                <a16:creationId xmlns:a16="http://schemas.microsoft.com/office/drawing/2014/main" id="{A0F7E122-0B5E-4B65-BAAA-9F15D1F849DE}"/>
              </a:ext>
            </a:extLst>
          </p:cNvPr>
          <p:cNvPicPr>
            <a:picLocks noChangeAspect="1"/>
          </p:cNvPicPr>
          <p:nvPr/>
        </p:nvPicPr>
        <p:blipFill rotWithShape="1">
          <a:blip r:embed="rId11"/>
          <a:srcRect r="16862"/>
          <a:stretch/>
        </p:blipFill>
        <p:spPr>
          <a:xfrm>
            <a:off x="0" y="0"/>
            <a:ext cx="9144000" cy="6987654"/>
          </a:xfrm>
          <a:prstGeom prst="rect">
            <a:avLst/>
          </a:prstGeom>
        </p:spPr>
      </p:pic>
      <p:pic>
        <p:nvPicPr>
          <p:cNvPr id="12" name="Picture 11">
            <a:extLst>
              <a:ext uri="{FF2B5EF4-FFF2-40B4-BE49-F238E27FC236}">
                <a16:creationId xmlns:a16="http://schemas.microsoft.com/office/drawing/2014/main" id="{583F2FC2-908B-49F9-9830-9CD3BF027F60}"/>
              </a:ext>
            </a:extLst>
          </p:cNvPr>
          <p:cNvPicPr>
            <a:picLocks noChangeAspect="1"/>
          </p:cNvPicPr>
          <p:nvPr/>
        </p:nvPicPr>
        <p:blipFill rotWithShape="1">
          <a:blip r:embed="rId12"/>
          <a:srcRect r="16862"/>
          <a:stretch/>
        </p:blipFill>
        <p:spPr>
          <a:xfrm>
            <a:off x="0" y="0"/>
            <a:ext cx="9144000" cy="6987654"/>
          </a:xfrm>
          <a:prstGeom prst="rect">
            <a:avLst/>
          </a:prstGeom>
        </p:spPr>
      </p:pic>
      <p:pic>
        <p:nvPicPr>
          <p:cNvPr id="14" name="Picture 13">
            <a:extLst>
              <a:ext uri="{FF2B5EF4-FFF2-40B4-BE49-F238E27FC236}">
                <a16:creationId xmlns:a16="http://schemas.microsoft.com/office/drawing/2014/main" id="{AB4E83F6-85FE-4536-9E48-0B8B08CBD444}"/>
              </a:ext>
            </a:extLst>
          </p:cNvPr>
          <p:cNvPicPr>
            <a:picLocks noChangeAspect="1"/>
          </p:cNvPicPr>
          <p:nvPr/>
        </p:nvPicPr>
        <p:blipFill rotWithShape="1">
          <a:blip r:embed="rId13">
            <a:extLst>
              <a:ext uri="{28A0092B-C50C-407E-A947-70E740481C1C}">
                <a14:useLocalDpi xmlns:a14="http://schemas.microsoft.com/office/drawing/2010/main" val="0"/>
              </a:ext>
            </a:extLst>
          </a:blip>
          <a:srcRect l="21558"/>
          <a:stretch/>
        </p:blipFill>
        <p:spPr>
          <a:xfrm>
            <a:off x="-419726" y="0"/>
            <a:ext cx="9563725" cy="6858000"/>
          </a:xfrm>
          <a:prstGeom prst="rect">
            <a:avLst/>
          </a:prstGeom>
        </p:spPr>
      </p:pic>
      <p:pic>
        <p:nvPicPr>
          <p:cNvPr id="15" name="Picture 14">
            <a:extLst>
              <a:ext uri="{FF2B5EF4-FFF2-40B4-BE49-F238E27FC236}">
                <a16:creationId xmlns:a16="http://schemas.microsoft.com/office/drawing/2014/main" id="{71965387-157B-4C6B-8528-DE86490DBA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6" name="Picture 15">
            <a:extLst>
              <a:ext uri="{FF2B5EF4-FFF2-40B4-BE49-F238E27FC236}">
                <a16:creationId xmlns:a16="http://schemas.microsoft.com/office/drawing/2014/main" id="{602B865B-E9C3-4CD4-AC77-835E86C401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503" y="0"/>
            <a:ext cx="10349095" cy="6858000"/>
          </a:xfrm>
          <a:prstGeom prst="rect">
            <a:avLst/>
          </a:prstGeom>
        </p:spPr>
      </p:pic>
      <p:pic>
        <p:nvPicPr>
          <p:cNvPr id="17" name="Picture 16">
            <a:extLst>
              <a:ext uri="{FF2B5EF4-FFF2-40B4-BE49-F238E27FC236}">
                <a16:creationId xmlns:a16="http://schemas.microsoft.com/office/drawing/2014/main" id="{81EC38F5-A2AE-4CCF-9E58-291CD84864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50502" y="5780"/>
            <a:ext cx="5200926" cy="6852220"/>
          </a:xfrm>
          <a:prstGeom prst="rect">
            <a:avLst/>
          </a:prstGeom>
        </p:spPr>
      </p:pic>
      <p:pic>
        <p:nvPicPr>
          <p:cNvPr id="18" name="Picture 17">
            <a:extLst>
              <a:ext uri="{FF2B5EF4-FFF2-40B4-BE49-F238E27FC236}">
                <a16:creationId xmlns:a16="http://schemas.microsoft.com/office/drawing/2014/main" id="{3ECCB2ED-2190-4B3E-AF8B-0B33398DA3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841248"/>
            <a:ext cx="9144000" cy="7699248"/>
          </a:xfrm>
          <a:prstGeom prst="rect">
            <a:avLst/>
          </a:prstGeom>
        </p:spPr>
      </p:pic>
      <p:pic>
        <p:nvPicPr>
          <p:cNvPr id="19" name="Picture 18">
            <a:extLst>
              <a:ext uri="{FF2B5EF4-FFF2-40B4-BE49-F238E27FC236}">
                <a16:creationId xmlns:a16="http://schemas.microsoft.com/office/drawing/2014/main" id="{11F48A87-7E92-4ED7-9509-CD0F1FECB0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6816852" cy="6858000"/>
          </a:xfrm>
          <a:prstGeom prst="rect">
            <a:avLst/>
          </a:prstGeom>
        </p:spPr>
      </p:pic>
      <p:pic>
        <p:nvPicPr>
          <p:cNvPr id="20" name="Picture 19">
            <a:extLst>
              <a:ext uri="{FF2B5EF4-FFF2-40B4-BE49-F238E27FC236}">
                <a16:creationId xmlns:a16="http://schemas.microsoft.com/office/drawing/2014/main" id="{2DA83DFB-B599-4782-B38E-FED206BB307D}"/>
              </a:ext>
            </a:extLst>
          </p:cNvPr>
          <p:cNvPicPr>
            <a:picLocks noChangeAspect="1"/>
          </p:cNvPicPr>
          <p:nvPr/>
        </p:nvPicPr>
        <p:blipFill rotWithShape="1">
          <a:blip r:embed="rId19">
            <a:extLst>
              <a:ext uri="{28A0092B-C50C-407E-A947-70E740481C1C}">
                <a14:useLocalDpi xmlns:a14="http://schemas.microsoft.com/office/drawing/2010/main" val="0"/>
              </a:ext>
            </a:extLst>
          </a:blip>
          <a:srcRect b="7614"/>
          <a:stretch/>
        </p:blipFill>
        <p:spPr>
          <a:xfrm>
            <a:off x="-1241947" y="0"/>
            <a:ext cx="11277208" cy="6745574"/>
          </a:xfrm>
          <a:prstGeom prst="rect">
            <a:avLst/>
          </a:prstGeom>
        </p:spPr>
      </p:pic>
      <p:pic>
        <p:nvPicPr>
          <p:cNvPr id="21" name="Picture 20">
            <a:extLst>
              <a:ext uri="{FF2B5EF4-FFF2-40B4-BE49-F238E27FC236}">
                <a16:creationId xmlns:a16="http://schemas.microsoft.com/office/drawing/2014/main" id="{0158F51F-D172-40FE-9136-4CC9E559AAA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0"/>
            <a:ext cx="9236545" cy="7001301"/>
          </a:xfrm>
          <a:prstGeom prst="rect">
            <a:avLst/>
          </a:prstGeom>
        </p:spPr>
      </p:pic>
      <p:pic>
        <p:nvPicPr>
          <p:cNvPr id="22" name="Picture 21">
            <a:extLst>
              <a:ext uri="{FF2B5EF4-FFF2-40B4-BE49-F238E27FC236}">
                <a16:creationId xmlns:a16="http://schemas.microsoft.com/office/drawing/2014/main" id="{F5E0472D-419F-4F04-A76A-87A0878E695A}"/>
              </a:ext>
            </a:extLst>
          </p:cNvPr>
          <p:cNvPicPr>
            <a:picLocks noChangeAspect="1"/>
          </p:cNvPicPr>
          <p:nvPr/>
        </p:nvPicPr>
        <p:blipFill rotWithShape="1">
          <a:blip r:embed="rId21">
            <a:extLst>
              <a:ext uri="{28A0092B-C50C-407E-A947-70E740481C1C}">
                <a14:useLocalDpi xmlns:a14="http://schemas.microsoft.com/office/drawing/2010/main" val="0"/>
              </a:ext>
            </a:extLst>
          </a:blip>
          <a:srcRect l="13664" r="16007"/>
          <a:stretch/>
        </p:blipFill>
        <p:spPr>
          <a:xfrm>
            <a:off x="314794" y="0"/>
            <a:ext cx="8574374" cy="6858000"/>
          </a:xfrm>
          <a:prstGeom prst="rect">
            <a:avLst/>
          </a:prstGeom>
        </p:spPr>
      </p:pic>
      <p:pic>
        <p:nvPicPr>
          <p:cNvPr id="23" name="Picture 22">
            <a:extLst>
              <a:ext uri="{FF2B5EF4-FFF2-40B4-BE49-F238E27FC236}">
                <a16:creationId xmlns:a16="http://schemas.microsoft.com/office/drawing/2014/main" id="{07A904D0-7B44-4409-8033-374F775AE2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77405" y="0"/>
            <a:ext cx="10321405" cy="6858000"/>
          </a:xfrm>
          <a:prstGeom prst="rect">
            <a:avLst/>
          </a:prstGeom>
        </p:spPr>
      </p:pic>
      <p:pic>
        <p:nvPicPr>
          <p:cNvPr id="24" name="Picture 23">
            <a:extLst>
              <a:ext uri="{FF2B5EF4-FFF2-40B4-BE49-F238E27FC236}">
                <a16:creationId xmlns:a16="http://schemas.microsoft.com/office/drawing/2014/main" id="{CCF5897A-8B68-4030-9069-75234FFD2D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28398" y="1"/>
            <a:ext cx="12172398" cy="6858000"/>
          </a:xfrm>
          <a:prstGeom prst="rect">
            <a:avLst/>
          </a:prstGeom>
        </p:spPr>
      </p:pic>
      <p:pic>
        <p:nvPicPr>
          <p:cNvPr id="25" name="Picture 24">
            <a:extLst>
              <a:ext uri="{FF2B5EF4-FFF2-40B4-BE49-F238E27FC236}">
                <a16:creationId xmlns:a16="http://schemas.microsoft.com/office/drawing/2014/main" id="{695EB7A2-D680-4041-AA0E-B41887CC53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36481" y="0"/>
            <a:ext cx="10880481" cy="6858000"/>
          </a:xfrm>
          <a:prstGeom prst="rect">
            <a:avLst/>
          </a:prstGeom>
        </p:spPr>
      </p:pic>
      <p:pic>
        <p:nvPicPr>
          <p:cNvPr id="26" name="Picture 25">
            <a:extLst>
              <a:ext uri="{FF2B5EF4-FFF2-40B4-BE49-F238E27FC236}">
                <a16:creationId xmlns:a16="http://schemas.microsoft.com/office/drawing/2014/main" id="{48FAE48B-FF5C-4716-A542-B4E45F5653A6}"/>
              </a:ext>
            </a:extLst>
          </p:cNvPr>
          <p:cNvPicPr>
            <a:picLocks noChangeAspect="1"/>
          </p:cNvPicPr>
          <p:nvPr/>
        </p:nvPicPr>
        <p:blipFill rotWithShape="1">
          <a:blip r:embed="rId25">
            <a:extLst>
              <a:ext uri="{28A0092B-C50C-407E-A947-70E740481C1C}">
                <a14:useLocalDpi xmlns:a14="http://schemas.microsoft.com/office/drawing/2010/main" val="0"/>
              </a:ext>
            </a:extLst>
          </a:blip>
          <a:srcRect b="7117"/>
          <a:stretch/>
        </p:blipFill>
        <p:spPr>
          <a:xfrm>
            <a:off x="-960550" y="1"/>
            <a:ext cx="11089598" cy="6858000"/>
          </a:xfrm>
          <a:prstGeom prst="rect">
            <a:avLst/>
          </a:prstGeom>
        </p:spPr>
      </p:pic>
      <p:pic>
        <p:nvPicPr>
          <p:cNvPr id="27" name="Picture 26">
            <a:extLst>
              <a:ext uri="{FF2B5EF4-FFF2-40B4-BE49-F238E27FC236}">
                <a16:creationId xmlns:a16="http://schemas.microsoft.com/office/drawing/2014/main" id="{77D0EA2B-8B7C-4D03-80BF-486CC0FC95D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400" y="152400"/>
            <a:ext cx="9144000" cy="6857999"/>
          </a:xfrm>
          <a:prstGeom prst="rect">
            <a:avLst/>
          </a:prstGeom>
        </p:spPr>
      </p:pic>
      <p:pic>
        <p:nvPicPr>
          <p:cNvPr id="28" name="Picture 27">
            <a:extLst>
              <a:ext uri="{FF2B5EF4-FFF2-40B4-BE49-F238E27FC236}">
                <a16:creationId xmlns:a16="http://schemas.microsoft.com/office/drawing/2014/main" id="{451449F0-4DC9-4F1D-8BF6-5AFDDFA6136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8">
            <a:extLst>
              <a:ext uri="{FF2B5EF4-FFF2-40B4-BE49-F238E27FC236}">
                <a16:creationId xmlns:a16="http://schemas.microsoft.com/office/drawing/2014/main" id="{0F9085F6-7A87-4A03-8320-90C4AD92537B}"/>
              </a:ext>
            </a:extLst>
          </p:cNvPr>
          <p:cNvPicPr>
            <a:picLocks noChangeAspect="1"/>
          </p:cNvPicPr>
          <p:nvPr/>
        </p:nvPicPr>
        <p:blipFill rotWithShape="1">
          <a:blip r:embed="rId28">
            <a:extLst>
              <a:ext uri="{28A0092B-C50C-407E-A947-70E740481C1C}">
                <a14:useLocalDpi xmlns:a14="http://schemas.microsoft.com/office/drawing/2010/main" val="0"/>
              </a:ext>
            </a:extLst>
          </a:blip>
          <a:srcRect l="8955" t="30635" r="11045" b="21841"/>
          <a:stretch/>
        </p:blipFill>
        <p:spPr>
          <a:xfrm>
            <a:off x="941696" y="1528548"/>
            <a:ext cx="7315200" cy="3302758"/>
          </a:xfrm>
          <a:prstGeom prst="rect">
            <a:avLst/>
          </a:prstGeom>
        </p:spPr>
      </p:pic>
      <p:pic>
        <p:nvPicPr>
          <p:cNvPr id="30" name="Picture 29">
            <a:extLst>
              <a:ext uri="{FF2B5EF4-FFF2-40B4-BE49-F238E27FC236}">
                <a16:creationId xmlns:a16="http://schemas.microsoft.com/office/drawing/2014/main" id="{3ED58D8C-6C83-4FF8-A2A6-39663092DEF8}"/>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583" t="19702" r="2985" b="11642"/>
          <a:stretch/>
        </p:blipFill>
        <p:spPr>
          <a:xfrm>
            <a:off x="1077685" y="1055264"/>
            <a:ext cx="7102929" cy="3924950"/>
          </a:xfrm>
          <a:prstGeom prst="rect">
            <a:avLst/>
          </a:prstGeom>
        </p:spPr>
      </p:pic>
      <p:pic>
        <p:nvPicPr>
          <p:cNvPr id="31" name="Picture 30">
            <a:extLst>
              <a:ext uri="{FF2B5EF4-FFF2-40B4-BE49-F238E27FC236}">
                <a16:creationId xmlns:a16="http://schemas.microsoft.com/office/drawing/2014/main" id="{5701EEB8-90B5-4E3E-B81C-CA389BCD2F3D}"/>
              </a:ext>
            </a:extLst>
          </p:cNvPr>
          <p:cNvPicPr>
            <a:picLocks noChangeAspect="1"/>
          </p:cNvPicPr>
          <p:nvPr/>
        </p:nvPicPr>
        <p:blipFill rotWithShape="1">
          <a:blip r:embed="rId30">
            <a:extLst>
              <a:ext uri="{28A0092B-C50C-407E-A947-70E740481C1C}">
                <a14:useLocalDpi xmlns:a14="http://schemas.microsoft.com/office/drawing/2010/main" val="0"/>
              </a:ext>
            </a:extLst>
          </a:blip>
          <a:srcRect l="4401" t="19660" r="3439" b="18337"/>
          <a:stretch/>
        </p:blipFill>
        <p:spPr>
          <a:xfrm>
            <a:off x="1123406" y="1396361"/>
            <a:ext cx="6982974" cy="3332394"/>
          </a:xfrm>
          <a:prstGeom prst="rect">
            <a:avLst/>
          </a:prstGeom>
        </p:spPr>
      </p:pic>
      <p:pic>
        <p:nvPicPr>
          <p:cNvPr id="32" name="Picture 31">
            <a:extLst>
              <a:ext uri="{FF2B5EF4-FFF2-40B4-BE49-F238E27FC236}">
                <a16:creationId xmlns:a16="http://schemas.microsoft.com/office/drawing/2014/main" id="{40520A29-4B23-412B-9906-90193F413E91}"/>
              </a:ext>
            </a:extLst>
          </p:cNvPr>
          <p:cNvPicPr>
            <a:picLocks noChangeAspect="1"/>
          </p:cNvPicPr>
          <p:nvPr/>
        </p:nvPicPr>
        <p:blipFill rotWithShape="1">
          <a:blip r:embed="rId31">
            <a:extLst>
              <a:ext uri="{28A0092B-C50C-407E-A947-70E740481C1C}">
                <a14:useLocalDpi xmlns:a14="http://schemas.microsoft.com/office/drawing/2010/main" val="0"/>
              </a:ext>
            </a:extLst>
          </a:blip>
          <a:srcRect l="7054" t="24676" r="4011" b="19801"/>
          <a:stretch/>
        </p:blipFill>
        <p:spPr>
          <a:xfrm>
            <a:off x="573625" y="1436913"/>
            <a:ext cx="7931659" cy="3441576"/>
          </a:xfrm>
          <a:prstGeom prst="rect">
            <a:avLst/>
          </a:prstGeom>
        </p:spPr>
      </p:pic>
      <p:pic>
        <p:nvPicPr>
          <p:cNvPr id="34" name="Picture 33">
            <a:extLst>
              <a:ext uri="{FF2B5EF4-FFF2-40B4-BE49-F238E27FC236}">
                <a16:creationId xmlns:a16="http://schemas.microsoft.com/office/drawing/2014/main" id="{CBCB168D-CA88-41A2-BBDB-137AF30913E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0790" y="0"/>
            <a:ext cx="10300553" cy="6858000"/>
          </a:xfrm>
          <a:prstGeom prst="rect">
            <a:avLst/>
          </a:prstGeom>
        </p:spPr>
      </p:pic>
    </p:spTree>
    <p:extLst>
      <p:ext uri="{BB962C8B-B14F-4D97-AF65-F5344CB8AC3E}">
        <p14:creationId xmlns:p14="http://schemas.microsoft.com/office/powerpoint/2010/main" val="67458730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292A7-9255-4251-85CB-AB5A4EE2C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674645" cy="1780674"/>
          </a:xfrm>
          <a:prstGeom prst="rect">
            <a:avLst/>
          </a:prstGeom>
        </p:spPr>
      </p:pic>
      <p:pic>
        <p:nvPicPr>
          <p:cNvPr id="5" name="Picture 4">
            <a:extLst>
              <a:ext uri="{FF2B5EF4-FFF2-40B4-BE49-F238E27FC236}">
                <a16:creationId xmlns:a16="http://schemas.microsoft.com/office/drawing/2014/main" id="{33AC7CEE-EA37-4687-A72E-B3DE9A309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929" y="1288974"/>
            <a:ext cx="1619833" cy="2148289"/>
          </a:xfrm>
          <a:prstGeom prst="rect">
            <a:avLst/>
          </a:prstGeom>
        </p:spPr>
      </p:pic>
      <p:pic>
        <p:nvPicPr>
          <p:cNvPr id="6" name="Picture 5">
            <a:extLst>
              <a:ext uri="{FF2B5EF4-FFF2-40B4-BE49-F238E27FC236}">
                <a16:creationId xmlns:a16="http://schemas.microsoft.com/office/drawing/2014/main" id="{35E98A32-F4BB-4BA9-A6EB-0FB35D786D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526" y="1"/>
            <a:ext cx="1731544" cy="1299990"/>
          </a:xfrm>
          <a:prstGeom prst="rect">
            <a:avLst/>
          </a:prstGeom>
        </p:spPr>
      </p:pic>
      <p:pic>
        <p:nvPicPr>
          <p:cNvPr id="7" name="Picture 6">
            <a:extLst>
              <a:ext uri="{FF2B5EF4-FFF2-40B4-BE49-F238E27FC236}">
                <a16:creationId xmlns:a16="http://schemas.microsoft.com/office/drawing/2014/main" id="{0FAE1694-F122-479F-B6C2-1F01A67E5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108" y="0"/>
            <a:ext cx="1288973" cy="1288973"/>
          </a:xfrm>
          <a:prstGeom prst="rect">
            <a:avLst/>
          </a:prstGeom>
        </p:spPr>
      </p:pic>
      <p:pic>
        <p:nvPicPr>
          <p:cNvPr id="8" name="Picture 7">
            <a:extLst>
              <a:ext uri="{FF2B5EF4-FFF2-40B4-BE49-F238E27FC236}">
                <a16:creationId xmlns:a16="http://schemas.microsoft.com/office/drawing/2014/main" id="{CAD7EEEE-70C5-488C-B76E-B1F8198C09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155" y="0"/>
            <a:ext cx="1729647" cy="1297235"/>
          </a:xfrm>
          <a:prstGeom prst="rect">
            <a:avLst/>
          </a:prstGeom>
        </p:spPr>
      </p:pic>
      <p:pic>
        <p:nvPicPr>
          <p:cNvPr id="9" name="Picture 8">
            <a:extLst>
              <a:ext uri="{FF2B5EF4-FFF2-40B4-BE49-F238E27FC236}">
                <a16:creationId xmlns:a16="http://schemas.microsoft.com/office/drawing/2014/main" id="{984952D8-0F31-4347-B1FB-3008633561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60" r="19572"/>
          <a:stretch/>
        </p:blipFill>
        <p:spPr>
          <a:xfrm>
            <a:off x="7549079" y="3437262"/>
            <a:ext cx="1630496" cy="1544877"/>
          </a:xfrm>
          <a:prstGeom prst="rect">
            <a:avLst/>
          </a:prstGeom>
        </p:spPr>
      </p:pic>
      <p:pic>
        <p:nvPicPr>
          <p:cNvPr id="10" name="Picture 9">
            <a:extLst>
              <a:ext uri="{FF2B5EF4-FFF2-40B4-BE49-F238E27FC236}">
                <a16:creationId xmlns:a16="http://schemas.microsoft.com/office/drawing/2014/main" id="{27EF6AC8-AFD9-408D-968F-7B4EF3944F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5423" y="1292985"/>
            <a:ext cx="1621601" cy="1281128"/>
          </a:xfrm>
          <a:prstGeom prst="rect">
            <a:avLst/>
          </a:prstGeom>
        </p:spPr>
      </p:pic>
      <p:pic>
        <p:nvPicPr>
          <p:cNvPr id="11" name="Picture 10">
            <a:extLst>
              <a:ext uri="{FF2B5EF4-FFF2-40B4-BE49-F238E27FC236}">
                <a16:creationId xmlns:a16="http://schemas.microsoft.com/office/drawing/2014/main" id="{ADC700F4-F57F-4D4E-AA8E-9FA2E6FFB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4666" y="1271713"/>
            <a:ext cx="1817784" cy="1302745"/>
          </a:xfrm>
          <a:prstGeom prst="rect">
            <a:avLst/>
          </a:prstGeom>
        </p:spPr>
      </p:pic>
      <p:pic>
        <p:nvPicPr>
          <p:cNvPr id="12" name="Picture 11">
            <a:extLst>
              <a:ext uri="{FF2B5EF4-FFF2-40B4-BE49-F238E27FC236}">
                <a16:creationId xmlns:a16="http://schemas.microsoft.com/office/drawing/2014/main" id="{B8884FB0-F685-411F-9BA4-C449E4E144A4}"/>
              </a:ext>
            </a:extLst>
          </p:cNvPr>
          <p:cNvPicPr>
            <a:picLocks noChangeAspect="1"/>
          </p:cNvPicPr>
          <p:nvPr/>
        </p:nvPicPr>
        <p:blipFill>
          <a:blip r:embed="rId10"/>
          <a:stretch>
            <a:fillRect/>
          </a:stretch>
        </p:blipFill>
        <p:spPr>
          <a:xfrm>
            <a:off x="2590513" y="1336781"/>
            <a:ext cx="1464095" cy="930170"/>
          </a:xfrm>
          <a:prstGeom prst="rect">
            <a:avLst/>
          </a:prstGeom>
        </p:spPr>
      </p:pic>
      <p:pic>
        <p:nvPicPr>
          <p:cNvPr id="13" name="Picture 12">
            <a:extLst>
              <a:ext uri="{FF2B5EF4-FFF2-40B4-BE49-F238E27FC236}">
                <a16:creationId xmlns:a16="http://schemas.microsoft.com/office/drawing/2014/main" id="{CE15E5F2-DDC4-4FAD-917F-82E24965B167}"/>
              </a:ext>
            </a:extLst>
          </p:cNvPr>
          <p:cNvPicPr>
            <a:picLocks noChangeAspect="1"/>
          </p:cNvPicPr>
          <p:nvPr/>
        </p:nvPicPr>
        <p:blipFill rotWithShape="1">
          <a:blip r:embed="rId11"/>
          <a:srcRect r="16862"/>
          <a:stretch/>
        </p:blipFill>
        <p:spPr>
          <a:xfrm>
            <a:off x="2625600" y="0"/>
            <a:ext cx="1755899" cy="1341821"/>
          </a:xfrm>
          <a:prstGeom prst="rect">
            <a:avLst/>
          </a:prstGeom>
        </p:spPr>
      </p:pic>
      <p:pic>
        <p:nvPicPr>
          <p:cNvPr id="34" name="Picture 33">
            <a:extLst>
              <a:ext uri="{FF2B5EF4-FFF2-40B4-BE49-F238E27FC236}">
                <a16:creationId xmlns:a16="http://schemas.microsoft.com/office/drawing/2014/main" id="{15FDB669-B996-4E80-8038-488F6A1B404B}"/>
              </a:ext>
            </a:extLst>
          </p:cNvPr>
          <p:cNvPicPr>
            <a:picLocks noChangeAspect="1"/>
          </p:cNvPicPr>
          <p:nvPr/>
        </p:nvPicPr>
        <p:blipFill rotWithShape="1">
          <a:blip r:embed="rId12"/>
          <a:srcRect t="30050" r="11615" b="7793"/>
          <a:stretch/>
        </p:blipFill>
        <p:spPr>
          <a:xfrm>
            <a:off x="0" y="2719207"/>
            <a:ext cx="1346274" cy="601503"/>
          </a:xfrm>
          <a:prstGeom prst="rect">
            <a:avLst/>
          </a:prstGeom>
        </p:spPr>
      </p:pic>
      <p:pic>
        <p:nvPicPr>
          <p:cNvPr id="14" name="Picture 13">
            <a:extLst>
              <a:ext uri="{FF2B5EF4-FFF2-40B4-BE49-F238E27FC236}">
                <a16:creationId xmlns:a16="http://schemas.microsoft.com/office/drawing/2014/main" id="{4C47FE4D-7427-4EBD-9EAE-A63AD804FAD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558"/>
          <a:stretch/>
        </p:blipFill>
        <p:spPr>
          <a:xfrm>
            <a:off x="1" y="1756610"/>
            <a:ext cx="1345779" cy="965038"/>
          </a:xfrm>
          <a:prstGeom prst="rect">
            <a:avLst/>
          </a:prstGeom>
        </p:spPr>
      </p:pic>
      <p:pic>
        <p:nvPicPr>
          <p:cNvPr id="15" name="Picture 14">
            <a:extLst>
              <a:ext uri="{FF2B5EF4-FFF2-40B4-BE49-F238E27FC236}">
                <a16:creationId xmlns:a16="http://schemas.microsoft.com/office/drawing/2014/main" id="{F92D860B-4E50-4F92-BE79-94EB03F6D1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26754" y="1768358"/>
            <a:ext cx="1271054" cy="953290"/>
          </a:xfrm>
          <a:prstGeom prst="rect">
            <a:avLst/>
          </a:prstGeom>
        </p:spPr>
      </p:pic>
      <p:pic>
        <p:nvPicPr>
          <p:cNvPr id="16" name="Picture 15">
            <a:extLst>
              <a:ext uri="{FF2B5EF4-FFF2-40B4-BE49-F238E27FC236}">
                <a16:creationId xmlns:a16="http://schemas.microsoft.com/office/drawing/2014/main" id="{62AEB19B-9FF9-48AA-BBF5-12724EE998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5315" y="2593089"/>
            <a:ext cx="1281060" cy="848916"/>
          </a:xfrm>
          <a:prstGeom prst="rect">
            <a:avLst/>
          </a:prstGeom>
        </p:spPr>
      </p:pic>
      <p:pic>
        <p:nvPicPr>
          <p:cNvPr id="17" name="Picture 16">
            <a:extLst>
              <a:ext uri="{FF2B5EF4-FFF2-40B4-BE49-F238E27FC236}">
                <a16:creationId xmlns:a16="http://schemas.microsoft.com/office/drawing/2014/main" id="{8B2BA30E-BDD9-41FB-86F2-6DC4BD65D7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840108"/>
            <a:ext cx="1531607" cy="2017892"/>
          </a:xfrm>
          <a:prstGeom prst="rect">
            <a:avLst/>
          </a:prstGeom>
        </p:spPr>
      </p:pic>
      <p:pic>
        <p:nvPicPr>
          <p:cNvPr id="18" name="Picture 17">
            <a:extLst>
              <a:ext uri="{FF2B5EF4-FFF2-40B4-BE49-F238E27FC236}">
                <a16:creationId xmlns:a16="http://schemas.microsoft.com/office/drawing/2014/main" id="{D937400A-A2EF-4285-9862-0A27916E56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38863" y="3725642"/>
            <a:ext cx="1419725" cy="1195409"/>
          </a:xfrm>
          <a:prstGeom prst="rect">
            <a:avLst/>
          </a:prstGeom>
        </p:spPr>
      </p:pic>
      <p:pic>
        <p:nvPicPr>
          <p:cNvPr id="19" name="Picture 18">
            <a:extLst>
              <a:ext uri="{FF2B5EF4-FFF2-40B4-BE49-F238E27FC236}">
                <a16:creationId xmlns:a16="http://schemas.microsoft.com/office/drawing/2014/main" id="{0CA2F20F-4BEB-4B92-8F50-3755C591B1C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5" y="3316810"/>
            <a:ext cx="1524000" cy="1533199"/>
          </a:xfrm>
          <a:prstGeom prst="rect">
            <a:avLst/>
          </a:prstGeom>
        </p:spPr>
      </p:pic>
      <p:pic>
        <p:nvPicPr>
          <p:cNvPr id="20" name="Picture 19">
            <a:extLst>
              <a:ext uri="{FF2B5EF4-FFF2-40B4-BE49-F238E27FC236}">
                <a16:creationId xmlns:a16="http://schemas.microsoft.com/office/drawing/2014/main" id="{82723B84-9AF5-473A-9D03-BD12353BAE5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6628"/>
          <a:stretch/>
        </p:blipFill>
        <p:spPr>
          <a:xfrm>
            <a:off x="5558589" y="3698496"/>
            <a:ext cx="2004278" cy="1211689"/>
          </a:xfrm>
          <a:prstGeom prst="rect">
            <a:avLst/>
          </a:prstGeom>
        </p:spPr>
      </p:pic>
      <p:pic>
        <p:nvPicPr>
          <p:cNvPr id="21" name="Picture 20">
            <a:extLst>
              <a:ext uri="{FF2B5EF4-FFF2-40B4-BE49-F238E27FC236}">
                <a16:creationId xmlns:a16="http://schemas.microsoft.com/office/drawing/2014/main" id="{6F44AB68-13ED-4F0C-8335-1DDF8B77E6F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98820" y="2236297"/>
            <a:ext cx="1581069" cy="1198450"/>
          </a:xfrm>
          <a:prstGeom prst="rect">
            <a:avLst/>
          </a:prstGeom>
        </p:spPr>
      </p:pic>
      <p:pic>
        <p:nvPicPr>
          <p:cNvPr id="22" name="Picture 21">
            <a:extLst>
              <a:ext uri="{FF2B5EF4-FFF2-40B4-BE49-F238E27FC236}">
                <a16:creationId xmlns:a16="http://schemas.microsoft.com/office/drawing/2014/main" id="{26330274-D2A8-434F-8D5B-B88936A20A2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3664" r="16007"/>
          <a:stretch/>
        </p:blipFill>
        <p:spPr>
          <a:xfrm>
            <a:off x="6153150" y="2560820"/>
            <a:ext cx="1436246" cy="1148746"/>
          </a:xfrm>
          <a:prstGeom prst="rect">
            <a:avLst/>
          </a:prstGeom>
        </p:spPr>
      </p:pic>
      <p:pic>
        <p:nvPicPr>
          <p:cNvPr id="23" name="Picture 22">
            <a:extLst>
              <a:ext uri="{FF2B5EF4-FFF2-40B4-BE49-F238E27FC236}">
                <a16:creationId xmlns:a16="http://schemas.microsoft.com/office/drawing/2014/main" id="{D3817B24-2728-4A5B-8555-D1D42649D3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2571" y="4979679"/>
            <a:ext cx="1451429" cy="964394"/>
          </a:xfrm>
          <a:prstGeom prst="rect">
            <a:avLst/>
          </a:prstGeom>
        </p:spPr>
      </p:pic>
      <p:pic>
        <p:nvPicPr>
          <p:cNvPr id="24" name="Picture 23">
            <a:extLst>
              <a:ext uri="{FF2B5EF4-FFF2-40B4-BE49-F238E27FC236}">
                <a16:creationId xmlns:a16="http://schemas.microsoft.com/office/drawing/2014/main" id="{86792F3F-6C90-4798-8EDC-A3DB7BBBEF2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33850" y="2577060"/>
            <a:ext cx="2056774" cy="1158798"/>
          </a:xfrm>
          <a:prstGeom prst="rect">
            <a:avLst/>
          </a:prstGeom>
        </p:spPr>
      </p:pic>
      <p:pic>
        <p:nvPicPr>
          <p:cNvPr id="25" name="Picture 24">
            <a:extLst>
              <a:ext uri="{FF2B5EF4-FFF2-40B4-BE49-F238E27FC236}">
                <a16:creationId xmlns:a16="http://schemas.microsoft.com/office/drawing/2014/main" id="{B581510A-A96B-4FB7-B285-7F406CFF729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26860" y="3446407"/>
            <a:ext cx="2632056" cy="1658993"/>
          </a:xfrm>
          <a:prstGeom prst="rect">
            <a:avLst/>
          </a:prstGeom>
        </p:spPr>
      </p:pic>
      <p:pic>
        <p:nvPicPr>
          <p:cNvPr id="26" name="Picture 25">
            <a:extLst>
              <a:ext uri="{FF2B5EF4-FFF2-40B4-BE49-F238E27FC236}">
                <a16:creationId xmlns:a16="http://schemas.microsoft.com/office/drawing/2014/main" id="{57CBE393-A84B-449E-80C9-C5A59D60C74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7385"/>
          <a:stretch/>
        </p:blipFill>
        <p:spPr>
          <a:xfrm>
            <a:off x="7649028" y="5936158"/>
            <a:ext cx="1494971" cy="921842"/>
          </a:xfrm>
          <a:prstGeom prst="rect">
            <a:avLst/>
          </a:prstGeom>
        </p:spPr>
      </p:pic>
      <p:pic>
        <p:nvPicPr>
          <p:cNvPr id="27" name="Picture 26">
            <a:extLst>
              <a:ext uri="{FF2B5EF4-FFF2-40B4-BE49-F238E27FC236}">
                <a16:creationId xmlns:a16="http://schemas.microsoft.com/office/drawing/2014/main" id="{694A57B9-D901-4A66-96B9-326052E85A7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56765" y="4903147"/>
            <a:ext cx="1783995" cy="1337996"/>
          </a:xfrm>
          <a:prstGeom prst="rect">
            <a:avLst/>
          </a:prstGeom>
        </p:spPr>
      </p:pic>
      <p:pic>
        <p:nvPicPr>
          <p:cNvPr id="28" name="Picture 27">
            <a:extLst>
              <a:ext uri="{FF2B5EF4-FFF2-40B4-BE49-F238E27FC236}">
                <a16:creationId xmlns:a16="http://schemas.microsoft.com/office/drawing/2014/main" id="{0F238F8F-B1BB-4B09-B1F1-D0328C2E2EF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21829" y="4903900"/>
            <a:ext cx="1773313" cy="1329984"/>
          </a:xfrm>
          <a:prstGeom prst="rect">
            <a:avLst/>
          </a:prstGeom>
        </p:spPr>
      </p:pic>
      <p:pic>
        <p:nvPicPr>
          <p:cNvPr id="29" name="Picture 28">
            <a:extLst>
              <a:ext uri="{FF2B5EF4-FFF2-40B4-BE49-F238E27FC236}">
                <a16:creationId xmlns:a16="http://schemas.microsoft.com/office/drawing/2014/main" id="{3B3A9000-AB62-4087-BAC1-0CC2C42331CF}"/>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8955" t="30635" r="11045" b="21841"/>
          <a:stretch/>
        </p:blipFill>
        <p:spPr>
          <a:xfrm>
            <a:off x="5694765" y="6240377"/>
            <a:ext cx="621803" cy="280739"/>
          </a:xfrm>
          <a:prstGeom prst="rect">
            <a:avLst/>
          </a:prstGeom>
        </p:spPr>
      </p:pic>
      <p:pic>
        <p:nvPicPr>
          <p:cNvPr id="30" name="Picture 29">
            <a:extLst>
              <a:ext uri="{FF2B5EF4-FFF2-40B4-BE49-F238E27FC236}">
                <a16:creationId xmlns:a16="http://schemas.microsoft.com/office/drawing/2014/main" id="{E7BF0E55-C8B2-4914-AD40-209083F40342}"/>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583" t="19702" r="2985" b="11642"/>
          <a:stretch/>
        </p:blipFill>
        <p:spPr>
          <a:xfrm>
            <a:off x="5694938" y="6517065"/>
            <a:ext cx="616984" cy="340935"/>
          </a:xfrm>
          <a:prstGeom prst="rect">
            <a:avLst/>
          </a:prstGeom>
        </p:spPr>
      </p:pic>
      <p:pic>
        <p:nvPicPr>
          <p:cNvPr id="31" name="Picture 30">
            <a:extLst>
              <a:ext uri="{FF2B5EF4-FFF2-40B4-BE49-F238E27FC236}">
                <a16:creationId xmlns:a16="http://schemas.microsoft.com/office/drawing/2014/main" id="{A500DB6E-E1AB-4049-B9FD-E7E12B7C0C5E}"/>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4401" t="19660" r="3439" b="18337"/>
          <a:stretch/>
        </p:blipFill>
        <p:spPr>
          <a:xfrm>
            <a:off x="6312568" y="6256421"/>
            <a:ext cx="1335301" cy="601579"/>
          </a:xfrm>
          <a:prstGeom prst="rect">
            <a:avLst/>
          </a:prstGeom>
        </p:spPr>
      </p:pic>
      <p:pic>
        <p:nvPicPr>
          <p:cNvPr id="32" name="Picture 31">
            <a:extLst>
              <a:ext uri="{FF2B5EF4-FFF2-40B4-BE49-F238E27FC236}">
                <a16:creationId xmlns:a16="http://schemas.microsoft.com/office/drawing/2014/main" id="{0F3ACE3D-DE90-4E89-991C-3373F6FA6169}"/>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7054" t="24676" r="4011" b="19801"/>
          <a:stretch/>
        </p:blipFill>
        <p:spPr>
          <a:xfrm>
            <a:off x="4171519" y="6244389"/>
            <a:ext cx="1523428" cy="613611"/>
          </a:xfrm>
          <a:prstGeom prst="rect">
            <a:avLst/>
          </a:prstGeom>
        </p:spPr>
      </p:pic>
      <p:pic>
        <p:nvPicPr>
          <p:cNvPr id="33" name="Picture 32">
            <a:extLst>
              <a:ext uri="{FF2B5EF4-FFF2-40B4-BE49-F238E27FC236}">
                <a16:creationId xmlns:a16="http://schemas.microsoft.com/office/drawing/2014/main" id="{CFF81B6F-7E31-4FCA-B54B-258DBCC182E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31098" y="5099653"/>
            <a:ext cx="2640994" cy="1758347"/>
          </a:xfrm>
          <a:prstGeom prst="rect">
            <a:avLst/>
          </a:prstGeom>
        </p:spPr>
      </p:pic>
    </p:spTree>
    <p:extLst>
      <p:ext uri="{BB962C8B-B14F-4D97-AF65-F5344CB8AC3E}">
        <p14:creationId xmlns:p14="http://schemas.microsoft.com/office/powerpoint/2010/main" val="305554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created all the colors of His creation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Noble achievements of man serve timelessly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Constitutional freedoms do not include morality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moral test is required to achieve public office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Separation of brothers is to the grief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friend can weigh in better than a brother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Tolerating evil has always defeated greater glory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Forced beliefs plague all that is heartfully clear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Life has commonalities in cherishing family &amp; friends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Life is meant to be lived, not regretted or despised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Where there is no faith only futility lingers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thieves eventually carry piercing anchors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Murder is the core of hate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38430">
            <a:off x="885917" y="1277944"/>
            <a:ext cx="8040186" cy="437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Life carries hearts viewed by His patience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44444E-6 3.7037E-6 L 0.12726 0.43426 " pathEditMode="relative" rAng="0" ptsTypes="AA">
                                      <p:cBhvr>
                                        <p:cTn id="189" dur="1750" fill="hold"/>
                                        <p:tgtEl>
                                          <p:spTgt spid="4">
                                            <p:txEl>
                                              <p:pRg st="0" end="0"/>
                                            </p:txEl>
                                          </p:spTgt>
                                        </p:tgtEl>
                                        <p:attrNameLst>
                                          <p:attrName>ppt_x</p:attrName>
                                          <p:attrName>ppt_y</p:attrName>
                                        </p:attrNameLst>
                                      </p:cBhvr>
                                      <p:rCtr x="6354" y="21713"/>
                                    </p:animMotion>
                                  </p:childTnLst>
                                </p:cTn>
                              </p:par>
                              <p:par>
                                <p:cTn id="190" presetID="0" presetClass="path" presetSubtype="0" accel="50000" decel="50000" fill="hold" nodeType="withEffect">
                                  <p:stCondLst>
                                    <p:cond delay="0"/>
                                  </p:stCondLst>
                                  <p:childTnLst>
                                    <p:animMotion origin="layout" path="M -2.77778E-7 -2.96296E-6 L 0.09167 0.3676 " pathEditMode="relative" rAng="0" ptsTypes="AA">
                                      <p:cBhvr>
                                        <p:cTn id="191" dur="1750" fill="hold"/>
                                        <p:tgtEl>
                                          <p:spTgt spid="4">
                                            <p:txEl>
                                              <p:pRg st="1" end="1"/>
                                            </p:txEl>
                                          </p:spTgt>
                                        </p:tgtEl>
                                        <p:attrNameLst>
                                          <p:attrName>ppt_x</p:attrName>
                                          <p:attrName>ppt_y</p:attrName>
                                        </p:attrNameLst>
                                      </p:cBhvr>
                                      <p:rCtr x="4583" y="18380"/>
                                    </p:animMotion>
                                  </p:childTnLst>
                                </p:cTn>
                              </p:par>
                              <p:par>
                                <p:cTn id="192" presetID="0" presetClass="path" presetSubtype="0" accel="50000" decel="50000" fill="hold" nodeType="withEffect">
                                  <p:stCondLst>
                                    <p:cond delay="0"/>
                                  </p:stCondLst>
                                  <p:childTnLst>
                                    <p:animMotion origin="layout" path="M -3.05556E-6 0.00023 L 0.06216 0.29306 " pathEditMode="relative" rAng="0" ptsTypes="AA">
                                      <p:cBhvr>
                                        <p:cTn id="193" dur="1750" fill="hold"/>
                                        <p:tgtEl>
                                          <p:spTgt spid="4">
                                            <p:txEl>
                                              <p:pRg st="2" end="2"/>
                                            </p:txEl>
                                          </p:spTgt>
                                        </p:tgtEl>
                                        <p:attrNameLst>
                                          <p:attrName>ppt_x</p:attrName>
                                          <p:attrName>ppt_y</p:attrName>
                                        </p:attrNameLst>
                                      </p:cBhvr>
                                      <p:rCtr x="3108" y="14630"/>
                                    </p:animMotion>
                                  </p:childTnLst>
                                </p:cTn>
                              </p:par>
                              <p:par>
                                <p:cTn id="194" presetID="0" presetClass="path" presetSubtype="0" accel="50000" decel="50000" fill="hold" nodeType="withEffect">
                                  <p:stCondLst>
                                    <p:cond delay="0"/>
                                  </p:stCondLst>
                                  <p:childTnLst>
                                    <p:animMotion origin="layout" path="M 2.77778E-6 0.00023 L 0.05885 0.22107 " pathEditMode="relative" rAng="0" ptsTypes="AA">
                                      <p:cBhvr>
                                        <p:cTn id="195" dur="1750" fill="hold"/>
                                        <p:tgtEl>
                                          <p:spTgt spid="4">
                                            <p:txEl>
                                              <p:pRg st="3" end="3"/>
                                            </p:txEl>
                                          </p:spTgt>
                                        </p:tgtEl>
                                        <p:attrNameLst>
                                          <p:attrName>ppt_x</p:attrName>
                                          <p:attrName>ppt_y</p:attrName>
                                        </p:attrNameLst>
                                      </p:cBhvr>
                                      <p:rCtr x="2934" y="11042"/>
                                    </p:animMotion>
                                  </p:childTnLst>
                                </p:cTn>
                              </p:par>
                              <p:par>
                                <p:cTn id="196" presetID="0" presetClass="path" presetSubtype="0" accel="50000" decel="50000" fill="hold" nodeType="withEffect">
                                  <p:stCondLst>
                                    <p:cond delay="0"/>
                                  </p:stCondLst>
                                  <p:childTnLst>
                                    <p:animMotion origin="layout" path="M 3.88889E-6 0.00093 L 0.10191 0.14745 " pathEditMode="relative" rAng="0" ptsTypes="AA">
                                      <p:cBhvr>
                                        <p:cTn id="197" dur="1750" fill="hold"/>
                                        <p:tgtEl>
                                          <p:spTgt spid="4">
                                            <p:txEl>
                                              <p:pRg st="4" end="4"/>
                                            </p:txEl>
                                          </p:spTgt>
                                        </p:tgtEl>
                                        <p:attrNameLst>
                                          <p:attrName>ppt_x</p:attrName>
                                          <p:attrName>ppt_y</p:attrName>
                                        </p:attrNameLst>
                                      </p:cBhvr>
                                      <p:rCtr x="5087" y="7315"/>
                                    </p:animMotion>
                                  </p:childTnLst>
                                </p:cTn>
                              </p:par>
                              <p:par>
                                <p:cTn id="198" presetID="0" presetClass="path" presetSubtype="0" accel="50000" decel="50000" fill="hold" nodeType="withEffect">
                                  <p:stCondLst>
                                    <p:cond delay="0"/>
                                  </p:stCondLst>
                                  <p:childTnLst>
                                    <p:animMotion origin="layout" path="M 3.88889E-6 0.00069 L 0.10798 0.07361 " pathEditMode="relative" rAng="0" ptsTypes="AA">
                                      <p:cBhvr>
                                        <p:cTn id="199" dur="1750" fill="hold"/>
                                        <p:tgtEl>
                                          <p:spTgt spid="4">
                                            <p:txEl>
                                              <p:pRg st="5" end="5"/>
                                            </p:txEl>
                                          </p:spTgt>
                                        </p:tgtEl>
                                        <p:attrNameLst>
                                          <p:attrName>ppt_x</p:attrName>
                                          <p:attrName>ppt_y</p:attrName>
                                        </p:attrNameLst>
                                      </p:cBhvr>
                                      <p:rCtr x="5399" y="3634"/>
                                    </p:animMotion>
                                  </p:childTnLst>
                                </p:cTn>
                              </p:par>
                              <p:par>
                                <p:cTn id="200" presetID="0" presetClass="path" presetSubtype="0" accel="50000" decel="50000" fill="hold" nodeType="withEffect">
                                  <p:stCondLst>
                                    <p:cond delay="0"/>
                                  </p:stCondLst>
                                  <p:childTnLst>
                                    <p:animMotion origin="layout" path="M -3.05556E-6 0.00046 L 0.06111 0.00093 " pathEditMode="relative" rAng="0" ptsTypes="AA">
                                      <p:cBhvr>
                                        <p:cTn id="201" dur="1750" fill="hold"/>
                                        <p:tgtEl>
                                          <p:spTgt spid="4">
                                            <p:txEl>
                                              <p:pRg st="6" end="6"/>
                                            </p:txEl>
                                          </p:spTgt>
                                        </p:tgtEl>
                                        <p:attrNameLst>
                                          <p:attrName>ppt_x</p:attrName>
                                          <p:attrName>ppt_y</p:attrName>
                                        </p:attrNameLst>
                                      </p:cBhvr>
                                      <p:rCtr x="3056" y="23"/>
                                    </p:animMotion>
                                  </p:childTnLst>
                                </p:cTn>
                              </p:par>
                              <p:par>
                                <p:cTn id="202" presetID="0" presetClass="path" presetSubtype="0" accel="50000" decel="50000" fill="hold" nodeType="withEffect">
                                  <p:stCondLst>
                                    <p:cond delay="0"/>
                                  </p:stCondLst>
                                  <p:childTnLst>
                                    <p:animMotion origin="layout" path="M -3.61111E-6 0.00046 L 0.0533 -0.07384 " pathEditMode="relative" rAng="0" ptsTypes="AA">
                                      <p:cBhvr>
                                        <p:cTn id="203" dur="1750" fill="hold"/>
                                        <p:tgtEl>
                                          <p:spTgt spid="4">
                                            <p:txEl>
                                              <p:pRg st="7" end="7"/>
                                            </p:txEl>
                                          </p:spTgt>
                                        </p:tgtEl>
                                        <p:attrNameLst>
                                          <p:attrName>ppt_x</p:attrName>
                                          <p:attrName>ppt_y</p:attrName>
                                        </p:attrNameLst>
                                      </p:cBhvr>
                                      <p:rCtr x="2656" y="-3727"/>
                                    </p:animMotion>
                                  </p:childTnLst>
                                </p:cTn>
                              </p:par>
                              <p:par>
                                <p:cTn id="204" presetID="0" presetClass="path" presetSubtype="0" accel="50000" decel="50000" fill="hold" nodeType="withEffect">
                                  <p:stCondLst>
                                    <p:cond delay="0"/>
                                  </p:stCondLst>
                                  <p:childTnLst>
                                    <p:animMotion origin="layout" path="M -4.72222E-6 0.00092 L 0.02379 -0.1456 " pathEditMode="relative" rAng="0" ptsTypes="AA">
                                      <p:cBhvr>
                                        <p:cTn id="205" dur="1750" fill="hold"/>
                                        <p:tgtEl>
                                          <p:spTgt spid="4">
                                            <p:txEl>
                                              <p:pRg st="8" end="8"/>
                                            </p:txEl>
                                          </p:spTgt>
                                        </p:tgtEl>
                                        <p:attrNameLst>
                                          <p:attrName>ppt_x</p:attrName>
                                          <p:attrName>ppt_y</p:attrName>
                                        </p:attrNameLst>
                                      </p:cBhvr>
                                      <p:rCtr x="1181" y="-7338"/>
                                    </p:animMotion>
                                  </p:childTnLst>
                                </p:cTn>
                              </p:par>
                              <p:par>
                                <p:cTn id="206" presetID="0" presetClass="path" presetSubtype="0" accel="50000" decel="50000" fill="hold" nodeType="withEffect">
                                  <p:stCondLst>
                                    <p:cond delay="0"/>
                                  </p:stCondLst>
                                  <p:childTnLst>
                                    <p:animMotion origin="layout" path="M 5.55556E-7 0.00046 L 0.04323 -0.21806 " pathEditMode="relative" rAng="0" ptsTypes="AA">
                                      <p:cBhvr>
                                        <p:cTn id="207" dur="1750" fill="hold"/>
                                        <p:tgtEl>
                                          <p:spTgt spid="4">
                                            <p:txEl>
                                              <p:pRg st="9" end="9"/>
                                            </p:txEl>
                                          </p:spTgt>
                                        </p:tgtEl>
                                        <p:attrNameLst>
                                          <p:attrName>ppt_x</p:attrName>
                                          <p:attrName>ppt_y</p:attrName>
                                        </p:attrNameLst>
                                      </p:cBhvr>
                                      <p:rCtr x="2153" y="-10926"/>
                                    </p:animMotion>
                                  </p:childTnLst>
                                </p:cTn>
                              </p:par>
                              <p:par>
                                <p:cTn id="208" presetID="0" presetClass="path" presetSubtype="0" accel="50000" decel="50000" fill="hold" nodeType="withEffect">
                                  <p:stCondLst>
                                    <p:cond delay="0"/>
                                  </p:stCondLst>
                                  <p:childTnLst>
                                    <p:animMotion origin="layout" path="M 4.16667E-6 0.00046 L 0.1118 -0.29213 " pathEditMode="relative" rAng="0" ptsTypes="AA">
                                      <p:cBhvr>
                                        <p:cTn id="209" dur="1750" fill="hold"/>
                                        <p:tgtEl>
                                          <p:spTgt spid="4">
                                            <p:txEl>
                                              <p:pRg st="10" end="10"/>
                                            </p:txEl>
                                          </p:spTgt>
                                        </p:tgtEl>
                                        <p:attrNameLst>
                                          <p:attrName>ppt_x</p:attrName>
                                          <p:attrName>ppt_y</p:attrName>
                                        </p:attrNameLst>
                                      </p:cBhvr>
                                      <p:rCtr x="5590" y="-14630"/>
                                    </p:animMotion>
                                  </p:childTnLst>
                                </p:cTn>
                              </p:par>
                              <p:par>
                                <p:cTn id="210" presetID="0" presetClass="path" presetSubtype="0" accel="50000" decel="50000" fill="hold" nodeType="withEffect">
                                  <p:stCondLst>
                                    <p:cond delay="0"/>
                                  </p:stCondLst>
                                  <p:childTnLst>
                                    <p:animMotion origin="layout" path="M 1.66667E-6 0.00069 L 0.09739 -0.36574 " pathEditMode="relative" rAng="0" ptsTypes="AA">
                                      <p:cBhvr>
                                        <p:cTn id="211" dur="1750" fill="hold"/>
                                        <p:tgtEl>
                                          <p:spTgt spid="4">
                                            <p:txEl>
                                              <p:pRg st="11" end="11"/>
                                            </p:txEl>
                                          </p:spTgt>
                                        </p:tgtEl>
                                        <p:attrNameLst>
                                          <p:attrName>ppt_x</p:attrName>
                                          <p:attrName>ppt_y</p:attrName>
                                        </p:attrNameLst>
                                      </p:cBhvr>
                                      <p:rCtr x="4861" y="-18333"/>
                                    </p:animMotion>
                                  </p:childTnLst>
                                </p:cTn>
                              </p:par>
                              <p:par>
                                <p:cTn id="212" presetID="0" presetClass="path" presetSubtype="0" accel="50000" decel="50000" fill="hold" nodeType="withEffect">
                                  <p:stCondLst>
                                    <p:cond delay="0"/>
                                  </p:stCondLst>
                                  <p:childTnLst>
                                    <p:animMotion origin="layout" path="M -1.66667E-6 0.00069 L 0.25261 -0.44051 " pathEditMode="relative" rAng="0" ptsTypes="AA">
                                      <p:cBhvr>
                                        <p:cTn id="213" dur="1750" fill="hold"/>
                                        <p:tgtEl>
                                          <p:spTgt spid="4">
                                            <p:txEl>
                                              <p:pRg st="12" end="12"/>
                                            </p:txEl>
                                          </p:spTgt>
                                        </p:tgtEl>
                                        <p:attrNameLst>
                                          <p:attrName>ppt_x</p:attrName>
                                          <p:attrName>ppt_y</p:attrName>
                                        </p:attrNameLst>
                                      </p:cBhvr>
                                      <p:rCtr x="12622" y="-2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DE6105-6AD7-43C1-9A33-D2C280432552}"/>
              </a:ext>
            </a:extLst>
          </p:cNvPr>
          <p:cNvSpPr txBox="1">
            <a:spLocks/>
          </p:cNvSpPr>
          <p:nvPr/>
        </p:nvSpPr>
        <p:spPr>
          <a:xfrm>
            <a:off x="2274094" y="285521"/>
            <a:ext cx="13544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5" name="Title 1">
            <a:extLst>
              <a:ext uri="{FF2B5EF4-FFF2-40B4-BE49-F238E27FC236}">
                <a16:creationId xmlns:a16="http://schemas.microsoft.com/office/drawing/2014/main" id="{850BD3D9-C902-4F2D-9476-0441EB1689A3}"/>
              </a:ext>
            </a:extLst>
          </p:cNvPr>
          <p:cNvSpPr txBox="1">
            <a:spLocks/>
          </p:cNvSpPr>
          <p:nvPr/>
        </p:nvSpPr>
        <p:spPr>
          <a:xfrm>
            <a:off x="2042412" y="988778"/>
            <a:ext cx="1650320" cy="853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faith is the substance of things hoped for, the evidence of things not seen. For by it the elders obtained a good testimony. By faith we understand that the worlds were framed by the word of God, so that the things which are seen were not made of things which are visible.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Hebrews 11:1-3 </a:t>
            </a:r>
          </a:p>
        </p:txBody>
      </p:sp>
    </p:spTree>
    <p:extLst>
      <p:ext uri="{BB962C8B-B14F-4D97-AF65-F5344CB8AC3E}">
        <p14:creationId xmlns:p14="http://schemas.microsoft.com/office/powerpoint/2010/main" val="235987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EF8861-A580-407A-8790-D0BFEC41C8E4}"/>
              </a:ext>
            </a:extLst>
          </p:cNvPr>
          <p:cNvSpPr txBox="1">
            <a:spLocks/>
          </p:cNvSpPr>
          <p:nvPr/>
        </p:nvSpPr>
        <p:spPr>
          <a:xfrm>
            <a:off x="1176759" y="1517187"/>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views and abilities</a:t>
            </a:r>
          </a:p>
        </p:txBody>
      </p:sp>
      <p:sp>
        <p:nvSpPr>
          <p:cNvPr id="4" name="Title 1">
            <a:extLst>
              <a:ext uri="{FF2B5EF4-FFF2-40B4-BE49-F238E27FC236}">
                <a16:creationId xmlns:a16="http://schemas.microsoft.com/office/drawing/2014/main" id="{0CF1A033-6A1E-496D-B246-C5AAA7276375}"/>
              </a:ext>
            </a:extLst>
          </p:cNvPr>
          <p:cNvSpPr txBox="1">
            <a:spLocks/>
          </p:cNvSpPr>
          <p:nvPr/>
        </p:nvSpPr>
        <p:spPr>
          <a:xfrm>
            <a:off x="4178459" y="4548851"/>
            <a:ext cx="2893671" cy="6518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public office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the American people             are more concerned with a man’s  views and abilities than with the  church to which he belongs. I believe the founding fathers meant it when         they provided in Article VI of the Constitution that there should be no religious test for public office. And I believe that the American people mean to adhere to those principles today.”</a:t>
            </a:r>
          </a:p>
        </p:txBody>
      </p:sp>
    </p:spTree>
    <p:extLst>
      <p:ext uri="{BB962C8B-B14F-4D97-AF65-F5344CB8AC3E}">
        <p14:creationId xmlns:p14="http://schemas.microsoft.com/office/powerpoint/2010/main" val="112145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98428"/>
            <a:ext cx="8229600" cy="54611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one's religion in his private life may be, for the officeholder, nothing takes precedence over his oath to uphold the Constitution and all   its parts - including the First Amendment and the strict separation of church and state.”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82503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69828"/>
            <a:ext cx="8229600" cy="59183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in an America where the separation of church and state is absolute - where no Catholic prelate would tell the president (should he be Catholic) how to act. I do not speak for my church on public matters - and the church does not speak for me.”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5357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do not want an official state church. If ninety-nine percent of the population were Catholics, I would still be opposed to it. I do not want civil power combined with religious power. I want to make it clear that I am committed as a matter of deep personal conviction to separation.”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273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5582" y="289719"/>
            <a:ext cx="8492836"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in an America that is officially neither Catholic, Protestant nor Jewish; where no public official either requests or accepts instructions on public policy from the Pope, the National Council of Churches or any other ecclesiastical source; where no religious body seeks to impose its will directly or indirectly upon the general populace or the public acts of its officials; and where religious liberty is so indivisible that an act against one church is treated as an act against all.”</a:t>
            </a:r>
          </a:p>
        </p:txBody>
      </p:sp>
    </p:spTree>
    <p:extLst>
      <p:ext uri="{BB962C8B-B14F-4D97-AF65-F5344CB8AC3E}">
        <p14:creationId xmlns:p14="http://schemas.microsoft.com/office/powerpoint/2010/main" val="333186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63096"/>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Song of Ascents. Of David.] Behold, how good and how pleasant it is For brethren to dwell together in unity!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133:1 </a:t>
            </a:r>
          </a:p>
        </p:txBody>
      </p:sp>
    </p:spTree>
    <p:extLst>
      <p:ext uri="{BB962C8B-B14F-4D97-AF65-F5344CB8AC3E}">
        <p14:creationId xmlns:p14="http://schemas.microsoft.com/office/powerpoint/2010/main" val="137330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50180"/>
            <a:ext cx="8229600" cy="2816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whatever you want men to do to you, do also to them, for this is the Law and the Prophets."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7:12 </a:t>
            </a:r>
          </a:p>
        </p:txBody>
      </p:sp>
    </p:spTree>
    <p:extLst>
      <p:ext uri="{BB962C8B-B14F-4D97-AF65-F5344CB8AC3E}">
        <p14:creationId xmlns:p14="http://schemas.microsoft.com/office/powerpoint/2010/main" val="353621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48580"/>
            <a:ext cx="8229600" cy="29330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is devoid of wisdom despises his neighbor, But a man of understanding holds his peace.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11:12</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060660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28</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December 1,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344 -0.12639 " pathEditMode="relative" rAng="0" ptsTypes="AA">
                                      <p:cBhvr>
                                        <p:cTn id="49" dur="1000" fill="hold"/>
                                        <p:tgtEl>
                                          <p:spTgt spid="6"/>
                                        </p:tgtEl>
                                        <p:attrNameLst>
                                          <p:attrName>ppt_x</p:attrName>
                                          <p:attrName>ppt_y</p:attrName>
                                        </p:attrNameLst>
                                      </p:cBhvr>
                                      <p:rCtr x="-8681" y="-6319"/>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34433"/>
            <a:ext cx="8229600" cy="55891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this is the will of God, that by doing good you may put to silence the ignorance of foolish men --     as free, yet not using liberty as a cloak for vice, but as bondservants of God. Honor all people. Love the brotherhood. Fear God. Honor   the king.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2:15-17 </a:t>
            </a:r>
          </a:p>
        </p:txBody>
      </p:sp>
      <p:sp>
        <p:nvSpPr>
          <p:cNvPr id="3" name="Rectangle 2">
            <a:extLst>
              <a:ext uri="{FF2B5EF4-FFF2-40B4-BE49-F238E27FC236}">
                <a16:creationId xmlns:a16="http://schemas.microsoft.com/office/drawing/2014/main" id="{261F232D-C158-4FB0-8243-9808F0A0CBEA}"/>
              </a:ext>
            </a:extLst>
          </p:cNvPr>
          <p:cNvSpPr txBox="1">
            <a:spLocks noChangeArrowheads="1"/>
          </p:cNvSpPr>
          <p:nvPr/>
        </p:nvSpPr>
        <p:spPr bwMode="auto">
          <a:xfrm>
            <a:off x="1251044" y="1510164"/>
            <a:ext cx="6883022" cy="364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bondservants of God: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Honor all people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Love the brotherhood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Fear God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Honor the king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49191BF-5A44-4BF9-ADBF-A10B5C9DFAD2}"/>
              </a:ext>
            </a:extLst>
          </p:cNvPr>
          <p:cNvSpPr txBox="1">
            <a:spLocks noChangeArrowheads="1"/>
          </p:cNvSpPr>
          <p:nvPr/>
        </p:nvSpPr>
        <p:spPr bwMode="auto">
          <a:xfrm>
            <a:off x="5081089" y="3359092"/>
            <a:ext cx="386231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bondservants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8932855-2A07-4AC1-8A6C-202F9551E053}"/>
              </a:ext>
            </a:extLst>
          </p:cNvPr>
          <p:cNvSpPr txBox="1">
            <a:spLocks noChangeArrowheads="1"/>
          </p:cNvSpPr>
          <p:nvPr/>
        </p:nvSpPr>
        <p:spPr bwMode="auto">
          <a:xfrm>
            <a:off x="395785" y="4036758"/>
            <a:ext cx="196353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 God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90F9A1-5645-44CA-979B-A63962B78B90}"/>
              </a:ext>
            </a:extLst>
          </p:cNvPr>
          <p:cNvSpPr txBox="1">
            <a:spLocks noChangeArrowheads="1"/>
          </p:cNvSpPr>
          <p:nvPr/>
        </p:nvSpPr>
        <p:spPr bwMode="auto">
          <a:xfrm>
            <a:off x="2094787" y="4030851"/>
            <a:ext cx="45256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Honor all people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BB20981-7E40-48BB-A3F4-11E6411886FC}"/>
              </a:ext>
            </a:extLst>
          </p:cNvPr>
          <p:cNvSpPr txBox="1">
            <a:spLocks noChangeArrowheads="1"/>
          </p:cNvSpPr>
          <p:nvPr/>
        </p:nvSpPr>
        <p:spPr bwMode="auto">
          <a:xfrm>
            <a:off x="6326056" y="4030253"/>
            <a:ext cx="24565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Love the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709753C-C725-4A4B-AB33-9DD70E6E788D}"/>
              </a:ext>
            </a:extLst>
          </p:cNvPr>
          <p:cNvSpPr txBox="1">
            <a:spLocks noChangeArrowheads="1"/>
          </p:cNvSpPr>
          <p:nvPr/>
        </p:nvSpPr>
        <p:spPr bwMode="auto">
          <a:xfrm>
            <a:off x="810618" y="4698993"/>
            <a:ext cx="342558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brotherhood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293DF35-D552-4966-B69A-B559FB466B9E}"/>
              </a:ext>
            </a:extLst>
          </p:cNvPr>
          <p:cNvSpPr txBox="1">
            <a:spLocks noChangeArrowheads="1"/>
          </p:cNvSpPr>
          <p:nvPr/>
        </p:nvSpPr>
        <p:spPr bwMode="auto">
          <a:xfrm>
            <a:off x="4049899" y="4702612"/>
            <a:ext cx="256577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Fear God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B982F1A-B8A8-4577-AB18-B69EE4512CB0}"/>
              </a:ext>
            </a:extLst>
          </p:cNvPr>
          <p:cNvSpPr txBox="1">
            <a:spLocks noChangeArrowheads="1"/>
          </p:cNvSpPr>
          <p:nvPr/>
        </p:nvSpPr>
        <p:spPr bwMode="auto">
          <a:xfrm>
            <a:off x="6372405" y="4701973"/>
            <a:ext cx="20281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Honor</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D270BFC-D258-4C59-B53B-53B4647C0BA1}"/>
              </a:ext>
            </a:extLst>
          </p:cNvPr>
          <p:cNvSpPr txBox="1">
            <a:spLocks noChangeArrowheads="1"/>
          </p:cNvSpPr>
          <p:nvPr/>
        </p:nvSpPr>
        <p:spPr bwMode="auto">
          <a:xfrm>
            <a:off x="1627744" y="5372496"/>
            <a:ext cx="239485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king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F398639F-B65E-4E2F-9A9F-3FCD09F22AD9}"/>
              </a:ext>
            </a:extLst>
          </p:cNvPr>
          <p:cNvSpPr txBox="1"/>
          <p:nvPr/>
        </p:nvSpPr>
        <p:spPr>
          <a:xfrm>
            <a:off x="1545020" y="2270234"/>
            <a:ext cx="693683"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3" name="TextBox 12">
            <a:extLst>
              <a:ext uri="{FF2B5EF4-FFF2-40B4-BE49-F238E27FC236}">
                <a16:creationId xmlns:a16="http://schemas.microsoft.com/office/drawing/2014/main" id="{7BBBAC8F-2DB8-46D4-B79C-32ED4CF05D46}"/>
              </a:ext>
            </a:extLst>
          </p:cNvPr>
          <p:cNvSpPr txBox="1"/>
          <p:nvPr/>
        </p:nvSpPr>
        <p:spPr>
          <a:xfrm>
            <a:off x="1534510" y="4277710"/>
            <a:ext cx="693683" cy="769441"/>
          </a:xfrm>
          <a:prstGeom prst="rect">
            <a:avLst/>
          </a:prstGeom>
          <a:noFill/>
        </p:spPr>
        <p:txBody>
          <a:bodyPr wrap="square" rtlCol="0">
            <a:spAutoFit/>
          </a:bodyPr>
          <a:lstStyle/>
          <a:p>
            <a:r>
              <a:rPr 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1648175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42" presetClass="path" presetSubtype="0" accel="50000" decel="50000" fill="hold" grpId="1" nodeType="withEffect">
                                  <p:stCondLst>
                                    <p:cond delay="0"/>
                                  </p:stCondLst>
                                  <p:childTnLst>
                                    <p:animMotion origin="layout" path="M -2.77778E-7 -1.11111E-6 L -0.44722 -0.25833 " pathEditMode="relative" rAng="0" ptsTypes="AA">
                                      <p:cBhvr>
                                        <p:cTn id="37" dur="2000" fill="hold"/>
                                        <p:tgtEl>
                                          <p:spTgt spid="5"/>
                                        </p:tgtEl>
                                        <p:attrNameLst>
                                          <p:attrName>ppt_x</p:attrName>
                                          <p:attrName>ppt_y</p:attrName>
                                        </p:attrNameLst>
                                      </p:cBhvr>
                                      <p:rCtr x="-22361" y="-12917"/>
                                    </p:animMotion>
                                  </p:childTnLst>
                                </p:cTn>
                              </p:par>
                              <p:par>
                                <p:cTn id="38" presetID="42" presetClass="path" presetSubtype="0" accel="50000" decel="50000" fill="hold" grpId="1" nodeType="withEffect">
                                  <p:stCondLst>
                                    <p:cond delay="0"/>
                                  </p:stCondLst>
                                  <p:childTnLst>
                                    <p:animMotion origin="layout" path="M -8.33333E-7 -3.7037E-6 L 0.44132 -0.35717 " pathEditMode="relative" rAng="0" ptsTypes="AA">
                                      <p:cBhvr>
                                        <p:cTn id="39" dur="2000" fill="hold"/>
                                        <p:tgtEl>
                                          <p:spTgt spid="6"/>
                                        </p:tgtEl>
                                        <p:attrNameLst>
                                          <p:attrName>ppt_x</p:attrName>
                                          <p:attrName>ppt_y</p:attrName>
                                        </p:attrNameLst>
                                      </p:cBhvr>
                                      <p:rCtr x="22066" y="-17870"/>
                                    </p:animMotion>
                                  </p:childTnLst>
                                </p:cTn>
                              </p:par>
                              <p:par>
                                <p:cTn id="40" presetID="42" presetClass="path" presetSubtype="0" accel="50000" decel="50000" fill="hold" grpId="1" nodeType="withEffect">
                                  <p:stCondLst>
                                    <p:cond delay="0"/>
                                  </p:stCondLst>
                                  <p:childTnLst>
                                    <p:animMotion origin="layout" path="M -2.5E-6 2.22222E-6 L 0.02535 -0.2588 " pathEditMode="relative" rAng="0" ptsTypes="AA">
                                      <p:cBhvr>
                                        <p:cTn id="41" dur="2000" fill="hold"/>
                                        <p:tgtEl>
                                          <p:spTgt spid="7"/>
                                        </p:tgtEl>
                                        <p:attrNameLst>
                                          <p:attrName>ppt_x</p:attrName>
                                          <p:attrName>ppt_y</p:attrName>
                                        </p:attrNameLst>
                                      </p:cBhvr>
                                      <p:rCtr x="1267" y="-12940"/>
                                    </p:animMotion>
                                  </p:childTnLst>
                                </p:cTn>
                              </p:par>
                              <p:par>
                                <p:cTn id="42" presetID="42" presetClass="path" presetSubtype="0" accel="50000" decel="50000" fill="hold" grpId="1" nodeType="withEffect">
                                  <p:stCondLst>
                                    <p:cond delay="0"/>
                                  </p:stCondLst>
                                  <p:childTnLst>
                                    <p:animMotion origin="layout" path="M -1.66667E-6 2.22222E-6 L -0.42621 -0.16042 " pathEditMode="relative" rAng="0" ptsTypes="AA">
                                      <p:cBhvr>
                                        <p:cTn id="43" dur="2000" fill="hold"/>
                                        <p:tgtEl>
                                          <p:spTgt spid="8"/>
                                        </p:tgtEl>
                                        <p:attrNameLst>
                                          <p:attrName>ppt_x</p:attrName>
                                          <p:attrName>ppt_y</p:attrName>
                                        </p:attrNameLst>
                                      </p:cBhvr>
                                      <p:rCtr x="-21319" y="-8032"/>
                                    </p:animMotion>
                                  </p:childTnLst>
                                </p:cTn>
                              </p:par>
                              <p:par>
                                <p:cTn id="44" presetID="42" presetClass="path" presetSubtype="0" accel="50000" decel="50000" fill="hold" grpId="1" nodeType="withEffect">
                                  <p:stCondLst>
                                    <p:cond delay="0"/>
                                  </p:stCondLst>
                                  <p:childTnLst>
                                    <p:animMotion origin="layout" path="M 1.94444E-6 -1.48148E-6 L 0.40885 -0.25787 " pathEditMode="relative" rAng="0" ptsTypes="AA">
                                      <p:cBhvr>
                                        <p:cTn id="45" dur="2000" fill="hold"/>
                                        <p:tgtEl>
                                          <p:spTgt spid="9"/>
                                        </p:tgtEl>
                                        <p:attrNameLst>
                                          <p:attrName>ppt_x</p:attrName>
                                          <p:attrName>ppt_y</p:attrName>
                                        </p:attrNameLst>
                                      </p:cBhvr>
                                      <p:rCtr x="20434" y="-12894"/>
                                    </p:animMotion>
                                  </p:childTnLst>
                                </p:cTn>
                              </p:par>
                              <p:par>
                                <p:cTn id="46" presetID="42" presetClass="path" presetSubtype="0" accel="50000" decel="50000" fill="hold" grpId="1" nodeType="withEffect">
                                  <p:stCondLst>
                                    <p:cond delay="0"/>
                                  </p:stCondLst>
                                  <p:childTnLst>
                                    <p:animMotion origin="layout" path="M 2.77778E-7 -4.44444E-6 L -0.17726 -0.16111 " pathEditMode="relative" rAng="0" ptsTypes="AA">
                                      <p:cBhvr>
                                        <p:cTn id="47" dur="2000" fill="hold"/>
                                        <p:tgtEl>
                                          <p:spTgt spid="10"/>
                                        </p:tgtEl>
                                        <p:attrNameLst>
                                          <p:attrName>ppt_x</p:attrName>
                                          <p:attrName>ppt_y</p:attrName>
                                        </p:attrNameLst>
                                      </p:cBhvr>
                                      <p:rCtr x="-8872" y="-8056"/>
                                    </p:animMotion>
                                  </p:childTnLst>
                                </p:cTn>
                              </p:par>
                              <p:par>
                                <p:cTn id="48" presetID="42" presetClass="path" presetSubtype="0" accel="50000" decel="50000" fill="hold" grpId="1" nodeType="withEffect">
                                  <p:stCondLst>
                                    <p:cond delay="0"/>
                                  </p:stCondLst>
                                  <p:childTnLst>
                                    <p:animMotion origin="layout" path="M -2.5E-6 -4.44444E-6 L -0.43715 -0.06319 " pathEditMode="relative" rAng="0" ptsTypes="AA">
                                      <p:cBhvr>
                                        <p:cTn id="49" dur="2000" fill="hold"/>
                                        <p:tgtEl>
                                          <p:spTgt spid="11"/>
                                        </p:tgtEl>
                                        <p:attrNameLst>
                                          <p:attrName>ppt_x</p:attrName>
                                          <p:attrName>ppt_y</p:attrName>
                                        </p:attrNameLst>
                                      </p:cBhvr>
                                      <p:rCtr x="-21858" y="-3171"/>
                                    </p:animMotion>
                                  </p:childTnLst>
                                </p:cTn>
                              </p:par>
                              <p:par>
                                <p:cTn id="50" presetID="42" presetClass="path" presetSubtype="0" accel="50000" decel="50000" fill="hold" grpId="1" nodeType="withEffect">
                                  <p:stCondLst>
                                    <p:cond delay="0"/>
                                  </p:stCondLst>
                                  <p:childTnLst>
                                    <p:animMotion origin="layout" path="M -4.16667E-6 3.7037E-7 L 0.25678 -0.16088 " pathEditMode="relative" rAng="0" ptsTypes="AA">
                                      <p:cBhvr>
                                        <p:cTn id="51" dur="2000" fill="hold"/>
                                        <p:tgtEl>
                                          <p:spTgt spid="12"/>
                                        </p:tgtEl>
                                        <p:attrNameLst>
                                          <p:attrName>ppt_x</p:attrName>
                                          <p:attrName>ppt_y</p:attrName>
                                        </p:attrNameLst>
                                      </p:cBhvr>
                                      <p:rCtr x="12830" y="-8056"/>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250"/>
                                        <p:tgtEl>
                                          <p:spTgt spid="3"/>
                                        </p:tgtEl>
                                      </p:cBhvr>
                                    </p:animEffec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additive="base">
                                        <p:cTn id="87" dur="500" fill="hold"/>
                                        <p:tgtEl>
                                          <p:spTgt spid="2"/>
                                        </p:tgtEl>
                                        <p:attrNameLst>
                                          <p:attrName>ppt_x</p:attrName>
                                        </p:attrNameLst>
                                      </p:cBhvr>
                                      <p:tavLst>
                                        <p:tav tm="0">
                                          <p:val>
                                            <p:strVal val="0-#ppt_w/2"/>
                                          </p:val>
                                        </p:tav>
                                        <p:tav tm="100000">
                                          <p:val>
                                            <p:strVal val="#ppt_x"/>
                                          </p:val>
                                        </p:tav>
                                      </p:tavLst>
                                    </p:anim>
                                    <p:anim calcmode="lin" valueType="num">
                                      <p:cBhvr additive="base">
                                        <p:cTn id="88" dur="500" fill="hold"/>
                                        <p:tgtEl>
                                          <p:spTgt spid="2"/>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25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0-#ppt_w/2"/>
                                          </p:val>
                                        </p:tav>
                                        <p:tav tm="100000">
                                          <p:val>
                                            <p:strVal val="#ppt_x"/>
                                          </p:val>
                                        </p:tav>
                                      </p:tavLst>
                                    </p:anim>
                                    <p:anim calcmode="lin" valueType="num">
                                      <p:cBhvr additive="base">
                                        <p:cTn id="9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6A3475-1130-4E92-8858-1285D38C291B}"/>
              </a:ext>
            </a:extLst>
          </p:cNvPr>
          <p:cNvSpPr txBox="1">
            <a:spLocks/>
          </p:cNvSpPr>
          <p:nvPr/>
        </p:nvSpPr>
        <p:spPr>
          <a:xfrm>
            <a:off x="425742" y="5062916"/>
            <a:ext cx="3272589" cy="761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called to this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Finally, all of you be of one mind, having compassion for one another; love as brothers, be tenderhearted, be courteous; not returning evil for evil or reviling for reviling, but on the contrary blessing, knowing that you were called to this, that you may inherit a blessing.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3:8-9 </a:t>
            </a:r>
          </a:p>
        </p:txBody>
      </p:sp>
      <p:sp>
        <p:nvSpPr>
          <p:cNvPr id="3" name="Rectangle 2">
            <a:extLst>
              <a:ext uri="{FF2B5EF4-FFF2-40B4-BE49-F238E27FC236}">
                <a16:creationId xmlns:a16="http://schemas.microsoft.com/office/drawing/2014/main" id="{34F31714-2F15-408C-97E8-DC1FAB7D95F5}"/>
              </a:ext>
            </a:extLst>
          </p:cNvPr>
          <p:cNvSpPr txBox="1">
            <a:spLocks noChangeArrowheads="1"/>
          </p:cNvSpPr>
          <p:nvPr/>
        </p:nvSpPr>
        <p:spPr bwMode="auto">
          <a:xfrm>
            <a:off x="501316" y="372979"/>
            <a:ext cx="8229600" cy="612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of one mind ↓ </a:t>
            </a:r>
          </a:p>
          <a:p>
            <a:pPr algn="l" eaLnBrk="1" hangingPunct="1"/>
            <a:endParaRPr lang="en-US" altLang="en-US" sz="2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having compassion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love as brothers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be tenderhearted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be courteous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not returning evil for evil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or reviling for reviling</a:t>
            </a:r>
          </a:p>
          <a:p>
            <a:pPr algn="l" eaLnBrk="1" hangingPunct="1"/>
            <a:endParaRPr lang="en-US" altLang="en-US" sz="2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but on the contrary blessing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C868A2B-E6DA-460B-B959-7FA9671988B2}"/>
              </a:ext>
            </a:extLst>
          </p:cNvPr>
          <p:cNvSpPr txBox="1">
            <a:spLocks noChangeArrowheads="1"/>
          </p:cNvSpPr>
          <p:nvPr/>
        </p:nvSpPr>
        <p:spPr bwMode="auto">
          <a:xfrm>
            <a:off x="4535599" y="325437"/>
            <a:ext cx="397691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of one mind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5505F47-59EE-4774-971C-F27C97631F0E}"/>
              </a:ext>
            </a:extLst>
          </p:cNvPr>
          <p:cNvSpPr txBox="1">
            <a:spLocks noChangeArrowheads="1"/>
          </p:cNvSpPr>
          <p:nvPr/>
        </p:nvSpPr>
        <p:spPr bwMode="auto">
          <a:xfrm>
            <a:off x="1151164" y="995702"/>
            <a:ext cx="503645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having compassion</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E86F6EC-FD53-4E9E-A732-793A435CF6A7}"/>
              </a:ext>
            </a:extLst>
          </p:cNvPr>
          <p:cNvSpPr txBox="1">
            <a:spLocks noChangeArrowheads="1"/>
          </p:cNvSpPr>
          <p:nvPr/>
        </p:nvSpPr>
        <p:spPr bwMode="auto">
          <a:xfrm>
            <a:off x="3173866" y="1667895"/>
            <a:ext cx="407851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love as brothers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5D46FB4-DEC3-43DD-92E9-18E5A0016DDF}"/>
              </a:ext>
            </a:extLst>
          </p:cNvPr>
          <p:cNvSpPr txBox="1">
            <a:spLocks noChangeArrowheads="1"/>
          </p:cNvSpPr>
          <p:nvPr/>
        </p:nvSpPr>
        <p:spPr bwMode="auto">
          <a:xfrm>
            <a:off x="7126288" y="1667894"/>
            <a:ext cx="103051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C60158D-44C4-47F0-8A27-64339625A2A6}"/>
              </a:ext>
            </a:extLst>
          </p:cNvPr>
          <p:cNvSpPr txBox="1">
            <a:spLocks noChangeArrowheads="1"/>
          </p:cNvSpPr>
          <p:nvPr/>
        </p:nvSpPr>
        <p:spPr bwMode="auto">
          <a:xfrm>
            <a:off x="370233" y="2338161"/>
            <a:ext cx="402045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tenderhearted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792176F-3511-41EF-A324-1F0C7D967B7D}"/>
              </a:ext>
            </a:extLst>
          </p:cNvPr>
          <p:cNvSpPr txBox="1">
            <a:spLocks noChangeArrowheads="1"/>
          </p:cNvSpPr>
          <p:nvPr/>
        </p:nvSpPr>
        <p:spPr bwMode="auto">
          <a:xfrm>
            <a:off x="4122053" y="2340542"/>
            <a:ext cx="348342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courteous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DB63BF6-D8BA-4D91-8B14-B8005AB4104C}"/>
              </a:ext>
            </a:extLst>
          </p:cNvPr>
          <p:cNvSpPr txBox="1">
            <a:spLocks noChangeArrowheads="1"/>
          </p:cNvSpPr>
          <p:nvPr/>
        </p:nvSpPr>
        <p:spPr bwMode="auto">
          <a:xfrm>
            <a:off x="7450816" y="2338162"/>
            <a:ext cx="12192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6F3A7D9-D455-4C2B-A08F-33B727AD37DD}"/>
              </a:ext>
            </a:extLst>
          </p:cNvPr>
          <p:cNvSpPr txBox="1">
            <a:spLocks noChangeArrowheads="1"/>
          </p:cNvSpPr>
          <p:nvPr/>
        </p:nvSpPr>
        <p:spPr bwMode="auto">
          <a:xfrm>
            <a:off x="694076" y="3013188"/>
            <a:ext cx="52832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returning evil for evil</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85F5DCA-1FCA-42F0-8677-E44F79FF16E8}"/>
              </a:ext>
            </a:extLst>
          </p:cNvPr>
          <p:cNvSpPr txBox="1">
            <a:spLocks noChangeArrowheads="1"/>
          </p:cNvSpPr>
          <p:nvPr/>
        </p:nvSpPr>
        <p:spPr bwMode="auto">
          <a:xfrm>
            <a:off x="5675086" y="3008432"/>
            <a:ext cx="27867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or reviling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3664C2E-C931-4A75-AA37-FF54A345B45D}"/>
              </a:ext>
            </a:extLst>
          </p:cNvPr>
          <p:cNvSpPr txBox="1">
            <a:spLocks noChangeArrowheads="1"/>
          </p:cNvSpPr>
          <p:nvPr/>
        </p:nvSpPr>
        <p:spPr bwMode="auto">
          <a:xfrm>
            <a:off x="500629" y="3680619"/>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reviling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8577989-EDB7-4043-961B-F20A6E495CA3}"/>
              </a:ext>
            </a:extLst>
          </p:cNvPr>
          <p:cNvSpPr txBox="1">
            <a:spLocks noChangeArrowheads="1"/>
          </p:cNvSpPr>
          <p:nvPr/>
        </p:nvSpPr>
        <p:spPr bwMode="auto">
          <a:xfrm>
            <a:off x="3439886" y="3680620"/>
            <a:ext cx="506548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on the contrary</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664DD4A2-784B-45E2-923B-D5CFEA475AB4}"/>
              </a:ext>
            </a:extLst>
          </p:cNvPr>
          <p:cNvSpPr txBox="1">
            <a:spLocks noChangeArrowheads="1"/>
          </p:cNvSpPr>
          <p:nvPr/>
        </p:nvSpPr>
        <p:spPr bwMode="auto">
          <a:xfrm>
            <a:off x="551314" y="4353037"/>
            <a:ext cx="239485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blessing</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8" name="Arrow: Bent-Up 9">
            <a:extLst>
              <a:ext uri="{FF2B5EF4-FFF2-40B4-BE49-F238E27FC236}">
                <a16:creationId xmlns:a16="http://schemas.microsoft.com/office/drawing/2014/main" id="{6348D15C-6812-4302-8A49-392F9BE437A5}"/>
              </a:ext>
            </a:extLst>
          </p:cNvPr>
          <p:cNvSpPr/>
          <p:nvPr/>
        </p:nvSpPr>
        <p:spPr>
          <a:xfrm rot="5400000">
            <a:off x="2891539" y="4883865"/>
            <a:ext cx="459739" cy="304800"/>
          </a:xfrm>
          <a:prstGeom prst="bentUpArrow">
            <a:avLst>
              <a:gd name="adj1" fmla="val 25000"/>
              <a:gd name="adj2" fmla="val 32031"/>
              <a:gd name="adj3" fmla="val 35156"/>
            </a:avLst>
          </a:prstGeom>
          <a:solidFill>
            <a:srgbClr val="FFC000"/>
          </a:solidFill>
          <a:ln w="9525">
            <a:solidFill>
              <a:schemeClr val="bg1"/>
            </a:solidFill>
          </a:ln>
          <a:effectLst>
            <a:glow rad="889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35900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42" presetClass="path" presetSubtype="0" accel="50000" decel="50000" fill="hold" grpId="1" nodeType="withEffect">
                                  <p:stCondLst>
                                    <p:cond delay="0"/>
                                  </p:stCondLst>
                                  <p:childTnLst>
                                    <p:animMotion origin="layout" path="M 1.94444E-6 1.38778E-17 L -0.45695 0.00694 " pathEditMode="relative" rAng="0" ptsTypes="AA">
                                      <p:cBhvr>
                                        <p:cTn id="57" dur="2000" fill="hold"/>
                                        <p:tgtEl>
                                          <p:spTgt spid="6"/>
                                        </p:tgtEl>
                                        <p:attrNameLst>
                                          <p:attrName>ppt_x</p:attrName>
                                          <p:attrName>ppt_y</p:attrName>
                                        </p:attrNameLst>
                                      </p:cBhvr>
                                      <p:rCtr x="-22847" y="347"/>
                                    </p:animMotion>
                                  </p:childTnLst>
                                </p:cTn>
                              </p:par>
                              <p:par>
                                <p:cTn id="58" presetID="42" presetClass="path" presetSubtype="0" accel="50000" decel="50000" fill="hold" grpId="1" nodeType="withEffect">
                                  <p:stCondLst>
                                    <p:cond delay="0"/>
                                  </p:stCondLst>
                                  <p:childTnLst>
                                    <p:animMotion origin="layout" path="M 4.72222E-6 4.81481E-6 L 0.0493 0.053 " pathEditMode="relative" rAng="0" ptsTypes="AA">
                                      <p:cBhvr>
                                        <p:cTn id="59" dur="2000" fill="hold"/>
                                        <p:tgtEl>
                                          <p:spTgt spid="7"/>
                                        </p:tgtEl>
                                        <p:attrNameLst>
                                          <p:attrName>ppt_x</p:attrName>
                                          <p:attrName>ppt_y</p:attrName>
                                        </p:attrNameLst>
                                      </p:cBhvr>
                                      <p:rCtr x="2465" y="2639"/>
                                    </p:animMotion>
                                  </p:childTnLst>
                                </p:cTn>
                              </p:par>
                              <p:par>
                                <p:cTn id="60" presetID="42" presetClass="path" presetSubtype="0" accel="50000" decel="50000" fill="hold" grpId="1" nodeType="withEffect">
                                  <p:stCondLst>
                                    <p:cond delay="0"/>
                                  </p:stCondLst>
                                  <p:childTnLst>
                                    <p:animMotion origin="layout" path="M 4.72222E-6 -3.33333E-6 L -0.15608 0.05116 " pathEditMode="relative" rAng="0" ptsTypes="AA">
                                      <p:cBhvr>
                                        <p:cTn id="61" dur="2000" fill="hold"/>
                                        <p:tgtEl>
                                          <p:spTgt spid="8"/>
                                        </p:tgtEl>
                                        <p:attrNameLst>
                                          <p:attrName>ppt_x</p:attrName>
                                          <p:attrName>ppt_y</p:attrName>
                                        </p:attrNameLst>
                                      </p:cBhvr>
                                      <p:rCtr x="-7813" y="2546"/>
                                    </p:animMotion>
                                  </p:childTnLst>
                                </p:cTn>
                              </p:par>
                              <p:par>
                                <p:cTn id="62" presetID="42" presetClass="path" presetSubtype="0" accel="50000" decel="50000" fill="hold" grpId="1" nodeType="withEffect">
                                  <p:stCondLst>
                                    <p:cond delay="0"/>
                                  </p:stCondLst>
                                  <p:childTnLst>
                                    <p:animMotion origin="layout" path="M -2.77778E-7 -3.33333E-6 L -0.59566 0.14954 " pathEditMode="relative" rAng="0" ptsTypes="AA">
                                      <p:cBhvr>
                                        <p:cTn id="63" dur="2000" fill="hold"/>
                                        <p:tgtEl>
                                          <p:spTgt spid="9"/>
                                        </p:tgtEl>
                                        <p:attrNameLst>
                                          <p:attrName>ppt_x</p:attrName>
                                          <p:attrName>ppt_y</p:attrName>
                                        </p:attrNameLst>
                                      </p:cBhvr>
                                      <p:rCtr x="-29792" y="7477"/>
                                    </p:animMotion>
                                  </p:childTnLst>
                                </p:cTn>
                              </p:par>
                              <p:par>
                                <p:cTn id="64" presetID="42" presetClass="path" presetSubtype="0" accel="50000" decel="50000" fill="hold" grpId="1" nodeType="withEffect">
                                  <p:stCondLst>
                                    <p:cond delay="0"/>
                                  </p:stCondLst>
                                  <p:childTnLst>
                                    <p:animMotion origin="layout" path="M -3.05556E-6 1.48148E-6 L 0.21216 0.05162 " pathEditMode="relative" rAng="0" ptsTypes="AA">
                                      <p:cBhvr>
                                        <p:cTn id="65" dur="2000" fill="hold"/>
                                        <p:tgtEl>
                                          <p:spTgt spid="10"/>
                                        </p:tgtEl>
                                        <p:attrNameLst>
                                          <p:attrName>ppt_x</p:attrName>
                                          <p:attrName>ppt_y</p:attrName>
                                        </p:attrNameLst>
                                      </p:cBhvr>
                                      <p:rCtr x="10608" y="2569"/>
                                    </p:animMotion>
                                  </p:childTnLst>
                                </p:cTn>
                              </p:par>
                              <p:par>
                                <p:cTn id="66" presetID="42" presetClass="path" presetSubtype="0" accel="50000" decel="50000" fill="hold" grpId="1" nodeType="withEffect">
                                  <p:stCondLst>
                                    <p:cond delay="0"/>
                                  </p:stCondLst>
                                  <p:childTnLst>
                                    <p:animMotion origin="layout" path="M 5.55556E-7 0 L -0.2658 0.15 " pathEditMode="relative" rAng="0" ptsTypes="AA">
                                      <p:cBhvr>
                                        <p:cTn id="67" dur="2000" fill="hold"/>
                                        <p:tgtEl>
                                          <p:spTgt spid="11"/>
                                        </p:tgtEl>
                                        <p:attrNameLst>
                                          <p:attrName>ppt_x</p:attrName>
                                          <p:attrName>ppt_y</p:attrName>
                                        </p:attrNameLst>
                                      </p:cBhvr>
                                      <p:rCtr x="-13299" y="7500"/>
                                    </p:animMotion>
                                  </p:childTnLst>
                                </p:cTn>
                              </p:par>
                              <p:par>
                                <p:cTn id="68" presetID="42" presetClass="path" presetSubtype="0" accel="50000" decel="50000" fill="hold" grpId="1" nodeType="withEffect">
                                  <p:stCondLst>
                                    <p:cond delay="0"/>
                                  </p:stCondLst>
                                  <p:childTnLst>
                                    <p:animMotion origin="layout" path="M -3.61111E-6 1.48148E-6 L -0.62934 0.24815 " pathEditMode="relative" rAng="0" ptsTypes="AA">
                                      <p:cBhvr>
                                        <p:cTn id="69" dur="2000" fill="hold"/>
                                        <p:tgtEl>
                                          <p:spTgt spid="12"/>
                                        </p:tgtEl>
                                        <p:attrNameLst>
                                          <p:attrName>ppt_x</p:attrName>
                                          <p:attrName>ppt_y</p:attrName>
                                        </p:attrNameLst>
                                      </p:cBhvr>
                                      <p:rCtr x="-31476" y="12407"/>
                                    </p:animMotion>
                                  </p:childTnLst>
                                </p:cTn>
                              </p:par>
                              <p:par>
                                <p:cTn id="70" presetID="42" presetClass="path" presetSubtype="0" accel="50000" decel="50000" fill="hold" grpId="1" nodeType="withEffect">
                                  <p:stCondLst>
                                    <p:cond delay="0"/>
                                  </p:stCondLst>
                                  <p:childTnLst>
                                    <p:animMotion origin="layout" path="M 3.05556E-6 1.85185E-6 L 0.21128 0.1493 " pathEditMode="relative" rAng="0" ptsTypes="AA">
                                      <p:cBhvr>
                                        <p:cTn id="71" dur="2000" fill="hold"/>
                                        <p:tgtEl>
                                          <p:spTgt spid="13"/>
                                        </p:tgtEl>
                                        <p:attrNameLst>
                                          <p:attrName>ppt_x</p:attrName>
                                          <p:attrName>ppt_y</p:attrName>
                                        </p:attrNameLst>
                                      </p:cBhvr>
                                      <p:rCtr x="10556" y="7454"/>
                                    </p:animMotion>
                                  </p:childTnLst>
                                </p:cTn>
                              </p:par>
                              <p:par>
                                <p:cTn id="72" presetID="42" presetClass="path" presetSubtype="0" accel="50000" decel="50000" fill="hold" grpId="1" nodeType="withEffect">
                                  <p:stCondLst>
                                    <p:cond delay="0"/>
                                  </p:stCondLst>
                                  <p:childTnLst>
                                    <p:animMotion origin="layout" path="M 3.33333E-6 -3.7037E-6 L -0.26875 0.24769 " pathEditMode="relative" rAng="0" ptsTypes="AA">
                                      <p:cBhvr>
                                        <p:cTn id="73" dur="2000" fill="hold"/>
                                        <p:tgtEl>
                                          <p:spTgt spid="14"/>
                                        </p:tgtEl>
                                        <p:attrNameLst>
                                          <p:attrName>ppt_x</p:attrName>
                                          <p:attrName>ppt_y</p:attrName>
                                        </p:attrNameLst>
                                      </p:cBhvr>
                                      <p:rCtr x="-13438" y="12384"/>
                                    </p:animMotion>
                                  </p:childTnLst>
                                </p:cTn>
                              </p:par>
                              <p:par>
                                <p:cTn id="74" presetID="42" presetClass="path" presetSubtype="0" accel="50000" decel="50000" fill="hold" grpId="1" nodeType="withEffect">
                                  <p:stCondLst>
                                    <p:cond delay="0"/>
                                  </p:stCondLst>
                                  <p:childTnLst>
                                    <p:animMotion origin="layout" path="M -8.33333E-7 -1.85185E-6 L 0.54688 0.15046 " pathEditMode="relative" rAng="0" ptsTypes="AA">
                                      <p:cBhvr>
                                        <p:cTn id="75" dur="2000" fill="hold"/>
                                        <p:tgtEl>
                                          <p:spTgt spid="15"/>
                                        </p:tgtEl>
                                        <p:attrNameLst>
                                          <p:attrName>ppt_x</p:attrName>
                                          <p:attrName>ppt_y</p:attrName>
                                        </p:attrNameLst>
                                      </p:cBhvr>
                                      <p:rCtr x="27344" y="7523"/>
                                    </p:animMotion>
                                  </p:childTnLst>
                                </p:cTn>
                              </p:par>
                              <p:par>
                                <p:cTn id="76" presetID="42" presetClass="path" presetSubtype="0" accel="50000" decel="50000" fill="hold" grpId="1" nodeType="withEffect">
                                  <p:stCondLst>
                                    <p:cond delay="0"/>
                                  </p:stCondLst>
                                  <p:childTnLst>
                                    <p:animMotion origin="layout" path="M 5E-6 -1.85185E-6 L -0.23021 0.2919 " pathEditMode="relative" rAng="0" ptsTypes="AA">
                                      <p:cBhvr>
                                        <p:cTn id="77" dur="2000" fill="hold"/>
                                        <p:tgtEl>
                                          <p:spTgt spid="16"/>
                                        </p:tgtEl>
                                        <p:attrNameLst>
                                          <p:attrName>ppt_x</p:attrName>
                                          <p:attrName>ppt_y</p:attrName>
                                        </p:attrNameLst>
                                      </p:cBhvr>
                                      <p:rCtr x="-11510" y="14583"/>
                                    </p:animMotion>
                                  </p:childTnLst>
                                </p:cTn>
                              </p:par>
                              <p:par>
                                <p:cTn id="78" presetID="42" presetClass="path" presetSubtype="0" accel="50000" decel="50000" fill="hold" grpId="1" nodeType="withEffect">
                                  <p:stCondLst>
                                    <p:cond delay="0"/>
                                  </p:stCondLst>
                                  <p:childTnLst>
                                    <p:animMotion origin="layout" path="M 4.16667E-6 1.48148E-6 L 0.59427 0.19421 " pathEditMode="relative" rAng="0" ptsTypes="AA">
                                      <p:cBhvr>
                                        <p:cTn id="79" dur="2000" fill="hold"/>
                                        <p:tgtEl>
                                          <p:spTgt spid="17"/>
                                        </p:tgtEl>
                                        <p:attrNameLst>
                                          <p:attrName>ppt_x</p:attrName>
                                          <p:attrName>ppt_y</p:attrName>
                                        </p:attrNameLst>
                                      </p:cBhvr>
                                      <p:rCtr x="29705" y="9699"/>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5"/>
                                        </p:tgtEl>
                                      </p:cBhvr>
                                    </p:animEffect>
                                    <p:set>
                                      <p:cBhvr>
                                        <p:cTn id="85" dur="1" fill="hold">
                                          <p:stCondLst>
                                            <p:cond delay="249"/>
                                          </p:stCondLst>
                                        </p:cTn>
                                        <p:tgtEl>
                                          <p:spTgt spid="5"/>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250"/>
                                        <p:tgtEl>
                                          <p:spTgt spid="3"/>
                                        </p:tgtEl>
                                      </p:cBhvr>
                                    </p:animEffect>
                                  </p:childTnLst>
                                </p:cTn>
                              </p:par>
                              <p:par>
                                <p:cTn id="90" presetID="10" presetClass="exit" presetSubtype="0" fill="hold" grpId="2"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childTnLst>
                          </p:cTn>
                        </p:par>
                        <p:par>
                          <p:cTn id="126" fill="hold">
                            <p:stCondLst>
                              <p:cond delay="2500"/>
                            </p:stCondLst>
                            <p:childTnLst>
                              <p:par>
                                <p:cTn id="127" presetID="22" presetClass="entr" presetSubtype="8" fill="hold" grpId="0" nodeType="after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wipe(left)">
                                      <p:cBhvr>
                                        <p:cTn id="1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30200" y="289719"/>
            <a:ext cx="84836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I believe in an America where religious intolerance will someday end; where all men and all churches are treated as equal; where every man has the same right to attend or not attend the church of his choice; where there is no Catholic vote, no anti-Catholic vote, no bloc voting of any kind; and where Catholics, Protestants and Jews, at both the lay and pastoral level, will refrain from those attitudes of disdain and division which have so often marred their works in the past, and promote instead the American ideal of brotherhood.”</a:t>
            </a:r>
          </a:p>
        </p:txBody>
      </p:sp>
    </p:spTree>
    <p:extLst>
      <p:ext uri="{BB962C8B-B14F-4D97-AF65-F5344CB8AC3E}">
        <p14:creationId xmlns:p14="http://schemas.microsoft.com/office/powerpoint/2010/main" val="1115413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19553"/>
            <a:ext cx="8229600" cy="29620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Whoever hates his brother is a murderer, and you know that no murderer has eternal life abiding in him.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3:15 </a:t>
            </a:r>
          </a:p>
        </p:txBody>
      </p:sp>
    </p:spTree>
    <p:extLst>
      <p:ext uri="{BB962C8B-B14F-4D97-AF65-F5344CB8AC3E}">
        <p14:creationId xmlns:p14="http://schemas.microsoft.com/office/powerpoint/2010/main" val="76444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3228" y="2292124"/>
            <a:ext cx="7917543" cy="2802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this commandment we have from Him: that he who loves God must love his brother also.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4:21</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09293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94657" y="2231004"/>
            <a:ext cx="7554686" cy="2395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friend loves at all times, And a brother is born for adversity.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17:17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840032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61495"/>
            <a:ext cx="8229600" cy="29330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man who has friends must himself be friendly, But there is a friend who sticks closer than a brother.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18:24 </a:t>
            </a:r>
          </a:p>
        </p:txBody>
      </p:sp>
    </p:spTree>
    <p:extLst>
      <p:ext uri="{BB962C8B-B14F-4D97-AF65-F5344CB8AC3E}">
        <p14:creationId xmlns:p14="http://schemas.microsoft.com/office/powerpoint/2010/main" val="2645600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98B4B485-0F97-4801-A007-ED0803E8958F}"/>
              </a:ext>
            </a:extLst>
          </p:cNvPr>
          <p:cNvSpPr>
            <a:spLocks noChangeArrowheads="1"/>
          </p:cNvSpPr>
          <p:nvPr/>
        </p:nvSpPr>
        <p:spPr bwMode="auto">
          <a:xfrm>
            <a:off x="1240221" y="462455"/>
            <a:ext cx="2806262" cy="136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Triangl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a:solidFill>
                    <a:schemeClr val="bg1"/>
                  </a:solidFill>
                </a:ln>
                <a:solidFill>
                  <a:srgbClr val="FF0000"/>
                </a:solidFill>
                <a:effectLst>
                  <a:glow rad="127000">
                    <a:schemeClr val="tx1"/>
                  </a:glow>
                </a:effectLst>
                <a:latin typeface="Calibri" panose="020F0502020204030204" pitchFamily="34" charset="0"/>
              </a:rPr>
              <a:t>Love your neighbor</a:t>
            </a:r>
            <a:endParaRPr lang="en-US" altLang="en-US" sz="4400" b="1" i="1" dirty="0">
              <a:ln>
                <a:solidFill>
                  <a:schemeClr val="bg1"/>
                </a:solidFill>
              </a:ln>
              <a:solidFill>
                <a:srgbClr val="FF0000"/>
              </a:solidFill>
              <a:effectLst>
                <a:glow rad="127000">
                  <a:schemeClr val="tx1"/>
                </a:glow>
              </a:effectLst>
              <a:latin typeface="Calibri" panose="020F0502020204030204" pitchFamily="34" charset="0"/>
            </a:endParaRPr>
          </a:p>
        </p:txBody>
      </p:sp>
      <p:sp>
        <p:nvSpPr>
          <p:cNvPr id="3074" name="Rectangle 2"/>
          <p:cNvSpPr>
            <a:spLocks noGrp="1" noChangeArrowheads="1"/>
          </p:cNvSpPr>
          <p:nvPr>
            <p:ph type="title"/>
          </p:nvPr>
        </p:nvSpPr>
        <p:spPr>
          <a:xfrm>
            <a:off x="487345" y="1643277"/>
            <a:ext cx="8229600" cy="34106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“Tolerance implies no lack of commitment to one's own beliefs. Rather it condemns the oppression or persecution                 of others.”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63700CB5-D65E-494B-819F-C6E89C7F3984}"/>
              </a:ext>
            </a:extLst>
          </p:cNvPr>
          <p:cNvSpPr>
            <a:spLocks noChangeArrowheads="1"/>
          </p:cNvSpPr>
          <p:nvPr/>
        </p:nvSpPr>
        <p:spPr bwMode="auto">
          <a:xfrm>
            <a:off x="6869430" y="2274570"/>
            <a:ext cx="1577340" cy="75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faith</a:t>
            </a:r>
            <a:endParaRPr lang="en-US" altLang="en-US" sz="5400" b="1" i="1" dirty="0">
              <a:solidFill>
                <a:schemeClr val="bg1"/>
              </a:solidFill>
              <a:effectLst>
                <a:glow rad="127000">
                  <a:schemeClr val="tx1"/>
                </a:glow>
              </a:effectLst>
              <a:latin typeface="Calibri" panose="020F0502020204030204" pitchFamily="34" charset="0"/>
            </a:endParaRPr>
          </a:p>
        </p:txBody>
      </p:sp>
      <p:sp>
        <p:nvSpPr>
          <p:cNvPr id="4" name="Rectangle 12">
            <a:extLst>
              <a:ext uri="{FF2B5EF4-FFF2-40B4-BE49-F238E27FC236}">
                <a16:creationId xmlns:a16="http://schemas.microsoft.com/office/drawing/2014/main" id="{A184575F-D22E-403A-83F9-EFE52F763319}"/>
              </a:ext>
            </a:extLst>
          </p:cNvPr>
          <p:cNvSpPr>
            <a:spLocks noChangeArrowheads="1"/>
          </p:cNvSpPr>
          <p:nvPr/>
        </p:nvSpPr>
        <p:spPr bwMode="auto">
          <a:xfrm>
            <a:off x="1478280" y="3661410"/>
            <a:ext cx="6225540" cy="75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127000">
                    <a:schemeClr val="tx1"/>
                  </a:glow>
                </a:effectLst>
                <a:latin typeface="Calibri" panose="020F0502020204030204" pitchFamily="34" charset="0"/>
              </a:rPr>
              <a:t>Religious domination</a:t>
            </a:r>
            <a:endParaRPr lang="en-US" altLang="en-US" sz="5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13687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74"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CAF8AF-AF20-4B18-BF05-88E43C83B3DF}"/>
              </a:ext>
            </a:extLst>
          </p:cNvPr>
          <p:cNvSpPr txBox="1">
            <a:spLocks/>
          </p:cNvSpPr>
          <p:nvPr/>
        </p:nvSpPr>
        <p:spPr>
          <a:xfrm>
            <a:off x="355257" y="3606459"/>
            <a:ext cx="71845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speak against you as evildoers</a:t>
            </a:r>
          </a:p>
        </p:txBody>
      </p:sp>
      <p:sp>
        <p:nvSpPr>
          <p:cNvPr id="4" name="Title 1">
            <a:extLst>
              <a:ext uri="{FF2B5EF4-FFF2-40B4-BE49-F238E27FC236}">
                <a16:creationId xmlns:a16="http://schemas.microsoft.com/office/drawing/2014/main" id="{AF538A0A-406A-4C38-8CF2-2C651E5005AF}"/>
              </a:ext>
            </a:extLst>
          </p:cNvPr>
          <p:cNvSpPr txBox="1">
            <a:spLocks/>
          </p:cNvSpPr>
          <p:nvPr/>
        </p:nvSpPr>
        <p:spPr>
          <a:xfrm>
            <a:off x="2024858" y="4245087"/>
            <a:ext cx="4876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your good works</a:t>
            </a:r>
          </a:p>
        </p:txBody>
      </p:sp>
      <p:sp>
        <p:nvSpPr>
          <p:cNvPr id="5" name="Title 1">
            <a:extLst>
              <a:ext uri="{FF2B5EF4-FFF2-40B4-BE49-F238E27FC236}">
                <a16:creationId xmlns:a16="http://schemas.microsoft.com/office/drawing/2014/main" id="{5EF701B3-D39E-4391-ABF5-34DF09D1B42F}"/>
              </a:ext>
            </a:extLst>
          </p:cNvPr>
          <p:cNvSpPr txBox="1">
            <a:spLocks/>
          </p:cNvSpPr>
          <p:nvPr/>
        </p:nvSpPr>
        <p:spPr>
          <a:xfrm>
            <a:off x="3592398" y="4883715"/>
            <a:ext cx="27867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glorify God</a:t>
            </a:r>
          </a:p>
        </p:txBody>
      </p:sp>
      <p:sp>
        <p:nvSpPr>
          <p:cNvPr id="3074" name="Rectangle 2"/>
          <p:cNvSpPr>
            <a:spLocks noGrp="1" noChangeArrowheads="1"/>
          </p:cNvSpPr>
          <p:nvPr>
            <p:ph type="title"/>
          </p:nvPr>
        </p:nvSpPr>
        <p:spPr>
          <a:xfrm>
            <a:off x="461295" y="382307"/>
            <a:ext cx="8229600" cy="6057900"/>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Beloved, I beg you as sojourners and pilgrims, abstain from fleshly lusts which war against the soul, having your conduct honorable among the Gentiles, that when they speak against you as evildoers, they may, by your good works which they observe, glorify God in the day of visitation.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2:11-12</a:t>
            </a:r>
          </a:p>
        </p:txBody>
      </p:sp>
    </p:spTree>
    <p:extLst>
      <p:ext uri="{BB962C8B-B14F-4D97-AF65-F5344CB8AC3E}">
        <p14:creationId xmlns:p14="http://schemas.microsoft.com/office/powerpoint/2010/main" val="583678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55072" y="2270919"/>
            <a:ext cx="7633855"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greater our knowledge increases the more our ignorance unfolds.”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07104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41C52F-0239-4926-B5C2-9BF6919C92E9}"/>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35. John F. Kennedy (1961-1963)</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855BF38-F51E-4DA8-B865-7342F6A41F8F}"/>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94921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B45ABD-355E-4944-840F-3E8615049992}"/>
              </a:ext>
            </a:extLst>
          </p:cNvPr>
          <p:cNvSpPr txBox="1">
            <a:spLocks/>
          </p:cNvSpPr>
          <p:nvPr/>
        </p:nvSpPr>
        <p:spPr>
          <a:xfrm>
            <a:off x="582304" y="3311856"/>
            <a:ext cx="51088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 heart</a:t>
            </a:r>
          </a:p>
        </p:txBody>
      </p:sp>
      <p:sp>
        <p:nvSpPr>
          <p:cNvPr id="3074" name="Rectangle 2"/>
          <p:cNvSpPr>
            <a:spLocks noGrp="1" noChangeArrowheads="1"/>
          </p:cNvSpPr>
          <p:nvPr>
            <p:ph type="title"/>
          </p:nvPr>
        </p:nvSpPr>
        <p:spPr>
          <a:xfrm>
            <a:off x="457200" y="590890"/>
            <a:ext cx="8229600" cy="5676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you, O men, I call, And           my voice is to the sons of men.     O you simple ones, understand prudence, And you fools, be of an understanding heart. Listen, for I will speak of excellent things, And from the opening of my lips will come right things;"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8:4-6 </a:t>
            </a:r>
          </a:p>
        </p:txBody>
      </p:sp>
      <p:sp>
        <p:nvSpPr>
          <p:cNvPr id="4" name="Rectangle 2">
            <a:extLst>
              <a:ext uri="{FF2B5EF4-FFF2-40B4-BE49-F238E27FC236}">
                <a16:creationId xmlns:a16="http://schemas.microsoft.com/office/drawing/2014/main" id="{5C0C36F4-46BB-4133-B96D-48211139A8A6}"/>
              </a:ext>
            </a:extLst>
          </p:cNvPr>
          <p:cNvSpPr txBox="1">
            <a:spLocks noChangeArrowheads="1"/>
          </p:cNvSpPr>
          <p:nvPr/>
        </p:nvSpPr>
        <p:spPr bwMode="auto">
          <a:xfrm>
            <a:off x="348518" y="2697391"/>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CC99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carefulness</a:t>
            </a:r>
            <a:endParaRPr lang="en-US" altLang="en-US" sz="4000" b="1" i="1" kern="0" dirty="0">
              <a:ln w="17780" cmpd="sng">
                <a:solidFill>
                  <a:srgbClr val="CC99FF"/>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DF23DD17-7384-4AB0-A98F-07E6A7F0067D}"/>
              </a:ext>
            </a:extLst>
          </p:cNvPr>
          <p:cNvSpPr>
            <a:spLocks noChangeArrowheads="1"/>
          </p:cNvSpPr>
          <p:nvPr/>
        </p:nvSpPr>
        <p:spPr bwMode="auto">
          <a:xfrm>
            <a:off x="5512133" y="3305425"/>
            <a:ext cx="191637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Listen</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8970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9" fill="hold">
                            <p:stCondLst>
                              <p:cond delay="7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94509" y="2250137"/>
            <a:ext cx="6954982" cy="23577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“War and hunger and ignorance and despair know no religious barriers.”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9101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having their understanding darkened, being alienated from the life of God, because of the ignorance that is in them, because of the blindness of their heart; who, being past feeling, have given themselves over to lewdness, to work all uncleanness with greediness.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Ephesians 4:18-19 </a:t>
            </a:r>
          </a:p>
        </p:txBody>
      </p:sp>
      <p:sp>
        <p:nvSpPr>
          <p:cNvPr id="3" name="Rectangle 4">
            <a:extLst>
              <a:ext uri="{FF2B5EF4-FFF2-40B4-BE49-F238E27FC236}">
                <a16:creationId xmlns:a16="http://schemas.microsoft.com/office/drawing/2014/main" id="{B399E1CE-0303-495B-9832-72B48F872A28}"/>
              </a:ext>
            </a:extLst>
          </p:cNvPr>
          <p:cNvSpPr>
            <a:spLocks noChangeArrowheads="1"/>
          </p:cNvSpPr>
          <p:nvPr/>
        </p:nvSpPr>
        <p:spPr bwMode="auto">
          <a:xfrm>
            <a:off x="3539359" y="3221421"/>
            <a:ext cx="305062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dirty="0">
                <a:ln w="11430">
                  <a:noFill/>
                </a:ln>
                <a:solidFill>
                  <a:srgbClr val="FF0000"/>
                </a:solidFill>
                <a:effectLst>
                  <a:glow rad="127000">
                    <a:schemeClr val="tx1"/>
                  </a:glow>
                  <a:outerShdw blurRad="80000" dist="40000" dir="5040000" algn="tl">
                    <a:srgbClr val="000000">
                      <a:alpha val="30000"/>
                    </a:srgbClr>
                  </a:outerShdw>
                </a:effectLst>
                <a:latin typeface="Algerian" panose="04020705040A02060702" pitchFamily="82" charset="0"/>
              </a:rPr>
              <a:t>Godless</a:t>
            </a:r>
            <a:endParaRPr lang="en-US" sz="3600" b="1" i="1" dirty="0">
              <a:ln w="11430">
                <a:noFill/>
              </a:ln>
              <a:solidFill>
                <a:srgbClr val="FF0000"/>
              </a:solidFill>
              <a:effectLst>
                <a:glow rad="127000">
                  <a:schemeClr val="tx1"/>
                </a:glow>
                <a:outerShdw blurRad="80000" dist="40000" dir="5040000" algn="tl">
                  <a:srgbClr val="000000">
                    <a:alpha val="30000"/>
                  </a:srgbClr>
                </a:outerShdw>
              </a:effectLst>
              <a:latin typeface="Algerian" panose="04020705040A02060702" pitchFamily="82" charset="0"/>
            </a:endParaRPr>
          </a:p>
        </p:txBody>
      </p:sp>
      <p:sp>
        <p:nvSpPr>
          <p:cNvPr id="4" name="Rectangle 2">
            <a:extLst>
              <a:ext uri="{FF2B5EF4-FFF2-40B4-BE49-F238E27FC236}">
                <a16:creationId xmlns:a16="http://schemas.microsoft.com/office/drawing/2014/main" id="{89145ABF-C677-449D-BE59-11DCC299106D}"/>
              </a:ext>
            </a:extLst>
          </p:cNvPr>
          <p:cNvSpPr txBox="1">
            <a:spLocks noChangeArrowheads="1"/>
          </p:cNvSpPr>
          <p:nvPr/>
        </p:nvSpPr>
        <p:spPr bwMode="auto">
          <a:xfrm>
            <a:off x="525517" y="1057658"/>
            <a:ext cx="8229600" cy="502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understanding darkened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alienated from the life of God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ignorance that is in them</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blindness of their heart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past feeling</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given to lewdness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uncleanness with greediness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59EC0169-EDE7-45C7-8B85-3D6A3CBF3A81}"/>
              </a:ext>
            </a:extLst>
          </p:cNvPr>
          <p:cNvSpPr/>
          <p:nvPr/>
        </p:nvSpPr>
        <p:spPr>
          <a:xfrm rot="5400000">
            <a:off x="1417360" y="5410394"/>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230E4C14-29CA-450E-8A4C-A3B18FA263BC}"/>
              </a:ext>
            </a:extLst>
          </p:cNvPr>
          <p:cNvSpPr txBox="1">
            <a:spLocks noChangeArrowheads="1"/>
          </p:cNvSpPr>
          <p:nvPr/>
        </p:nvSpPr>
        <p:spPr bwMode="auto">
          <a:xfrm>
            <a:off x="4278054" y="324542"/>
            <a:ext cx="40211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8277EEB-428B-40BF-828F-D939DDBEADF5}"/>
              </a:ext>
            </a:extLst>
          </p:cNvPr>
          <p:cNvSpPr txBox="1">
            <a:spLocks noChangeArrowheads="1"/>
          </p:cNvSpPr>
          <p:nvPr/>
        </p:nvSpPr>
        <p:spPr bwMode="auto">
          <a:xfrm>
            <a:off x="743402" y="990039"/>
            <a:ext cx="25291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darkened</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B423F24-5ADB-4AED-BAA0-DA0803D9BD10}"/>
              </a:ext>
            </a:extLst>
          </p:cNvPr>
          <p:cNvSpPr txBox="1">
            <a:spLocks noChangeArrowheads="1"/>
          </p:cNvSpPr>
          <p:nvPr/>
        </p:nvSpPr>
        <p:spPr bwMode="auto">
          <a:xfrm>
            <a:off x="4507908" y="995429"/>
            <a:ext cx="40211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alienated from</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7AC38F3-EAE1-4EE7-855F-A55E41AE716F}"/>
              </a:ext>
            </a:extLst>
          </p:cNvPr>
          <p:cNvSpPr txBox="1">
            <a:spLocks noChangeArrowheads="1"/>
          </p:cNvSpPr>
          <p:nvPr/>
        </p:nvSpPr>
        <p:spPr bwMode="auto">
          <a:xfrm>
            <a:off x="882318" y="1663807"/>
            <a:ext cx="37057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 life of God</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0A1B862-7E04-40B6-AC58-AFA89C58865B}"/>
              </a:ext>
            </a:extLst>
          </p:cNvPr>
          <p:cNvSpPr txBox="1">
            <a:spLocks noChangeArrowheads="1"/>
          </p:cNvSpPr>
          <p:nvPr/>
        </p:nvSpPr>
        <p:spPr bwMode="auto">
          <a:xfrm>
            <a:off x="375486" y="2337576"/>
            <a:ext cx="62243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ignorance that is in them</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3CA734F-0548-4448-AC54-905F41FCE03B}"/>
              </a:ext>
            </a:extLst>
          </p:cNvPr>
          <p:cNvSpPr txBox="1">
            <a:spLocks noChangeArrowheads="1"/>
          </p:cNvSpPr>
          <p:nvPr/>
        </p:nvSpPr>
        <p:spPr bwMode="auto">
          <a:xfrm>
            <a:off x="2308307" y="3008964"/>
            <a:ext cx="588745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blindness of their heart</a:t>
            </a:r>
            <a:endParaRPr lang="en-US" altLang="en-US" sz="32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AC6BA92-4D70-4113-B9CC-936374829418}"/>
              </a:ext>
            </a:extLst>
          </p:cNvPr>
          <p:cNvSpPr txBox="1">
            <a:spLocks noChangeArrowheads="1"/>
          </p:cNvSpPr>
          <p:nvPr/>
        </p:nvSpPr>
        <p:spPr bwMode="auto">
          <a:xfrm>
            <a:off x="3663490" y="3680349"/>
            <a:ext cx="312821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past feeling</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9B7C3CE-6A23-488C-88C0-C41B68DB2411}"/>
              </a:ext>
            </a:extLst>
          </p:cNvPr>
          <p:cNvSpPr txBox="1">
            <a:spLocks noChangeArrowheads="1"/>
          </p:cNvSpPr>
          <p:nvPr/>
        </p:nvSpPr>
        <p:spPr bwMode="auto">
          <a:xfrm>
            <a:off x="1370722" y="4352991"/>
            <a:ext cx="184484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given</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7FF2B3D-06F9-4E99-8C9F-3B2B57E6EA42}"/>
              </a:ext>
            </a:extLst>
          </p:cNvPr>
          <p:cNvSpPr txBox="1">
            <a:spLocks noChangeArrowheads="1"/>
          </p:cNvSpPr>
          <p:nvPr/>
        </p:nvSpPr>
        <p:spPr bwMode="auto">
          <a:xfrm>
            <a:off x="2926807" y="5021998"/>
            <a:ext cx="753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to</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8D40BE2-7B68-469E-AE1D-BFDDF2E8EDBD}"/>
              </a:ext>
            </a:extLst>
          </p:cNvPr>
          <p:cNvSpPr txBox="1">
            <a:spLocks noChangeArrowheads="1"/>
          </p:cNvSpPr>
          <p:nvPr/>
        </p:nvSpPr>
        <p:spPr bwMode="auto">
          <a:xfrm>
            <a:off x="428375" y="5020743"/>
            <a:ext cx="25506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lewdness</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5B53C1B-B788-4FD7-86DB-9299A800FF51}"/>
              </a:ext>
            </a:extLst>
          </p:cNvPr>
          <p:cNvSpPr txBox="1">
            <a:spLocks noChangeArrowheads="1"/>
          </p:cNvSpPr>
          <p:nvPr/>
        </p:nvSpPr>
        <p:spPr bwMode="auto">
          <a:xfrm>
            <a:off x="5412706" y="5020743"/>
            <a:ext cx="335279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uncleanness</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AB887A9-0EBC-4A14-9B12-2242254F961D}"/>
              </a:ext>
            </a:extLst>
          </p:cNvPr>
          <p:cNvSpPr txBox="1">
            <a:spLocks noChangeArrowheads="1"/>
          </p:cNvSpPr>
          <p:nvPr/>
        </p:nvSpPr>
        <p:spPr bwMode="auto">
          <a:xfrm>
            <a:off x="672089" y="5696892"/>
            <a:ext cx="40211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with greediness</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6790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42" presetClass="path" presetSubtype="0" accel="50000" decel="50000" fill="hold" grpId="1" nodeType="withEffect">
                                  <p:stCondLst>
                                    <p:cond delay="0"/>
                                  </p:stCondLst>
                                  <p:childTnLst>
                                    <p:animMotion origin="layout" path="M -3.61111E-6 1.48148E-6 L -0.38507 0.12106 " pathEditMode="relative" rAng="0" ptsTypes="AA">
                                      <p:cBhvr>
                                        <p:cTn id="55" dur="2000" fill="hold"/>
                                        <p:tgtEl>
                                          <p:spTgt spid="6"/>
                                        </p:tgtEl>
                                        <p:attrNameLst>
                                          <p:attrName>ppt_x</p:attrName>
                                          <p:attrName>ppt_y</p:attrName>
                                        </p:attrNameLst>
                                      </p:cBhvr>
                                      <p:rCtr x="-19253" y="6042"/>
                                    </p:animMotion>
                                  </p:childTnLst>
                                </p:cTn>
                              </p:par>
                              <p:par>
                                <p:cTn id="56" presetID="42" presetClass="path" presetSubtype="0" accel="50000" decel="50000" fill="hold" grpId="1" nodeType="withEffect">
                                  <p:stCondLst>
                                    <p:cond delay="0"/>
                                  </p:stCondLst>
                                  <p:childTnLst>
                                    <p:animMotion origin="layout" path="M -4.44444E-6 -7.40741E-7 L 0.40244 0.02384 " pathEditMode="relative" rAng="0" ptsTypes="AA">
                                      <p:cBhvr>
                                        <p:cTn id="57" dur="2000" fill="hold"/>
                                        <p:tgtEl>
                                          <p:spTgt spid="7"/>
                                        </p:tgtEl>
                                        <p:attrNameLst>
                                          <p:attrName>ppt_x</p:attrName>
                                          <p:attrName>ppt_y</p:attrName>
                                        </p:attrNameLst>
                                      </p:cBhvr>
                                      <p:rCtr x="20122" y="1181"/>
                                    </p:animMotion>
                                  </p:childTnLst>
                                </p:cTn>
                              </p:par>
                              <p:par>
                                <p:cTn id="58" presetID="42" presetClass="path" presetSubtype="0" accel="50000" decel="50000" fill="hold" grpId="1" nodeType="withEffect">
                                  <p:stCondLst>
                                    <p:cond delay="0"/>
                                  </p:stCondLst>
                                  <p:childTnLst>
                                    <p:animMotion origin="layout" path="M 2.77778E-6 4.81481E-6 L -0.40643 0.1206 " pathEditMode="relative" rAng="0" ptsTypes="AA">
                                      <p:cBhvr>
                                        <p:cTn id="59" dur="2000" fill="hold"/>
                                        <p:tgtEl>
                                          <p:spTgt spid="8"/>
                                        </p:tgtEl>
                                        <p:attrNameLst>
                                          <p:attrName>ppt_x</p:attrName>
                                          <p:attrName>ppt_y</p:attrName>
                                        </p:attrNameLst>
                                      </p:cBhvr>
                                      <p:rCtr x="-20330" y="6019"/>
                                    </p:animMotion>
                                  </p:childTnLst>
                                </p:cTn>
                              </p:par>
                              <p:par>
                                <p:cTn id="60" presetID="42" presetClass="path" presetSubtype="0" accel="50000" decel="50000" fill="hold" grpId="1" nodeType="withEffect">
                                  <p:stCondLst>
                                    <p:cond delay="0"/>
                                  </p:stCondLst>
                                  <p:childTnLst>
                                    <p:animMotion origin="layout" path="M -1.94444E-6 1.11111E-6 L 0.39045 0.02292 " pathEditMode="relative" rAng="0" ptsTypes="AA">
                                      <p:cBhvr>
                                        <p:cTn id="61" dur="2000" fill="hold"/>
                                        <p:tgtEl>
                                          <p:spTgt spid="9"/>
                                        </p:tgtEl>
                                        <p:attrNameLst>
                                          <p:attrName>ppt_x</p:attrName>
                                          <p:attrName>ppt_y</p:attrName>
                                        </p:attrNameLst>
                                      </p:cBhvr>
                                      <p:rCtr x="19514" y="1134"/>
                                    </p:animMotion>
                                  </p:childTnLst>
                                </p:cTn>
                              </p:par>
                              <p:par>
                                <p:cTn id="62" presetID="42" presetClass="path" presetSubtype="0" accel="50000" decel="50000" fill="hold" grpId="1" nodeType="withEffect">
                                  <p:stCondLst>
                                    <p:cond delay="0"/>
                                  </p:stCondLst>
                                  <p:childTnLst>
                                    <p:animMotion origin="layout" path="M -3.61111E-6 2.96296E-6 L 0.05348 0.02338 " pathEditMode="relative" rAng="0" ptsTypes="AA">
                                      <p:cBhvr>
                                        <p:cTn id="63" dur="2000" fill="hold"/>
                                        <p:tgtEl>
                                          <p:spTgt spid="10"/>
                                        </p:tgtEl>
                                        <p:attrNameLst>
                                          <p:attrName>ppt_x</p:attrName>
                                          <p:attrName>ppt_y</p:attrName>
                                        </p:attrNameLst>
                                      </p:cBhvr>
                                      <p:rCtr x="2674" y="1157"/>
                                    </p:animMotion>
                                  </p:childTnLst>
                                </p:cTn>
                              </p:par>
                              <p:par>
                                <p:cTn id="64" presetID="42" presetClass="path" presetSubtype="0" accel="50000" decel="50000" fill="hold" grpId="1" nodeType="withEffect">
                                  <p:stCondLst>
                                    <p:cond delay="0"/>
                                  </p:stCondLst>
                                  <p:childTnLst>
                                    <p:animMotion origin="layout" path="M 4.44444E-6 -3.7037E-6 L -0.15973 0.02315 " pathEditMode="relative" rAng="0" ptsTypes="AA">
                                      <p:cBhvr>
                                        <p:cTn id="65" dur="2000" fill="hold"/>
                                        <p:tgtEl>
                                          <p:spTgt spid="11"/>
                                        </p:tgtEl>
                                        <p:attrNameLst>
                                          <p:attrName>ppt_x</p:attrName>
                                          <p:attrName>ppt_y</p:attrName>
                                        </p:attrNameLst>
                                      </p:cBhvr>
                                      <p:rCtr x="-7986" y="1157"/>
                                    </p:animMotion>
                                  </p:childTnLst>
                                </p:cTn>
                              </p:par>
                              <p:par>
                                <p:cTn id="66" presetID="42" presetClass="path" presetSubtype="0" accel="50000" decel="50000" fill="hold" grpId="1" nodeType="withEffect">
                                  <p:stCondLst>
                                    <p:cond delay="0"/>
                                  </p:stCondLst>
                                  <p:childTnLst>
                                    <p:animMotion origin="layout" path="M -1.38889E-6 -3.7037E-7 L -0.30607 0.02269 " pathEditMode="relative" rAng="0" ptsTypes="AA">
                                      <p:cBhvr>
                                        <p:cTn id="67" dur="2000" fill="hold"/>
                                        <p:tgtEl>
                                          <p:spTgt spid="12"/>
                                        </p:tgtEl>
                                        <p:attrNameLst>
                                          <p:attrName>ppt_x</p:attrName>
                                          <p:attrName>ppt_y</p:attrName>
                                        </p:attrNameLst>
                                      </p:cBhvr>
                                      <p:rCtr x="-15313" y="1134"/>
                                    </p:animMotion>
                                  </p:childTnLst>
                                </p:cTn>
                              </p:par>
                              <p:par>
                                <p:cTn id="68" presetID="42" presetClass="path" presetSubtype="0" accel="50000" decel="50000" fill="hold" grpId="1" nodeType="withEffect">
                                  <p:stCondLst>
                                    <p:cond delay="0"/>
                                  </p:stCondLst>
                                  <p:childTnLst>
                                    <p:animMotion origin="layout" path="M -4.44444E-6 1.48148E-6 L -0.06406 0.02315 " pathEditMode="relative" rAng="0" ptsTypes="AA">
                                      <p:cBhvr>
                                        <p:cTn id="69" dur="2000" fill="hold"/>
                                        <p:tgtEl>
                                          <p:spTgt spid="13"/>
                                        </p:tgtEl>
                                        <p:attrNameLst>
                                          <p:attrName>ppt_x</p:attrName>
                                          <p:attrName>ppt_y</p:attrName>
                                        </p:attrNameLst>
                                      </p:cBhvr>
                                      <p:rCtr x="-3212" y="1157"/>
                                    </p:animMotion>
                                  </p:childTnLst>
                                </p:cTn>
                              </p:par>
                              <p:par>
                                <p:cTn id="70" presetID="42" presetClass="path" presetSubtype="0" accel="50000" decel="50000" fill="hold" grpId="1" nodeType="withEffect">
                                  <p:stCondLst>
                                    <p:cond delay="0"/>
                                  </p:stCondLst>
                                  <p:childTnLst>
                                    <p:animMotion origin="layout" path="M -4.72222E-6 -2.22222E-6 L -0.06562 -0.07453 " pathEditMode="relative" rAng="0" ptsTypes="AA">
                                      <p:cBhvr>
                                        <p:cTn id="71" dur="2000" fill="hold"/>
                                        <p:tgtEl>
                                          <p:spTgt spid="14"/>
                                        </p:tgtEl>
                                        <p:attrNameLst>
                                          <p:attrName>ppt_x</p:attrName>
                                          <p:attrName>ppt_y</p:attrName>
                                        </p:attrNameLst>
                                      </p:cBhvr>
                                      <p:rCtr x="-3281" y="-3727"/>
                                    </p:animMotion>
                                  </p:childTnLst>
                                </p:cTn>
                              </p:par>
                              <p:par>
                                <p:cTn id="72" presetID="42" presetClass="path" presetSubtype="0" accel="50000" decel="50000" fill="hold" grpId="1" nodeType="withEffect">
                                  <p:stCondLst>
                                    <p:cond delay="0"/>
                                  </p:stCondLst>
                                  <p:childTnLst>
                                    <p:animMotion origin="layout" path="M -4.72222E-6 -2.22222E-6 L 0.26841 -0.07477 " pathEditMode="relative" rAng="0" ptsTypes="AA">
                                      <p:cBhvr>
                                        <p:cTn id="73" dur="2000" fill="hold"/>
                                        <p:tgtEl>
                                          <p:spTgt spid="15"/>
                                        </p:tgtEl>
                                        <p:attrNameLst>
                                          <p:attrName>ppt_x</p:attrName>
                                          <p:attrName>ppt_y</p:attrName>
                                        </p:attrNameLst>
                                      </p:cBhvr>
                                      <p:rCtr x="13420" y="-3750"/>
                                    </p:animMotion>
                                  </p:childTnLst>
                                </p:cTn>
                              </p:par>
                              <p:par>
                                <p:cTn id="74" presetID="42" presetClass="path" presetSubtype="0" accel="50000" decel="50000" fill="hold" grpId="1" nodeType="withEffect">
                                  <p:stCondLst>
                                    <p:cond delay="0"/>
                                  </p:stCondLst>
                                  <p:childTnLst>
                                    <p:animMotion origin="layout" path="M 2.77778E-6 -2.22222E-6 L -0.41007 0.02292 " pathEditMode="relative" rAng="0" ptsTypes="AA">
                                      <p:cBhvr>
                                        <p:cTn id="75" dur="2000" fill="hold"/>
                                        <p:tgtEl>
                                          <p:spTgt spid="16"/>
                                        </p:tgtEl>
                                        <p:attrNameLst>
                                          <p:attrName>ppt_x</p:attrName>
                                          <p:attrName>ppt_y</p:attrName>
                                        </p:attrNameLst>
                                      </p:cBhvr>
                                      <p:rCtr x="-20503" y="1134"/>
                                    </p:animMotion>
                                  </p:childTnLst>
                                </p:cTn>
                              </p:par>
                              <p:par>
                                <p:cTn id="76" presetID="42" presetClass="path" presetSubtype="0" accel="50000" decel="50000" fill="hold" grpId="1" nodeType="withEffect">
                                  <p:stCondLst>
                                    <p:cond delay="0"/>
                                  </p:stCondLst>
                                  <p:childTnLst>
                                    <p:animMotion origin="layout" path="M 8.33333E-7 -3.33333E-6 L 0.44236 -0.07592 " pathEditMode="relative" rAng="0" ptsTypes="AA">
                                      <p:cBhvr>
                                        <p:cTn id="77" dur="2000" fill="hold"/>
                                        <p:tgtEl>
                                          <p:spTgt spid="17"/>
                                        </p:tgtEl>
                                        <p:attrNameLst>
                                          <p:attrName>ppt_x</p:attrName>
                                          <p:attrName>ppt_y</p:attrName>
                                        </p:attrNameLst>
                                      </p:cBhvr>
                                      <p:rCtr x="22118" y="-3796"/>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0" presetClass="exit" presetSubtype="0" fill="hold" grpId="1" nodeType="withEffect">
                                  <p:stCondLst>
                                    <p:cond delay="0"/>
                                  </p:stCondLst>
                                  <p:childTnLst>
                                    <p:set>
                                      <p:cBhvr>
                                        <p:cTn id="82" dur="1" fill="hold">
                                          <p:stCondLst>
                                            <p:cond delay="999"/>
                                          </p:stCondLst>
                                        </p:cTn>
                                        <p:tgtEl>
                                          <p:spTgt spid="3"/>
                                        </p:tgtEl>
                                        <p:attrNameLst>
                                          <p:attrName>style.visibility</p:attrName>
                                        </p:attrNameLst>
                                      </p:cBhvr>
                                      <p:to>
                                        <p:strVal val="hidden"/>
                                      </p:to>
                                    </p:set>
                                    <p:animEffect transition="out" filter="dissolve">
                                      <p:cBhvr>
                                        <p:cTn id="83" dur="1000">
                                          <p:stCondLst>
                                            <p:cond delay="0"/>
                                          </p:stCondLst>
                                        </p:cTn>
                                        <p:tgtEl>
                                          <p:spTgt spid="3"/>
                                        </p:tgtEl>
                                      </p:cBhvr>
                                    </p:animEffect>
                                    <p:anim to="" calcmode="lin" valueType="num">
                                      <p:cBhvr>
                                        <p:cTn id="84"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85"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250"/>
                                        <p:tgtEl>
                                          <p:spTgt spid="4"/>
                                        </p:tgtEl>
                                      </p:cBhvr>
                                    </p:animEffect>
                                  </p:childTnLst>
                                </p:cTn>
                              </p:par>
                              <p:par>
                                <p:cTn id="90" presetID="10" presetClass="exit" presetSubtype="0" fill="hold" grpId="2"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22" presetClass="entr" presetSubtype="8" fill="hold" grpId="0" nodeType="withEffect">
                                  <p:stCondLst>
                                    <p:cond delay="250"/>
                                  </p:stCondLst>
                                  <p:childTnLst>
                                    <p:set>
                                      <p:cBhvr>
                                        <p:cTn id="127" dur="1" fill="hold">
                                          <p:stCondLst>
                                            <p:cond delay="0"/>
                                          </p:stCondLst>
                                        </p:cTn>
                                        <p:tgtEl>
                                          <p:spTgt spid="5"/>
                                        </p:tgtEl>
                                        <p:attrNameLst>
                                          <p:attrName>style.visibility</p:attrName>
                                        </p:attrNameLst>
                                      </p:cBhvr>
                                      <p:to>
                                        <p:strVal val="visible"/>
                                      </p:to>
                                    </p:set>
                                    <p:animEffect transition="in" filter="wipe(left)">
                                      <p:cBhvr>
                                        <p:cTn id="1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4" grpId="0"/>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04067-7F42-4B75-8DFD-2F177067E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5">
            <a:extLst>
              <a:ext uri="{FF2B5EF4-FFF2-40B4-BE49-F238E27FC236}">
                <a16:creationId xmlns:a16="http://schemas.microsoft.com/office/drawing/2014/main" id="{6A8B0D6E-9249-4038-9660-8DADA6031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4731" y="-1"/>
            <a:ext cx="3689269" cy="2879679"/>
          </a:xfrm>
          <a:prstGeom prst="rect">
            <a:avLst/>
          </a:prstGeom>
        </p:spPr>
      </p:pic>
      <p:pic>
        <p:nvPicPr>
          <p:cNvPr id="9" name="Picture 8">
            <a:extLst>
              <a:ext uri="{FF2B5EF4-FFF2-40B4-BE49-F238E27FC236}">
                <a16:creationId xmlns:a16="http://schemas.microsoft.com/office/drawing/2014/main" id="{C8D6BCF3-7D48-4571-AA16-9A9FBBE74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8254"/>
            <a:ext cx="5773003" cy="7216254"/>
          </a:xfrm>
          <a:prstGeom prst="rect">
            <a:avLst/>
          </a:prstGeom>
        </p:spPr>
      </p:pic>
      <p:pic>
        <p:nvPicPr>
          <p:cNvPr id="11" name="Picture 10">
            <a:extLst>
              <a:ext uri="{FF2B5EF4-FFF2-40B4-BE49-F238E27FC236}">
                <a16:creationId xmlns:a16="http://schemas.microsoft.com/office/drawing/2014/main" id="{F162A787-B213-45FD-855E-7EFE1BD9CEA1}"/>
              </a:ext>
            </a:extLst>
          </p:cNvPr>
          <p:cNvPicPr>
            <a:picLocks noChangeAspect="1"/>
          </p:cNvPicPr>
          <p:nvPr/>
        </p:nvPicPr>
        <p:blipFill rotWithShape="1">
          <a:blip r:embed="rId6">
            <a:extLst>
              <a:ext uri="{28A0092B-C50C-407E-A947-70E740481C1C}">
                <a14:useLocalDpi xmlns:a14="http://schemas.microsoft.com/office/drawing/2010/main" val="0"/>
              </a:ext>
            </a:extLst>
          </a:blip>
          <a:srcRect l="40721" r="14883"/>
          <a:stretch/>
        </p:blipFill>
        <p:spPr>
          <a:xfrm>
            <a:off x="5390866" y="2838734"/>
            <a:ext cx="3753134" cy="4019266"/>
          </a:xfrm>
          <a:prstGeom prst="rect">
            <a:avLst/>
          </a:prstGeom>
        </p:spPr>
      </p:pic>
      <p:pic>
        <p:nvPicPr>
          <p:cNvPr id="13" name="Picture 12">
            <a:extLst>
              <a:ext uri="{FF2B5EF4-FFF2-40B4-BE49-F238E27FC236}">
                <a16:creationId xmlns:a16="http://schemas.microsoft.com/office/drawing/2014/main" id="{3CC8D9C1-F5A2-4DEE-B281-D342FADC6D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A89214AD-5422-43B6-B412-BA145CFA53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16" y="2516201"/>
            <a:ext cx="8678779" cy="3878153"/>
          </a:xfrm>
          <a:prstGeom prst="rect">
            <a:avLst/>
          </a:prstGeom>
        </p:spPr>
      </p:pic>
    </p:spTree>
    <p:extLst>
      <p:ext uri="{BB962C8B-B14F-4D97-AF65-F5344CB8AC3E}">
        <p14:creationId xmlns:p14="http://schemas.microsoft.com/office/powerpoint/2010/main" val="9914976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E4810E-9884-494A-8ECE-B6860AE71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6858002"/>
          </a:xfrm>
          <a:prstGeom prst="rect">
            <a:avLst/>
          </a:prstGeom>
        </p:spPr>
      </p:pic>
    </p:spTree>
    <p:extLst>
      <p:ext uri="{BB962C8B-B14F-4D97-AF65-F5344CB8AC3E}">
        <p14:creationId xmlns:p14="http://schemas.microsoft.com/office/powerpoint/2010/main" val="1268714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7E718-2668-4A43-9E68-178191FD2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3">
            <a:extLst>
              <a:ext uri="{FF2B5EF4-FFF2-40B4-BE49-F238E27FC236}">
                <a16:creationId xmlns:a16="http://schemas.microsoft.com/office/drawing/2014/main" id="{358339F4-F82A-4D2C-95C8-1D87BBD23FBB}"/>
              </a:ext>
            </a:extLst>
          </p:cNvPr>
          <p:cNvSpPr/>
          <p:nvPr/>
        </p:nvSpPr>
        <p:spPr>
          <a:xfrm>
            <a:off x="303414" y="392543"/>
            <a:ext cx="5218770" cy="1200329"/>
          </a:xfrm>
          <a:prstGeom prst="rect">
            <a:avLst/>
          </a:prstGeom>
        </p:spPr>
        <p:txBody>
          <a:bodyPr wrap="square">
            <a:spAutoFit/>
          </a:bodyPr>
          <a:lstStyle/>
          <a:p>
            <a:pPr>
              <a:spcBef>
                <a:spcPts val="0"/>
              </a:spcBef>
              <a:spcAft>
                <a:spcPts val="0"/>
              </a:spcAft>
            </a:pPr>
            <a:r>
              <a:rPr lang="en-US" sz="2400" b="1" dirty="0">
                <a:solidFill>
                  <a:schemeClr val="bg1"/>
                </a:solidFill>
              </a:rPr>
              <a:t>Decommissioned</a:t>
            </a:r>
            <a:r>
              <a:rPr lang="en-US" sz="2400" dirty="0">
                <a:solidFill>
                  <a:schemeClr val="bg1"/>
                </a:solidFill>
              </a:rPr>
              <a:t>‎: ‎23 March 2007</a:t>
            </a:r>
          </a:p>
          <a:p>
            <a:pPr>
              <a:spcBef>
                <a:spcPts val="0"/>
              </a:spcBef>
              <a:spcAft>
                <a:spcPts val="0"/>
              </a:spcAft>
            </a:pPr>
            <a:r>
              <a:rPr lang="en-US" sz="2400" b="1" dirty="0">
                <a:solidFill>
                  <a:schemeClr val="bg1"/>
                </a:solidFill>
              </a:rPr>
              <a:t>Aircraft carried</a:t>
            </a:r>
            <a:r>
              <a:rPr lang="en-US" sz="2400" dirty="0">
                <a:solidFill>
                  <a:schemeClr val="bg1"/>
                </a:solidFill>
              </a:rPr>
              <a:t>‎: ‎80+</a:t>
            </a:r>
          </a:p>
          <a:p>
            <a:pPr>
              <a:spcBef>
                <a:spcPts val="0"/>
              </a:spcBef>
              <a:spcAft>
                <a:spcPts val="0"/>
              </a:spcAft>
            </a:pPr>
            <a:r>
              <a:rPr lang="en-US" sz="2400" b="1" dirty="0">
                <a:solidFill>
                  <a:schemeClr val="bg1"/>
                </a:solidFill>
              </a:rPr>
              <a:t>Commissioned</a:t>
            </a:r>
            <a:r>
              <a:rPr lang="en-US" sz="2400" dirty="0">
                <a:solidFill>
                  <a:schemeClr val="bg1"/>
                </a:solidFill>
              </a:rPr>
              <a:t>‎: ‎7 September 1968</a:t>
            </a:r>
          </a:p>
        </p:txBody>
      </p:sp>
      <p:pic>
        <p:nvPicPr>
          <p:cNvPr id="5" name="Picture 4">
            <a:extLst>
              <a:ext uri="{FF2B5EF4-FFF2-40B4-BE49-F238E27FC236}">
                <a16:creationId xmlns:a16="http://schemas.microsoft.com/office/drawing/2014/main" id="{92ED1B33-5C88-4AFB-B04B-E86E17027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54755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FB729-966E-4218-AF8B-B1CA38ACF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09" y="-526471"/>
            <a:ext cx="10086109" cy="7466084"/>
          </a:xfrm>
          <a:prstGeom prst="rect">
            <a:avLst/>
          </a:prstGeom>
        </p:spPr>
      </p:pic>
    </p:spTree>
    <p:extLst>
      <p:ext uri="{BB962C8B-B14F-4D97-AF65-F5344CB8AC3E}">
        <p14:creationId xmlns:p14="http://schemas.microsoft.com/office/powerpoint/2010/main" val="28590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5005B3-7826-4FC6-A502-61393059A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C4366B70-C4F4-42A0-911B-C3D9BD6A6AB1}"/>
              </a:ext>
            </a:extLst>
          </p:cNvPr>
          <p:cNvSpPr txBox="1">
            <a:spLocks noChangeArrowheads="1"/>
          </p:cNvSpPr>
          <p:nvPr/>
        </p:nvSpPr>
        <p:spPr bwMode="auto">
          <a:xfrm>
            <a:off x="2952207" y="2945033"/>
            <a:ext cx="2795126" cy="153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Caroline Kennedy</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FCA1DF4-CF56-49E3-96C9-DA71121996A9}"/>
              </a:ext>
            </a:extLst>
          </p:cNvPr>
          <p:cNvSpPr txBox="1">
            <a:spLocks noChangeArrowheads="1"/>
          </p:cNvSpPr>
          <p:nvPr/>
        </p:nvSpPr>
        <p:spPr bwMode="auto">
          <a:xfrm>
            <a:off x="4389445" y="4621433"/>
            <a:ext cx="2954783" cy="153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John F. Kennedy Jr.</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062609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8FEC0-753F-456D-B78E-4A4E7DF81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4" y="0"/>
            <a:ext cx="11011437" cy="6858000"/>
          </a:xfrm>
          <a:prstGeom prst="rect">
            <a:avLst/>
          </a:prstGeom>
        </p:spPr>
      </p:pic>
    </p:spTree>
    <p:extLst>
      <p:ext uri="{BB962C8B-B14F-4D97-AF65-F5344CB8AC3E}">
        <p14:creationId xmlns:p14="http://schemas.microsoft.com/office/powerpoint/2010/main" val="393180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6B964-2C4C-4270-B46E-A2CB0442B9F1}"/>
              </a:ext>
            </a:extLst>
          </p:cNvPr>
          <p:cNvPicPr>
            <a:picLocks noChangeAspect="1"/>
          </p:cNvPicPr>
          <p:nvPr/>
        </p:nvPicPr>
        <p:blipFill rotWithShape="1">
          <a:blip r:embed="rId2">
            <a:extLst>
              <a:ext uri="{28A0092B-C50C-407E-A947-70E740481C1C}">
                <a14:useLocalDpi xmlns:a14="http://schemas.microsoft.com/office/drawing/2010/main" val="0"/>
              </a:ext>
            </a:extLst>
          </a:blip>
          <a:srcRect r="22360"/>
          <a:stretch/>
        </p:blipFill>
        <p:spPr>
          <a:xfrm>
            <a:off x="-327546" y="0"/>
            <a:ext cx="9471546" cy="6858000"/>
          </a:xfrm>
          <a:prstGeom prst="rect">
            <a:avLst/>
          </a:prstGeom>
        </p:spPr>
      </p:pic>
      <p:sp>
        <p:nvSpPr>
          <p:cNvPr id="4" name="Rectangle 2">
            <a:extLst>
              <a:ext uri="{FF2B5EF4-FFF2-40B4-BE49-F238E27FC236}">
                <a16:creationId xmlns:a16="http://schemas.microsoft.com/office/drawing/2014/main" id="{9CE2CC15-2719-4CB0-8F9D-55B57F964C49}"/>
              </a:ext>
            </a:extLst>
          </p:cNvPr>
          <p:cNvSpPr txBox="1">
            <a:spLocks noChangeArrowheads="1"/>
          </p:cNvSpPr>
          <p:nvPr/>
        </p:nvSpPr>
        <p:spPr bwMode="auto">
          <a:xfrm>
            <a:off x="854536" y="5127218"/>
            <a:ext cx="362954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Frank Sinatra</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9800655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539E1E-5A2F-49B9-A553-6DF02C3014EF}"/>
              </a:ext>
            </a:extLst>
          </p:cNvPr>
          <p:cNvSpPr txBox="1">
            <a:spLocks/>
          </p:cNvSpPr>
          <p:nvPr/>
        </p:nvSpPr>
        <p:spPr>
          <a:xfrm>
            <a:off x="865908" y="2806261"/>
            <a:ext cx="4326202" cy="6957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rights of every man</a:t>
            </a:r>
          </a:p>
        </p:txBody>
      </p:sp>
      <p:sp>
        <p:nvSpPr>
          <p:cNvPr id="3074" name="Rectangle 2"/>
          <p:cNvSpPr>
            <a:spLocks noGrp="1" noChangeArrowheads="1"/>
          </p:cNvSpPr>
          <p:nvPr>
            <p:ph type="title"/>
          </p:nvPr>
        </p:nvSpPr>
        <p:spPr>
          <a:xfrm>
            <a:off x="457200" y="294734"/>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nation was founded by men               of many nations and backgrounds.                It was founded on the principle that all men are created equal, and that the rights of every man are diminished when the rights of one man are threatened ... It ought to be possible,    in short, for every American to enjoy the privileges of being American without regard to his race or his color.”</a:t>
            </a:r>
          </a:p>
        </p:txBody>
      </p:sp>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C276D2-8AC6-494A-B133-411371669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329488"/>
          </a:xfrm>
          <a:prstGeom prst="rect">
            <a:avLst/>
          </a:prstGeom>
        </p:spPr>
      </p:pic>
      <p:sp>
        <p:nvSpPr>
          <p:cNvPr id="3" name="Rectangle 2">
            <a:extLst>
              <a:ext uri="{FF2B5EF4-FFF2-40B4-BE49-F238E27FC236}">
                <a16:creationId xmlns:a16="http://schemas.microsoft.com/office/drawing/2014/main" id="{A10EC8A0-B183-44ED-B17E-09D067AAC902}"/>
              </a:ext>
            </a:extLst>
          </p:cNvPr>
          <p:cNvSpPr txBox="1">
            <a:spLocks noChangeArrowheads="1"/>
          </p:cNvSpPr>
          <p:nvPr/>
        </p:nvSpPr>
        <p:spPr bwMode="auto">
          <a:xfrm>
            <a:off x="144532" y="3915783"/>
            <a:ext cx="2383516" cy="130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Lyndon Johnson</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3E737E2-FE49-4BA3-B862-7A64D3B6360D}"/>
              </a:ext>
            </a:extLst>
          </p:cNvPr>
          <p:cNvSpPr txBox="1">
            <a:spLocks noChangeArrowheads="1"/>
          </p:cNvSpPr>
          <p:nvPr/>
        </p:nvSpPr>
        <p:spPr bwMode="auto">
          <a:xfrm>
            <a:off x="574838" y="2663717"/>
            <a:ext cx="445974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Eleanor Roosevelt</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DC92854-318A-4701-9226-8D1B9A2DC90A}"/>
              </a:ext>
            </a:extLst>
          </p:cNvPr>
          <p:cNvSpPr txBox="1">
            <a:spLocks noChangeArrowheads="1"/>
          </p:cNvSpPr>
          <p:nvPr/>
        </p:nvSpPr>
        <p:spPr bwMode="auto">
          <a:xfrm>
            <a:off x="5433466" y="4459472"/>
            <a:ext cx="1947134" cy="135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Bob Hope</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7874FCA-51BC-4DDD-8345-749E39A20059}"/>
              </a:ext>
            </a:extLst>
          </p:cNvPr>
          <p:cNvSpPr txBox="1">
            <a:spLocks noChangeArrowheads="1"/>
          </p:cNvSpPr>
          <p:nvPr/>
        </p:nvSpPr>
        <p:spPr bwMode="auto">
          <a:xfrm>
            <a:off x="6217921" y="2248348"/>
            <a:ext cx="2795126" cy="153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Stuart Symington</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83264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6F4B7-8337-4B9D-8A92-E8FF3AEC1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C56F0A4D-1D48-492D-8194-4FC70B05558D}"/>
              </a:ext>
            </a:extLst>
          </p:cNvPr>
          <p:cNvSpPr txBox="1">
            <a:spLocks noChangeArrowheads="1"/>
          </p:cNvSpPr>
          <p:nvPr/>
        </p:nvSpPr>
        <p:spPr bwMode="auto">
          <a:xfrm>
            <a:off x="4466492" y="2039815"/>
            <a:ext cx="2426676" cy="13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Marilyn</a:t>
            </a:r>
          </a:p>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Monroe</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9140A25-5902-4BD2-AFE7-6D9EC0BF4792}"/>
              </a:ext>
            </a:extLst>
          </p:cNvPr>
          <p:cNvSpPr txBox="1">
            <a:spLocks noChangeArrowheads="1"/>
          </p:cNvSpPr>
          <p:nvPr/>
        </p:nvSpPr>
        <p:spPr bwMode="auto">
          <a:xfrm>
            <a:off x="6717324" y="2033954"/>
            <a:ext cx="2426676" cy="13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Mary Meyer</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4521BD2-BE0E-4362-84F7-7928713D7FED}"/>
              </a:ext>
            </a:extLst>
          </p:cNvPr>
          <p:cNvSpPr txBox="1">
            <a:spLocks noChangeArrowheads="1"/>
          </p:cNvSpPr>
          <p:nvPr/>
        </p:nvSpPr>
        <p:spPr bwMode="auto">
          <a:xfrm>
            <a:off x="4513384" y="5339861"/>
            <a:ext cx="2426676" cy="13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Judith Exner</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C26DDB7-BA6A-494A-8EA2-ADC4C73034A6}"/>
              </a:ext>
            </a:extLst>
          </p:cNvPr>
          <p:cNvSpPr txBox="1">
            <a:spLocks noChangeArrowheads="1"/>
          </p:cNvSpPr>
          <p:nvPr/>
        </p:nvSpPr>
        <p:spPr bwMode="auto">
          <a:xfrm>
            <a:off x="6717324" y="5322276"/>
            <a:ext cx="2426676" cy="13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Marlene Dietrich</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0316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AAA7C-E8FF-4922-AF85-1F0218512243}"/>
              </a:ext>
            </a:extLst>
          </p:cNvPr>
          <p:cNvPicPr>
            <a:picLocks noChangeAspect="1"/>
          </p:cNvPicPr>
          <p:nvPr/>
        </p:nvPicPr>
        <p:blipFill rotWithShape="1">
          <a:blip r:embed="rId3">
            <a:extLst>
              <a:ext uri="{28A0092B-C50C-407E-A947-70E740481C1C}">
                <a14:useLocalDpi xmlns:a14="http://schemas.microsoft.com/office/drawing/2010/main" val="0"/>
              </a:ext>
            </a:extLst>
          </a:blip>
          <a:srcRect l="7218" t="9024" r="7220" b="9592"/>
          <a:stretch/>
        </p:blipFill>
        <p:spPr>
          <a:xfrm>
            <a:off x="0" y="-1"/>
            <a:ext cx="9144000" cy="6958013"/>
          </a:xfrm>
          <a:prstGeom prst="rect">
            <a:avLst/>
          </a:prstGeom>
        </p:spPr>
      </p:pic>
      <p:sp>
        <p:nvSpPr>
          <p:cNvPr id="7" name="Rectangle 2">
            <a:extLst>
              <a:ext uri="{FF2B5EF4-FFF2-40B4-BE49-F238E27FC236}">
                <a16:creationId xmlns:a16="http://schemas.microsoft.com/office/drawing/2014/main" id="{AF624AFF-B245-417F-A1BB-B34D10C94779}"/>
              </a:ext>
            </a:extLst>
          </p:cNvPr>
          <p:cNvSpPr>
            <a:spLocks noGrp="1" noChangeArrowheads="1"/>
          </p:cNvSpPr>
          <p:nvPr>
            <p:ph type="title"/>
          </p:nvPr>
        </p:nvSpPr>
        <p:spPr>
          <a:xfrm>
            <a:off x="266130" y="286603"/>
            <a:ext cx="3937379" cy="2920621"/>
          </a:xfrm>
          <a:solidFill>
            <a:srgbClr val="583E31"/>
          </a:solidFill>
        </p:spPr>
        <p:txBody>
          <a:bodyPr>
            <a:scene3d>
              <a:camera prst="orthographicFront"/>
              <a:lightRig rig="flat" dir="t"/>
            </a:scene3d>
            <a:sp3d extrusionH="57150" prstMaterial="plastic">
              <a:bevelT w="38100" h="38100"/>
            </a:sp3d>
          </a:bodyPr>
          <a:lstStyle/>
          <a:p>
            <a:pPr lvl="0" algn="l" eaLnBrk="1" hangingPunct="1"/>
            <a:r>
              <a:rPr lang="en-US" sz="2750" b="1" kern="1200" dirty="0">
                <a:solidFill>
                  <a:srgbClr val="FFFFFF"/>
                </a:solidFill>
                <a:latin typeface="Arial" charset="0"/>
                <a:ea typeface="+mn-ea"/>
                <a:cs typeface="+mn-cs"/>
              </a:rPr>
              <a:t>“A nation that is afraid to let its people judge truth and falsehood in an open market is a nation that is afraid of its people.”</a:t>
            </a:r>
          </a:p>
        </p:txBody>
      </p:sp>
    </p:spTree>
    <p:extLst>
      <p:ext uri="{BB962C8B-B14F-4D97-AF65-F5344CB8AC3E}">
        <p14:creationId xmlns:p14="http://schemas.microsoft.com/office/powerpoint/2010/main" val="1765966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A61C1-E0B1-45A3-981A-47AD56347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Picture 2">
            <a:extLst>
              <a:ext uri="{FF2B5EF4-FFF2-40B4-BE49-F238E27FC236}">
                <a16:creationId xmlns:a16="http://schemas.microsoft.com/office/drawing/2014/main" id="{D7811426-F5DB-4E7F-9F39-31F4701C7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31" y="-1"/>
            <a:ext cx="3689269" cy="2879679"/>
          </a:xfrm>
          <a:prstGeom prst="rect">
            <a:avLst/>
          </a:prstGeom>
        </p:spPr>
      </p:pic>
      <p:pic>
        <p:nvPicPr>
          <p:cNvPr id="4" name="Picture 3">
            <a:extLst>
              <a:ext uri="{FF2B5EF4-FFF2-40B4-BE49-F238E27FC236}">
                <a16:creationId xmlns:a16="http://schemas.microsoft.com/office/drawing/2014/main" id="{0E030575-D95A-4186-B4E6-80E6801BD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254"/>
            <a:ext cx="5773003" cy="7216254"/>
          </a:xfrm>
          <a:prstGeom prst="rect">
            <a:avLst/>
          </a:prstGeom>
        </p:spPr>
      </p:pic>
      <p:pic>
        <p:nvPicPr>
          <p:cNvPr id="5" name="Picture 4">
            <a:extLst>
              <a:ext uri="{FF2B5EF4-FFF2-40B4-BE49-F238E27FC236}">
                <a16:creationId xmlns:a16="http://schemas.microsoft.com/office/drawing/2014/main" id="{482F4519-B8AB-432A-AD0E-247EAEF0DE06}"/>
              </a:ext>
            </a:extLst>
          </p:cNvPr>
          <p:cNvPicPr>
            <a:picLocks noChangeAspect="1"/>
          </p:cNvPicPr>
          <p:nvPr/>
        </p:nvPicPr>
        <p:blipFill rotWithShape="1">
          <a:blip r:embed="rId5">
            <a:extLst>
              <a:ext uri="{28A0092B-C50C-407E-A947-70E740481C1C}">
                <a14:useLocalDpi xmlns:a14="http://schemas.microsoft.com/office/drawing/2010/main" val="0"/>
              </a:ext>
            </a:extLst>
          </a:blip>
          <a:srcRect l="40721" r="14883"/>
          <a:stretch/>
        </p:blipFill>
        <p:spPr>
          <a:xfrm>
            <a:off x="5390866" y="2838734"/>
            <a:ext cx="3753134" cy="4019266"/>
          </a:xfrm>
          <a:prstGeom prst="rect">
            <a:avLst/>
          </a:prstGeom>
        </p:spPr>
      </p:pic>
      <p:pic>
        <p:nvPicPr>
          <p:cNvPr id="6" name="Picture 5">
            <a:extLst>
              <a:ext uri="{FF2B5EF4-FFF2-40B4-BE49-F238E27FC236}">
                <a16:creationId xmlns:a16="http://schemas.microsoft.com/office/drawing/2014/main" id="{7AEEFEB9-5210-4252-877F-06F4D1BDE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FBFA8933-FB9A-467A-BE51-132004DC5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16" y="2516201"/>
            <a:ext cx="8678779" cy="3878153"/>
          </a:xfrm>
          <a:prstGeom prst="rect">
            <a:avLst/>
          </a:prstGeom>
        </p:spPr>
      </p:pic>
      <p:pic>
        <p:nvPicPr>
          <p:cNvPr id="8" name="Picture 7">
            <a:extLst>
              <a:ext uri="{FF2B5EF4-FFF2-40B4-BE49-F238E27FC236}">
                <a16:creationId xmlns:a16="http://schemas.microsoft.com/office/drawing/2014/main" id="{7C3025C8-6C4A-48BC-9D2F-2B6D61CD1B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
            <a:ext cx="9144000" cy="6858002"/>
          </a:xfrm>
          <a:prstGeom prst="rect">
            <a:avLst/>
          </a:prstGeom>
        </p:spPr>
      </p:pic>
      <p:pic>
        <p:nvPicPr>
          <p:cNvPr id="9" name="Picture 8">
            <a:extLst>
              <a:ext uri="{FF2B5EF4-FFF2-40B4-BE49-F238E27FC236}">
                <a16:creationId xmlns:a16="http://schemas.microsoft.com/office/drawing/2014/main" id="{8D4152A8-3F8E-4878-96D4-639FDF1036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8" name="Picture 17">
            <a:extLst>
              <a:ext uri="{FF2B5EF4-FFF2-40B4-BE49-F238E27FC236}">
                <a16:creationId xmlns:a16="http://schemas.microsoft.com/office/drawing/2014/main" id="{FC63D1F5-2C09-4A4D-A527-F8F88CC88B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9B799D22-3F70-44B1-85E6-2DAF0B9019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109" y="-526471"/>
            <a:ext cx="10086109" cy="7466084"/>
          </a:xfrm>
          <a:prstGeom prst="rect">
            <a:avLst/>
          </a:prstGeom>
        </p:spPr>
      </p:pic>
      <p:pic>
        <p:nvPicPr>
          <p:cNvPr id="12" name="Picture 11">
            <a:extLst>
              <a:ext uri="{FF2B5EF4-FFF2-40B4-BE49-F238E27FC236}">
                <a16:creationId xmlns:a16="http://schemas.microsoft.com/office/drawing/2014/main" id="{3BEE1DE8-259A-4C53-AB44-680747E819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3834" y="0"/>
            <a:ext cx="11011437" cy="6858000"/>
          </a:xfrm>
          <a:prstGeom prst="rect">
            <a:avLst/>
          </a:prstGeom>
        </p:spPr>
      </p:pic>
      <p:pic>
        <p:nvPicPr>
          <p:cNvPr id="13" name="Picture 12">
            <a:extLst>
              <a:ext uri="{FF2B5EF4-FFF2-40B4-BE49-F238E27FC236}">
                <a16:creationId xmlns:a16="http://schemas.microsoft.com/office/drawing/2014/main" id="{EDA10ED1-D9CE-4AB1-BB8B-0F59FAAB72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546" y="0"/>
            <a:ext cx="12199326" cy="6858000"/>
          </a:xfrm>
          <a:prstGeom prst="rect">
            <a:avLst/>
          </a:prstGeom>
        </p:spPr>
      </p:pic>
      <p:pic>
        <p:nvPicPr>
          <p:cNvPr id="14" name="Picture 13">
            <a:extLst>
              <a:ext uri="{FF2B5EF4-FFF2-40B4-BE49-F238E27FC236}">
                <a16:creationId xmlns:a16="http://schemas.microsoft.com/office/drawing/2014/main" id="{EE447830-40D1-4DE8-BE03-6BC5C300A9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7329488"/>
          </a:xfrm>
          <a:prstGeom prst="rect">
            <a:avLst/>
          </a:prstGeom>
        </p:spPr>
      </p:pic>
      <p:pic>
        <p:nvPicPr>
          <p:cNvPr id="11" name="Picture 10">
            <a:extLst>
              <a:ext uri="{FF2B5EF4-FFF2-40B4-BE49-F238E27FC236}">
                <a16:creationId xmlns:a16="http://schemas.microsoft.com/office/drawing/2014/main" id="{5FB920FC-2777-46EA-9A87-41969C55C9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39ADA1EB-8D68-413C-8D4A-2ED118D32C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10008E58-B2A3-4A79-84A3-7BC1AB2A8682}"/>
              </a:ext>
            </a:extLst>
          </p:cNvPr>
          <p:cNvPicPr>
            <a:picLocks noChangeAspect="1"/>
          </p:cNvPicPr>
          <p:nvPr/>
        </p:nvPicPr>
        <p:blipFill rotWithShape="1">
          <a:blip r:embed="rId17">
            <a:extLst>
              <a:ext uri="{28A0092B-C50C-407E-A947-70E740481C1C}">
                <a14:useLocalDpi xmlns:a14="http://schemas.microsoft.com/office/drawing/2010/main" val="0"/>
              </a:ext>
            </a:extLst>
          </a:blip>
          <a:srcRect l="7218" t="9024" r="7220" b="9592"/>
          <a:stretch/>
        </p:blipFill>
        <p:spPr>
          <a:xfrm>
            <a:off x="0" y="-1"/>
            <a:ext cx="9144000" cy="6958013"/>
          </a:xfrm>
          <a:prstGeom prst="rect">
            <a:avLst/>
          </a:prstGeom>
        </p:spPr>
      </p:pic>
      <p:pic>
        <p:nvPicPr>
          <p:cNvPr id="17" name="Picture 16">
            <a:extLst>
              <a:ext uri="{FF2B5EF4-FFF2-40B4-BE49-F238E27FC236}">
                <a16:creationId xmlns:a16="http://schemas.microsoft.com/office/drawing/2014/main" id="{57DB0985-7547-4F63-851C-E844D224FC3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8662"/>
            <a:ext cx="9144000" cy="6970935"/>
          </a:xfrm>
          <a:prstGeom prst="rect">
            <a:avLst/>
          </a:prstGeom>
        </p:spPr>
      </p:pic>
    </p:spTree>
    <p:extLst>
      <p:ext uri="{BB962C8B-B14F-4D97-AF65-F5344CB8AC3E}">
        <p14:creationId xmlns:p14="http://schemas.microsoft.com/office/powerpoint/2010/main" val="22672206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A082C-43DE-4E15-A60C-D54C1BA49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8450" y="0"/>
            <a:ext cx="2495551" cy="1871662"/>
          </a:xfrm>
          <a:prstGeom prst="rect">
            <a:avLst/>
          </a:prstGeom>
        </p:spPr>
      </p:pic>
      <p:pic>
        <p:nvPicPr>
          <p:cNvPr id="5" name="Picture 4">
            <a:extLst>
              <a:ext uri="{FF2B5EF4-FFF2-40B4-BE49-F238E27FC236}">
                <a16:creationId xmlns:a16="http://schemas.microsoft.com/office/drawing/2014/main" id="{5584BF7D-FFD8-4215-9B3B-FDB7B6AA7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063" y="0"/>
            <a:ext cx="1673437" cy="1306211"/>
          </a:xfrm>
          <a:prstGeom prst="rect">
            <a:avLst/>
          </a:prstGeom>
        </p:spPr>
      </p:pic>
      <p:pic>
        <p:nvPicPr>
          <p:cNvPr id="6" name="Picture 5">
            <a:extLst>
              <a:ext uri="{FF2B5EF4-FFF2-40B4-BE49-F238E27FC236}">
                <a16:creationId xmlns:a16="http://schemas.microsoft.com/office/drawing/2014/main" id="{C1DCBBB7-1685-46BB-ABA8-9F48A8E10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960" y="1324575"/>
            <a:ext cx="1378740" cy="1723425"/>
          </a:xfrm>
          <a:prstGeom prst="rect">
            <a:avLst/>
          </a:prstGeom>
        </p:spPr>
      </p:pic>
      <p:pic>
        <p:nvPicPr>
          <p:cNvPr id="7" name="Picture 6">
            <a:extLst>
              <a:ext uri="{FF2B5EF4-FFF2-40B4-BE49-F238E27FC236}">
                <a16:creationId xmlns:a16="http://schemas.microsoft.com/office/drawing/2014/main" id="{F7D37487-A501-424C-A40E-5E6A2B9DDE4C}"/>
              </a:ext>
            </a:extLst>
          </p:cNvPr>
          <p:cNvPicPr>
            <a:picLocks noChangeAspect="1"/>
          </p:cNvPicPr>
          <p:nvPr/>
        </p:nvPicPr>
        <p:blipFill rotWithShape="1">
          <a:blip r:embed="rId5">
            <a:extLst>
              <a:ext uri="{28A0092B-C50C-407E-A947-70E740481C1C}">
                <a14:useLocalDpi xmlns:a14="http://schemas.microsoft.com/office/drawing/2010/main" val="0"/>
              </a:ext>
            </a:extLst>
          </a:blip>
          <a:srcRect l="40721" r="14883"/>
          <a:stretch/>
        </p:blipFill>
        <p:spPr>
          <a:xfrm>
            <a:off x="6154253" y="1809750"/>
            <a:ext cx="1162366" cy="1244789"/>
          </a:xfrm>
          <a:prstGeom prst="rect">
            <a:avLst/>
          </a:prstGeom>
        </p:spPr>
      </p:pic>
      <p:pic>
        <p:nvPicPr>
          <p:cNvPr id="8" name="Picture 7">
            <a:extLst>
              <a:ext uri="{FF2B5EF4-FFF2-40B4-BE49-F238E27FC236}">
                <a16:creationId xmlns:a16="http://schemas.microsoft.com/office/drawing/2014/main" id="{A4BCE033-513F-421C-B9FA-A128F546E9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151" y="1037583"/>
            <a:ext cx="1052636" cy="789477"/>
          </a:xfrm>
          <a:prstGeom prst="rect">
            <a:avLst/>
          </a:prstGeom>
        </p:spPr>
      </p:pic>
      <p:pic>
        <p:nvPicPr>
          <p:cNvPr id="9" name="Picture 8">
            <a:extLst>
              <a:ext uri="{FF2B5EF4-FFF2-40B4-BE49-F238E27FC236}">
                <a16:creationId xmlns:a16="http://schemas.microsoft.com/office/drawing/2014/main" id="{827EDC4B-ECB5-4426-98F5-795216F75C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082" y="2228850"/>
            <a:ext cx="1796918" cy="802961"/>
          </a:xfrm>
          <a:prstGeom prst="rect">
            <a:avLst/>
          </a:prstGeom>
        </p:spPr>
      </p:pic>
      <p:pic>
        <p:nvPicPr>
          <p:cNvPr id="10" name="Picture 9">
            <a:extLst>
              <a:ext uri="{FF2B5EF4-FFF2-40B4-BE49-F238E27FC236}">
                <a16:creationId xmlns:a16="http://schemas.microsoft.com/office/drawing/2014/main" id="{C05B021A-2517-42BA-B9B8-C98374CE1A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5240" y="3028949"/>
            <a:ext cx="2338753" cy="1754065"/>
          </a:xfrm>
          <a:prstGeom prst="rect">
            <a:avLst/>
          </a:prstGeom>
        </p:spPr>
      </p:pic>
      <p:pic>
        <p:nvPicPr>
          <p:cNvPr id="11" name="Picture 10">
            <a:extLst>
              <a:ext uri="{FF2B5EF4-FFF2-40B4-BE49-F238E27FC236}">
                <a16:creationId xmlns:a16="http://schemas.microsoft.com/office/drawing/2014/main" id="{24843EB1-7E94-4B09-B9DB-16BBD81729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145" y="3082636"/>
            <a:ext cx="2299855" cy="1724891"/>
          </a:xfrm>
          <a:prstGeom prst="rect">
            <a:avLst/>
          </a:prstGeom>
        </p:spPr>
      </p:pic>
      <p:pic>
        <p:nvPicPr>
          <p:cNvPr id="20" name="Picture 19">
            <a:extLst>
              <a:ext uri="{FF2B5EF4-FFF2-40B4-BE49-F238E27FC236}">
                <a16:creationId xmlns:a16="http://schemas.microsoft.com/office/drawing/2014/main" id="{0A73C68C-25B7-499A-B83F-E35A6D29F7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9386" y="3025857"/>
            <a:ext cx="949187" cy="711890"/>
          </a:xfrm>
          <a:prstGeom prst="rect">
            <a:avLst/>
          </a:prstGeom>
        </p:spPr>
      </p:pic>
      <p:pic>
        <p:nvPicPr>
          <p:cNvPr id="12" name="Picture 11">
            <a:extLst>
              <a:ext uri="{FF2B5EF4-FFF2-40B4-BE49-F238E27FC236}">
                <a16:creationId xmlns:a16="http://schemas.microsoft.com/office/drawing/2014/main" id="{B8D56F2F-6F8A-41F6-A2D6-90A2D00F22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164621"/>
            <a:ext cx="3638550" cy="2693379"/>
          </a:xfrm>
          <a:prstGeom prst="rect">
            <a:avLst/>
          </a:prstGeom>
        </p:spPr>
      </p:pic>
      <p:pic>
        <p:nvPicPr>
          <p:cNvPr id="14" name="Picture 13">
            <a:extLst>
              <a:ext uri="{FF2B5EF4-FFF2-40B4-BE49-F238E27FC236}">
                <a16:creationId xmlns:a16="http://schemas.microsoft.com/office/drawing/2014/main" id="{049B5EB9-91D2-4746-BFA2-38F2D5DB60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1272" y="1"/>
            <a:ext cx="2416399" cy="1504950"/>
          </a:xfrm>
          <a:prstGeom prst="rect">
            <a:avLst/>
          </a:prstGeom>
        </p:spPr>
      </p:pic>
      <p:pic>
        <p:nvPicPr>
          <p:cNvPr id="15" name="Picture 14">
            <a:extLst>
              <a:ext uri="{FF2B5EF4-FFF2-40B4-BE49-F238E27FC236}">
                <a16:creationId xmlns:a16="http://schemas.microsoft.com/office/drawing/2014/main" id="{C65CEDCE-E548-4F83-AFE7-DA6BC054BE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2643187" cy="1485900"/>
          </a:xfrm>
          <a:prstGeom prst="rect">
            <a:avLst/>
          </a:prstGeom>
        </p:spPr>
      </p:pic>
      <p:pic>
        <p:nvPicPr>
          <p:cNvPr id="16" name="Picture 15">
            <a:extLst>
              <a:ext uri="{FF2B5EF4-FFF2-40B4-BE49-F238E27FC236}">
                <a16:creationId xmlns:a16="http://schemas.microsoft.com/office/drawing/2014/main" id="{E0753EEE-821C-4858-A666-2B6C5B9191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485900"/>
            <a:ext cx="3374784" cy="2705100"/>
          </a:xfrm>
          <a:prstGeom prst="rect">
            <a:avLst/>
          </a:prstGeom>
        </p:spPr>
      </p:pic>
      <p:pic>
        <p:nvPicPr>
          <p:cNvPr id="13" name="Picture 12">
            <a:extLst>
              <a:ext uri="{FF2B5EF4-FFF2-40B4-BE49-F238E27FC236}">
                <a16:creationId xmlns:a16="http://schemas.microsoft.com/office/drawing/2014/main" id="{10A34613-70DC-4E30-9B49-4276DC4639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2537" y="3047681"/>
            <a:ext cx="2251363" cy="1688522"/>
          </a:xfrm>
          <a:prstGeom prst="rect">
            <a:avLst/>
          </a:prstGeom>
        </p:spPr>
      </p:pic>
      <p:pic>
        <p:nvPicPr>
          <p:cNvPr id="17" name="Picture 16">
            <a:extLst>
              <a:ext uri="{FF2B5EF4-FFF2-40B4-BE49-F238E27FC236}">
                <a16:creationId xmlns:a16="http://schemas.microsoft.com/office/drawing/2014/main" id="{8B4E0A3C-CA45-4DC1-8A5F-31217C7A4F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73090" y="4779818"/>
            <a:ext cx="2770909" cy="2078182"/>
          </a:xfrm>
          <a:prstGeom prst="rect">
            <a:avLst/>
          </a:prstGeom>
        </p:spPr>
      </p:pic>
      <p:pic>
        <p:nvPicPr>
          <p:cNvPr id="18" name="Picture 17">
            <a:extLst>
              <a:ext uri="{FF2B5EF4-FFF2-40B4-BE49-F238E27FC236}">
                <a16:creationId xmlns:a16="http://schemas.microsoft.com/office/drawing/2014/main" id="{A3735577-7673-401B-8712-368246F15124}"/>
              </a:ext>
            </a:extLst>
          </p:cNvPr>
          <p:cNvPicPr>
            <a:picLocks noChangeAspect="1"/>
          </p:cNvPicPr>
          <p:nvPr/>
        </p:nvPicPr>
        <p:blipFill rotWithShape="1">
          <a:blip r:embed="rId17">
            <a:extLst>
              <a:ext uri="{28A0092B-C50C-407E-A947-70E740481C1C}">
                <a14:useLocalDpi xmlns:a14="http://schemas.microsoft.com/office/drawing/2010/main" val="0"/>
              </a:ext>
            </a:extLst>
          </a:blip>
          <a:srcRect l="7218" t="9024" r="7220" b="9592"/>
          <a:stretch/>
        </p:blipFill>
        <p:spPr>
          <a:xfrm>
            <a:off x="3366653" y="1501334"/>
            <a:ext cx="2032580" cy="1546666"/>
          </a:xfrm>
          <a:prstGeom prst="rect">
            <a:avLst/>
          </a:prstGeom>
        </p:spPr>
      </p:pic>
      <p:pic>
        <p:nvPicPr>
          <p:cNvPr id="19" name="Picture 18">
            <a:extLst>
              <a:ext uri="{FF2B5EF4-FFF2-40B4-BE49-F238E27FC236}">
                <a16:creationId xmlns:a16="http://schemas.microsoft.com/office/drawing/2014/main" id="{13C631B6-1013-4F22-8437-1B663AC7A7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19500" y="4737675"/>
            <a:ext cx="2781299" cy="2120325"/>
          </a:xfrm>
          <a:prstGeom prst="rect">
            <a:avLst/>
          </a:prstGeom>
        </p:spPr>
      </p:pic>
    </p:spTree>
    <p:extLst>
      <p:ext uri="{BB962C8B-B14F-4D97-AF65-F5344CB8AC3E}">
        <p14:creationId xmlns:p14="http://schemas.microsoft.com/office/powerpoint/2010/main" val="811415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63925E-68A7-46BB-B071-325FF3F93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790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01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00638" y="3803904"/>
            <a:ext cx="288317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28½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December 22, 2019</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420023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16 -0.11852 " pathEditMode="relative" rAng="0" ptsTypes="AA">
                                      <p:cBhvr>
                                        <p:cTn id="49" dur="1000" fill="hold"/>
                                        <p:tgtEl>
                                          <p:spTgt spid="6"/>
                                        </p:tgtEl>
                                        <p:attrNameLst>
                                          <p:attrName>ppt_x</p:attrName>
                                          <p:attrName>ppt_y</p:attrName>
                                        </p:attrNameLst>
                                      </p:cBhvr>
                                      <p:rCtr x="-9080" y="-5926"/>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41C52F-0239-4926-B5C2-9BF6919C92E9}"/>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35. John F. Kennedy (1961-1963)</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855BF38-F51E-4DA8-B865-7342F6A41F8F}"/>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3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05287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55072" y="2610355"/>
            <a:ext cx="7633855" cy="16372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“Don’t pray for an easy life, pray to be a stronger man.”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1416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4E864B-7977-4F25-B182-180656E8DB4B}"/>
              </a:ext>
            </a:extLst>
          </p:cNvPr>
          <p:cNvSpPr txBox="1">
            <a:spLocks/>
          </p:cNvSpPr>
          <p:nvPr/>
        </p:nvSpPr>
        <p:spPr>
          <a:xfrm>
            <a:off x="3072605" y="2813843"/>
            <a:ext cx="5270500" cy="680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quiet and peaceable</a:t>
            </a:r>
          </a:p>
        </p:txBody>
      </p:sp>
      <p:sp>
        <p:nvSpPr>
          <p:cNvPr id="4" name="Title 1">
            <a:extLst>
              <a:ext uri="{FF2B5EF4-FFF2-40B4-BE49-F238E27FC236}">
                <a16:creationId xmlns:a16="http://schemas.microsoft.com/office/drawing/2014/main" id="{4694A5E3-A513-4D30-8DF7-C4A1FDEDB25A}"/>
              </a:ext>
            </a:extLst>
          </p:cNvPr>
          <p:cNvSpPr txBox="1">
            <a:spLocks/>
          </p:cNvSpPr>
          <p:nvPr/>
        </p:nvSpPr>
        <p:spPr>
          <a:xfrm>
            <a:off x="1350962" y="3433762"/>
            <a:ext cx="5346700" cy="596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godliness and reverence</a:t>
            </a:r>
          </a:p>
        </p:txBody>
      </p:sp>
      <p:sp>
        <p:nvSpPr>
          <p:cNvPr id="5" name="Title 1">
            <a:extLst>
              <a:ext uri="{FF2B5EF4-FFF2-40B4-BE49-F238E27FC236}">
                <a16:creationId xmlns:a16="http://schemas.microsoft.com/office/drawing/2014/main" id="{6FE96BDC-06C9-4CE4-AD66-F966FCBEB08C}"/>
              </a:ext>
            </a:extLst>
          </p:cNvPr>
          <p:cNvSpPr txBox="1">
            <a:spLocks/>
          </p:cNvSpPr>
          <p:nvPr/>
        </p:nvSpPr>
        <p:spPr>
          <a:xfrm>
            <a:off x="2607809" y="5650818"/>
            <a:ext cx="1698171" cy="791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a:t>
            </a:r>
          </a:p>
        </p:txBody>
      </p:sp>
      <p:sp>
        <p:nvSpPr>
          <p:cNvPr id="6" name="Title 1">
            <a:extLst>
              <a:ext uri="{FF2B5EF4-FFF2-40B4-BE49-F238E27FC236}">
                <a16:creationId xmlns:a16="http://schemas.microsoft.com/office/drawing/2014/main" id="{5AAE5ED2-8E4F-4B32-9304-60F4D739C31D}"/>
              </a:ext>
            </a:extLst>
          </p:cNvPr>
          <p:cNvSpPr txBox="1">
            <a:spLocks/>
          </p:cNvSpPr>
          <p:nvPr/>
        </p:nvSpPr>
        <p:spPr>
          <a:xfrm>
            <a:off x="3922740" y="4559108"/>
            <a:ext cx="3419922" cy="6747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 all men</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I exhort first of all that supplications, prayers, intercessions,     and giving of thanks be made for all men, for kings and all who are in authority, that we may lead a quiet and peaceable life   in all godliness and reverence. For this is good and acceptable in the sight of God our Savior, who desires all men to be   saved and to come to the knowledge       of the truth.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Timothy 2:1-4 </a:t>
            </a:r>
          </a:p>
        </p:txBody>
      </p:sp>
      <p:sp>
        <p:nvSpPr>
          <p:cNvPr id="7" name="Rectangle 6">
            <a:extLst>
              <a:ext uri="{FF2B5EF4-FFF2-40B4-BE49-F238E27FC236}">
                <a16:creationId xmlns:a16="http://schemas.microsoft.com/office/drawing/2014/main" id="{C828BA72-F17C-4190-B642-E96492ADD770}"/>
              </a:ext>
            </a:extLst>
          </p:cNvPr>
          <p:cNvSpPr>
            <a:spLocks noChangeArrowheads="1"/>
          </p:cNvSpPr>
          <p:nvPr/>
        </p:nvSpPr>
        <p:spPr bwMode="auto">
          <a:xfrm>
            <a:off x="7569829" y="3973895"/>
            <a:ext cx="1121979" cy="64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God</a:t>
            </a:r>
            <a:endParaRPr lang="en-US" sz="38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51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0" presetID="22" presetClass="exit" presetSubtype="8" fill="hold" grpId="2" nodeType="withEffect">
                                  <p:stCondLst>
                                    <p:cond delay="0"/>
                                  </p:stCondLst>
                                  <p:childTnLst>
                                    <p:animEffect transition="out" filter="wipe(left)">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22" presetClass="exit" presetSubtype="8" fill="hold" grpId="2" nodeType="withEffect">
                                  <p:stCondLst>
                                    <p:cond delay="250"/>
                                  </p:stCondLst>
                                  <p:childTnLst>
                                    <p:animEffect transition="out" filter="wipe(left)">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26" presetClass="emph" presetSubtype="0" fill="hold" grpId="1" nodeType="withEffect">
                                  <p:stCondLst>
                                    <p:cond delay="650"/>
                                  </p:stCondLst>
                                  <p:iterate type="lt">
                                    <p:tmPct val="0"/>
                                  </p:iterate>
                                  <p:childTnLst>
                                    <p:animEffect transition="out" filter="fade">
                                      <p:cBhvr>
                                        <p:cTn id="37" dur="500" tmFilter="0, 0; .2, .5; .8, .5; 1, 0"/>
                                        <p:tgtEl>
                                          <p:spTgt spid="7"/>
                                        </p:tgtEl>
                                      </p:cBhvr>
                                    </p:animEffect>
                                    <p:animScale>
                                      <p:cBhvr>
                                        <p:cTn id="38" dur="250" autoRev="1" fill="hold"/>
                                        <p:tgtEl>
                                          <p:spTgt spid="7"/>
                                        </p:tgtEl>
                                      </p:cBhvr>
                                      <p:by x="105000" y="105000"/>
                                    </p:animScale>
                                  </p:childTnLst>
                                </p:cTn>
                              </p:par>
                              <p:par>
                                <p:cTn id="39" presetID="22" presetClass="entr" presetSubtype="8" fill="hold" grpId="0" nodeType="withEffect">
                                  <p:stCondLst>
                                    <p:cond delay="100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1000"/>
                                  </p:stCondLst>
                                  <p:childTnLst>
                                    <p:set>
                                      <p:cBhvr override="childStyle">
                                        <p:cTn id="43" dur="500" fill="hold"/>
                                        <p:tgtEl>
                                          <p:spTgt spid="6"/>
                                        </p:tgtEl>
                                        <p:attrNameLst>
                                          <p:attrName>style.textDecorationUnderline</p:attrName>
                                        </p:attrNameLst>
                                      </p:cBhvr>
                                      <p:to>
                                        <p:strVal val="true"/>
                                      </p:to>
                                    </p:se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par>
                                <p:cTn id="48" presetID="18" presetClass="emph" presetSubtype="0" fill="hold" grpId="1" nodeType="withEffect">
                                  <p:stCondLst>
                                    <p:cond delay="0"/>
                                  </p:stCondLst>
                                  <p:childTnLst>
                                    <p:set>
                                      <p:cBhvr override="childStyle">
                                        <p:cTn id="49"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6" grpId="0"/>
      <p:bldP spid="6" grpId="1"/>
      <p:bldP spid="3074" grpId="0"/>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564833"/>
            <a:ext cx="8229600" cy="17283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the apostles said to the Lord, "Increase our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17:5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31494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4CBF21C-E051-49DE-B5D9-55C901DB9792}"/>
              </a:ext>
            </a:extLst>
          </p:cNvPr>
          <p:cNvSpPr txBox="1">
            <a:spLocks/>
          </p:cNvSpPr>
          <p:nvPr/>
        </p:nvSpPr>
        <p:spPr>
          <a:xfrm>
            <a:off x="709961" y="2015116"/>
            <a:ext cx="2490439" cy="8513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called us</a:t>
            </a:r>
          </a:p>
        </p:txBody>
      </p:sp>
      <p:sp>
        <p:nvSpPr>
          <p:cNvPr id="3074" name="Rectangle 2"/>
          <p:cNvSpPr>
            <a:spLocks noGrp="1" noChangeArrowheads="1"/>
          </p:cNvSpPr>
          <p:nvPr>
            <p:ph type="title"/>
          </p:nvPr>
        </p:nvSpPr>
        <p:spPr>
          <a:xfrm>
            <a:off x="457200" y="1352890"/>
            <a:ext cx="8229600" cy="4152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may the God of all grace, who called us to His eternal glory by Christ Jesus, after you have suffered a while, perfect, establish, strengthen, and       settle you.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5:10 </a:t>
            </a:r>
          </a:p>
        </p:txBody>
      </p:sp>
      <p:sp>
        <p:nvSpPr>
          <p:cNvPr id="3" name="Rectangle 2">
            <a:extLst>
              <a:ext uri="{FF2B5EF4-FFF2-40B4-BE49-F238E27FC236}">
                <a16:creationId xmlns:a16="http://schemas.microsoft.com/office/drawing/2014/main" id="{ABDE3DD2-1F2C-4460-B58D-3AA9B2F6EDDC}"/>
              </a:ext>
            </a:extLst>
          </p:cNvPr>
          <p:cNvSpPr txBox="1">
            <a:spLocks noChangeArrowheads="1"/>
          </p:cNvSpPr>
          <p:nvPr/>
        </p:nvSpPr>
        <p:spPr bwMode="auto">
          <a:xfrm>
            <a:off x="481264" y="1909011"/>
            <a:ext cx="8229600" cy="360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after you have suffered a while: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perfect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establish</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strengthen</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settle you</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089C279-73FC-4AE7-AC82-385E60360779}"/>
              </a:ext>
            </a:extLst>
          </p:cNvPr>
          <p:cNvSpPr txBox="1">
            <a:spLocks noChangeArrowheads="1"/>
          </p:cNvSpPr>
          <p:nvPr/>
        </p:nvSpPr>
        <p:spPr bwMode="auto">
          <a:xfrm>
            <a:off x="4150526" y="2685590"/>
            <a:ext cx="379961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after you have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017E8E5-07E9-4F2C-BF5A-7A89DA3B4CAC}"/>
              </a:ext>
            </a:extLst>
          </p:cNvPr>
          <p:cNvSpPr txBox="1">
            <a:spLocks noChangeArrowheads="1"/>
          </p:cNvSpPr>
          <p:nvPr/>
        </p:nvSpPr>
        <p:spPr bwMode="auto">
          <a:xfrm>
            <a:off x="1419367" y="3359730"/>
            <a:ext cx="422072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suffered a while</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0B81DC0-D5AC-4EA4-AC54-5CA033EE5617}"/>
              </a:ext>
            </a:extLst>
          </p:cNvPr>
          <p:cNvSpPr txBox="1">
            <a:spLocks noChangeArrowheads="1"/>
          </p:cNvSpPr>
          <p:nvPr/>
        </p:nvSpPr>
        <p:spPr bwMode="auto">
          <a:xfrm>
            <a:off x="5303578" y="3357953"/>
            <a:ext cx="240556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perfect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DB67BD2-1A13-4CDE-80B8-D1F47A144E50}"/>
              </a:ext>
            </a:extLst>
          </p:cNvPr>
          <p:cNvSpPr txBox="1">
            <a:spLocks noChangeArrowheads="1"/>
          </p:cNvSpPr>
          <p:nvPr/>
        </p:nvSpPr>
        <p:spPr bwMode="auto">
          <a:xfrm>
            <a:off x="1335737" y="4030817"/>
            <a:ext cx="251475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establish</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8B03E1D-226C-4E30-9BF8-91771D41ED8D}"/>
              </a:ext>
            </a:extLst>
          </p:cNvPr>
          <p:cNvSpPr txBox="1">
            <a:spLocks noChangeArrowheads="1"/>
          </p:cNvSpPr>
          <p:nvPr/>
        </p:nvSpPr>
        <p:spPr bwMode="auto">
          <a:xfrm>
            <a:off x="3685533" y="4032596"/>
            <a:ext cx="296512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strengthen</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8B02CDE-F7EC-4D23-ACA1-B5B7812C3E5D}"/>
              </a:ext>
            </a:extLst>
          </p:cNvPr>
          <p:cNvSpPr txBox="1">
            <a:spLocks noChangeArrowheads="1"/>
          </p:cNvSpPr>
          <p:nvPr/>
        </p:nvSpPr>
        <p:spPr bwMode="auto">
          <a:xfrm>
            <a:off x="1663283" y="4708478"/>
            <a:ext cx="28559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settle you</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77BE8E1C-DBAE-4A08-8C21-62325BC84303}"/>
              </a:ext>
            </a:extLst>
          </p:cNvPr>
          <p:cNvSpPr>
            <a:spLocks noChangeArrowheads="1"/>
          </p:cNvSpPr>
          <p:nvPr/>
        </p:nvSpPr>
        <p:spPr bwMode="auto">
          <a:xfrm>
            <a:off x="4504593" y="2669149"/>
            <a:ext cx="3638590" cy="7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01600">
                    <a:schemeClr val="tx1"/>
                  </a:glow>
                </a:effectLst>
                <a:latin typeface="Calibri" panose="020F0502020204030204" pitchFamily="34" charset="0"/>
              </a:rPr>
              <a:t>→ Submission</a:t>
            </a:r>
            <a:endParaRPr lang="en-US" altLang="en-US" sz="4400" b="1" i="1" dirty="0">
              <a:solidFill>
                <a:schemeClr val="bg1"/>
              </a:solidFill>
              <a:effectLst>
                <a:glow rad="101600">
                  <a:schemeClr val="tx1"/>
                </a:glow>
              </a:effectLst>
              <a:latin typeface="Calibri" panose="020F0502020204030204" pitchFamily="34" charset="0"/>
            </a:endParaRPr>
          </a:p>
        </p:txBody>
      </p:sp>
      <p:sp>
        <p:nvSpPr>
          <p:cNvPr id="12" name="Rectangle 12">
            <a:extLst>
              <a:ext uri="{FF2B5EF4-FFF2-40B4-BE49-F238E27FC236}">
                <a16:creationId xmlns:a16="http://schemas.microsoft.com/office/drawing/2014/main" id="{A11F328D-2E17-4F88-8364-C2F2C8FC10F3}"/>
              </a:ext>
            </a:extLst>
          </p:cNvPr>
          <p:cNvSpPr>
            <a:spLocks noChangeArrowheads="1"/>
          </p:cNvSpPr>
          <p:nvPr/>
        </p:nvSpPr>
        <p:spPr bwMode="auto">
          <a:xfrm>
            <a:off x="4900246" y="3337853"/>
            <a:ext cx="3194538" cy="7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01600">
                    <a:schemeClr val="tx1"/>
                  </a:glow>
                </a:effectLst>
                <a:latin typeface="Calibri" panose="020F0502020204030204" pitchFamily="34" charset="0"/>
              </a:rPr>
              <a:t>→ Steadfast</a:t>
            </a:r>
            <a:endParaRPr lang="en-US" altLang="en-US" sz="4400" b="1" i="1" dirty="0">
              <a:solidFill>
                <a:schemeClr val="bg1"/>
              </a:solidFill>
              <a:effectLst>
                <a:glow rad="101600">
                  <a:schemeClr val="tx1"/>
                </a:glow>
              </a:effectLst>
              <a:latin typeface="Calibri" panose="020F0502020204030204" pitchFamily="34" charset="0"/>
            </a:endParaRPr>
          </a:p>
        </p:txBody>
      </p:sp>
      <p:sp>
        <p:nvSpPr>
          <p:cNvPr id="13" name="Rectangle 12">
            <a:extLst>
              <a:ext uri="{FF2B5EF4-FFF2-40B4-BE49-F238E27FC236}">
                <a16:creationId xmlns:a16="http://schemas.microsoft.com/office/drawing/2014/main" id="{09B1EA53-D458-4E41-B03A-42B49BD01DA0}"/>
              </a:ext>
            </a:extLst>
          </p:cNvPr>
          <p:cNvSpPr>
            <a:spLocks noChangeArrowheads="1"/>
          </p:cNvSpPr>
          <p:nvPr/>
        </p:nvSpPr>
        <p:spPr bwMode="auto">
          <a:xfrm>
            <a:off x="5437834" y="4012223"/>
            <a:ext cx="3437792" cy="7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01600">
                    <a:schemeClr val="tx1"/>
                  </a:glow>
                </a:effectLst>
                <a:latin typeface="Calibri" panose="020F0502020204030204" pitchFamily="34" charset="0"/>
              </a:rPr>
              <a:t>→ Knowledge</a:t>
            </a:r>
            <a:endParaRPr lang="en-US" altLang="en-US" sz="4400" b="1" i="1" dirty="0">
              <a:solidFill>
                <a:schemeClr val="bg1"/>
              </a:solidFill>
              <a:effectLst>
                <a:glow rad="101600">
                  <a:schemeClr val="tx1"/>
                </a:glow>
              </a:effectLst>
              <a:latin typeface="Calibri" panose="020F0502020204030204" pitchFamily="34" charset="0"/>
            </a:endParaRPr>
          </a:p>
        </p:txBody>
      </p:sp>
      <p:sp>
        <p:nvSpPr>
          <p:cNvPr id="14" name="Rectangle 12">
            <a:extLst>
              <a:ext uri="{FF2B5EF4-FFF2-40B4-BE49-F238E27FC236}">
                <a16:creationId xmlns:a16="http://schemas.microsoft.com/office/drawing/2014/main" id="{EDE9B1FF-2B40-43D4-8E4E-F4786DB69421}"/>
              </a:ext>
            </a:extLst>
          </p:cNvPr>
          <p:cNvSpPr>
            <a:spLocks noChangeArrowheads="1"/>
          </p:cNvSpPr>
          <p:nvPr/>
        </p:nvSpPr>
        <p:spPr bwMode="auto">
          <a:xfrm>
            <a:off x="5064369" y="4697730"/>
            <a:ext cx="3089910" cy="7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01600">
                    <a:schemeClr val="tx1"/>
                  </a:glow>
                </a:effectLst>
                <a:latin typeface="Calibri" panose="020F0502020204030204" pitchFamily="34" charset="0"/>
              </a:rPr>
              <a:t>→ Wisdom</a:t>
            </a:r>
            <a:endParaRPr lang="en-US" altLang="en-US" sz="4400" b="1" i="1" dirty="0">
              <a:solidFill>
                <a:schemeClr val="bg1"/>
              </a:solidFill>
              <a:effectLst>
                <a:glow rad="101600">
                  <a:schemeClr val="tx1"/>
                </a:glow>
              </a:effectLst>
              <a:latin typeface="Calibri" panose="020F0502020204030204" pitchFamily="34" charset="0"/>
            </a:endParaRPr>
          </a:p>
        </p:txBody>
      </p:sp>
    </p:spTree>
    <p:extLst>
      <p:ext uri="{BB962C8B-B14F-4D97-AF65-F5344CB8AC3E}">
        <p14:creationId xmlns:p14="http://schemas.microsoft.com/office/powerpoint/2010/main" val="134426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8" presetClass="emph" presetSubtype="0" fill="hold" grpId="1" nodeType="withEffect">
                                  <p:stCondLst>
                                    <p:cond delay="0"/>
                                  </p:stCondLst>
                                  <p:childTnLst>
                                    <p:set>
                                      <p:cBhvr override="childStyle">
                                        <p:cTn id="15" dur="500" fill="hold"/>
                                        <p:tgtEl>
                                          <p:spTgt spid="1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42" presetClass="path" presetSubtype="0" accel="50000" decel="50000" fill="hold" grpId="1" nodeType="withEffect">
                                  <p:stCondLst>
                                    <p:cond delay="0"/>
                                  </p:stCondLst>
                                  <p:childTnLst>
                                    <p:animMotion origin="layout" path="M -1.94444E-6 -2.96296E-6 L -0.37882 -0.10463 " pathEditMode="relative" rAng="0" ptsTypes="AA">
                                      <p:cBhvr>
                                        <p:cTn id="37" dur="2000" fill="hold"/>
                                        <p:tgtEl>
                                          <p:spTgt spid="4"/>
                                        </p:tgtEl>
                                        <p:attrNameLst>
                                          <p:attrName>ppt_x</p:attrName>
                                          <p:attrName>ppt_y</p:attrName>
                                        </p:attrNameLst>
                                      </p:cBhvr>
                                      <p:rCtr x="-18941" y="-5231"/>
                                    </p:animMotion>
                                  </p:childTnLst>
                                </p:cTn>
                              </p:par>
                              <p:par>
                                <p:cTn id="38" presetID="42" presetClass="path" presetSubtype="0" accel="50000" decel="50000" fill="hold" grpId="1" nodeType="withEffect">
                                  <p:stCondLst>
                                    <p:cond delay="0"/>
                                  </p:stCondLst>
                                  <p:childTnLst>
                                    <p:animMotion origin="layout" path="M 2.5E-6 -1.11111E-6 L 0.29948 -0.20255 " pathEditMode="relative" rAng="0" ptsTypes="AA">
                                      <p:cBhvr>
                                        <p:cTn id="39" dur="2000" fill="hold"/>
                                        <p:tgtEl>
                                          <p:spTgt spid="5"/>
                                        </p:tgtEl>
                                        <p:attrNameLst>
                                          <p:attrName>ppt_x</p:attrName>
                                          <p:attrName>ppt_y</p:attrName>
                                        </p:attrNameLst>
                                      </p:cBhvr>
                                      <p:rCtr x="14965" y="-10139"/>
                                    </p:animMotion>
                                  </p:childTnLst>
                                </p:cTn>
                              </p:par>
                              <p:par>
                                <p:cTn id="40" presetID="42" presetClass="path" presetSubtype="0" accel="50000" decel="50000" fill="hold" grpId="1" nodeType="withEffect">
                                  <p:stCondLst>
                                    <p:cond delay="0"/>
                                  </p:stCondLst>
                                  <p:childTnLst>
                                    <p:animMotion origin="layout" path="M 1.66667E-6 3.7037E-7 L -0.31337 -0.10532 " pathEditMode="relative" rAng="0" ptsTypes="AA">
                                      <p:cBhvr>
                                        <p:cTn id="41" dur="2000" fill="hold"/>
                                        <p:tgtEl>
                                          <p:spTgt spid="6"/>
                                        </p:tgtEl>
                                        <p:attrNameLst>
                                          <p:attrName>ppt_x</p:attrName>
                                          <p:attrName>ppt_y</p:attrName>
                                        </p:attrNameLst>
                                      </p:cBhvr>
                                      <p:rCtr x="-15677" y="-5278"/>
                                    </p:animMotion>
                                  </p:childTnLst>
                                </p:cTn>
                              </p:par>
                              <p:par>
                                <p:cTn id="42" presetID="42" presetClass="path" presetSubtype="0" accel="50000" decel="50000" fill="hold" grpId="1" nodeType="withEffect">
                                  <p:stCondLst>
                                    <p:cond delay="0"/>
                                  </p:stCondLst>
                                  <p:childTnLst>
                                    <p:animMotion origin="layout" path="M 3.05556E-6 2.22222E-6 L 0.13646 -0.10509 " pathEditMode="relative" rAng="0" ptsTypes="AA">
                                      <p:cBhvr>
                                        <p:cTn id="43" dur="2000" fill="hold"/>
                                        <p:tgtEl>
                                          <p:spTgt spid="7"/>
                                        </p:tgtEl>
                                        <p:attrNameLst>
                                          <p:attrName>ppt_x</p:attrName>
                                          <p:attrName>ppt_y</p:attrName>
                                        </p:attrNameLst>
                                      </p:cBhvr>
                                      <p:rCtr x="6823" y="-5255"/>
                                    </p:animMotion>
                                  </p:childTnLst>
                                </p:cTn>
                              </p:par>
                              <p:par>
                                <p:cTn id="44" presetID="42" presetClass="path" presetSubtype="0" accel="50000" decel="50000" fill="hold" grpId="1" nodeType="withEffect">
                                  <p:stCondLst>
                                    <p:cond delay="0"/>
                                  </p:stCondLst>
                                  <p:childTnLst>
                                    <p:animMotion origin="layout" path="M -4.16667E-6 7.40741E-7 L -0.11944 -0.00787 " pathEditMode="relative" rAng="0" ptsTypes="AA">
                                      <p:cBhvr>
                                        <p:cTn id="45" dur="2000" fill="hold"/>
                                        <p:tgtEl>
                                          <p:spTgt spid="8"/>
                                        </p:tgtEl>
                                        <p:attrNameLst>
                                          <p:attrName>ppt_x</p:attrName>
                                          <p:attrName>ppt_y</p:attrName>
                                        </p:attrNameLst>
                                      </p:cBhvr>
                                      <p:rCtr x="-5972" y="-394"/>
                                    </p:animMotion>
                                  </p:childTnLst>
                                </p:cTn>
                              </p:par>
                              <p:par>
                                <p:cTn id="46" presetID="42" presetClass="path" presetSubtype="0" accel="50000" decel="50000" fill="hold" grpId="1" nodeType="withEffect">
                                  <p:stCondLst>
                                    <p:cond delay="0"/>
                                  </p:stCondLst>
                                  <p:childTnLst>
                                    <p:animMotion origin="layout" path="M -8.33333E-7 -3.7037E-7 L 0.09445 -0.00856 " pathEditMode="relative" rAng="0" ptsTypes="AA">
                                      <p:cBhvr>
                                        <p:cTn id="47" dur="2000" fill="hold"/>
                                        <p:tgtEl>
                                          <p:spTgt spid="9"/>
                                        </p:tgtEl>
                                        <p:attrNameLst>
                                          <p:attrName>ppt_x</p:attrName>
                                          <p:attrName>ppt_y</p:attrName>
                                        </p:attrNameLst>
                                      </p:cBhvr>
                                      <p:rCtr x="4722" y="-440"/>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15"/>
                                        </p:tgtEl>
                                      </p:cBhvr>
                                    </p:animEffect>
                                    <p:set>
                                      <p:cBhvr>
                                        <p:cTn id="53" dur="1" fill="hold">
                                          <p:stCondLst>
                                            <p:cond delay="249"/>
                                          </p:stCondLst>
                                        </p:cTn>
                                        <p:tgtEl>
                                          <p:spTgt spid="15"/>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250"/>
                                        <p:tgtEl>
                                          <p:spTgt spid="3"/>
                                        </p:tgtEl>
                                      </p:cBhvr>
                                    </p:animEffec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9" presetClass="entr" presetSubtype="0" accel="10000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81"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82"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8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9" presetClass="entr" presetSubtype="0" accel="10000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 calcmode="lin" valueType="num">
                                      <p:cBhvr>
                                        <p:cTn id="88"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9"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0"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9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9" presetClass="entr" presetSubtype="0" accel="10000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97"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8"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9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9" presetClass="entr" presetSubtype="0" accel="10000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5"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6"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1"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05345" y="2284773"/>
            <a:ext cx="6733309" cy="22884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“Conformity is the jailer     of freedom and the enemy of growth.”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729A18E-F09F-49F1-9F67-DC12DEF7BD46}"/>
              </a:ext>
            </a:extLst>
          </p:cNvPr>
          <p:cNvSpPr txBox="1">
            <a:spLocks noChangeArrowheads="1"/>
          </p:cNvSpPr>
          <p:nvPr/>
        </p:nvSpPr>
        <p:spPr bwMode="auto">
          <a:xfrm>
            <a:off x="2270234" y="2438400"/>
            <a:ext cx="2147335" cy="64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customs</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E1848C9-DE17-4BA0-952F-9706FA70AE73}"/>
              </a:ext>
            </a:extLst>
          </p:cNvPr>
          <p:cNvSpPr txBox="1">
            <a:spLocks noChangeArrowheads="1"/>
          </p:cNvSpPr>
          <p:nvPr/>
        </p:nvSpPr>
        <p:spPr bwMode="auto">
          <a:xfrm>
            <a:off x="1860810" y="2351850"/>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submission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6FFCE87-43F9-4EF6-B494-012B384C6BFD}"/>
              </a:ext>
            </a:extLst>
          </p:cNvPr>
          <p:cNvSpPr txBox="1">
            <a:spLocks noChangeArrowheads="1"/>
          </p:cNvSpPr>
          <p:nvPr/>
        </p:nvSpPr>
        <p:spPr bwMode="auto">
          <a:xfrm>
            <a:off x="2015265" y="2400126"/>
            <a:ext cx="2654303" cy="71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habitually</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D4456E4-FA57-4CE6-92D5-09EE9EC598B0}"/>
              </a:ext>
            </a:extLst>
          </p:cNvPr>
          <p:cNvSpPr txBox="1">
            <a:spLocks noChangeArrowheads="1"/>
          </p:cNvSpPr>
          <p:nvPr/>
        </p:nvSpPr>
        <p:spPr bwMode="auto">
          <a:xfrm>
            <a:off x="1282713" y="2352800"/>
            <a:ext cx="367380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traditionalism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7E3BCEC-D0FF-4E33-8806-B0D8A0048051}"/>
              </a:ext>
            </a:extLst>
          </p:cNvPr>
          <p:cNvSpPr txBox="1">
            <a:spLocks noChangeArrowheads="1"/>
          </p:cNvSpPr>
          <p:nvPr/>
        </p:nvSpPr>
        <p:spPr bwMode="auto">
          <a:xfrm>
            <a:off x="1412407" y="2351808"/>
            <a:ext cx="34425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complacency</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9ED5CA4-EC54-4DEE-8F9A-AD54EA72CCA4}"/>
              </a:ext>
            </a:extLst>
          </p:cNvPr>
          <p:cNvSpPr txBox="1">
            <a:spLocks noChangeArrowheads="1"/>
          </p:cNvSpPr>
          <p:nvPr/>
        </p:nvSpPr>
        <p:spPr bwMode="auto">
          <a:xfrm>
            <a:off x="1865345" y="235788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stagnation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3857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25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23" presetClass="exit" presetSubtype="32" fill="hold" grpId="1" nodeType="with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25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par>
                                <p:cTn id="33" presetID="23" presetClass="exit" presetSubtype="32" fill="hold" grpId="1"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25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par>
                                <p:cTn id="43" presetID="23" presetClass="exit" presetSubtype="32" fill="hold" grpId="1" nodeType="with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childTnLst>
                                </p:cTn>
                              </p:par>
                              <p:par>
                                <p:cTn id="53" presetID="23" presetClass="exit" presetSubtype="32" fill="hold" grpId="1" nodeType="withEffect">
                                  <p:stCondLst>
                                    <p:cond delay="0"/>
                                  </p:stCondLst>
                                  <p:childTnLst>
                                    <p:anim calcmode="lin" valueType="num">
                                      <p:cBhvr>
                                        <p:cTn id="54" dur="500"/>
                                        <p:tgtEl>
                                          <p:spTgt spid="3"/>
                                        </p:tgtEl>
                                        <p:attrNameLst>
                                          <p:attrName>ppt_w</p:attrName>
                                        </p:attrNameLst>
                                      </p:cBhvr>
                                      <p:tavLst>
                                        <p:tav tm="0">
                                          <p:val>
                                            <p:strVal val="ppt_w"/>
                                          </p:val>
                                        </p:tav>
                                        <p:tav tm="100000">
                                          <p:val>
                                            <p:fltVal val="0"/>
                                          </p:val>
                                        </p:tav>
                                      </p:tavLst>
                                    </p:anim>
                                    <p:anim calcmode="lin" valueType="num">
                                      <p:cBhvr>
                                        <p:cTn id="55" dur="500"/>
                                        <p:tgtEl>
                                          <p:spTgt spid="3"/>
                                        </p:tgtEl>
                                        <p:attrNameLst>
                                          <p:attrName>ppt_h</p:attrName>
                                        </p:attrNameLst>
                                      </p:cBhvr>
                                      <p:tavLst>
                                        <p:tav tm="0">
                                          <p:val>
                                            <p:strVal val="ppt_h"/>
                                          </p:val>
                                        </p:tav>
                                        <p:tav tm="100000">
                                          <p:val>
                                            <p:fltVal val="0"/>
                                          </p:val>
                                        </p:tav>
                                      </p:tavLst>
                                    </p:anim>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25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par>
                                <p:cTn id="63" presetID="23" presetClass="exit" presetSubtype="32" fill="hold" grpId="1" nodeType="withEffect">
                                  <p:stCondLst>
                                    <p:cond delay="0"/>
                                  </p:stCondLst>
                                  <p:childTnLst>
                                    <p:anim calcmode="lin" valueType="num">
                                      <p:cBhvr>
                                        <p:cTn id="64" dur="500"/>
                                        <p:tgtEl>
                                          <p:spTgt spid="5"/>
                                        </p:tgtEl>
                                        <p:attrNameLst>
                                          <p:attrName>ppt_w</p:attrName>
                                        </p:attrNameLst>
                                      </p:cBhvr>
                                      <p:tavLst>
                                        <p:tav tm="0">
                                          <p:val>
                                            <p:strVal val="ppt_w"/>
                                          </p:val>
                                        </p:tav>
                                        <p:tav tm="100000">
                                          <p:val>
                                            <p:fltVal val="0"/>
                                          </p:val>
                                        </p:tav>
                                      </p:tavLst>
                                    </p:anim>
                                    <p:anim calcmode="lin" valueType="num">
                                      <p:cBhvr>
                                        <p:cTn id="65" dur="500"/>
                                        <p:tgtEl>
                                          <p:spTgt spid="5"/>
                                        </p:tgtEl>
                                        <p:attrNameLst>
                                          <p:attrName>ppt_h</p:attrName>
                                        </p:attrNameLst>
                                      </p:cBhvr>
                                      <p:tavLst>
                                        <p:tav tm="0">
                                          <p:val>
                                            <p:strVal val="ppt_h"/>
                                          </p:val>
                                        </p:tav>
                                        <p:tav tm="100000">
                                          <p:val>
                                            <p:fltVal val="0"/>
                                          </p:val>
                                        </p:tav>
                                      </p:tavLst>
                                    </p:anim>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8" grpId="0"/>
      <p:bldP spid="8" grpId="1"/>
      <p:bldP spid="6" grpId="0"/>
      <p:bldP spid="6" grpId="1"/>
      <p:bldP spid="3" grpId="0"/>
      <p:bldP spid="3" grpId="1"/>
      <p:bldP spid="5" grpId="0"/>
      <p:bldP spid="5" grpId="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A478732-FCF4-4EBE-8D2A-0AC2281DB14F}"/>
              </a:ext>
            </a:extLst>
          </p:cNvPr>
          <p:cNvSpPr txBox="1">
            <a:spLocks/>
          </p:cNvSpPr>
          <p:nvPr/>
        </p:nvSpPr>
        <p:spPr>
          <a:xfrm>
            <a:off x="6901238" y="3999002"/>
            <a:ext cx="1067626" cy="5969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a:t>
            </a:r>
          </a:p>
        </p:txBody>
      </p:sp>
      <p:sp>
        <p:nvSpPr>
          <p:cNvPr id="12" name="Title 1">
            <a:extLst>
              <a:ext uri="{FF2B5EF4-FFF2-40B4-BE49-F238E27FC236}">
                <a16:creationId xmlns:a16="http://schemas.microsoft.com/office/drawing/2014/main" id="{B5D2D6F0-53A8-4B15-99C4-F56F913003EB}"/>
              </a:ext>
            </a:extLst>
          </p:cNvPr>
          <p:cNvSpPr txBox="1">
            <a:spLocks/>
          </p:cNvSpPr>
          <p:nvPr/>
        </p:nvSpPr>
        <p:spPr>
          <a:xfrm>
            <a:off x="6371545" y="1081200"/>
            <a:ext cx="1422400" cy="6491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6" name="Title 1">
            <a:extLst>
              <a:ext uri="{FF2B5EF4-FFF2-40B4-BE49-F238E27FC236}">
                <a16:creationId xmlns:a16="http://schemas.microsoft.com/office/drawing/2014/main" id="{7A60108C-C62D-4DD3-9086-276CBB5D9F5B}"/>
              </a:ext>
            </a:extLst>
          </p:cNvPr>
          <p:cNvSpPr txBox="1">
            <a:spLocks/>
          </p:cNvSpPr>
          <p:nvPr/>
        </p:nvSpPr>
        <p:spPr>
          <a:xfrm>
            <a:off x="5655469" y="2259327"/>
            <a:ext cx="2526831" cy="5969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Jesus Christ</a:t>
            </a:r>
          </a:p>
        </p:txBody>
      </p:sp>
      <p:sp>
        <p:nvSpPr>
          <p:cNvPr id="5" name="Title 1">
            <a:extLst>
              <a:ext uri="{FF2B5EF4-FFF2-40B4-BE49-F238E27FC236}">
                <a16:creationId xmlns:a16="http://schemas.microsoft.com/office/drawing/2014/main" id="{B6FAC9DB-A19B-486C-B4B4-771D7F662B90}"/>
              </a:ext>
            </a:extLst>
          </p:cNvPr>
          <p:cNvSpPr txBox="1">
            <a:spLocks/>
          </p:cNvSpPr>
          <p:nvPr/>
        </p:nvSpPr>
        <p:spPr>
          <a:xfrm>
            <a:off x="5022533" y="1589244"/>
            <a:ext cx="723902" cy="7798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a:t>
            </a:r>
          </a:p>
        </p:txBody>
      </p:sp>
      <p:sp>
        <p:nvSpPr>
          <p:cNvPr id="4" name="Title 1">
            <a:extLst>
              <a:ext uri="{FF2B5EF4-FFF2-40B4-BE49-F238E27FC236}">
                <a16:creationId xmlns:a16="http://schemas.microsoft.com/office/drawing/2014/main" id="{A45D403E-F308-47BD-B887-C7418CE9CD7E}"/>
              </a:ext>
            </a:extLst>
          </p:cNvPr>
          <p:cNvSpPr txBox="1">
            <a:spLocks/>
          </p:cNvSpPr>
          <p:nvPr/>
        </p:nvSpPr>
        <p:spPr>
          <a:xfrm>
            <a:off x="609598" y="2677275"/>
            <a:ext cx="45880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 obedient children</a:t>
            </a:r>
          </a:p>
        </p:txBody>
      </p:sp>
      <p:sp>
        <p:nvSpPr>
          <p:cNvPr id="9" name="Title 1">
            <a:extLst>
              <a:ext uri="{FF2B5EF4-FFF2-40B4-BE49-F238E27FC236}">
                <a16:creationId xmlns:a16="http://schemas.microsoft.com/office/drawing/2014/main" id="{9B34212C-CCA2-49CF-980C-D10FCAA42C03}"/>
              </a:ext>
            </a:extLst>
          </p:cNvPr>
          <p:cNvSpPr txBox="1">
            <a:spLocks/>
          </p:cNvSpPr>
          <p:nvPr/>
        </p:nvSpPr>
        <p:spPr>
          <a:xfrm>
            <a:off x="5007953" y="2783313"/>
            <a:ext cx="3450903" cy="7153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conforming</a:t>
            </a:r>
          </a:p>
        </p:txBody>
      </p:sp>
      <p:sp>
        <p:nvSpPr>
          <p:cNvPr id="10" name="Title 1">
            <a:extLst>
              <a:ext uri="{FF2B5EF4-FFF2-40B4-BE49-F238E27FC236}">
                <a16:creationId xmlns:a16="http://schemas.microsoft.com/office/drawing/2014/main" id="{A856E3C8-9DD5-4F22-A673-496666E80896}"/>
              </a:ext>
            </a:extLst>
          </p:cNvPr>
          <p:cNvSpPr txBox="1">
            <a:spLocks/>
          </p:cNvSpPr>
          <p:nvPr/>
        </p:nvSpPr>
        <p:spPr>
          <a:xfrm>
            <a:off x="623703" y="3322044"/>
            <a:ext cx="6752494" cy="792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yourselves to the former lusts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1:13-16 </a:t>
            </a:r>
          </a:p>
        </p:txBody>
      </p:sp>
      <p:sp>
        <p:nvSpPr>
          <p:cNvPr id="11" name="Rectangle 10">
            <a:extLst>
              <a:ext uri="{FF2B5EF4-FFF2-40B4-BE49-F238E27FC236}">
                <a16:creationId xmlns:a16="http://schemas.microsoft.com/office/drawing/2014/main" id="{5F47AFF7-F4BE-4C5D-AEE9-5FBCA5DDCF98}"/>
              </a:ext>
            </a:extLst>
          </p:cNvPr>
          <p:cNvSpPr>
            <a:spLocks noChangeArrowheads="1"/>
          </p:cNvSpPr>
          <p:nvPr/>
        </p:nvSpPr>
        <p:spPr bwMode="auto">
          <a:xfrm>
            <a:off x="6427446" y="1074057"/>
            <a:ext cx="1308013"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chemeClr val="bg1"/>
                </a:solidFill>
                <a:latin typeface="Calibri" panose="020F0502020204030204" pitchFamily="34" charset="0"/>
                <a:cs typeface="Calibri" panose="020F0502020204030204" pitchFamily="34" charset="0"/>
              </a:rPr>
              <a:t>hope</a:t>
            </a:r>
            <a:endParaRPr lang="en-US" sz="3810" b="1" i="1" dirty="0">
              <a:solidFill>
                <a:schemeClr val="bg1"/>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F220657C-82B4-4AA2-B5A2-5FF63E83225A}"/>
              </a:ext>
            </a:extLst>
          </p:cNvPr>
          <p:cNvSpPr txBox="1">
            <a:spLocks noChangeArrowheads="1"/>
          </p:cNvSpPr>
          <p:nvPr/>
        </p:nvSpPr>
        <p:spPr bwMode="auto">
          <a:xfrm>
            <a:off x="1726198" y="1572696"/>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ysClr val="windowText" lastClr="000000"/>
                  </a:solidFill>
                  <a:prstDash val="solid"/>
                  <a:miter lim="800000"/>
                </a:ln>
                <a:solidFill>
                  <a:srgbClr val="7030A0"/>
                </a:solidFill>
                <a:effectLst>
                  <a:glow rad="127000">
                    <a:schemeClr val="bg1"/>
                  </a:glow>
                  <a:outerShdw blurRad="50800" algn="tl" rotWithShape="0">
                    <a:srgbClr val="000000"/>
                  </a:outerShdw>
                </a:effectLst>
                <a:latin typeface="Calibri" panose="020F0502020204030204" pitchFamily="34" charset="0"/>
              </a:rPr>
              <a:t>GRACE</a:t>
            </a:r>
            <a:endParaRPr lang="en-US" altLang="en-US" sz="4000" b="1" i="1" kern="0" dirty="0">
              <a:ln w="17780" cmpd="sng">
                <a:solidFill>
                  <a:sysClr val="windowText" lastClr="000000"/>
                </a:solidFill>
                <a:prstDash val="solid"/>
                <a:miter lim="800000"/>
              </a:ln>
              <a:solidFill>
                <a:srgbClr val="7030A0"/>
              </a:solidFill>
              <a:effectLst>
                <a:glow rad="127000">
                  <a:schemeClr val="bg1"/>
                </a:glow>
                <a:outerShdw blurRad="50800" algn="tl" rotWithShape="0">
                  <a:srgbClr val="000000"/>
                </a:outerShdw>
              </a:effectLst>
              <a:latin typeface="Calibri" panose="020F0502020204030204" pitchFamily="34" charset="0"/>
            </a:endParaRPr>
          </a:p>
        </p:txBody>
      </p:sp>
      <p:sp>
        <p:nvSpPr>
          <p:cNvPr id="14" name="Rectangle 12">
            <a:extLst>
              <a:ext uri="{FF2B5EF4-FFF2-40B4-BE49-F238E27FC236}">
                <a16:creationId xmlns:a16="http://schemas.microsoft.com/office/drawing/2014/main" id="{149DD2FD-18AC-4824-B27D-4E5A9AEFCDF2}"/>
              </a:ext>
            </a:extLst>
          </p:cNvPr>
          <p:cNvSpPr>
            <a:spLocks noChangeArrowheads="1"/>
          </p:cNvSpPr>
          <p:nvPr/>
        </p:nvSpPr>
        <p:spPr bwMode="auto">
          <a:xfrm>
            <a:off x="5907505" y="1576136"/>
            <a:ext cx="2286000" cy="75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17780" cmpd="sng">
                  <a:solidFill>
                    <a:sysClr val="windowText" lastClr="000000"/>
                  </a:solidFill>
                  <a:prstDash val="solid"/>
                  <a:miter lim="800000"/>
                </a:ln>
                <a:solidFill>
                  <a:srgbClr val="7030A0"/>
                </a:solidFill>
                <a:effectLst>
                  <a:glow rad="127000">
                    <a:schemeClr val="bg1"/>
                  </a:glow>
                  <a:outerShdw blurRad="50800" algn="tl" rotWithShape="0">
                    <a:srgbClr val="000000"/>
                  </a:outerShdw>
                </a:effectLst>
                <a:latin typeface="Calibri" panose="020F0502020204030204" pitchFamily="34" charset="0"/>
                <a:ea typeface="+mj-ea"/>
                <a:cs typeface="+mj-cs"/>
              </a:rPr>
              <a:t>promise</a:t>
            </a:r>
          </a:p>
        </p:txBody>
      </p:sp>
      <p:sp>
        <p:nvSpPr>
          <p:cNvPr id="7" name="Rectangle 6">
            <a:extLst>
              <a:ext uri="{FF2B5EF4-FFF2-40B4-BE49-F238E27FC236}">
                <a16:creationId xmlns:a16="http://schemas.microsoft.com/office/drawing/2014/main" id="{AB8220E2-F2D1-40CD-B6A6-9966332F58CC}"/>
              </a:ext>
            </a:extLst>
          </p:cNvPr>
          <p:cNvSpPr>
            <a:spLocks noChangeArrowheads="1"/>
          </p:cNvSpPr>
          <p:nvPr/>
        </p:nvSpPr>
        <p:spPr bwMode="auto">
          <a:xfrm>
            <a:off x="5485768" y="2229097"/>
            <a:ext cx="286893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Jesus 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A1B4BFF3-0989-40A2-B34D-092FCFD158A8}"/>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gird up the loins of your mind, be sober, and rest your hope fully upon the grace that is to be brought to you at the revelation of Jesus Christ;     as obedient children, </a:t>
            </a:r>
            <a:r>
              <a:rPr lang="en-US" altLang="en-US" sz="3800" b="1" kern="0"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not conforming yourselves to the former lusts</a:t>
            </a:r>
            <a:r>
              <a:rPr lang="en-US" altLang="en-US" sz="3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as in your ignorance; but as He who called you is holy, you also be holy in all your conduct, because it is written, "Be holy, for I am holy."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1:13-16 </a:t>
            </a:r>
          </a:p>
        </p:txBody>
      </p:sp>
    </p:spTree>
    <p:extLst>
      <p:ext uri="{BB962C8B-B14F-4D97-AF65-F5344CB8AC3E}">
        <p14:creationId xmlns:p14="http://schemas.microsoft.com/office/powerpoint/2010/main" val="323577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8" presetClass="emph" presetSubtype="0" fill="hold" grpId="1" nodeType="withEffect">
                                  <p:stCondLst>
                                    <p:cond delay="400"/>
                                  </p:stCondLst>
                                  <p:childTnLst>
                                    <p:set>
                                      <p:cBhvr override="childStyle">
                                        <p:cTn id="23" dur="500" fill="hold"/>
                                        <p:tgtEl>
                                          <p:spTgt spid="10"/>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500"/>
                                  </p:stCondLst>
                                  <p:childTnLst>
                                    <p:set>
                                      <p:cBhvr override="childStyle">
                                        <p:cTn id="30" dur="500" fill="hold"/>
                                        <p:tgtEl>
                                          <p:spTgt spid="4"/>
                                        </p:tgtEl>
                                        <p:attrNameLst>
                                          <p:attrName>style.textDecorationUnderline</p:attrName>
                                        </p:attrNameLst>
                                      </p:cBhvr>
                                      <p:to>
                                        <p:strVal val="true"/>
                                      </p:to>
                                    </p:set>
                                  </p:childTnLst>
                                </p:cTn>
                              </p:par>
                              <p:par>
                                <p:cTn id="31" presetID="10" presetClass="exit" presetSubtype="0" fill="hold" grpId="2"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2" nodeType="withEffect">
                                  <p:stCondLst>
                                    <p:cond delay="4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par>
                                <p:cTn id="45" presetID="18" presetClass="emph" presetSubtype="0" fill="hold" grpId="1" nodeType="withEffect">
                                  <p:stCondLst>
                                    <p:cond delay="0"/>
                                  </p:stCondLst>
                                  <p:childTnLst>
                                    <p:set>
                                      <p:cBhvr override="childStyle">
                                        <p:cTn id="46" dur="500" fill="hold"/>
                                        <p:tgtEl>
                                          <p:spTgt spid="5"/>
                                        </p:tgtEl>
                                        <p:attrNameLst>
                                          <p:attrName>style.textDecorationUnderline</p:attrName>
                                        </p:attrNameLst>
                                      </p:cBhvr>
                                      <p:to>
                                        <p:strVal val="true"/>
                                      </p:to>
                                    </p:set>
                                  </p:childTnLst>
                                </p:cTn>
                              </p:par>
                              <p:par>
                                <p:cTn id="47" presetID="22" presetClass="entr" presetSubtype="8" fill="hold" grpId="0" nodeType="withEffect">
                                  <p:stCondLst>
                                    <p:cond delay="40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par>
                                <p:cTn id="50" presetID="18" presetClass="emph" presetSubtype="0" fill="hold" grpId="1" nodeType="withEffect">
                                  <p:stCondLst>
                                    <p:cond delay="400"/>
                                  </p:stCondLst>
                                  <p:childTnLst>
                                    <p:set>
                                      <p:cBhvr override="childStyle">
                                        <p:cTn id="51" dur="500" fill="hold"/>
                                        <p:tgtEl>
                                          <p:spTgt spid="6"/>
                                        </p:tgtEl>
                                        <p:attrNameLst>
                                          <p:attrName>style.textDecorationUnderline</p:attrName>
                                        </p:attrNameLst>
                                      </p:cBhvr>
                                      <p:to>
                                        <p:strVal val="true"/>
                                      </p:to>
                                    </p:set>
                                  </p:childTnLst>
                                </p:cTn>
                              </p:par>
                              <p:par>
                                <p:cTn id="52" presetID="22" presetClass="entr" presetSubtype="8" fill="hold" grpId="0" nodeType="withEffect">
                                  <p:stCondLst>
                                    <p:cond delay="4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18" presetClass="emph" presetSubtype="0" fill="hold" grpId="1" nodeType="withEffect">
                                  <p:stCondLst>
                                    <p:cond delay="400"/>
                                  </p:stCondLst>
                                  <p:childTnLst>
                                    <p:set>
                                      <p:cBhvr override="childStyle">
                                        <p:cTn id="56" dur="500" fill="hold"/>
                                        <p:tgtEl>
                                          <p:spTgt spid="12"/>
                                        </p:tgtEl>
                                        <p:attrNameLst>
                                          <p:attrName>style.textDecorationUnderline</p:attrName>
                                        </p:attrNameLst>
                                      </p:cBhvr>
                                      <p:to>
                                        <p:strVal val="true"/>
                                      </p:to>
                                    </p:set>
                                  </p:childTnLst>
                                </p:cTn>
                              </p:par>
                              <p:par>
                                <p:cTn id="57" presetID="0" presetClass="entr" presetSubtype="0" fill="hold" grpId="0" nodeType="withEffect">
                                  <p:stCondLst>
                                    <p:cond delay="400"/>
                                  </p:stCondLst>
                                  <p:iterate type="lt">
                                    <p:tmPct val="10000"/>
                                  </p:iterate>
                                  <p:childTnLst>
                                    <p:set>
                                      <p:cBhvr>
                                        <p:cTn id="58" dur="1" fill="hold">
                                          <p:stCondLst>
                                            <p:cond delay="0"/>
                                          </p:stCondLst>
                                        </p:cTn>
                                        <p:tgtEl>
                                          <p:spTgt spid="7"/>
                                        </p:tgtEl>
                                        <p:attrNameLst>
                                          <p:attrName>style.visibility</p:attrName>
                                        </p:attrNameLst>
                                      </p:cBhvr>
                                      <p:to>
                                        <p:strVal val="visible"/>
                                      </p:to>
                                    </p:set>
                                    <p:animEffect transition="in" filter="dissolve">
                                      <p:cBhvr>
                                        <p:cTn id="59" dur="500">
                                          <p:stCondLst>
                                            <p:cond delay="0"/>
                                          </p:stCondLst>
                                        </p:cTn>
                                        <p:tgtEl>
                                          <p:spTgt spid="7"/>
                                        </p:tgtEl>
                                      </p:cBhvr>
                                    </p:animEffect>
                                    <p:anim to="" calcmode="lin" valueType="num">
                                      <p:cBhvr>
                                        <p:cTn id="6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62" presetID="0" presetClass="entr" presetSubtype="0" fill="hold" grpId="0" nodeType="withEffect">
                                  <p:stCondLst>
                                    <p:cond delay="400"/>
                                  </p:stCondLst>
                                  <p:iterate type="lt">
                                    <p:tmPct val="10000"/>
                                  </p:iterate>
                                  <p:childTnLst>
                                    <p:set>
                                      <p:cBhvr>
                                        <p:cTn id="63" dur="1" fill="hold">
                                          <p:stCondLst>
                                            <p:cond delay="0"/>
                                          </p:stCondLst>
                                        </p:cTn>
                                        <p:tgtEl>
                                          <p:spTgt spid="11"/>
                                        </p:tgtEl>
                                        <p:attrNameLst>
                                          <p:attrName>style.visibility</p:attrName>
                                        </p:attrNameLst>
                                      </p:cBhvr>
                                      <p:to>
                                        <p:strVal val="visible"/>
                                      </p:to>
                                    </p:set>
                                    <p:animEffect transition="in" filter="dissolve">
                                      <p:cBhvr>
                                        <p:cTn id="64" dur="500">
                                          <p:stCondLst>
                                            <p:cond delay="0"/>
                                          </p:stCondLst>
                                        </p:cTn>
                                        <p:tgtEl>
                                          <p:spTgt spid="11"/>
                                        </p:tgtEl>
                                      </p:cBhvr>
                                    </p:animEffect>
                                    <p:anim to="" calcmode="lin" valueType="num">
                                      <p:cBhvr>
                                        <p:cTn id="6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67" fill="hold">
                            <p:stCondLst>
                              <p:cond delay="1400"/>
                            </p:stCondLst>
                            <p:childTnLst>
                              <p:par>
                                <p:cTn id="68" presetID="26" presetClass="emph" presetSubtype="0" fill="hold" grpId="1" nodeType="afterEffect">
                                  <p:stCondLst>
                                    <p:cond delay="0"/>
                                  </p:stCondLst>
                                  <p:iterate type="lt">
                                    <p:tmPct val="0"/>
                                  </p:iterate>
                                  <p:childTnLst>
                                    <p:animEffect transition="out" filter="fade">
                                      <p:cBhvr>
                                        <p:cTn id="69" dur="500" tmFilter="0, 0; .2, .5; .8, .5; 1, 0"/>
                                        <p:tgtEl>
                                          <p:spTgt spid="7"/>
                                        </p:tgtEl>
                                      </p:cBhvr>
                                    </p:animEffect>
                                    <p:animScale>
                                      <p:cBhvr>
                                        <p:cTn id="70" dur="250" autoRev="1" fill="hold"/>
                                        <p:tgtEl>
                                          <p:spTgt spid="7"/>
                                        </p:tgtEl>
                                      </p:cBhvr>
                                      <p:by x="105000" y="105000"/>
                                    </p:animScale>
                                  </p:childTnLst>
                                </p:cTn>
                              </p:par>
                              <p:par>
                                <p:cTn id="71" presetID="26" presetClass="emph" presetSubtype="0" fill="hold" grpId="1" nodeType="withEffect">
                                  <p:stCondLst>
                                    <p:cond delay="0"/>
                                  </p:stCondLst>
                                  <p:iterate type="lt">
                                    <p:tmPct val="0"/>
                                  </p:iterate>
                                  <p:childTnLst>
                                    <p:animEffect transition="out" filter="fade">
                                      <p:cBhvr>
                                        <p:cTn id="72" dur="500" tmFilter="0, 0; .2, .5; .8, .5; 1, 0"/>
                                        <p:tgtEl>
                                          <p:spTgt spid="11"/>
                                        </p:tgtEl>
                                      </p:cBhvr>
                                    </p:animEffect>
                                    <p:animScale>
                                      <p:cBhvr>
                                        <p:cTn id="73" dur="250" autoRev="1" fill="hold"/>
                                        <p:tgtEl>
                                          <p:spTgt spid="11"/>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grpId="0" nodeType="clickEffect">
                                  <p:stCondLst>
                                    <p:cond delay="25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39" presetClass="entr" presetSubtype="0" accel="10000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85"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86"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250"/>
                                  </p:stCondLst>
                                  <p:childTnLst>
                                    <p:set>
                                      <p:cBhvr>
                                        <p:cTn id="91" dur="1" fill="hold">
                                          <p:stCondLst>
                                            <p:cond delay="0"/>
                                          </p:stCondLst>
                                        </p:cTn>
                                        <p:tgtEl>
                                          <p:spTgt spid="15"/>
                                        </p:tgtEl>
                                        <p:attrNameLst>
                                          <p:attrName>style.visibility</p:attrName>
                                        </p:attrNameLst>
                                      </p:cBhvr>
                                      <p:to>
                                        <p:strVal val="visible"/>
                                      </p:to>
                                    </p:set>
                                    <p:animEffect transition="in" filter="wipe(left)">
                                      <p:cBhvr>
                                        <p:cTn id="92" dur="500"/>
                                        <p:tgtEl>
                                          <p:spTgt spid="15"/>
                                        </p:tgtEl>
                                      </p:cBhvr>
                                    </p:animEffect>
                                  </p:childTnLst>
                                </p:cTn>
                              </p:par>
                              <p:par>
                                <p:cTn id="93" presetID="18" presetClass="emph" presetSubtype="0" fill="hold" grpId="1" nodeType="withEffect">
                                  <p:stCondLst>
                                    <p:cond delay="250"/>
                                  </p:stCondLst>
                                  <p:childTnLst>
                                    <p:set>
                                      <p:cBhvr override="childStyle">
                                        <p:cTn id="94" dur="500" fill="hold"/>
                                        <p:tgtEl>
                                          <p:spTgt spid="15"/>
                                        </p:tgtEl>
                                        <p:attrNameLst>
                                          <p:attrName>style.textDecorationUnderline</p:attrName>
                                        </p:attrNameLst>
                                      </p:cBhvr>
                                      <p:to>
                                        <p:strVal val="true"/>
                                      </p:to>
                                    </p:set>
                                  </p:childTnLst>
                                </p:cTn>
                              </p:par>
                              <p:par>
                                <p:cTn id="95" presetID="10" presetClass="exit" presetSubtype="0" fill="hold" grpId="2" nodeType="withEffect">
                                  <p:stCondLst>
                                    <p:cond delay="0"/>
                                  </p:stCondLst>
                                  <p:childTnLst>
                                    <p:animEffect transition="out" filter="fade">
                                      <p:cBhvr>
                                        <p:cTn id="96" dur="250"/>
                                        <p:tgtEl>
                                          <p:spTgt spid="4"/>
                                        </p:tgtEl>
                                      </p:cBhvr>
                                    </p:animEffect>
                                    <p:set>
                                      <p:cBhvr>
                                        <p:cTn id="97" dur="1" fill="hold">
                                          <p:stCondLst>
                                            <p:cond delay="249"/>
                                          </p:stCondLst>
                                        </p:cTn>
                                        <p:tgtEl>
                                          <p:spTgt spid="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250"/>
                                        <p:tgtEl>
                                          <p:spTgt spid="5"/>
                                        </p:tgtEl>
                                      </p:cBhvr>
                                    </p:animEffect>
                                    <p:set>
                                      <p:cBhvr>
                                        <p:cTn id="100" dur="1" fill="hold">
                                          <p:stCondLst>
                                            <p:cond delay="249"/>
                                          </p:stCondLst>
                                        </p:cTn>
                                        <p:tgtEl>
                                          <p:spTgt spid="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250"/>
                                        <p:tgtEl>
                                          <p:spTgt spid="6"/>
                                        </p:tgtEl>
                                      </p:cBhvr>
                                    </p:animEffect>
                                    <p:set>
                                      <p:cBhvr>
                                        <p:cTn id="103" dur="1" fill="hold">
                                          <p:stCondLst>
                                            <p:cond delay="249"/>
                                          </p:stCondLst>
                                        </p:cTn>
                                        <p:tgtEl>
                                          <p:spTgt spid="6"/>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250"/>
                                        <p:tgtEl>
                                          <p:spTgt spid="12"/>
                                        </p:tgtEl>
                                      </p:cBhvr>
                                    </p:animEffect>
                                    <p:set>
                                      <p:cBhvr>
                                        <p:cTn id="106" dur="1" fill="hold">
                                          <p:stCondLst>
                                            <p:cond delay="249"/>
                                          </p:stCondLst>
                                        </p:cTn>
                                        <p:tgtEl>
                                          <p:spTgt spid="12"/>
                                        </p:tgtEl>
                                        <p:attrNameLst>
                                          <p:attrName>style.visibility</p:attrName>
                                        </p:attrNameLst>
                                      </p:cBhvr>
                                      <p:to>
                                        <p:strVal val="hidden"/>
                                      </p:to>
                                    </p:set>
                                  </p:childTnLst>
                                </p:cTn>
                              </p:par>
                              <p:par>
                                <p:cTn id="107" presetID="42" presetClass="path" presetSubtype="0" accel="50000" decel="50000" fill="hold" grpId="3" nodeType="withEffect">
                                  <p:stCondLst>
                                    <p:cond delay="0"/>
                                  </p:stCondLst>
                                  <p:iterate type="lt">
                                    <p:tmPct val="0"/>
                                  </p:iterate>
                                  <p:childTnLst>
                                    <p:animMotion origin="layout" path="M -8.33333E-7 -3.33333E-6 L 0.07552 0.25486 " pathEditMode="relative" rAng="0" ptsTypes="AA">
                                      <p:cBhvr>
                                        <p:cTn id="108" dur="1000" fill="hold"/>
                                        <p:tgtEl>
                                          <p:spTgt spid="7"/>
                                        </p:tgtEl>
                                        <p:attrNameLst>
                                          <p:attrName>ppt_x</p:attrName>
                                          <p:attrName>ppt_y</p:attrName>
                                        </p:attrNameLst>
                                      </p:cBhvr>
                                      <p:rCtr x="3767" y="12731"/>
                                    </p:animMotion>
                                  </p:childTnLst>
                                </p:cTn>
                              </p:par>
                              <p:par>
                                <p:cTn id="109" presetID="42" presetClass="path" presetSubtype="0" accel="50000" decel="50000" fill="hold" grpId="3" nodeType="withEffect">
                                  <p:stCondLst>
                                    <p:cond delay="0"/>
                                  </p:stCondLst>
                                  <p:iterate type="lt">
                                    <p:tmPct val="0"/>
                                  </p:iterate>
                                  <p:childTnLst>
                                    <p:animMotion origin="layout" path="M 8.33333E-7 3.7037E-6 L 0.06389 0.42338 " pathEditMode="relative" rAng="0" ptsTypes="AA">
                                      <p:cBhvr>
                                        <p:cTn id="110" dur="1000" fill="hold"/>
                                        <p:tgtEl>
                                          <p:spTgt spid="11"/>
                                        </p:tgtEl>
                                        <p:attrNameLst>
                                          <p:attrName>ppt_x</p:attrName>
                                          <p:attrName>ppt_y</p:attrName>
                                        </p:attrNameLst>
                                      </p:cBhvr>
                                      <p:rCtr x="3194" y="21157"/>
                                    </p:animMotion>
                                  </p:childTnLst>
                                </p:cTn>
                              </p:par>
                              <p:par>
                                <p:cTn id="111" presetID="42" presetClass="path" presetSubtype="0" accel="50000" decel="50000" fill="hold" grpId="2" nodeType="withEffect">
                                  <p:stCondLst>
                                    <p:cond delay="0"/>
                                  </p:stCondLst>
                                  <p:childTnLst>
                                    <p:animMotion origin="layout" path="M 4.16667E-6 -4.44444E-6 L 0.47951 0.33936 " pathEditMode="relative" rAng="0" ptsTypes="AA">
                                      <p:cBhvr>
                                        <p:cTn id="112" dur="1000" fill="hold"/>
                                        <p:tgtEl>
                                          <p:spTgt spid="13"/>
                                        </p:tgtEl>
                                        <p:attrNameLst>
                                          <p:attrName>ppt_x</p:attrName>
                                          <p:attrName>ppt_y</p:attrName>
                                        </p:attrNameLst>
                                      </p:cBhvr>
                                      <p:rCtr x="23976" y="16968"/>
                                    </p:animMotion>
                                  </p:childTnLst>
                                </p:cTn>
                              </p:par>
                              <p:par>
                                <p:cTn id="113" presetID="42" presetClass="path" presetSubtype="0" accel="50000" decel="50000" fill="hold" grpId="2" nodeType="withEffect">
                                  <p:stCondLst>
                                    <p:cond delay="0"/>
                                  </p:stCondLst>
                                  <p:childTnLst>
                                    <p:animMotion origin="layout" path="M 3.05556E-6 -2.22222E-6 L 0.06632 0.34005 " pathEditMode="relative" rAng="0" ptsTypes="AA">
                                      <p:cBhvr>
                                        <p:cTn id="114" dur="1000" fill="hold"/>
                                        <p:tgtEl>
                                          <p:spTgt spid="14"/>
                                        </p:tgtEl>
                                        <p:attrNameLst>
                                          <p:attrName>ppt_x</p:attrName>
                                          <p:attrName>ppt_y</p:attrName>
                                        </p:attrNameLst>
                                      </p:cBhvr>
                                      <p:rCtr x="3316" y="16991"/>
                                    </p:animMotion>
                                  </p:childTnLst>
                                </p:cTn>
                              </p:par>
                              <p:par>
                                <p:cTn id="115" presetID="23" presetClass="exit" presetSubtype="32" fill="hold" grpId="4" nodeType="withEffect">
                                  <p:stCondLst>
                                    <p:cond delay="0"/>
                                  </p:stCondLst>
                                  <p:iterate type="lt">
                                    <p:tmPct val="0"/>
                                  </p:iterate>
                                  <p:childTnLst>
                                    <p:anim calcmode="lin" valueType="num">
                                      <p:cBhvr>
                                        <p:cTn id="116" dur="1000"/>
                                        <p:tgtEl>
                                          <p:spTgt spid="7"/>
                                        </p:tgtEl>
                                        <p:attrNameLst>
                                          <p:attrName>ppt_w</p:attrName>
                                        </p:attrNameLst>
                                      </p:cBhvr>
                                      <p:tavLst>
                                        <p:tav tm="0">
                                          <p:val>
                                            <p:strVal val="ppt_w"/>
                                          </p:val>
                                        </p:tav>
                                        <p:tav tm="100000">
                                          <p:val>
                                            <p:fltVal val="0"/>
                                          </p:val>
                                        </p:tav>
                                      </p:tavLst>
                                    </p:anim>
                                    <p:anim calcmode="lin" valueType="num">
                                      <p:cBhvr>
                                        <p:cTn id="117" dur="1000"/>
                                        <p:tgtEl>
                                          <p:spTgt spid="7"/>
                                        </p:tgtEl>
                                        <p:attrNameLst>
                                          <p:attrName>ppt_h</p:attrName>
                                        </p:attrNameLst>
                                      </p:cBhvr>
                                      <p:tavLst>
                                        <p:tav tm="0">
                                          <p:val>
                                            <p:strVal val="ppt_h"/>
                                          </p:val>
                                        </p:tav>
                                        <p:tav tm="100000">
                                          <p:val>
                                            <p:fltVal val="0"/>
                                          </p:val>
                                        </p:tav>
                                      </p:tavLst>
                                    </p:anim>
                                    <p:set>
                                      <p:cBhvr>
                                        <p:cTn id="118" dur="1" fill="hold">
                                          <p:stCondLst>
                                            <p:cond delay="999"/>
                                          </p:stCondLst>
                                        </p:cTn>
                                        <p:tgtEl>
                                          <p:spTgt spid="7"/>
                                        </p:tgtEl>
                                        <p:attrNameLst>
                                          <p:attrName>style.visibility</p:attrName>
                                        </p:attrNameLst>
                                      </p:cBhvr>
                                      <p:to>
                                        <p:strVal val="hidden"/>
                                      </p:to>
                                    </p:set>
                                  </p:childTnLst>
                                </p:cTn>
                              </p:par>
                              <p:par>
                                <p:cTn id="119" presetID="23" presetClass="exit" presetSubtype="32" fill="hold" grpId="4" nodeType="withEffect">
                                  <p:stCondLst>
                                    <p:cond delay="0"/>
                                  </p:stCondLst>
                                  <p:iterate type="lt">
                                    <p:tmPct val="0"/>
                                  </p:iterate>
                                  <p:childTnLst>
                                    <p:anim calcmode="lin" valueType="num">
                                      <p:cBhvr>
                                        <p:cTn id="120" dur="1000"/>
                                        <p:tgtEl>
                                          <p:spTgt spid="11"/>
                                        </p:tgtEl>
                                        <p:attrNameLst>
                                          <p:attrName>ppt_w</p:attrName>
                                        </p:attrNameLst>
                                      </p:cBhvr>
                                      <p:tavLst>
                                        <p:tav tm="0">
                                          <p:val>
                                            <p:strVal val="ppt_w"/>
                                          </p:val>
                                        </p:tav>
                                        <p:tav tm="100000">
                                          <p:val>
                                            <p:fltVal val="0"/>
                                          </p:val>
                                        </p:tav>
                                      </p:tavLst>
                                    </p:anim>
                                    <p:anim calcmode="lin" valueType="num">
                                      <p:cBhvr>
                                        <p:cTn id="121" dur="1000"/>
                                        <p:tgtEl>
                                          <p:spTgt spid="11"/>
                                        </p:tgtEl>
                                        <p:attrNameLst>
                                          <p:attrName>ppt_h</p:attrName>
                                        </p:attrNameLst>
                                      </p:cBhvr>
                                      <p:tavLst>
                                        <p:tav tm="0">
                                          <p:val>
                                            <p:strVal val="ppt_h"/>
                                          </p:val>
                                        </p:tav>
                                        <p:tav tm="100000">
                                          <p:val>
                                            <p:fltVal val="0"/>
                                          </p:val>
                                        </p:tav>
                                      </p:tavLst>
                                    </p:anim>
                                    <p:set>
                                      <p:cBhvr>
                                        <p:cTn id="122" dur="1" fill="hold">
                                          <p:stCondLst>
                                            <p:cond delay="999"/>
                                          </p:stCondLst>
                                        </p:cTn>
                                        <p:tgtEl>
                                          <p:spTgt spid="11"/>
                                        </p:tgtEl>
                                        <p:attrNameLst>
                                          <p:attrName>style.visibility</p:attrName>
                                        </p:attrNameLst>
                                      </p:cBhvr>
                                      <p:to>
                                        <p:strVal val="hidden"/>
                                      </p:to>
                                    </p:set>
                                  </p:childTnLst>
                                </p:cTn>
                              </p:par>
                              <p:par>
                                <p:cTn id="123" presetID="23" presetClass="exit" presetSubtype="32" fill="hold" grpId="3" nodeType="withEffect">
                                  <p:stCondLst>
                                    <p:cond delay="0"/>
                                  </p:stCondLst>
                                  <p:childTnLst>
                                    <p:anim calcmode="lin" valueType="num">
                                      <p:cBhvr>
                                        <p:cTn id="124" dur="1000"/>
                                        <p:tgtEl>
                                          <p:spTgt spid="13"/>
                                        </p:tgtEl>
                                        <p:attrNameLst>
                                          <p:attrName>ppt_w</p:attrName>
                                        </p:attrNameLst>
                                      </p:cBhvr>
                                      <p:tavLst>
                                        <p:tav tm="0">
                                          <p:val>
                                            <p:strVal val="ppt_w"/>
                                          </p:val>
                                        </p:tav>
                                        <p:tav tm="100000">
                                          <p:val>
                                            <p:fltVal val="0"/>
                                          </p:val>
                                        </p:tav>
                                      </p:tavLst>
                                    </p:anim>
                                    <p:anim calcmode="lin" valueType="num">
                                      <p:cBhvr>
                                        <p:cTn id="125" dur="1000"/>
                                        <p:tgtEl>
                                          <p:spTgt spid="13"/>
                                        </p:tgtEl>
                                        <p:attrNameLst>
                                          <p:attrName>ppt_h</p:attrName>
                                        </p:attrNameLst>
                                      </p:cBhvr>
                                      <p:tavLst>
                                        <p:tav tm="0">
                                          <p:val>
                                            <p:strVal val="ppt_h"/>
                                          </p:val>
                                        </p:tav>
                                        <p:tav tm="100000">
                                          <p:val>
                                            <p:fltVal val="0"/>
                                          </p:val>
                                        </p:tav>
                                      </p:tavLst>
                                    </p:anim>
                                    <p:set>
                                      <p:cBhvr>
                                        <p:cTn id="126" dur="1" fill="hold">
                                          <p:stCondLst>
                                            <p:cond delay="999"/>
                                          </p:stCondLst>
                                        </p:cTn>
                                        <p:tgtEl>
                                          <p:spTgt spid="13"/>
                                        </p:tgtEl>
                                        <p:attrNameLst>
                                          <p:attrName>style.visibility</p:attrName>
                                        </p:attrNameLst>
                                      </p:cBhvr>
                                      <p:to>
                                        <p:strVal val="hidden"/>
                                      </p:to>
                                    </p:set>
                                  </p:childTnLst>
                                </p:cTn>
                              </p:par>
                              <p:par>
                                <p:cTn id="127" presetID="23" presetClass="exit" presetSubtype="32" fill="hold" grpId="3" nodeType="withEffect">
                                  <p:stCondLst>
                                    <p:cond delay="0"/>
                                  </p:stCondLst>
                                  <p:childTnLst>
                                    <p:anim calcmode="lin" valueType="num">
                                      <p:cBhvr>
                                        <p:cTn id="128" dur="1000"/>
                                        <p:tgtEl>
                                          <p:spTgt spid="14"/>
                                        </p:tgtEl>
                                        <p:attrNameLst>
                                          <p:attrName>ppt_w</p:attrName>
                                        </p:attrNameLst>
                                      </p:cBhvr>
                                      <p:tavLst>
                                        <p:tav tm="0">
                                          <p:val>
                                            <p:strVal val="ppt_w"/>
                                          </p:val>
                                        </p:tav>
                                        <p:tav tm="100000">
                                          <p:val>
                                            <p:fltVal val="0"/>
                                          </p:val>
                                        </p:tav>
                                      </p:tavLst>
                                    </p:anim>
                                    <p:anim calcmode="lin" valueType="num">
                                      <p:cBhvr>
                                        <p:cTn id="129" dur="1000"/>
                                        <p:tgtEl>
                                          <p:spTgt spid="14"/>
                                        </p:tgtEl>
                                        <p:attrNameLst>
                                          <p:attrName>ppt_h</p:attrName>
                                        </p:attrNameLst>
                                      </p:cBhvr>
                                      <p:tavLst>
                                        <p:tav tm="0">
                                          <p:val>
                                            <p:strVal val="ppt_h"/>
                                          </p:val>
                                        </p:tav>
                                        <p:tav tm="100000">
                                          <p:val>
                                            <p:fltVal val="0"/>
                                          </p:val>
                                        </p:tav>
                                      </p:tavLst>
                                    </p:anim>
                                    <p:set>
                                      <p:cBhvr>
                                        <p:cTn id="130"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2" grpId="0"/>
      <p:bldP spid="12" grpId="1"/>
      <p:bldP spid="12" grpId="2"/>
      <p:bldP spid="6" grpId="0"/>
      <p:bldP spid="6" grpId="1"/>
      <p:bldP spid="6" grpId="2"/>
      <p:bldP spid="5" grpId="0"/>
      <p:bldP spid="5" grpId="1"/>
      <p:bldP spid="5" grpId="2"/>
      <p:bldP spid="4" grpId="0"/>
      <p:bldP spid="4" grpId="1"/>
      <p:bldP spid="4" grpId="2"/>
      <p:bldP spid="9" grpId="0"/>
      <p:bldP spid="9" grpId="1"/>
      <p:bldP spid="9" grpId="2"/>
      <p:bldP spid="10" grpId="0"/>
      <p:bldP spid="10" grpId="1"/>
      <p:bldP spid="10" grpId="2"/>
      <p:bldP spid="3074" grpId="0"/>
      <p:bldP spid="11" grpId="0"/>
      <p:bldP spid="11" grpId="1"/>
      <p:bldP spid="11" grpId="3"/>
      <p:bldP spid="11" grpId="4"/>
      <p:bldP spid="13" grpId="0"/>
      <p:bldP spid="13" grpId="2"/>
      <p:bldP spid="13" grpId="3"/>
      <p:bldP spid="14" grpId="0"/>
      <p:bldP spid="14" grpId="2"/>
      <p:bldP spid="14" grpId="3"/>
      <p:bldP spid="7" grpId="0"/>
      <p:bldP spid="7" grpId="1"/>
      <p:bldP spid="7" grpId="3"/>
      <p:bldP spid="7" grpId="4"/>
      <p:bldP spid="8" grpId="0"/>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43E18D-2E42-4F3A-BE46-E6048844CE4F}"/>
              </a:ext>
            </a:extLst>
          </p:cNvPr>
          <p:cNvSpPr txBox="1">
            <a:spLocks/>
          </p:cNvSpPr>
          <p:nvPr/>
        </p:nvSpPr>
        <p:spPr>
          <a:xfrm>
            <a:off x="3369659" y="2217222"/>
            <a:ext cx="1831972" cy="8546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deeds</a:t>
            </a:r>
          </a:p>
        </p:txBody>
      </p:sp>
      <p:sp>
        <p:nvSpPr>
          <p:cNvPr id="3" name="Title 1">
            <a:extLst>
              <a:ext uri="{FF2B5EF4-FFF2-40B4-BE49-F238E27FC236}">
                <a16:creationId xmlns:a16="http://schemas.microsoft.com/office/drawing/2014/main" id="{B8AC4724-E7F6-4CE9-AC3F-8FF24D4DDC1C}"/>
              </a:ext>
            </a:extLst>
          </p:cNvPr>
          <p:cNvSpPr txBox="1">
            <a:spLocks/>
          </p:cNvSpPr>
          <p:nvPr/>
        </p:nvSpPr>
        <p:spPr>
          <a:xfrm>
            <a:off x="2372476" y="842582"/>
            <a:ext cx="42671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good conscience</a:t>
            </a:r>
          </a:p>
        </p:txBody>
      </p:sp>
      <p:sp>
        <p:nvSpPr>
          <p:cNvPr id="3074" name="Rectangle 2"/>
          <p:cNvSpPr>
            <a:spLocks noGrp="1" noChangeArrowheads="1"/>
          </p:cNvSpPr>
          <p:nvPr>
            <p:ph type="title"/>
          </p:nvPr>
        </p:nvSpPr>
        <p:spPr>
          <a:xfrm>
            <a:off x="457200" y="844891"/>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a good conscience our only sure reward, with history the final judge of our deeds, let us go forth to lead the land we love, asking His blessing and His help, but knowing that here on earth God's work must truly be our own.”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7171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3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300"/>
                                  </p:stCondLst>
                                  <p:childTnLst>
                                    <p:set>
                                      <p:cBhvr override="childStyle">
                                        <p:cTn id="21" dur="500" fill="hold"/>
                                        <p:tgtEl>
                                          <p:spTgt spid="4"/>
                                        </p:tgtEl>
                                        <p:attrNameLst>
                                          <p:attrName>style.textDecorationUnderline</p:attrName>
                                        </p:attrNameLst>
                                      </p:cBhvr>
                                      <p:to>
                                        <p:strVal val="true"/>
                                      </p:to>
                                    </p:set>
                                  </p:childTnLst>
                                </p:cTn>
                              </p:par>
                              <p:par>
                                <p:cTn id="22" presetID="22" presetClass="exit" presetSubtype="8" fill="hold" grpId="2" nodeType="withEffect">
                                  <p:stCondLst>
                                    <p:cond delay="0"/>
                                  </p:stCondLst>
                                  <p:childTnLst>
                                    <p:animEffect transition="out" filter="wipe(left)">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3" grpId="2"/>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4133" y="1868000"/>
            <a:ext cx="8229600" cy="29119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know there is a God - I see the storm coming and I see His hand in it - if He has a place then I am ready - we see the hand.”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8483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A0EA5D-6C2E-4880-8E49-FF296555843B}"/>
              </a:ext>
            </a:extLst>
          </p:cNvPr>
          <p:cNvSpPr txBox="1">
            <a:spLocks/>
          </p:cNvSpPr>
          <p:nvPr/>
        </p:nvSpPr>
        <p:spPr>
          <a:xfrm>
            <a:off x="1315803" y="4531192"/>
            <a:ext cx="2827867"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4" name="Title 1">
            <a:extLst>
              <a:ext uri="{FF2B5EF4-FFF2-40B4-BE49-F238E27FC236}">
                <a16:creationId xmlns:a16="http://schemas.microsoft.com/office/drawing/2014/main" id="{4DC4B804-5C65-469B-9555-59DC87C4B8FC}"/>
              </a:ext>
            </a:extLst>
          </p:cNvPr>
          <p:cNvSpPr txBox="1">
            <a:spLocks/>
          </p:cNvSpPr>
          <p:nvPr/>
        </p:nvSpPr>
        <p:spPr>
          <a:xfrm>
            <a:off x="521883" y="5017814"/>
            <a:ext cx="3962400" cy="728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underlie our strength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in this country, in this generation, are by destiny rather than choice the watchmen on the walls of world freedom. We ask, therefore, that we may be worthy of our power and responsibility, that we may exercise our strength with wisdom and restraint, and that we may achieve in our time and for all time the ancient vision of peace on earth, good will toward men. That must always be our goal, and the righteousness of our cause must always underlie our strength. For as was written long ago: except the Lord keep the city, the watchman </a:t>
            </a:r>
            <a:r>
              <a:rPr lang="en-US" altLang="en-US" sz="32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waketh</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in vain.”</a:t>
            </a:r>
          </a:p>
        </p:txBody>
      </p:sp>
    </p:spTree>
    <p:extLst>
      <p:ext uri="{BB962C8B-B14F-4D97-AF65-F5344CB8AC3E}">
        <p14:creationId xmlns:p14="http://schemas.microsoft.com/office/powerpoint/2010/main" val="4134305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23862"/>
            <a:ext cx="8229600" cy="42102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 Song of Ascents. Of Solomon.] Unless the LORD builds the house, They labor in vain who build it; Unless the LORD guards the city, The watchman stays awake in vain.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127:1 </a:t>
            </a:r>
          </a:p>
        </p:txBody>
      </p:sp>
    </p:spTree>
    <p:extLst>
      <p:ext uri="{BB962C8B-B14F-4D97-AF65-F5344CB8AC3E}">
        <p14:creationId xmlns:p14="http://schemas.microsoft.com/office/powerpoint/2010/main" val="217636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every nation know, whether it wishes us well or ill, that we shall pay any price, bear any burden, meet any hardship, support any friend, oppose         any foe to assure the survival   and the success of liberty.”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7354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05555"/>
            <a:ext cx="8229600" cy="22468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an unfortunate fact that we can secure peace only by preparing for war.”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96254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97687"/>
            <a:ext cx="8229600" cy="4030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 43 years old and I'm the healthiest candidate for the Presidency of the United States. You've travelled with me enough to know that I'm not going                       to die in office.”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47080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66526"/>
            <a:ext cx="8229600" cy="37016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most basic common link is that we all inhabit this small planet. We all breathe the same air. We all cherish our children's future. And we are all mortal.”</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83F63DD-88E3-44CA-A2CE-3DBFB92D01C2}"/>
              </a:ext>
            </a:extLst>
          </p:cNvPr>
          <p:cNvSpPr txBox="1">
            <a:spLocks noChangeArrowheads="1"/>
          </p:cNvSpPr>
          <p:nvPr/>
        </p:nvSpPr>
        <p:spPr bwMode="auto">
          <a:xfrm>
            <a:off x="462057" y="1866351"/>
            <a:ext cx="8229600" cy="370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basic common link is we: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all inhabit this small planet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all breathe the same air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all cherish our children’s future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are all mortal</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BAF8CFAB-4036-4D63-95AF-96B73C534809}"/>
              </a:ext>
            </a:extLst>
          </p:cNvPr>
          <p:cNvSpPr>
            <a:spLocks noChangeArrowheads="1"/>
          </p:cNvSpPr>
          <p:nvPr/>
        </p:nvSpPr>
        <p:spPr bwMode="auto">
          <a:xfrm>
            <a:off x="2198076" y="1964566"/>
            <a:ext cx="108438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we</a:t>
            </a:r>
          </a:p>
        </p:txBody>
      </p:sp>
      <p:sp>
        <p:nvSpPr>
          <p:cNvPr id="5" name="Rectangle 4">
            <a:extLst>
              <a:ext uri="{FF2B5EF4-FFF2-40B4-BE49-F238E27FC236}">
                <a16:creationId xmlns:a16="http://schemas.microsoft.com/office/drawing/2014/main" id="{9D49E666-E7C1-4F59-91CA-913EB07F4041}"/>
              </a:ext>
            </a:extLst>
          </p:cNvPr>
          <p:cNvSpPr>
            <a:spLocks noChangeArrowheads="1"/>
          </p:cNvSpPr>
          <p:nvPr/>
        </p:nvSpPr>
        <p:spPr bwMode="auto">
          <a:xfrm>
            <a:off x="2463308" y="2644505"/>
            <a:ext cx="108438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We</a:t>
            </a:r>
          </a:p>
        </p:txBody>
      </p:sp>
      <p:sp>
        <p:nvSpPr>
          <p:cNvPr id="6" name="Rectangle 5">
            <a:extLst>
              <a:ext uri="{FF2B5EF4-FFF2-40B4-BE49-F238E27FC236}">
                <a16:creationId xmlns:a16="http://schemas.microsoft.com/office/drawing/2014/main" id="{44D8B609-D029-4353-B560-8A6C5A46C66D}"/>
              </a:ext>
            </a:extLst>
          </p:cNvPr>
          <p:cNvSpPr>
            <a:spLocks noChangeArrowheads="1"/>
          </p:cNvSpPr>
          <p:nvPr/>
        </p:nvSpPr>
        <p:spPr bwMode="auto">
          <a:xfrm>
            <a:off x="1588476" y="3300996"/>
            <a:ext cx="108438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We</a:t>
            </a:r>
          </a:p>
        </p:txBody>
      </p:sp>
      <p:sp>
        <p:nvSpPr>
          <p:cNvPr id="7" name="Rectangle 6">
            <a:extLst>
              <a:ext uri="{FF2B5EF4-FFF2-40B4-BE49-F238E27FC236}">
                <a16:creationId xmlns:a16="http://schemas.microsoft.com/office/drawing/2014/main" id="{4DEB0178-4EF4-4689-A45C-C27E764A5FC6}"/>
              </a:ext>
            </a:extLst>
          </p:cNvPr>
          <p:cNvSpPr>
            <a:spLocks noChangeArrowheads="1"/>
          </p:cNvSpPr>
          <p:nvPr/>
        </p:nvSpPr>
        <p:spPr bwMode="auto">
          <a:xfrm>
            <a:off x="3607226" y="3980935"/>
            <a:ext cx="108438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we</a:t>
            </a:r>
          </a:p>
        </p:txBody>
      </p:sp>
      <p:sp>
        <p:nvSpPr>
          <p:cNvPr id="9" name="Rectangle 2">
            <a:extLst>
              <a:ext uri="{FF2B5EF4-FFF2-40B4-BE49-F238E27FC236}">
                <a16:creationId xmlns:a16="http://schemas.microsoft.com/office/drawing/2014/main" id="{CD70FE40-B5D2-472B-9612-3015A3BB477D}"/>
              </a:ext>
            </a:extLst>
          </p:cNvPr>
          <p:cNvSpPr txBox="1">
            <a:spLocks noChangeArrowheads="1"/>
          </p:cNvSpPr>
          <p:nvPr/>
        </p:nvSpPr>
        <p:spPr bwMode="auto">
          <a:xfrm>
            <a:off x="964867" y="1371920"/>
            <a:ext cx="124376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C19DADA-3A3E-421A-BACA-0ABEFA49B468}"/>
              </a:ext>
            </a:extLst>
          </p:cNvPr>
          <p:cNvSpPr txBox="1">
            <a:spLocks noChangeArrowheads="1"/>
          </p:cNvSpPr>
          <p:nvPr/>
        </p:nvSpPr>
        <p:spPr bwMode="auto">
          <a:xfrm>
            <a:off x="3325929" y="1371282"/>
            <a:ext cx="503776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basic common link is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3B46264-D586-443E-80C3-69A96C2380B5}"/>
              </a:ext>
            </a:extLst>
          </p:cNvPr>
          <p:cNvSpPr txBox="1">
            <a:spLocks noChangeArrowheads="1"/>
          </p:cNvSpPr>
          <p:nvPr/>
        </p:nvSpPr>
        <p:spPr bwMode="auto">
          <a:xfrm>
            <a:off x="3019640" y="2040659"/>
            <a:ext cx="50223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inhabit this small</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0DC08B7-180E-4400-8F13-FD4C75B17BAF}"/>
              </a:ext>
            </a:extLst>
          </p:cNvPr>
          <p:cNvSpPr txBox="1">
            <a:spLocks noChangeArrowheads="1"/>
          </p:cNvSpPr>
          <p:nvPr/>
        </p:nvSpPr>
        <p:spPr bwMode="auto">
          <a:xfrm>
            <a:off x="563853" y="2713984"/>
            <a:ext cx="20489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planet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56A90D1-0793-400C-B48C-C02DF2DF6F53}"/>
              </a:ext>
            </a:extLst>
          </p:cNvPr>
          <p:cNvSpPr txBox="1">
            <a:spLocks noChangeArrowheads="1"/>
          </p:cNvSpPr>
          <p:nvPr/>
        </p:nvSpPr>
        <p:spPr bwMode="auto">
          <a:xfrm>
            <a:off x="3276567" y="2713352"/>
            <a:ext cx="52680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breathe the same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344E5A5-8A4D-483C-A360-19B81AA8F826}"/>
              </a:ext>
            </a:extLst>
          </p:cNvPr>
          <p:cNvSpPr txBox="1">
            <a:spLocks noChangeArrowheads="1"/>
          </p:cNvSpPr>
          <p:nvPr/>
        </p:nvSpPr>
        <p:spPr bwMode="auto">
          <a:xfrm>
            <a:off x="637959" y="3384645"/>
            <a:ext cx="103897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air</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C296B2B-A41C-4D01-9C8C-2C89F57D4FAC}"/>
              </a:ext>
            </a:extLst>
          </p:cNvPr>
          <p:cNvSpPr txBox="1">
            <a:spLocks noChangeArrowheads="1"/>
          </p:cNvSpPr>
          <p:nvPr/>
        </p:nvSpPr>
        <p:spPr bwMode="auto">
          <a:xfrm>
            <a:off x="2444224" y="3384007"/>
            <a:ext cx="606135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cherish our children's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38180DD-46BE-44BA-AF09-3014B82E75DE}"/>
              </a:ext>
            </a:extLst>
          </p:cNvPr>
          <p:cNvSpPr txBox="1">
            <a:spLocks noChangeArrowheads="1"/>
          </p:cNvSpPr>
          <p:nvPr/>
        </p:nvSpPr>
        <p:spPr bwMode="auto">
          <a:xfrm>
            <a:off x="763172" y="4057509"/>
            <a:ext cx="19398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future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BE0636E-D886-4502-8275-49C951F179B8}"/>
              </a:ext>
            </a:extLst>
          </p:cNvPr>
          <p:cNvSpPr txBox="1">
            <a:spLocks noChangeArrowheads="1"/>
          </p:cNvSpPr>
          <p:nvPr/>
        </p:nvSpPr>
        <p:spPr bwMode="auto">
          <a:xfrm>
            <a:off x="2225862" y="2036536"/>
            <a:ext cx="10254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we</a:t>
            </a:r>
            <a:endParaRPr lang="en-US" altLang="en-US" sz="32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29F36C4-8C0C-4026-851C-512B62B14C75}"/>
              </a:ext>
            </a:extLst>
          </p:cNvPr>
          <p:cNvSpPr txBox="1">
            <a:spLocks noChangeArrowheads="1"/>
          </p:cNvSpPr>
          <p:nvPr/>
        </p:nvSpPr>
        <p:spPr bwMode="auto">
          <a:xfrm>
            <a:off x="4387435" y="4056871"/>
            <a:ext cx="359110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are all mortal</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70359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2" fill="hold">
                            <p:stCondLst>
                              <p:cond delay="1000"/>
                            </p:stCondLst>
                            <p:childTnLst>
                              <p:par>
                                <p:cTn id="23" presetID="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8" fill="hold">
                            <p:stCondLst>
                              <p:cond delay="150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5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50"/>
                                        <p:tgtEl>
                                          <p:spTgt spid="18"/>
                                        </p:tgtEl>
                                      </p:cBhvr>
                                    </p:animEffect>
                                  </p:childTnLst>
                                </p:cTn>
                              </p:par>
                              <p:par>
                                <p:cTn id="66" presetID="42" presetClass="path" presetSubtype="0" accel="50000" decel="50000" fill="hold" grpId="1" nodeType="withEffect">
                                  <p:stCondLst>
                                    <p:cond delay="0"/>
                                  </p:stCondLst>
                                  <p:childTnLst>
                                    <p:animMotion origin="layout" path="M 2.5E-6 3.7037E-6 L -0.06511 0.08726 " pathEditMode="relative" rAng="0" ptsTypes="AA">
                                      <p:cBhvr>
                                        <p:cTn id="67" dur="2000" fill="hold"/>
                                        <p:tgtEl>
                                          <p:spTgt spid="9"/>
                                        </p:tgtEl>
                                        <p:attrNameLst>
                                          <p:attrName>ppt_x</p:attrName>
                                          <p:attrName>ppt_y</p:attrName>
                                        </p:attrNameLst>
                                      </p:cBhvr>
                                      <p:rCtr x="-3264" y="4352"/>
                                    </p:animMotion>
                                  </p:childTnLst>
                                </p:cTn>
                              </p:par>
                              <p:par>
                                <p:cTn id="68" presetID="42" presetClass="path" presetSubtype="0" accel="50000" decel="50000" fill="hold" grpId="1" nodeType="withEffect">
                                  <p:stCondLst>
                                    <p:cond delay="0"/>
                                  </p:stCondLst>
                                  <p:childTnLst>
                                    <p:animMotion origin="layout" path="M -2.5E-6 3.7037E-6 L -0.20694 0.08726 " pathEditMode="relative" rAng="0" ptsTypes="AA">
                                      <p:cBhvr>
                                        <p:cTn id="69" dur="2000" fill="hold"/>
                                        <p:tgtEl>
                                          <p:spTgt spid="10"/>
                                        </p:tgtEl>
                                        <p:attrNameLst>
                                          <p:attrName>ppt_x</p:attrName>
                                          <p:attrName>ppt_y</p:attrName>
                                        </p:attrNameLst>
                                      </p:cBhvr>
                                      <p:rCtr x="-10347" y="4352"/>
                                    </p:animMotion>
                                  </p:childTnLst>
                                </p:cTn>
                              </p:par>
                              <p:par>
                                <p:cTn id="70" presetID="42" presetClass="path" presetSubtype="0" accel="50000" decel="50000" fill="hold" grpId="1" nodeType="withEffect">
                                  <p:stCondLst>
                                    <p:cond delay="0"/>
                                  </p:stCondLst>
                                  <p:childTnLst>
                                    <p:animMotion origin="layout" path="M 8.33333E-7 2.96296E-6 L 0.44687 -0.00926 " pathEditMode="relative" rAng="0" ptsTypes="AA">
                                      <p:cBhvr>
                                        <p:cTn id="71" dur="2000" fill="hold"/>
                                        <p:tgtEl>
                                          <p:spTgt spid="11"/>
                                        </p:tgtEl>
                                        <p:attrNameLst>
                                          <p:attrName>ppt_x</p:attrName>
                                          <p:attrName>ppt_y</p:attrName>
                                        </p:attrNameLst>
                                      </p:cBhvr>
                                      <p:rCtr x="22344" y="-463"/>
                                    </p:animMotion>
                                  </p:childTnLst>
                                </p:cTn>
                              </p:par>
                              <p:par>
                                <p:cTn id="72" presetID="42" presetClass="path" presetSubtype="0" accel="50000" decel="50000" fill="hold" grpId="1" nodeType="withEffect">
                                  <p:stCondLst>
                                    <p:cond delay="0"/>
                                  </p:stCondLst>
                                  <p:childTnLst>
                                    <p:animMotion origin="layout" path="M -1.11111E-6 0 L -0.20364 0.0875 " pathEditMode="relative" rAng="0" ptsTypes="AA">
                                      <p:cBhvr>
                                        <p:cTn id="73" dur="2000" fill="hold"/>
                                        <p:tgtEl>
                                          <p:spTgt spid="12"/>
                                        </p:tgtEl>
                                        <p:attrNameLst>
                                          <p:attrName>ppt_x</p:attrName>
                                          <p:attrName>ppt_y</p:attrName>
                                        </p:attrNameLst>
                                      </p:cBhvr>
                                      <p:rCtr x="-10191" y="4375"/>
                                    </p:animMotion>
                                  </p:childTnLst>
                                </p:cTn>
                              </p:par>
                              <p:par>
                                <p:cTn id="74" presetID="42" presetClass="path" presetSubtype="0" accel="50000" decel="50000" fill="hold" grpId="1" nodeType="withEffect">
                                  <p:stCondLst>
                                    <p:cond delay="0"/>
                                  </p:stCondLst>
                                  <p:childTnLst>
                                    <p:animMotion origin="layout" path="M -1.11111E-6 3.7037E-7 L 0.57691 -0.01065 " pathEditMode="relative" rAng="0" ptsTypes="AA">
                                      <p:cBhvr>
                                        <p:cTn id="75" dur="2000" fill="hold"/>
                                        <p:tgtEl>
                                          <p:spTgt spid="13"/>
                                        </p:tgtEl>
                                        <p:attrNameLst>
                                          <p:attrName>ppt_x</p:attrName>
                                          <p:attrName>ppt_y</p:attrName>
                                        </p:attrNameLst>
                                      </p:cBhvr>
                                      <p:rCtr x="28837" y="-532"/>
                                    </p:animMotion>
                                  </p:childTnLst>
                                </p:cTn>
                              </p:par>
                              <p:par>
                                <p:cTn id="76" presetID="42" presetClass="path" presetSubtype="0" accel="50000" decel="50000" fill="hold" grpId="1" nodeType="withEffect">
                                  <p:stCondLst>
                                    <p:cond delay="0"/>
                                  </p:stCondLst>
                                  <p:childTnLst>
                                    <p:animMotion origin="layout" path="M -4.16667E-6 1.85185E-6 L -0.23888 0.08727 " pathEditMode="relative" rAng="0" ptsTypes="AA">
                                      <p:cBhvr>
                                        <p:cTn id="77" dur="2000" fill="hold"/>
                                        <p:tgtEl>
                                          <p:spTgt spid="14"/>
                                        </p:tgtEl>
                                        <p:attrNameLst>
                                          <p:attrName>ppt_x</p:attrName>
                                          <p:attrName>ppt_y</p:attrName>
                                        </p:attrNameLst>
                                      </p:cBhvr>
                                      <p:rCtr x="-11944" y="4352"/>
                                    </p:animMotion>
                                  </p:childTnLst>
                                </p:cTn>
                              </p:par>
                              <p:par>
                                <p:cTn id="78" presetID="42" presetClass="path" presetSubtype="0" accel="50000" decel="50000" fill="hold" grpId="1" nodeType="withEffect">
                                  <p:stCondLst>
                                    <p:cond delay="0"/>
                                  </p:stCondLst>
                                  <p:childTnLst>
                                    <p:animMotion origin="layout" path="M -2.5E-6 -4.81481E-6 L 0.58907 -0.01064 " pathEditMode="relative" rAng="0" ptsTypes="AA">
                                      <p:cBhvr>
                                        <p:cTn id="79" dur="2000" fill="hold"/>
                                        <p:tgtEl>
                                          <p:spTgt spid="15"/>
                                        </p:tgtEl>
                                        <p:attrNameLst>
                                          <p:attrName>ppt_x</p:attrName>
                                          <p:attrName>ppt_y</p:attrName>
                                        </p:attrNameLst>
                                      </p:cBhvr>
                                      <p:rCtr x="29444" y="-532"/>
                                    </p:animMotion>
                                  </p:childTnLst>
                                </p:cTn>
                              </p:par>
                              <p:par>
                                <p:cTn id="80" presetID="42" presetClass="path" presetSubtype="0" accel="50000" decel="50000" fill="hold" grpId="1" nodeType="withEffect">
                                  <p:stCondLst>
                                    <p:cond delay="0"/>
                                  </p:stCondLst>
                                  <p:childTnLst>
                                    <p:animMotion origin="layout" path="M -4.72222E-6 -4.81481E-6 L -0.14305 0.08704 " pathEditMode="relative" rAng="0" ptsTypes="AA">
                                      <p:cBhvr>
                                        <p:cTn id="81" dur="2000" fill="hold"/>
                                        <p:tgtEl>
                                          <p:spTgt spid="16"/>
                                        </p:tgtEl>
                                        <p:attrNameLst>
                                          <p:attrName>ppt_x</p:attrName>
                                          <p:attrName>ppt_y</p:attrName>
                                        </p:attrNameLst>
                                      </p:cBhvr>
                                      <p:rCtr x="-7153" y="4352"/>
                                    </p:animMotion>
                                  </p:childTnLst>
                                </p:cTn>
                              </p:par>
                              <p:par>
                                <p:cTn id="82" presetID="42" presetClass="path" presetSubtype="0" accel="50000" decel="50000" fill="hold" grpId="1" nodeType="withEffect">
                                  <p:stCondLst>
                                    <p:cond delay="0"/>
                                  </p:stCondLst>
                                  <p:childTnLst>
                                    <p:animMotion origin="layout" path="M -3.33333E-6 -2.96296E-6 L 0.66927 -0.00995 " pathEditMode="relative" rAng="0" ptsTypes="AA">
                                      <p:cBhvr>
                                        <p:cTn id="83" dur="2000" fill="hold"/>
                                        <p:tgtEl>
                                          <p:spTgt spid="17"/>
                                        </p:tgtEl>
                                        <p:attrNameLst>
                                          <p:attrName>ppt_x</p:attrName>
                                          <p:attrName>ppt_y</p:attrName>
                                        </p:attrNameLst>
                                      </p:cBhvr>
                                      <p:rCtr x="33455" y="-509"/>
                                    </p:animMotion>
                                  </p:childTnLst>
                                </p:cTn>
                              </p:par>
                              <p:par>
                                <p:cTn id="84" presetID="42" presetClass="path" presetSubtype="0" accel="50000" decel="50000" fill="hold" grpId="1" nodeType="withEffect">
                                  <p:stCondLst>
                                    <p:cond delay="0"/>
                                  </p:stCondLst>
                                  <p:childTnLst>
                                    <p:animMotion origin="layout" path="M 4.72222E-6 -2.96296E-6 L -0.35955 0.08704 " pathEditMode="relative" rAng="0" ptsTypes="AA">
                                      <p:cBhvr>
                                        <p:cTn id="85" dur="2000" fill="hold"/>
                                        <p:tgtEl>
                                          <p:spTgt spid="18"/>
                                        </p:tgtEl>
                                        <p:attrNameLst>
                                          <p:attrName>ppt_x</p:attrName>
                                          <p:attrName>ppt_y</p:attrName>
                                        </p:attrNameLst>
                                      </p:cBhvr>
                                      <p:rCtr x="-17986" y="4352"/>
                                    </p:animMotion>
                                  </p:childTnLst>
                                </p:cTn>
                              </p:par>
                              <p:par>
                                <p:cTn id="86" presetID="3" presetClass="emph" presetSubtype="2" accel="100000" fill="hold" grpId="3" nodeType="withEffect">
                                  <p:stCondLst>
                                    <p:cond delay="0"/>
                                  </p:stCondLst>
                                  <p:childTnLst>
                                    <p:animClr clrSpc="rgb" dir="cw">
                                      <p:cBhvr override="childStyle">
                                        <p:cTn id="87" dur="2000" fill="hold"/>
                                        <p:tgtEl>
                                          <p:spTgt spid="11"/>
                                        </p:tgtEl>
                                        <p:attrNameLst>
                                          <p:attrName>style.color</p:attrName>
                                        </p:attrNameLst>
                                      </p:cBhvr>
                                      <p:to>
                                        <a:srgbClr val="0066FF"/>
                                      </p:to>
                                    </p:animClr>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50"/>
                                        <p:tgtEl>
                                          <p:spTgt spid="4"/>
                                        </p:tgtEl>
                                      </p:cBhvr>
                                    </p:animEffect>
                                    <p:set>
                                      <p:cBhvr>
                                        <p:cTn id="93" dur="1" fill="hold">
                                          <p:stCondLst>
                                            <p:cond delay="249"/>
                                          </p:stCondLst>
                                        </p:cTn>
                                        <p:tgtEl>
                                          <p:spTgt spid="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50"/>
                                        <p:tgtEl>
                                          <p:spTgt spid="5"/>
                                        </p:tgtEl>
                                      </p:cBhvr>
                                    </p:animEffect>
                                    <p:set>
                                      <p:cBhvr>
                                        <p:cTn id="96" dur="1" fill="hold">
                                          <p:stCondLst>
                                            <p:cond delay="249"/>
                                          </p:stCondLst>
                                        </p:cTn>
                                        <p:tgtEl>
                                          <p:spTgt spid="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6"/>
                                        </p:tgtEl>
                                      </p:cBhvr>
                                    </p:animEffect>
                                    <p:set>
                                      <p:cBhvr>
                                        <p:cTn id="99" dur="1" fill="hold">
                                          <p:stCondLst>
                                            <p:cond delay="249"/>
                                          </p:stCondLst>
                                        </p:cTn>
                                        <p:tgtEl>
                                          <p:spTgt spid="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50"/>
                                        <p:tgtEl>
                                          <p:spTgt spid="7"/>
                                        </p:tgtEl>
                                      </p:cBhvr>
                                    </p:animEffect>
                                    <p:set>
                                      <p:cBhvr>
                                        <p:cTn id="102" dur="1" fill="hold">
                                          <p:stCondLst>
                                            <p:cond delay="249"/>
                                          </p:stCondLst>
                                        </p:cTn>
                                        <p:tgtEl>
                                          <p:spTgt spid="7"/>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250"/>
                                        <p:tgtEl>
                                          <p:spTgt spid="8"/>
                                        </p:tgtEl>
                                      </p:cBhvr>
                                    </p:animEffect>
                                  </p:childTnLst>
                                </p:cTn>
                              </p:par>
                              <p:par>
                                <p:cTn id="107" presetID="10" presetClass="exit" presetSubtype="0" fill="hold" grpId="2"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4"/>
                                        </p:tgtEl>
                                      </p:cBhvr>
                                    </p:animEffect>
                                    <p:set>
                                      <p:cBhvr>
                                        <p:cTn id="124" dur="1" fill="hold">
                                          <p:stCondLst>
                                            <p:cond delay="499"/>
                                          </p:stCondLst>
                                        </p:cTn>
                                        <p:tgtEl>
                                          <p:spTgt spid="1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8" grpId="0"/>
      <p:bldP spid="4" grpId="0"/>
      <p:bldP spid="4" grpId="1"/>
      <p:bldP spid="5" grpId="0"/>
      <p:bldP spid="5" grpId="1"/>
      <p:bldP spid="6" grpId="0"/>
      <p:bldP spid="6" grpId="1"/>
      <p:bldP spid="7" grpId="0"/>
      <p:bldP spid="7" grpId="1"/>
      <p:bldP spid="9" grpId="0"/>
      <p:bldP spid="9" grpId="1"/>
      <p:bldP spid="9" grpId="2"/>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1" grpId="0"/>
      <p:bldP spid="11" grpId="1"/>
      <p:bldP spid="11" grpId="2"/>
      <p:bldP spid="11" grpId="3"/>
      <p:bldP spid="18" grpId="0"/>
      <p:bldP spid="18" grpId="1"/>
      <p:bldP spid="18"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58AA42-0661-4F29-B57E-74055B3D1C1D}"/>
              </a:ext>
            </a:extLst>
          </p:cNvPr>
          <p:cNvSpPr txBox="1">
            <a:spLocks/>
          </p:cNvSpPr>
          <p:nvPr/>
        </p:nvSpPr>
        <p:spPr>
          <a:xfrm>
            <a:off x="3604838" y="4367463"/>
            <a:ext cx="1720516" cy="7735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 by</a:t>
            </a:r>
          </a:p>
        </p:txBody>
      </p:sp>
      <p:sp>
        <p:nvSpPr>
          <p:cNvPr id="3074" name="Rectangle 2"/>
          <p:cNvSpPr>
            <a:spLocks noGrp="1" noChangeArrowheads="1"/>
          </p:cNvSpPr>
          <p:nvPr>
            <p:ph type="title"/>
          </p:nvPr>
        </p:nvSpPr>
        <p:spPr>
          <a:xfrm>
            <a:off x="457200" y="2333264"/>
            <a:ext cx="8229600" cy="28010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we express our gratitude, we must never forget that the highest appreciation is not to utter words, but to live by them.”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5970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1C54A1-E86E-4F36-8FF8-8596DCBE3269}"/>
              </a:ext>
            </a:extLst>
          </p:cNvPr>
          <p:cNvSpPr txBox="1">
            <a:spLocks/>
          </p:cNvSpPr>
          <p:nvPr/>
        </p:nvSpPr>
        <p:spPr>
          <a:xfrm>
            <a:off x="630403" y="2327108"/>
            <a:ext cx="1275347" cy="8577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he who looks into the perfect law of liberty and continues in it, and is not a forgetful hearer but a doer of the work, this one will be blessed in what he does. If anyone among you thinks he is religious, and does not bridle his tongue but deceives his own heart, this one's religion is useless.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1:25-26 </a:t>
            </a:r>
          </a:p>
        </p:txBody>
      </p:sp>
    </p:spTree>
    <p:extLst>
      <p:ext uri="{BB962C8B-B14F-4D97-AF65-F5344CB8AC3E}">
        <p14:creationId xmlns:p14="http://schemas.microsoft.com/office/powerpoint/2010/main" val="1509702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28042B-F8CC-415A-BCE2-CC9B939B0E87}"/>
              </a:ext>
            </a:extLst>
          </p:cNvPr>
          <p:cNvSpPr txBox="1">
            <a:spLocks/>
          </p:cNvSpPr>
          <p:nvPr/>
        </p:nvSpPr>
        <p:spPr>
          <a:xfrm>
            <a:off x="3024028" y="3248338"/>
            <a:ext cx="46096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GOD WE TRUST</a:t>
            </a:r>
          </a:p>
        </p:txBody>
      </p:sp>
      <p:sp>
        <p:nvSpPr>
          <p:cNvPr id="3074" name="Rectangle 2"/>
          <p:cNvSpPr>
            <a:spLocks noGrp="1" noChangeArrowheads="1"/>
          </p:cNvSpPr>
          <p:nvPr>
            <p:ph type="title"/>
          </p:nvPr>
        </p:nvSpPr>
        <p:spPr>
          <a:xfrm>
            <a:off x="457200" y="1916032"/>
            <a:ext cx="8229600" cy="22053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guiding principle of this Nation has been, is now, and ever shall be IN GOD WE TRUST.”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040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FFA7E-5600-4B76-90F5-76FDE4FB2077}"/>
              </a:ext>
            </a:extLst>
          </p:cNvPr>
          <p:cNvSpPr txBox="1">
            <a:spLocks/>
          </p:cNvSpPr>
          <p:nvPr/>
        </p:nvSpPr>
        <p:spPr>
          <a:xfrm>
            <a:off x="1331849" y="4253278"/>
            <a:ext cx="4607169" cy="699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steadfast in the faith</a:t>
            </a:r>
          </a:p>
        </p:txBody>
      </p:sp>
      <p:sp>
        <p:nvSpPr>
          <p:cNvPr id="3074" name="Rectangle 2"/>
          <p:cNvSpPr>
            <a:spLocks noGrp="1" noChangeArrowheads="1"/>
          </p:cNvSpPr>
          <p:nvPr>
            <p:ph type="title"/>
          </p:nvPr>
        </p:nvSpPr>
        <p:spPr>
          <a:xfrm>
            <a:off x="308428" y="289719"/>
            <a:ext cx="8527143"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Be sober, be vigilant; because your adversary the devil walks about like a roaring lion, seeking whom he may devour. Resist him, steadfast in the faith, knowing that the same sufferings are experienced by your brotherhood in the world.</a:t>
            </a:r>
            <a:b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5:6-9 </a:t>
            </a:r>
          </a:p>
        </p:txBody>
      </p:sp>
      <p:sp>
        <p:nvSpPr>
          <p:cNvPr id="4" name="Rectangle 3">
            <a:extLst>
              <a:ext uri="{FF2B5EF4-FFF2-40B4-BE49-F238E27FC236}">
                <a16:creationId xmlns:a16="http://schemas.microsoft.com/office/drawing/2014/main" id="{F00BDC6F-4F16-4828-A8A7-BE96350E664B}"/>
              </a:ext>
            </a:extLst>
          </p:cNvPr>
          <p:cNvSpPr>
            <a:spLocks noChangeArrowheads="1"/>
          </p:cNvSpPr>
          <p:nvPr/>
        </p:nvSpPr>
        <p:spPr bwMode="auto">
          <a:xfrm>
            <a:off x="3298031" y="41155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12">
            <a:extLst>
              <a:ext uri="{FF2B5EF4-FFF2-40B4-BE49-F238E27FC236}">
                <a16:creationId xmlns:a16="http://schemas.microsoft.com/office/drawing/2014/main" id="{62F34B95-0E62-492B-B132-E01D286DB1BE}"/>
              </a:ext>
            </a:extLst>
          </p:cNvPr>
          <p:cNvSpPr>
            <a:spLocks noChangeArrowheads="1"/>
          </p:cNvSpPr>
          <p:nvPr/>
        </p:nvSpPr>
        <p:spPr bwMode="auto">
          <a:xfrm>
            <a:off x="1565910" y="4991100"/>
            <a:ext cx="286893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CCECFF"/>
                </a:solidFill>
                <a:effectLst>
                  <a:glow rad="127000">
                    <a:schemeClr val="tx1"/>
                  </a:glow>
                </a:effectLst>
                <a:latin typeface="Calibri" panose="020F0502020204030204" pitchFamily="34" charset="0"/>
              </a:rPr>
              <a:t>same boat</a:t>
            </a:r>
            <a:endParaRPr lang="en-US" altLang="en-US" sz="4400" b="1" i="1" dirty="0">
              <a:solidFill>
                <a:srgbClr val="CCECFF"/>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2008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57400"/>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“Children are the world's most valuable resource and its best hope for the future.”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66574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45337"/>
            <a:ext cx="8229600" cy="29673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can say with some assurance that, although children may be the victims of fate, they will not be the victims of our neglect.”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8430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2E4604-0ECE-4C38-83A2-09AB6DB47B5A}"/>
              </a:ext>
            </a:extLst>
          </p:cNvPr>
          <p:cNvSpPr txBox="1">
            <a:spLocks/>
          </p:cNvSpPr>
          <p:nvPr/>
        </p:nvSpPr>
        <p:spPr>
          <a:xfrm>
            <a:off x="2574133" y="5357810"/>
            <a:ext cx="4876800"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strong discipline at home</a:t>
            </a:r>
          </a:p>
        </p:txBody>
      </p:sp>
      <p:sp>
        <p:nvSpPr>
          <p:cNvPr id="5" name="Title 1">
            <a:extLst>
              <a:ext uri="{FF2B5EF4-FFF2-40B4-BE49-F238E27FC236}">
                <a16:creationId xmlns:a16="http://schemas.microsoft.com/office/drawing/2014/main" id="{6133209F-07C1-4A4C-A407-78C37A8C11B3}"/>
              </a:ext>
            </a:extLst>
          </p:cNvPr>
          <p:cNvSpPr txBox="1">
            <a:spLocks/>
          </p:cNvSpPr>
          <p:nvPr/>
        </p:nvSpPr>
        <p:spPr>
          <a:xfrm>
            <a:off x="2771774" y="5862636"/>
            <a:ext cx="5867400"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unfair burden on our teachers</a:t>
            </a:r>
          </a:p>
        </p:txBody>
      </p:sp>
      <p:sp>
        <p:nvSpPr>
          <p:cNvPr id="3074" name="Rectangle 2"/>
          <p:cNvSpPr>
            <a:spLocks noGrp="1" noChangeArrowheads="1"/>
          </p:cNvSpPr>
          <p:nvPr>
            <p:ph type="title"/>
          </p:nvPr>
        </p:nvSpPr>
        <p:spPr>
          <a:xfrm>
            <a:off x="322943" y="289719"/>
            <a:ext cx="8498114"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think when we talk about corporal punishment, and we have to think about         our own children, and we are rather reluctant, it seems to me, to have other people administering punishment to our own children, because we are reluctant, it puts a special obligation on us to maintain order and to send children out from our homes who accept the idea of discipline. So I would not be for corporal punishment in the school, but I would be for very strong discipline at home so we don't place an unfair burden on our teachers.”</a:t>
            </a:r>
          </a:p>
        </p:txBody>
      </p:sp>
    </p:spTree>
    <p:extLst>
      <p:ext uri="{BB962C8B-B14F-4D97-AF65-F5344CB8AC3E}">
        <p14:creationId xmlns:p14="http://schemas.microsoft.com/office/powerpoint/2010/main" val="2660287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3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300"/>
                                  </p:stCondLst>
                                  <p:childTnLst>
                                    <p:set>
                                      <p:cBhvr override="childStyle">
                                        <p:cTn id="21" dur="500" fill="hold"/>
                                        <p:tgtEl>
                                          <p:spTgt spid="5"/>
                                        </p:tgtEl>
                                        <p:attrNameLst>
                                          <p:attrName>style.textDecorationUnderline</p:attrName>
                                        </p:attrNameLst>
                                      </p:cBhvr>
                                      <p:to>
                                        <p:strVal val="true"/>
                                      </p:to>
                                    </p:set>
                                  </p:childTnLst>
                                </p:cTn>
                              </p:par>
                              <p:par>
                                <p:cTn id="22" presetID="22" presetClass="exit" presetSubtype="8" fill="hold" grpId="2"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47777"/>
            <a:ext cx="8229600" cy="324760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withhold correction from a child, For if you beat him with a rod, he will not die. You shall beat him with a rod, And deliver his soul from hell.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23:13-14 </a:t>
            </a:r>
          </a:p>
        </p:txBody>
      </p:sp>
    </p:spTree>
    <p:extLst>
      <p:ext uri="{BB962C8B-B14F-4D97-AF65-F5344CB8AC3E}">
        <p14:creationId xmlns:p14="http://schemas.microsoft.com/office/powerpoint/2010/main" val="2774168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050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rod and rebuke give wisdom, But a child left to himself brings shame to his mother.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29:15 </a:t>
            </a:r>
          </a:p>
        </p:txBody>
      </p:sp>
    </p:spTree>
    <p:extLst>
      <p:ext uri="{BB962C8B-B14F-4D97-AF65-F5344CB8AC3E}">
        <p14:creationId xmlns:p14="http://schemas.microsoft.com/office/powerpoint/2010/main" val="1099760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exclude from positions of trust and command all those below the age of 44 would have kept Jefferson from writing the Declaration of Independence, Washington from commanding the Continental Army, Madison from fathering the Constitution, Hamilton from serving as secretary of the treasury, Clay from being elected speaker of the House and Christopher Columbus from discovering America.”</a:t>
            </a:r>
          </a:p>
        </p:txBody>
      </p:sp>
    </p:spTree>
    <p:extLst>
      <p:ext uri="{BB962C8B-B14F-4D97-AF65-F5344CB8AC3E}">
        <p14:creationId xmlns:p14="http://schemas.microsoft.com/office/powerpoint/2010/main" val="192679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revolution is coming –                   a revolution which will be peaceful if we are wise enough; compassionate if we care enough; successful if we are fortunate enough – but a revolution which is coming whether we will it or not. We can affect its character; we cannot alter its inevitability.”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1665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28800"/>
            <a:ext cx="8229600" cy="23715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“Those who make peaceful revolution impossible will make violent revolution inevitable.”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61352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22218" y="1981200"/>
            <a:ext cx="6899564"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world was not meant to be a prison in which man awaits his execution.”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3880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19919"/>
            <a:ext cx="8229600" cy="561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kindly affectionate to one another with brotherly love, in honor giving preference to one another; not lagging in diligence, fervent in spirit, serving the Lord; rejoicing in hope, patient in tribulation, continuing steadfastly in prayer;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12:10-12 </a:t>
            </a:r>
          </a:p>
        </p:txBody>
      </p:sp>
      <p:sp>
        <p:nvSpPr>
          <p:cNvPr id="3" name="Rectangle 2">
            <a:extLst>
              <a:ext uri="{FF2B5EF4-FFF2-40B4-BE49-F238E27FC236}">
                <a16:creationId xmlns:a16="http://schemas.microsoft.com/office/drawing/2014/main" id="{D1B27C9C-5435-4BDE-8B99-AEB1412EB8F5}"/>
              </a:ext>
            </a:extLst>
          </p:cNvPr>
          <p:cNvSpPr txBox="1">
            <a:spLocks noChangeArrowheads="1"/>
          </p:cNvSpPr>
          <p:nvPr/>
        </p:nvSpPr>
        <p:spPr bwMode="auto">
          <a:xfrm>
            <a:off x="228600" y="158975"/>
            <a:ext cx="8686799" cy="634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serving the Lord Be: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kindly affectionate, brotherly love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in honor giving preference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to one another</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not lagging in diligence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fervent in spirit</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rejoicing in hope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patient in tribulation</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continuing steadfastly in prayer</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Arrow: Bent-Up 9">
            <a:extLst>
              <a:ext uri="{FF2B5EF4-FFF2-40B4-BE49-F238E27FC236}">
                <a16:creationId xmlns:a16="http://schemas.microsoft.com/office/drawing/2014/main" id="{8136EF76-1182-4284-974A-04B50098C41B}"/>
              </a:ext>
            </a:extLst>
          </p:cNvPr>
          <p:cNvSpPr/>
          <p:nvPr/>
        </p:nvSpPr>
        <p:spPr>
          <a:xfrm rot="5400000">
            <a:off x="4746750" y="2471080"/>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6E612E5E-5230-4D91-813F-BC128E3E0271}"/>
              </a:ext>
            </a:extLst>
          </p:cNvPr>
          <p:cNvSpPr txBox="1">
            <a:spLocks noChangeArrowheads="1"/>
          </p:cNvSpPr>
          <p:nvPr/>
        </p:nvSpPr>
        <p:spPr bwMode="auto">
          <a:xfrm>
            <a:off x="4213515" y="3354750"/>
            <a:ext cx="441267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serving the Lord</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75AF77C-7CAC-44AA-B0CB-C71FE013911D}"/>
              </a:ext>
            </a:extLst>
          </p:cNvPr>
          <p:cNvSpPr txBox="1">
            <a:spLocks noChangeArrowheads="1"/>
          </p:cNvSpPr>
          <p:nvPr/>
        </p:nvSpPr>
        <p:spPr bwMode="auto">
          <a:xfrm>
            <a:off x="1015927" y="673595"/>
            <a:ext cx="99829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Be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CC76E05-4AA7-45CF-8680-9D14E2652925}"/>
              </a:ext>
            </a:extLst>
          </p:cNvPr>
          <p:cNvSpPr txBox="1">
            <a:spLocks noChangeArrowheads="1"/>
          </p:cNvSpPr>
          <p:nvPr/>
        </p:nvSpPr>
        <p:spPr bwMode="auto">
          <a:xfrm>
            <a:off x="1623056" y="676669"/>
            <a:ext cx="499379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kindly affectionate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83689C2-D333-4B29-B3B7-15478C71999A}"/>
              </a:ext>
            </a:extLst>
          </p:cNvPr>
          <p:cNvSpPr txBox="1">
            <a:spLocks noChangeArrowheads="1"/>
          </p:cNvSpPr>
          <p:nvPr/>
        </p:nvSpPr>
        <p:spPr bwMode="auto">
          <a:xfrm>
            <a:off x="7322344" y="1481138"/>
            <a:ext cx="371475" cy="53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1BB1FFA-5AD8-43F2-B5EF-925166CDA183}"/>
              </a:ext>
            </a:extLst>
          </p:cNvPr>
          <p:cNvSpPr txBox="1">
            <a:spLocks noChangeArrowheads="1"/>
          </p:cNvSpPr>
          <p:nvPr/>
        </p:nvSpPr>
        <p:spPr bwMode="auto">
          <a:xfrm>
            <a:off x="3952660" y="1344716"/>
            <a:ext cx="367915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brotherly love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C8ED6B1-7ADA-4C40-B8DB-77446EA6C6E6}"/>
              </a:ext>
            </a:extLst>
          </p:cNvPr>
          <p:cNvSpPr txBox="1">
            <a:spLocks noChangeArrowheads="1"/>
          </p:cNvSpPr>
          <p:nvPr/>
        </p:nvSpPr>
        <p:spPr bwMode="auto">
          <a:xfrm>
            <a:off x="7467168" y="1349478"/>
            <a:ext cx="91517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in</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8653B63-81DF-48B2-98EE-1853E3AC7274}"/>
              </a:ext>
            </a:extLst>
          </p:cNvPr>
          <p:cNvSpPr txBox="1">
            <a:spLocks noChangeArrowheads="1"/>
          </p:cNvSpPr>
          <p:nvPr/>
        </p:nvSpPr>
        <p:spPr bwMode="auto">
          <a:xfrm>
            <a:off x="669780" y="2018611"/>
            <a:ext cx="617297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honor giving preference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832B83A-33B8-4229-8209-9A601ADE9DA6}"/>
              </a:ext>
            </a:extLst>
          </p:cNvPr>
          <p:cNvSpPr txBox="1">
            <a:spLocks noChangeArrowheads="1"/>
          </p:cNvSpPr>
          <p:nvPr/>
        </p:nvSpPr>
        <p:spPr bwMode="auto">
          <a:xfrm>
            <a:off x="6428077" y="2019258"/>
            <a:ext cx="19750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to one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0E0B541-0B28-48AD-B85F-6070A20B25B6}"/>
              </a:ext>
            </a:extLst>
          </p:cNvPr>
          <p:cNvSpPr txBox="1">
            <a:spLocks noChangeArrowheads="1"/>
          </p:cNvSpPr>
          <p:nvPr/>
        </p:nvSpPr>
        <p:spPr bwMode="auto">
          <a:xfrm>
            <a:off x="466077" y="2688391"/>
            <a:ext cx="245302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another</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D1FCF32-B969-49C6-A448-BEB8232A2F47}"/>
              </a:ext>
            </a:extLst>
          </p:cNvPr>
          <p:cNvSpPr txBox="1">
            <a:spLocks noChangeArrowheads="1"/>
          </p:cNvSpPr>
          <p:nvPr/>
        </p:nvSpPr>
        <p:spPr bwMode="auto">
          <a:xfrm>
            <a:off x="2644393" y="2685362"/>
            <a:ext cx="584584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not lagging in diligence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A7B8C4A-F5FF-4092-AC4E-3F29AD808F3A}"/>
              </a:ext>
            </a:extLst>
          </p:cNvPr>
          <p:cNvSpPr txBox="1">
            <a:spLocks noChangeArrowheads="1"/>
          </p:cNvSpPr>
          <p:nvPr/>
        </p:nvSpPr>
        <p:spPr bwMode="auto">
          <a:xfrm>
            <a:off x="495637" y="3361200"/>
            <a:ext cx="399626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fervent in spirit</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9609DF4-FC33-4C05-BD39-FF564226B86A}"/>
              </a:ext>
            </a:extLst>
          </p:cNvPr>
          <p:cNvSpPr txBox="1">
            <a:spLocks noChangeArrowheads="1"/>
          </p:cNvSpPr>
          <p:nvPr/>
        </p:nvSpPr>
        <p:spPr bwMode="auto">
          <a:xfrm>
            <a:off x="1108272" y="4031419"/>
            <a:ext cx="44119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rejoicing in hope</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8BE2432-C4BC-4BD3-8EEC-AF98FF375FD0}"/>
              </a:ext>
            </a:extLst>
          </p:cNvPr>
          <p:cNvSpPr txBox="1">
            <a:spLocks noChangeArrowheads="1"/>
          </p:cNvSpPr>
          <p:nvPr/>
        </p:nvSpPr>
        <p:spPr bwMode="auto">
          <a:xfrm>
            <a:off x="5169262" y="4029685"/>
            <a:ext cx="295101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patient in</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9ECE689-0B69-4D5B-8BC6-563D72C7A442}"/>
              </a:ext>
            </a:extLst>
          </p:cNvPr>
          <p:cNvSpPr txBox="1">
            <a:spLocks noChangeArrowheads="1"/>
          </p:cNvSpPr>
          <p:nvPr/>
        </p:nvSpPr>
        <p:spPr bwMode="auto">
          <a:xfrm>
            <a:off x="432302" y="4701199"/>
            <a:ext cx="28686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tribulation</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47E7EF2A-D04A-46C5-8674-C7392E1ED382}"/>
              </a:ext>
            </a:extLst>
          </p:cNvPr>
          <p:cNvSpPr txBox="1">
            <a:spLocks noChangeArrowheads="1"/>
          </p:cNvSpPr>
          <p:nvPr/>
        </p:nvSpPr>
        <p:spPr bwMode="auto">
          <a:xfrm>
            <a:off x="3092715" y="4703580"/>
            <a:ext cx="57003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continuing steadfastly</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82E90AF2-B518-4371-B4D4-CDB66EC2F458}"/>
              </a:ext>
            </a:extLst>
          </p:cNvPr>
          <p:cNvSpPr txBox="1">
            <a:spLocks noChangeArrowheads="1"/>
          </p:cNvSpPr>
          <p:nvPr/>
        </p:nvSpPr>
        <p:spPr bwMode="auto">
          <a:xfrm>
            <a:off x="1382111" y="5370979"/>
            <a:ext cx="270779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in prayer</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1">
            <a:extLst>
              <a:ext uri="{FF2B5EF4-FFF2-40B4-BE49-F238E27FC236}">
                <a16:creationId xmlns:a16="http://schemas.microsoft.com/office/drawing/2014/main" id="{53303C36-34FE-4E15-B305-5537EEA40AF8}"/>
              </a:ext>
            </a:extLst>
          </p:cNvPr>
          <p:cNvSpPr>
            <a:spLocks noChangeArrowheads="1"/>
          </p:cNvSpPr>
          <p:nvPr/>
        </p:nvSpPr>
        <p:spPr bwMode="auto">
          <a:xfrm>
            <a:off x="2486929" y="35245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3" name="Rectangle 22">
            <a:extLst>
              <a:ext uri="{FF2B5EF4-FFF2-40B4-BE49-F238E27FC236}">
                <a16:creationId xmlns:a16="http://schemas.microsoft.com/office/drawing/2014/main" id="{CAD1193B-DBC1-4AB9-8DF6-31B3ADA74BFA}"/>
              </a:ext>
            </a:extLst>
          </p:cNvPr>
          <p:cNvSpPr>
            <a:spLocks noChangeArrowheads="1"/>
          </p:cNvSpPr>
          <p:nvPr/>
        </p:nvSpPr>
        <p:spPr bwMode="auto">
          <a:xfrm>
            <a:off x="2793124" y="41972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4" name="Rectangle 23">
            <a:extLst>
              <a:ext uri="{FF2B5EF4-FFF2-40B4-BE49-F238E27FC236}">
                <a16:creationId xmlns:a16="http://schemas.microsoft.com/office/drawing/2014/main" id="{0724C8FB-B1EB-414D-9D91-5699A5CE81AD}"/>
              </a:ext>
            </a:extLst>
          </p:cNvPr>
          <p:cNvSpPr>
            <a:spLocks noChangeArrowheads="1"/>
          </p:cNvSpPr>
          <p:nvPr/>
        </p:nvSpPr>
        <p:spPr bwMode="auto">
          <a:xfrm>
            <a:off x="2478386" y="48689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5" name="Rectangle 24">
            <a:extLst>
              <a:ext uri="{FF2B5EF4-FFF2-40B4-BE49-F238E27FC236}">
                <a16:creationId xmlns:a16="http://schemas.microsoft.com/office/drawing/2014/main" id="{8EEB6543-2B7C-4585-B74D-BC2D9086E937}"/>
              </a:ext>
            </a:extLst>
          </p:cNvPr>
          <p:cNvSpPr>
            <a:spLocks noChangeArrowheads="1"/>
          </p:cNvSpPr>
          <p:nvPr/>
        </p:nvSpPr>
        <p:spPr bwMode="auto">
          <a:xfrm>
            <a:off x="5939084" y="55391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1" name="Rectangle 20">
            <a:extLst>
              <a:ext uri="{FF2B5EF4-FFF2-40B4-BE49-F238E27FC236}">
                <a16:creationId xmlns:a16="http://schemas.microsoft.com/office/drawing/2014/main" id="{6C239F66-3C92-49B3-9117-EAB84798283B}"/>
              </a:ext>
            </a:extLst>
          </p:cNvPr>
          <p:cNvSpPr>
            <a:spLocks noChangeArrowheads="1"/>
          </p:cNvSpPr>
          <p:nvPr/>
        </p:nvSpPr>
        <p:spPr bwMode="auto">
          <a:xfrm>
            <a:off x="3366431" y="28461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57150" prstMaterial="plastic">
              <a:bevelT w="38100" h="3810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ln>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7" name="Rectangle 2">
            <a:extLst>
              <a:ext uri="{FF2B5EF4-FFF2-40B4-BE49-F238E27FC236}">
                <a16:creationId xmlns:a16="http://schemas.microsoft.com/office/drawing/2014/main" id="{A795E7A8-5EA7-44C0-9524-4800B65C1D34}"/>
              </a:ext>
            </a:extLst>
          </p:cNvPr>
          <p:cNvSpPr txBox="1">
            <a:spLocks noChangeArrowheads="1"/>
          </p:cNvSpPr>
          <p:nvPr/>
        </p:nvSpPr>
        <p:spPr bwMode="auto">
          <a:xfrm>
            <a:off x="672029" y="3591498"/>
            <a:ext cx="5496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56A25F05-47EB-4FC7-9BBA-101A63F41EDC}"/>
              </a:ext>
            </a:extLst>
          </p:cNvPr>
          <p:cNvSpPr txBox="1">
            <a:spLocks noChangeArrowheads="1"/>
          </p:cNvSpPr>
          <p:nvPr/>
        </p:nvSpPr>
        <p:spPr bwMode="auto">
          <a:xfrm>
            <a:off x="2179846" y="915893"/>
            <a:ext cx="68181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4D0AC96E-05A5-42A9-8BA1-610D76F381B5}"/>
              </a:ext>
            </a:extLst>
          </p:cNvPr>
          <p:cNvSpPr txBox="1">
            <a:spLocks noChangeArrowheads="1"/>
          </p:cNvSpPr>
          <p:nvPr/>
        </p:nvSpPr>
        <p:spPr bwMode="auto">
          <a:xfrm>
            <a:off x="3530159" y="916177"/>
            <a:ext cx="52757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CA717598-5F00-4D00-BF97-6D3D132F8A9E}"/>
              </a:ext>
            </a:extLst>
          </p:cNvPr>
          <p:cNvSpPr txBox="1">
            <a:spLocks noChangeArrowheads="1"/>
          </p:cNvSpPr>
          <p:nvPr/>
        </p:nvSpPr>
        <p:spPr bwMode="auto">
          <a:xfrm>
            <a:off x="6163190" y="915893"/>
            <a:ext cx="73689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a:t>
            </a:r>
            <a:endParaRPr lang="en-US" altLang="en-US" sz="32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7D8EC466-146C-41E7-9E16-4F1DAB24A34A}"/>
              </a:ext>
            </a:extLst>
          </p:cNvPr>
          <p:cNvSpPr txBox="1">
            <a:spLocks noChangeArrowheads="1"/>
          </p:cNvSpPr>
          <p:nvPr/>
        </p:nvSpPr>
        <p:spPr bwMode="auto">
          <a:xfrm>
            <a:off x="2424114" y="3336133"/>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4457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42" presetClass="path" presetSubtype="0" accel="50000" decel="50000" fill="hold" grpId="1" nodeType="withEffect">
                                  <p:stCondLst>
                                    <p:cond delay="0"/>
                                  </p:stCondLst>
                                  <p:childTnLst>
                                    <p:animMotion origin="layout" path="M -3.33333E-6 3.33333E-6 L -0.46284 -0.45255 " pathEditMode="relative" rAng="0" ptsTypes="AA">
                                      <p:cBhvr>
                                        <p:cTn id="60" dur="2000" fill="hold"/>
                                        <p:tgtEl>
                                          <p:spTgt spid="5"/>
                                        </p:tgtEl>
                                        <p:attrNameLst>
                                          <p:attrName>ppt_x</p:attrName>
                                          <p:attrName>ppt_y</p:attrName>
                                        </p:attrNameLst>
                                      </p:cBhvr>
                                      <p:rCtr x="-23142" y="-22639"/>
                                    </p:animMotion>
                                  </p:childTnLst>
                                </p:cTn>
                              </p:par>
                              <p:par>
                                <p:cTn id="61" presetID="42" presetClass="path" presetSubtype="0" accel="50000" decel="50000" fill="hold" grpId="1" nodeType="withEffect">
                                  <p:stCondLst>
                                    <p:cond delay="0"/>
                                  </p:stCondLst>
                                  <p:childTnLst>
                                    <p:animMotion origin="layout" path="M 5E-6 -4.44444E-6 L 0.32414 -0.0618 " pathEditMode="relative" rAng="0" ptsTypes="AA">
                                      <p:cBhvr>
                                        <p:cTn id="62" dur="2000" fill="hold"/>
                                        <p:tgtEl>
                                          <p:spTgt spid="6"/>
                                        </p:tgtEl>
                                        <p:attrNameLst>
                                          <p:attrName>ppt_x</p:attrName>
                                          <p:attrName>ppt_y</p:attrName>
                                        </p:attrNameLst>
                                      </p:cBhvr>
                                      <p:rCtr x="16198" y="-3102"/>
                                    </p:animMotion>
                                  </p:childTnLst>
                                </p:cTn>
                              </p:par>
                              <p:par>
                                <p:cTn id="63" presetID="42" presetClass="path" presetSubtype="0" accel="50000" decel="50000" fill="hold" grpId="1" nodeType="withEffect">
                                  <p:stCondLst>
                                    <p:cond delay="0"/>
                                  </p:stCondLst>
                                  <p:childTnLst>
                                    <p:animMotion origin="layout" path="M -8.33333E-7 2.59259E-6 L -0.1191 0.03449 " pathEditMode="relative" rAng="0" ptsTypes="AA">
                                      <p:cBhvr>
                                        <p:cTn id="64" dur="2000" fill="hold"/>
                                        <p:tgtEl>
                                          <p:spTgt spid="7"/>
                                        </p:tgtEl>
                                        <p:attrNameLst>
                                          <p:attrName>ppt_x</p:attrName>
                                          <p:attrName>ppt_y</p:attrName>
                                        </p:attrNameLst>
                                      </p:cBhvr>
                                      <p:rCtr x="-5955" y="1713"/>
                                    </p:animMotion>
                                  </p:childTnLst>
                                </p:cTn>
                              </p:par>
                              <p:par>
                                <p:cTn id="65" presetID="42" presetClass="path" presetSubtype="0" accel="50000" decel="50000" fill="hold" grpId="1" nodeType="withEffect">
                                  <p:stCondLst>
                                    <p:cond delay="0"/>
                                  </p:stCondLst>
                                  <p:childTnLst>
                                    <p:animMotion origin="layout" path="M -5.55556E-7 -2.59259E-6 L -0.24358 -0.06273 " pathEditMode="relative" rAng="0" ptsTypes="AA">
                                      <p:cBhvr>
                                        <p:cTn id="66" dur="2000" fill="hold"/>
                                        <p:tgtEl>
                                          <p:spTgt spid="8"/>
                                        </p:tgtEl>
                                        <p:attrNameLst>
                                          <p:attrName>ppt_x</p:attrName>
                                          <p:attrName>ppt_y</p:attrName>
                                        </p:attrNameLst>
                                      </p:cBhvr>
                                      <p:rCtr x="-12188" y="-3148"/>
                                    </p:animMotion>
                                  </p:childTnLst>
                                </p:cTn>
                              </p:par>
                              <p:par>
                                <p:cTn id="67" presetID="42" presetClass="path" presetSubtype="0" accel="50000" decel="50000" fill="hold" grpId="1" nodeType="withEffect">
                                  <p:stCondLst>
                                    <p:cond delay="0"/>
                                  </p:stCondLst>
                                  <p:childTnLst>
                                    <p:animMotion origin="layout" path="M -3.33333E-6 -1.11111E-6 L 0.14601 -0.0625 " pathEditMode="relative" rAng="0" ptsTypes="AA">
                                      <p:cBhvr>
                                        <p:cTn id="68" dur="2000" fill="hold"/>
                                        <p:tgtEl>
                                          <p:spTgt spid="9"/>
                                        </p:tgtEl>
                                        <p:attrNameLst>
                                          <p:attrName>ppt_x</p:attrName>
                                          <p:attrName>ppt_y</p:attrName>
                                        </p:attrNameLst>
                                      </p:cBhvr>
                                      <p:rCtr x="7292" y="-3125"/>
                                    </p:animMotion>
                                  </p:childTnLst>
                                </p:cTn>
                              </p:par>
                              <p:par>
                                <p:cTn id="69" presetID="42" presetClass="path" presetSubtype="0" accel="50000" decel="50000" fill="hold" grpId="1" nodeType="withEffect">
                                  <p:stCondLst>
                                    <p:cond delay="0"/>
                                  </p:stCondLst>
                                  <p:childTnLst>
                                    <p:animMotion origin="layout" path="M 3.33333E-6 4.44444E-6 L -0.74966 0.03472 " pathEditMode="relative" rAng="0" ptsTypes="AA">
                                      <p:cBhvr>
                                        <p:cTn id="70" dur="2000" fill="hold"/>
                                        <p:tgtEl>
                                          <p:spTgt spid="10"/>
                                        </p:tgtEl>
                                        <p:attrNameLst>
                                          <p:attrName>ppt_x</p:attrName>
                                          <p:attrName>ppt_y</p:attrName>
                                        </p:attrNameLst>
                                      </p:cBhvr>
                                      <p:rCtr x="-37483" y="1736"/>
                                    </p:animMotion>
                                  </p:childTnLst>
                                </p:cTn>
                              </p:par>
                              <p:par>
                                <p:cTn id="71" presetID="42" presetClass="path" presetSubtype="0" accel="50000" decel="50000" fill="hold" grpId="1" nodeType="withEffect">
                                  <p:stCondLst>
                                    <p:cond delay="0"/>
                                  </p:stCondLst>
                                  <p:childTnLst>
                                    <p:animMotion origin="layout" path="M -3.88889E-6 -7.40741E-7 L 0.04757 -0.06343 " pathEditMode="relative" rAng="0" ptsTypes="AA">
                                      <p:cBhvr>
                                        <p:cTn id="72" dur="2000" fill="hold"/>
                                        <p:tgtEl>
                                          <p:spTgt spid="11"/>
                                        </p:tgtEl>
                                        <p:attrNameLst>
                                          <p:attrName>ppt_x</p:attrName>
                                          <p:attrName>ppt_y</p:attrName>
                                        </p:attrNameLst>
                                      </p:cBhvr>
                                      <p:rCtr x="2378" y="-3171"/>
                                    </p:animMotion>
                                  </p:childTnLst>
                                </p:cTn>
                              </p:par>
                              <p:par>
                                <p:cTn id="73" presetID="42" presetClass="path" presetSubtype="0" accel="50000" decel="50000" fill="hold" grpId="1" nodeType="withEffect">
                                  <p:stCondLst>
                                    <p:cond delay="0"/>
                                  </p:stCondLst>
                                  <p:childTnLst>
                                    <p:animMotion origin="layout" path="M 2.5E-6 -7.40741E-7 L -0.15486 0.03495 " pathEditMode="relative" rAng="0" ptsTypes="AA">
                                      <p:cBhvr>
                                        <p:cTn id="74" dur="2000" fill="hold"/>
                                        <p:tgtEl>
                                          <p:spTgt spid="12"/>
                                        </p:tgtEl>
                                        <p:attrNameLst>
                                          <p:attrName>ppt_x</p:attrName>
                                          <p:attrName>ppt_y</p:attrName>
                                        </p:attrNameLst>
                                      </p:cBhvr>
                                      <p:rCtr x="-7743" y="1736"/>
                                    </p:animMotion>
                                  </p:childTnLst>
                                </p:cTn>
                              </p:par>
                              <p:par>
                                <p:cTn id="75" presetID="42" presetClass="path" presetSubtype="0" accel="50000" decel="50000" fill="hold" grpId="1" nodeType="withEffect">
                                  <p:stCondLst>
                                    <p:cond delay="0"/>
                                  </p:stCondLst>
                                  <p:childTnLst>
                                    <p:animMotion origin="layout" path="M 5.55556E-7 -4.44444E-6 L 0.66858 -0.06296 " pathEditMode="relative" rAng="0" ptsTypes="AA">
                                      <p:cBhvr>
                                        <p:cTn id="76" dur="2000" fill="hold"/>
                                        <p:tgtEl>
                                          <p:spTgt spid="13"/>
                                        </p:tgtEl>
                                        <p:attrNameLst>
                                          <p:attrName>ppt_x</p:attrName>
                                          <p:attrName>ppt_y</p:attrName>
                                        </p:attrNameLst>
                                      </p:cBhvr>
                                      <p:rCtr x="33420" y="-3148"/>
                                    </p:animMotion>
                                  </p:childTnLst>
                                </p:cTn>
                              </p:par>
                              <p:par>
                                <p:cTn id="77" presetID="42" presetClass="path" presetSubtype="0" accel="50000" decel="50000" fill="hold" grpId="1" nodeType="withEffect">
                                  <p:stCondLst>
                                    <p:cond delay="0"/>
                                  </p:stCondLst>
                                  <p:childTnLst>
                                    <p:animMotion origin="layout" path="M -4.16667E-6 -2.96296E-6 L -0.22395 0.03496 " pathEditMode="relative" rAng="0" ptsTypes="AA">
                                      <p:cBhvr>
                                        <p:cTn id="78" dur="2000" fill="hold"/>
                                        <p:tgtEl>
                                          <p:spTgt spid="14"/>
                                        </p:tgtEl>
                                        <p:attrNameLst>
                                          <p:attrName>ppt_x</p:attrName>
                                          <p:attrName>ppt_y</p:attrName>
                                        </p:attrNameLst>
                                      </p:cBhvr>
                                      <p:rCtr x="-11198" y="1736"/>
                                    </p:animMotion>
                                  </p:childTnLst>
                                </p:cTn>
                              </p:par>
                              <p:par>
                                <p:cTn id="79" presetID="42" presetClass="path" presetSubtype="0" accel="50000" decel="50000" fill="hold" grpId="1" nodeType="withEffect">
                                  <p:stCondLst>
                                    <p:cond delay="0"/>
                                  </p:stCondLst>
                                  <p:childTnLst>
                                    <p:animMotion origin="layout" path="M -3.05556E-6 -2.59259E-6 L 0.01632 0.03426 " pathEditMode="relative" rAng="0" ptsTypes="AA">
                                      <p:cBhvr>
                                        <p:cTn id="80" dur="2000" fill="hold"/>
                                        <p:tgtEl>
                                          <p:spTgt spid="15"/>
                                        </p:tgtEl>
                                        <p:attrNameLst>
                                          <p:attrName>ppt_x</p:attrName>
                                          <p:attrName>ppt_y</p:attrName>
                                        </p:attrNameLst>
                                      </p:cBhvr>
                                      <p:rCtr x="816" y="1713"/>
                                    </p:animMotion>
                                  </p:childTnLst>
                                </p:cTn>
                              </p:par>
                              <p:par>
                                <p:cTn id="81" presetID="42" presetClass="path" presetSubtype="0" accel="50000" decel="50000" fill="hold" grpId="1" nodeType="withEffect">
                                  <p:stCondLst>
                                    <p:cond delay="0"/>
                                  </p:stCondLst>
                                  <p:childTnLst>
                                    <p:animMotion origin="layout" path="M 3.61111E-6 2.22222E-6 L -0.05816 0.03472 " pathEditMode="relative" rAng="0" ptsTypes="AA">
                                      <p:cBhvr>
                                        <p:cTn id="82" dur="2000" fill="hold"/>
                                        <p:tgtEl>
                                          <p:spTgt spid="16"/>
                                        </p:tgtEl>
                                        <p:attrNameLst>
                                          <p:attrName>ppt_x</p:attrName>
                                          <p:attrName>ppt_y</p:attrName>
                                        </p:attrNameLst>
                                      </p:cBhvr>
                                      <p:rCtr x="-2917" y="1736"/>
                                    </p:animMotion>
                                  </p:childTnLst>
                                </p:cTn>
                              </p:par>
                              <p:par>
                                <p:cTn id="83" presetID="42" presetClass="path" presetSubtype="0" accel="50000" decel="50000" fill="hold" grpId="1" nodeType="withEffect">
                                  <p:stCondLst>
                                    <p:cond delay="0"/>
                                  </p:stCondLst>
                                  <p:childTnLst>
                                    <p:animMotion origin="layout" path="M -2.5E-6 3.7037E-6 L -0.51076 0.13287 " pathEditMode="relative" rAng="0" ptsTypes="AA">
                                      <p:cBhvr>
                                        <p:cTn id="84" dur="2000" fill="hold"/>
                                        <p:tgtEl>
                                          <p:spTgt spid="17"/>
                                        </p:tgtEl>
                                        <p:attrNameLst>
                                          <p:attrName>ppt_x</p:attrName>
                                          <p:attrName>ppt_y</p:attrName>
                                        </p:attrNameLst>
                                      </p:cBhvr>
                                      <p:rCtr x="-25538" y="6644"/>
                                    </p:animMotion>
                                  </p:childTnLst>
                                </p:cTn>
                              </p:par>
                              <p:par>
                                <p:cTn id="85" presetID="42" presetClass="path" presetSubtype="0" accel="50000" decel="50000" fill="hold" grpId="1" nodeType="withEffect">
                                  <p:stCondLst>
                                    <p:cond delay="0"/>
                                  </p:stCondLst>
                                  <p:childTnLst>
                                    <p:animMotion origin="layout" path="M -3.05556E-6 -2.96296E-6 L 0.28334 0.03449 " pathEditMode="relative" rAng="0" ptsTypes="AA">
                                      <p:cBhvr>
                                        <p:cTn id="86" dur="2000" fill="hold"/>
                                        <p:tgtEl>
                                          <p:spTgt spid="18"/>
                                        </p:tgtEl>
                                        <p:attrNameLst>
                                          <p:attrName>ppt_x</p:attrName>
                                          <p:attrName>ppt_y</p:attrName>
                                        </p:attrNameLst>
                                      </p:cBhvr>
                                      <p:rCtr x="14167" y="1713"/>
                                    </p:animMotion>
                                  </p:childTnLst>
                                </p:cTn>
                              </p:par>
                              <p:par>
                                <p:cTn id="87" presetID="42" presetClass="path" presetSubtype="0" accel="50000" decel="50000" fill="hold" grpId="1" nodeType="withEffect">
                                  <p:stCondLst>
                                    <p:cond delay="0"/>
                                  </p:stCondLst>
                                  <p:childTnLst>
                                    <p:animMotion origin="layout" path="M 3.61111E-6 4.07407E-6 L -0.27587 0.13194 " pathEditMode="relative" rAng="0" ptsTypes="AA">
                                      <p:cBhvr>
                                        <p:cTn id="88" dur="2000" fill="hold"/>
                                        <p:tgtEl>
                                          <p:spTgt spid="19"/>
                                        </p:tgtEl>
                                        <p:attrNameLst>
                                          <p:attrName>ppt_x</p:attrName>
                                          <p:attrName>ppt_y</p:attrName>
                                        </p:attrNameLst>
                                      </p:cBhvr>
                                      <p:rCtr x="-13802" y="6597"/>
                                    </p:animMotion>
                                  </p:childTnLst>
                                </p:cTn>
                              </p:par>
                              <p:par>
                                <p:cTn id="89" presetID="42" presetClass="path" presetSubtype="0" accel="50000" decel="50000" fill="hold" grpId="1" nodeType="withEffect">
                                  <p:stCondLst>
                                    <p:cond delay="0"/>
                                  </p:stCondLst>
                                  <p:childTnLst>
                                    <p:animMotion origin="layout" path="M -1.94444E-6 1.85185E-6 L 0.48368 0.03472 " pathEditMode="relative" rAng="0" ptsTypes="AA">
                                      <p:cBhvr>
                                        <p:cTn id="90" dur="2000" fill="hold"/>
                                        <p:tgtEl>
                                          <p:spTgt spid="20"/>
                                        </p:tgtEl>
                                        <p:attrNameLst>
                                          <p:attrName>ppt_x</p:attrName>
                                          <p:attrName>ppt_y</p:attrName>
                                        </p:attrNameLst>
                                      </p:cBhvr>
                                      <p:rCtr x="24184" y="1736"/>
                                    </p:animMotion>
                                  </p:childTnLst>
                                </p:cTn>
                              </p:par>
                              <p:par>
                                <p:cTn id="91" presetID="10" presetClass="exit" presetSubtype="0" fill="hold" grpId="1" nodeType="withEffect">
                                  <p:stCondLst>
                                    <p:cond delay="0"/>
                                  </p:stCondLst>
                                  <p:childTnLst>
                                    <p:animEffect transition="out" filter="fade">
                                      <p:cBhvr>
                                        <p:cTn id="92" dur="1250"/>
                                        <p:tgtEl>
                                          <p:spTgt spid="3074"/>
                                        </p:tgtEl>
                                      </p:cBhvr>
                                    </p:animEffect>
                                    <p:set>
                                      <p:cBhvr>
                                        <p:cTn id="93" dur="1" fill="hold">
                                          <p:stCondLst>
                                            <p:cond delay="1249"/>
                                          </p:stCondLst>
                                        </p:cTn>
                                        <p:tgtEl>
                                          <p:spTgt spid="3074"/>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250"/>
                                        <p:tgtEl>
                                          <p:spTgt spid="3"/>
                                        </p:tgtEl>
                                      </p:cBhvr>
                                    </p:animEffect>
                                  </p:childTnLst>
                                </p:cTn>
                              </p:par>
                              <p:par>
                                <p:cTn id="98" presetID="10" presetClass="exit" presetSubtype="0" fill="hold" grpId="2"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20"/>
                                        </p:tgtEl>
                                      </p:cBhvr>
                                    </p:animEffect>
                                    <p:set>
                                      <p:cBhvr>
                                        <p:cTn id="145" dur="1" fill="hold">
                                          <p:stCondLst>
                                            <p:cond delay="499"/>
                                          </p:stCondLst>
                                        </p:cTn>
                                        <p:tgtEl>
                                          <p:spTgt spid="20"/>
                                        </p:tgtEl>
                                        <p:attrNameLst>
                                          <p:attrName>style.visibility</p:attrName>
                                        </p:attrNameLst>
                                      </p:cBhvr>
                                      <p:to>
                                        <p:strVal val="hidden"/>
                                      </p:to>
                                    </p:set>
                                  </p:childTnLst>
                                </p:cTn>
                              </p:par>
                            </p:childTnLst>
                          </p:cTn>
                        </p:par>
                        <p:par>
                          <p:cTn id="146" fill="hold">
                            <p:stCondLst>
                              <p:cond delay="2500"/>
                            </p:stCondLst>
                            <p:childTnLst>
                              <p:par>
                                <p:cTn id="147" presetID="22" presetClass="entr" presetSubtype="8" fill="hold" grpId="0" nodeType="after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wipe(left)">
                                      <p:cBhvr>
                                        <p:cTn id="149" dur="500"/>
                                        <p:tgtEl>
                                          <p:spTgt spid="4"/>
                                        </p:tgtEl>
                                      </p:cBhvr>
                                    </p:animEffect>
                                  </p:childTnLst>
                                </p:cTn>
                              </p:par>
                            </p:childTnLst>
                          </p:cTn>
                        </p:par>
                      </p:childTnLst>
                    </p:cTn>
                  </p:par>
                  <p:par>
                    <p:cTn id="150" fill="hold">
                      <p:stCondLst>
                        <p:cond delay="indefinite"/>
                      </p:stCondLst>
                      <p:childTnLst>
                        <p:par>
                          <p:cTn id="151" fill="hold">
                            <p:stCondLst>
                              <p:cond delay="0"/>
                            </p:stCondLst>
                            <p:childTnLst>
                              <p:par>
                                <p:cTn id="152" presetID="0" presetClass="entr" presetSubtype="0" fill="hold" grpId="0" nodeType="clickEffect">
                                  <p:stCondLst>
                                    <p:cond delay="0"/>
                                  </p:stCondLst>
                                  <p:childTnLst>
                                    <p:set>
                                      <p:cBhvr>
                                        <p:cTn id="153" dur="1" fill="hold">
                                          <p:stCondLst>
                                            <p:cond delay="0"/>
                                          </p:stCondLst>
                                        </p:cTn>
                                        <p:tgtEl>
                                          <p:spTgt spid="21"/>
                                        </p:tgtEl>
                                        <p:attrNameLst>
                                          <p:attrName>style.visibility</p:attrName>
                                        </p:attrNameLst>
                                      </p:cBhvr>
                                      <p:to>
                                        <p:strVal val="visible"/>
                                      </p:to>
                                    </p:set>
                                    <p:animEffect transition="in" filter="dissolve">
                                      <p:cBhvr>
                                        <p:cTn id="154" dur="500">
                                          <p:stCondLst>
                                            <p:cond delay="0"/>
                                          </p:stCondLst>
                                        </p:cTn>
                                        <p:tgtEl>
                                          <p:spTgt spid="21"/>
                                        </p:tgtEl>
                                      </p:cBhvr>
                                    </p:animEffect>
                                    <p:anim to="" calcmode="lin" valueType="num">
                                      <p:cBhvr>
                                        <p:cTn id="15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6"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57" fill="hold">
                            <p:stCondLst>
                              <p:cond delay="500"/>
                            </p:stCondLst>
                            <p:childTnLst>
                              <p:par>
                                <p:cTn id="158" presetID="0" presetClass="entr" presetSubtype="0" fill="hold" grpId="0" nodeType="after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dissolve">
                                      <p:cBhvr>
                                        <p:cTn id="160" dur="500">
                                          <p:stCondLst>
                                            <p:cond delay="0"/>
                                          </p:stCondLst>
                                        </p:cTn>
                                        <p:tgtEl>
                                          <p:spTgt spid="22"/>
                                        </p:tgtEl>
                                      </p:cBhvr>
                                    </p:animEffect>
                                    <p:anim to="" calcmode="lin" valueType="num">
                                      <p:cBhvr>
                                        <p:cTn id="16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6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63" fill="hold">
                            <p:stCondLst>
                              <p:cond delay="1000"/>
                            </p:stCondLst>
                            <p:childTnLst>
                              <p:par>
                                <p:cTn id="164" presetID="0" presetClass="entr" presetSubtype="0" fill="hold" grpId="0" nodeType="afterEffect">
                                  <p:stCondLst>
                                    <p:cond delay="0"/>
                                  </p:stCondLst>
                                  <p:childTnLst>
                                    <p:set>
                                      <p:cBhvr>
                                        <p:cTn id="165" dur="1" fill="hold">
                                          <p:stCondLst>
                                            <p:cond delay="0"/>
                                          </p:stCondLst>
                                        </p:cTn>
                                        <p:tgtEl>
                                          <p:spTgt spid="23"/>
                                        </p:tgtEl>
                                        <p:attrNameLst>
                                          <p:attrName>style.visibility</p:attrName>
                                        </p:attrNameLst>
                                      </p:cBhvr>
                                      <p:to>
                                        <p:strVal val="visible"/>
                                      </p:to>
                                    </p:set>
                                    <p:animEffect transition="in" filter="dissolve">
                                      <p:cBhvr>
                                        <p:cTn id="166" dur="500">
                                          <p:stCondLst>
                                            <p:cond delay="0"/>
                                          </p:stCondLst>
                                        </p:cTn>
                                        <p:tgtEl>
                                          <p:spTgt spid="23"/>
                                        </p:tgtEl>
                                      </p:cBhvr>
                                    </p:animEffect>
                                    <p:anim to="" calcmode="lin" valueType="num">
                                      <p:cBhvr>
                                        <p:cTn id="167"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68"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69" fill="hold">
                            <p:stCondLst>
                              <p:cond delay="1500"/>
                            </p:stCondLst>
                            <p:childTnLst>
                              <p:par>
                                <p:cTn id="170" presetID="0" presetClass="entr" presetSubtype="0" fill="hold" grpId="0" nodeType="after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dissolve">
                                      <p:cBhvr>
                                        <p:cTn id="172" dur="500">
                                          <p:stCondLst>
                                            <p:cond delay="0"/>
                                          </p:stCondLst>
                                        </p:cTn>
                                        <p:tgtEl>
                                          <p:spTgt spid="24"/>
                                        </p:tgtEl>
                                      </p:cBhvr>
                                    </p:animEffect>
                                    <p:anim to="" calcmode="lin" valueType="num">
                                      <p:cBhvr>
                                        <p:cTn id="17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74"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par>
                          <p:cTn id="175" fill="hold">
                            <p:stCondLst>
                              <p:cond delay="2000"/>
                            </p:stCondLst>
                            <p:childTnLst>
                              <p:par>
                                <p:cTn id="176" presetID="0" presetClass="entr" presetSubtype="0" fill="hold" grpId="0" nodeType="after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dissolve">
                                      <p:cBhvr>
                                        <p:cTn id="178" dur="500">
                                          <p:stCondLst>
                                            <p:cond delay="0"/>
                                          </p:stCondLst>
                                        </p:cTn>
                                        <p:tgtEl>
                                          <p:spTgt spid="25"/>
                                        </p:tgtEl>
                                      </p:cBhvr>
                                    </p:animEffect>
                                    <p:anim to="" calcmode="lin" valueType="num">
                                      <p:cBhvr>
                                        <p:cTn id="179"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81" fill="hold">
                      <p:stCondLst>
                        <p:cond delay="indefinite"/>
                      </p:stCondLst>
                      <p:childTnLst>
                        <p:par>
                          <p:cTn id="182" fill="hold">
                            <p:stCondLst>
                              <p:cond delay="0"/>
                            </p:stCondLst>
                            <p:childTnLst>
                              <p:par>
                                <p:cTn id="183" presetID="3" presetClass="emph" presetSubtype="2" accel="100000" fill="hold" grpId="3" nodeType="clickEffect">
                                  <p:stCondLst>
                                    <p:cond delay="1000"/>
                                  </p:stCondLst>
                                  <p:childTnLst>
                                    <p:animClr clrSpc="rgb" dir="cw">
                                      <p:cBhvr override="childStyle">
                                        <p:cTn id="184" dur="1000" fill="hold"/>
                                        <p:tgtEl>
                                          <p:spTgt spid="21"/>
                                        </p:tgtEl>
                                        <p:attrNameLst>
                                          <p:attrName>style.color</p:attrName>
                                        </p:attrNameLst>
                                      </p:cBhvr>
                                      <p:to>
                                        <a:srgbClr val="0066FF"/>
                                      </p:to>
                                    </p:animClr>
                                  </p:childTnLst>
                                </p:cTn>
                              </p:par>
                              <p:par>
                                <p:cTn id="185" presetID="42" presetClass="path" presetSubtype="0" accel="50000" decel="50000" fill="hold" grpId="2" nodeType="withEffect">
                                  <p:stCondLst>
                                    <p:cond delay="0"/>
                                  </p:stCondLst>
                                  <p:childTnLst>
                                    <p:animMotion origin="layout" path="M 8.33333E-7 -7.40741E-7 L 0.0368 0.05741 " pathEditMode="relative" rAng="0" ptsTypes="AA">
                                      <p:cBhvr>
                                        <p:cTn id="186" dur="2000" fill="hold"/>
                                        <p:tgtEl>
                                          <p:spTgt spid="21"/>
                                        </p:tgtEl>
                                        <p:attrNameLst>
                                          <p:attrName>ppt_x</p:attrName>
                                          <p:attrName>ppt_y</p:attrName>
                                        </p:attrNameLst>
                                      </p:cBhvr>
                                      <p:rCtr x="1840" y="2870"/>
                                    </p:animMotion>
                                  </p:childTnLst>
                                </p:cTn>
                              </p:par>
                              <p:par>
                                <p:cTn id="187" presetID="42" presetClass="path" presetSubtype="0" accel="50000" decel="50000" fill="hold" grpId="2" nodeType="withEffect">
                                  <p:stCondLst>
                                    <p:cond delay="0"/>
                                  </p:stCondLst>
                                  <p:childTnLst>
                                    <p:animMotion origin="layout" path="M 1.38889E-6 -3.33333E-6 L 0.13194 -0.04166 " pathEditMode="relative" rAng="0" ptsTypes="AA">
                                      <p:cBhvr>
                                        <p:cTn id="188" dur="2000" fill="hold"/>
                                        <p:tgtEl>
                                          <p:spTgt spid="22"/>
                                        </p:tgtEl>
                                        <p:attrNameLst>
                                          <p:attrName>ppt_x</p:attrName>
                                          <p:attrName>ppt_y</p:attrName>
                                        </p:attrNameLst>
                                      </p:cBhvr>
                                      <p:rCtr x="6597" y="-2083"/>
                                    </p:animMotion>
                                  </p:childTnLst>
                                </p:cTn>
                              </p:par>
                              <p:par>
                                <p:cTn id="189" presetID="42" presetClass="path" presetSubtype="0" accel="50000" decel="50000" fill="hold" grpId="2" nodeType="withEffect">
                                  <p:stCondLst>
                                    <p:cond delay="0"/>
                                  </p:stCondLst>
                                  <p:childTnLst>
                                    <p:animMotion origin="layout" path="M -1.94444E-6 -1.48148E-6 L 0.09879 -0.13958 " pathEditMode="relative" rAng="0" ptsTypes="AA">
                                      <p:cBhvr>
                                        <p:cTn id="190" dur="2000" fill="hold"/>
                                        <p:tgtEl>
                                          <p:spTgt spid="23"/>
                                        </p:tgtEl>
                                        <p:attrNameLst>
                                          <p:attrName>ppt_x</p:attrName>
                                          <p:attrName>ppt_y</p:attrName>
                                        </p:attrNameLst>
                                      </p:cBhvr>
                                      <p:rCtr x="4931" y="-6991"/>
                                    </p:animMotion>
                                  </p:childTnLst>
                                </p:cTn>
                              </p:par>
                              <p:par>
                                <p:cTn id="191" presetID="42" presetClass="path" presetSubtype="0" accel="50000" decel="50000" fill="hold" grpId="2" nodeType="withEffect">
                                  <p:stCondLst>
                                    <p:cond delay="0"/>
                                  </p:stCondLst>
                                  <p:childTnLst>
                                    <p:animMotion origin="layout" path="M 3.05556E-6 1.85185E-6 L 0.13264 -0.23796 " pathEditMode="relative" rAng="0" ptsTypes="AA">
                                      <p:cBhvr>
                                        <p:cTn id="192" dur="2000" fill="hold"/>
                                        <p:tgtEl>
                                          <p:spTgt spid="24"/>
                                        </p:tgtEl>
                                        <p:attrNameLst>
                                          <p:attrName>ppt_x</p:attrName>
                                          <p:attrName>ppt_y</p:attrName>
                                        </p:attrNameLst>
                                      </p:cBhvr>
                                      <p:rCtr x="6632" y="-11898"/>
                                    </p:animMotion>
                                  </p:childTnLst>
                                </p:cTn>
                              </p:par>
                              <p:par>
                                <p:cTn id="193" presetID="42" presetClass="path" presetSubtype="0" accel="50000" decel="50000" fill="hold" grpId="2" nodeType="withEffect">
                                  <p:stCondLst>
                                    <p:cond delay="0"/>
                                  </p:stCondLst>
                                  <p:childTnLst>
                                    <p:animMotion origin="layout" path="M 8.33333E-7 -3.33333E-6 L -0.24531 -0.33588 " pathEditMode="relative" rAng="0" ptsTypes="AA">
                                      <p:cBhvr>
                                        <p:cTn id="194" dur="2000" fill="hold"/>
                                        <p:tgtEl>
                                          <p:spTgt spid="25"/>
                                        </p:tgtEl>
                                        <p:attrNameLst>
                                          <p:attrName>ppt_x</p:attrName>
                                          <p:attrName>ppt_y</p:attrName>
                                        </p:attrNameLst>
                                      </p:cBhvr>
                                      <p:rCtr x="-12274" y="-16806"/>
                                    </p:animMotion>
                                  </p:childTnLst>
                                </p:cTn>
                              </p:par>
                              <p:par>
                                <p:cTn id="195" presetID="10" presetClass="entr" presetSubtype="0" fill="hold" grpId="0" nodeType="withEffect">
                                  <p:stCondLst>
                                    <p:cond delay="0"/>
                                  </p:stCondLst>
                                  <p:childTnLst>
                                    <p:set>
                                      <p:cBhvr>
                                        <p:cTn id="196" dur="1" fill="hold">
                                          <p:stCondLst>
                                            <p:cond delay="0"/>
                                          </p:stCondLst>
                                        </p:cTn>
                                        <p:tgtEl>
                                          <p:spTgt spid="27"/>
                                        </p:tgtEl>
                                        <p:attrNameLst>
                                          <p:attrName>style.visibility</p:attrName>
                                        </p:attrNameLst>
                                      </p:cBhvr>
                                      <p:to>
                                        <p:strVal val="visible"/>
                                      </p:to>
                                    </p:set>
                                    <p:animEffect transition="in" filter="fade">
                                      <p:cBhvr>
                                        <p:cTn id="197" dur="250"/>
                                        <p:tgtEl>
                                          <p:spTgt spid="27"/>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8"/>
                                        </p:tgtEl>
                                        <p:attrNameLst>
                                          <p:attrName>style.visibility</p:attrName>
                                        </p:attrNameLst>
                                      </p:cBhvr>
                                      <p:to>
                                        <p:strVal val="visible"/>
                                      </p:to>
                                    </p:set>
                                    <p:animEffect transition="in" filter="fade">
                                      <p:cBhvr>
                                        <p:cTn id="200" dur="250"/>
                                        <p:tgtEl>
                                          <p:spTgt spid="28"/>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Effect transition="in" filter="fade">
                                      <p:cBhvr>
                                        <p:cTn id="203" dur="250"/>
                                        <p:tgtEl>
                                          <p:spTgt spid="29"/>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30"/>
                                        </p:tgtEl>
                                        <p:attrNameLst>
                                          <p:attrName>style.visibility</p:attrName>
                                        </p:attrNameLst>
                                      </p:cBhvr>
                                      <p:to>
                                        <p:strVal val="visible"/>
                                      </p:to>
                                    </p:set>
                                    <p:animEffect transition="in" filter="fade">
                                      <p:cBhvr>
                                        <p:cTn id="206" dur="250"/>
                                        <p:tgtEl>
                                          <p:spTgt spid="30"/>
                                        </p:tgtEl>
                                      </p:cBhvr>
                                    </p:animEffect>
                                  </p:childTnLst>
                                </p:cTn>
                              </p:par>
                              <p:par>
                                <p:cTn id="207" presetID="42" presetClass="path" presetSubtype="0" accel="50000" decel="50000" fill="hold" grpId="1" nodeType="withEffect">
                                  <p:stCondLst>
                                    <p:cond delay="0"/>
                                  </p:stCondLst>
                                  <p:childTnLst>
                                    <p:animMotion origin="layout" path="M -2.22222E-6 2.59259E-6 L 0.19775 -0.04074 " pathEditMode="relative" rAng="0" ptsTypes="AA">
                                      <p:cBhvr>
                                        <p:cTn id="208" dur="2000" fill="hold"/>
                                        <p:tgtEl>
                                          <p:spTgt spid="27"/>
                                        </p:tgtEl>
                                        <p:attrNameLst>
                                          <p:attrName>ppt_x</p:attrName>
                                          <p:attrName>ppt_y</p:attrName>
                                        </p:attrNameLst>
                                      </p:cBhvr>
                                      <p:rCtr x="9878" y="-2037"/>
                                    </p:animMotion>
                                  </p:childTnLst>
                                </p:cTn>
                              </p:par>
                              <p:par>
                                <p:cTn id="209" presetID="42" presetClass="path" presetSubtype="0" accel="50000" decel="50000" fill="hold" grpId="1" nodeType="withEffect">
                                  <p:stCondLst>
                                    <p:cond delay="0"/>
                                  </p:stCondLst>
                                  <p:childTnLst>
                                    <p:animMotion origin="layout" path="M -4.44444E-6 -1.11111E-6 L 0.05053 0.35 " pathEditMode="relative" rAng="0" ptsTypes="AA">
                                      <p:cBhvr>
                                        <p:cTn id="210" dur="2000" fill="hold"/>
                                        <p:tgtEl>
                                          <p:spTgt spid="28"/>
                                        </p:tgtEl>
                                        <p:attrNameLst>
                                          <p:attrName>ppt_x</p:attrName>
                                          <p:attrName>ppt_y</p:attrName>
                                        </p:attrNameLst>
                                      </p:cBhvr>
                                      <p:rCtr x="2517" y="17500"/>
                                    </p:animMotion>
                                  </p:childTnLst>
                                </p:cTn>
                              </p:par>
                              <p:par>
                                <p:cTn id="211" presetID="42" presetClass="path" presetSubtype="0" accel="50000" decel="50000" fill="hold" grpId="1" nodeType="withEffect">
                                  <p:stCondLst>
                                    <p:cond delay="0"/>
                                  </p:stCondLst>
                                  <p:childTnLst>
                                    <p:animMotion origin="layout" path="M -5.55556E-7 -1.11111E-6 L -0.06597 0.34954 " pathEditMode="relative" rAng="0" ptsTypes="AA">
                                      <p:cBhvr>
                                        <p:cTn id="212" dur="2000" fill="hold"/>
                                        <p:tgtEl>
                                          <p:spTgt spid="29"/>
                                        </p:tgtEl>
                                        <p:attrNameLst>
                                          <p:attrName>ppt_x</p:attrName>
                                          <p:attrName>ppt_y</p:attrName>
                                        </p:attrNameLst>
                                      </p:cBhvr>
                                      <p:rCtr x="-3299" y="17477"/>
                                    </p:animMotion>
                                  </p:childTnLst>
                                </p:cTn>
                              </p:par>
                              <p:par>
                                <p:cTn id="213" presetID="42" presetClass="path" presetSubtype="0" accel="50000" decel="50000" fill="hold" grpId="1" nodeType="withEffect">
                                  <p:stCondLst>
                                    <p:cond delay="0"/>
                                  </p:stCondLst>
                                  <p:childTnLst>
                                    <p:animMotion origin="layout" path="M 3.88889E-6 -1.11111E-6 L -0.33073 0.35 " pathEditMode="relative" rAng="0" ptsTypes="AA">
                                      <p:cBhvr>
                                        <p:cTn id="214" dur="2000" fill="hold"/>
                                        <p:tgtEl>
                                          <p:spTgt spid="30"/>
                                        </p:tgtEl>
                                        <p:attrNameLst>
                                          <p:attrName>ppt_x</p:attrName>
                                          <p:attrName>ppt_y</p:attrName>
                                        </p:attrNameLst>
                                      </p:cBhvr>
                                      <p:rCtr x="-16545" y="17500"/>
                                    </p:animMotion>
                                  </p:childTnLst>
                                </p:cTn>
                              </p:par>
                              <p:par>
                                <p:cTn id="215" presetID="3" presetClass="emph" presetSubtype="2" accel="100000" fill="hold" grpId="3" nodeType="withEffect">
                                  <p:stCondLst>
                                    <p:cond delay="0"/>
                                  </p:stCondLst>
                                  <p:childTnLst>
                                    <p:animClr clrSpc="rgb" dir="cw">
                                      <p:cBhvr override="childStyle">
                                        <p:cTn id="216" dur="2000" fill="hold"/>
                                        <p:tgtEl>
                                          <p:spTgt spid="27"/>
                                        </p:tgtEl>
                                        <p:attrNameLst>
                                          <p:attrName>style.color</p:attrName>
                                        </p:attrNameLst>
                                      </p:cBhvr>
                                      <p:to>
                                        <a:srgbClr val="0066FF"/>
                                      </p:to>
                                    </p:animClr>
                                  </p:childTnLst>
                                </p:cTn>
                              </p:par>
                              <p:par>
                                <p:cTn id="217" presetID="3" presetClass="emph" presetSubtype="2" accel="100000" fill="hold" grpId="3" nodeType="withEffect">
                                  <p:stCondLst>
                                    <p:cond delay="0"/>
                                  </p:stCondLst>
                                  <p:childTnLst>
                                    <p:animClr clrSpc="rgb" dir="cw">
                                      <p:cBhvr override="childStyle">
                                        <p:cTn id="218" dur="2000" fill="hold"/>
                                        <p:tgtEl>
                                          <p:spTgt spid="28"/>
                                        </p:tgtEl>
                                        <p:attrNameLst>
                                          <p:attrName>style.color</p:attrName>
                                        </p:attrNameLst>
                                      </p:cBhvr>
                                      <p:to>
                                        <a:srgbClr val="0066FF"/>
                                      </p:to>
                                    </p:animClr>
                                  </p:childTnLst>
                                </p:cTn>
                              </p:par>
                              <p:par>
                                <p:cTn id="219" presetID="3" presetClass="emph" presetSubtype="2" accel="100000" fill="hold" grpId="3" nodeType="withEffect">
                                  <p:stCondLst>
                                    <p:cond delay="0"/>
                                  </p:stCondLst>
                                  <p:childTnLst>
                                    <p:animClr clrSpc="rgb" dir="cw">
                                      <p:cBhvr override="childStyle">
                                        <p:cTn id="220" dur="2000" fill="hold"/>
                                        <p:tgtEl>
                                          <p:spTgt spid="29"/>
                                        </p:tgtEl>
                                        <p:attrNameLst>
                                          <p:attrName>style.color</p:attrName>
                                        </p:attrNameLst>
                                      </p:cBhvr>
                                      <p:to>
                                        <a:srgbClr val="0066FF"/>
                                      </p:to>
                                    </p:animClr>
                                  </p:childTnLst>
                                </p:cTn>
                              </p:par>
                              <p:par>
                                <p:cTn id="221" presetID="3" presetClass="emph" presetSubtype="2" accel="100000" fill="hold" grpId="3" nodeType="withEffect">
                                  <p:stCondLst>
                                    <p:cond delay="0"/>
                                  </p:stCondLst>
                                  <p:childTnLst>
                                    <p:animClr clrSpc="rgb" dir="cw">
                                      <p:cBhvr override="childStyle">
                                        <p:cTn id="222" dur="2000" fill="hold"/>
                                        <p:tgtEl>
                                          <p:spTgt spid="30"/>
                                        </p:tgtEl>
                                        <p:attrNameLst>
                                          <p:attrName>style.color</p:attrName>
                                        </p:attrNameLst>
                                      </p:cBhvr>
                                      <p:to>
                                        <a:srgbClr val="0066FF"/>
                                      </p:to>
                                    </p:animClr>
                                  </p:childTnLst>
                                </p:cTn>
                              </p:par>
                              <p:par>
                                <p:cTn id="223" presetID="23" presetClass="exit" presetSubtype="544" fill="hold" grpId="1" nodeType="withEffect">
                                  <p:stCondLst>
                                    <p:cond delay="250"/>
                                  </p:stCondLst>
                                  <p:childTnLst>
                                    <p:anim calcmode="lin" valueType="num">
                                      <p:cBhvr>
                                        <p:cTn id="224" dur="1750"/>
                                        <p:tgtEl>
                                          <p:spTgt spid="3"/>
                                        </p:tgtEl>
                                        <p:attrNameLst>
                                          <p:attrName>ppt_w</p:attrName>
                                        </p:attrNameLst>
                                      </p:cBhvr>
                                      <p:tavLst>
                                        <p:tav tm="0">
                                          <p:val>
                                            <p:strVal val="ppt_w"/>
                                          </p:val>
                                        </p:tav>
                                        <p:tav tm="100000">
                                          <p:val>
                                            <p:fltVal val="0"/>
                                          </p:val>
                                        </p:tav>
                                      </p:tavLst>
                                    </p:anim>
                                    <p:anim calcmode="lin" valueType="num">
                                      <p:cBhvr>
                                        <p:cTn id="225" dur="1750"/>
                                        <p:tgtEl>
                                          <p:spTgt spid="3"/>
                                        </p:tgtEl>
                                        <p:attrNameLst>
                                          <p:attrName>ppt_h</p:attrName>
                                        </p:attrNameLst>
                                      </p:cBhvr>
                                      <p:tavLst>
                                        <p:tav tm="0">
                                          <p:val>
                                            <p:strVal val="ppt_h"/>
                                          </p:val>
                                        </p:tav>
                                        <p:tav tm="100000">
                                          <p:val>
                                            <p:fltVal val="0"/>
                                          </p:val>
                                        </p:tav>
                                      </p:tavLst>
                                    </p:anim>
                                    <p:anim calcmode="lin" valueType="num">
                                      <p:cBhvr>
                                        <p:cTn id="226" dur="1750"/>
                                        <p:tgtEl>
                                          <p:spTgt spid="3"/>
                                        </p:tgtEl>
                                        <p:attrNameLst>
                                          <p:attrName>ppt_x</p:attrName>
                                        </p:attrNameLst>
                                      </p:cBhvr>
                                      <p:tavLst>
                                        <p:tav tm="0">
                                          <p:val>
                                            <p:strVal val="ppt_x"/>
                                          </p:val>
                                        </p:tav>
                                        <p:tav tm="100000">
                                          <p:val>
                                            <p:fltVal val="0.5"/>
                                          </p:val>
                                        </p:tav>
                                      </p:tavLst>
                                    </p:anim>
                                    <p:anim calcmode="lin" valueType="num">
                                      <p:cBhvr>
                                        <p:cTn id="227" dur="1750"/>
                                        <p:tgtEl>
                                          <p:spTgt spid="3"/>
                                        </p:tgtEl>
                                        <p:attrNameLst>
                                          <p:attrName>ppt_y</p:attrName>
                                        </p:attrNameLst>
                                      </p:cBhvr>
                                      <p:tavLst>
                                        <p:tav tm="0">
                                          <p:val>
                                            <p:strVal val="ppt_y"/>
                                          </p:val>
                                        </p:tav>
                                        <p:tav tm="100000">
                                          <p:val>
                                            <p:fltVal val="0.5"/>
                                          </p:val>
                                        </p:tav>
                                      </p:tavLst>
                                    </p:anim>
                                    <p:set>
                                      <p:cBhvr>
                                        <p:cTn id="228" dur="1" fill="hold">
                                          <p:stCondLst>
                                            <p:cond delay="1749"/>
                                          </p:stCondLst>
                                        </p:cTn>
                                        <p:tgtEl>
                                          <p:spTgt spid="3"/>
                                        </p:tgtEl>
                                        <p:attrNameLst>
                                          <p:attrName>style.visibility</p:attrName>
                                        </p:attrNameLst>
                                      </p:cBhvr>
                                      <p:to>
                                        <p:strVal val="hidden"/>
                                      </p:to>
                                    </p:set>
                                  </p:childTnLst>
                                </p:cTn>
                              </p:par>
                              <p:par>
                                <p:cTn id="229" presetID="10" presetClass="exit" presetSubtype="0" fill="hold" grpId="1" nodeType="withEffect">
                                  <p:stCondLst>
                                    <p:cond delay="250"/>
                                  </p:stCondLst>
                                  <p:childTnLst>
                                    <p:animEffect transition="out" filter="fade">
                                      <p:cBhvr>
                                        <p:cTn id="230" dur="500"/>
                                        <p:tgtEl>
                                          <p:spTgt spid="4"/>
                                        </p:tgtEl>
                                      </p:cBhvr>
                                    </p:animEffect>
                                    <p:set>
                                      <p:cBhvr>
                                        <p:cTn id="231" dur="1" fill="hold">
                                          <p:stCondLst>
                                            <p:cond delay="499"/>
                                          </p:stCondLst>
                                        </p:cTn>
                                        <p:tgtEl>
                                          <p:spTgt spid="4"/>
                                        </p:tgtEl>
                                        <p:attrNameLst>
                                          <p:attrName>style.visibility</p:attrName>
                                        </p:attrNameLst>
                                      </p:cBhvr>
                                      <p:to>
                                        <p:strVal val="hidden"/>
                                      </p:to>
                                    </p:set>
                                  </p:childTnLst>
                                </p:cTn>
                              </p:par>
                            </p:childTnLst>
                          </p:cTn>
                        </p:par>
                        <p:par>
                          <p:cTn id="232" fill="hold">
                            <p:stCondLst>
                              <p:cond delay="2000"/>
                            </p:stCondLst>
                            <p:childTnLst>
                              <p:par>
                                <p:cTn id="233" presetID="10" presetClass="exit" presetSubtype="0" fill="hold" grpId="1" nodeType="afterEffect">
                                  <p:stCondLst>
                                    <p:cond delay="0"/>
                                  </p:stCondLst>
                                  <p:childTnLst>
                                    <p:animEffect transition="out" filter="fade">
                                      <p:cBhvr>
                                        <p:cTn id="234" dur="250"/>
                                        <p:tgtEl>
                                          <p:spTgt spid="22"/>
                                        </p:tgtEl>
                                      </p:cBhvr>
                                    </p:animEffect>
                                    <p:set>
                                      <p:cBhvr>
                                        <p:cTn id="235" dur="1" fill="hold">
                                          <p:stCondLst>
                                            <p:cond delay="249"/>
                                          </p:stCondLst>
                                        </p:cTn>
                                        <p:tgtEl>
                                          <p:spTgt spid="22"/>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250"/>
                                        <p:tgtEl>
                                          <p:spTgt spid="23"/>
                                        </p:tgtEl>
                                      </p:cBhvr>
                                    </p:animEffect>
                                    <p:set>
                                      <p:cBhvr>
                                        <p:cTn id="238" dur="1" fill="hold">
                                          <p:stCondLst>
                                            <p:cond delay="249"/>
                                          </p:stCondLst>
                                        </p:cTn>
                                        <p:tgtEl>
                                          <p:spTgt spid="23"/>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250"/>
                                        <p:tgtEl>
                                          <p:spTgt spid="24"/>
                                        </p:tgtEl>
                                      </p:cBhvr>
                                    </p:animEffect>
                                    <p:set>
                                      <p:cBhvr>
                                        <p:cTn id="241" dur="1" fill="hold">
                                          <p:stCondLst>
                                            <p:cond delay="249"/>
                                          </p:stCondLst>
                                        </p:cTn>
                                        <p:tgtEl>
                                          <p:spTgt spid="24"/>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250"/>
                                        <p:tgtEl>
                                          <p:spTgt spid="25"/>
                                        </p:tgtEl>
                                      </p:cBhvr>
                                    </p:animEffect>
                                    <p:set>
                                      <p:cBhvr>
                                        <p:cTn id="244" dur="1" fill="hold">
                                          <p:stCondLst>
                                            <p:cond delay="249"/>
                                          </p:stCondLst>
                                        </p:cTn>
                                        <p:tgtEl>
                                          <p:spTgt spid="25"/>
                                        </p:tgtEl>
                                        <p:attrNameLst>
                                          <p:attrName>style.visibility</p:attrName>
                                        </p:attrNameLst>
                                      </p:cBhvr>
                                      <p:to>
                                        <p:strVal val="hidden"/>
                                      </p:to>
                                    </p:set>
                                  </p:childTnLst>
                                </p:cTn>
                              </p:par>
                            </p:childTnLst>
                          </p:cTn>
                        </p:par>
                        <p:par>
                          <p:cTn id="245" fill="hold">
                            <p:stCondLst>
                              <p:cond delay="2250"/>
                            </p:stCondLst>
                            <p:childTnLst>
                              <p:par>
                                <p:cTn id="246" presetID="10" presetClass="entr" presetSubtype="0" fill="hold" grpId="0" nodeType="afterEffect">
                                  <p:stCondLst>
                                    <p:cond delay="0"/>
                                  </p:stCondLst>
                                  <p:childTnLst>
                                    <p:set>
                                      <p:cBhvr>
                                        <p:cTn id="247" dur="1" fill="hold">
                                          <p:stCondLst>
                                            <p:cond delay="0"/>
                                          </p:stCondLst>
                                        </p:cTn>
                                        <p:tgtEl>
                                          <p:spTgt spid="26"/>
                                        </p:tgtEl>
                                        <p:attrNameLst>
                                          <p:attrName>style.visibility</p:attrName>
                                        </p:attrNameLst>
                                      </p:cBhvr>
                                      <p:to>
                                        <p:strVal val="visible"/>
                                      </p:to>
                                    </p:set>
                                    <p:animEffect transition="in" filter="fade">
                                      <p:cBhvr>
                                        <p:cTn id="248" dur="250"/>
                                        <p:tgtEl>
                                          <p:spTgt spid="26"/>
                                        </p:tgtEl>
                                      </p:cBhvr>
                                    </p:animEffect>
                                  </p:childTnLst>
                                </p:cTn>
                              </p:par>
                              <p:par>
                                <p:cTn id="249" presetID="10" presetClass="exit" presetSubtype="0" fill="hold" grpId="2" nodeType="withEffect">
                                  <p:stCondLst>
                                    <p:cond delay="0"/>
                                  </p:stCondLst>
                                  <p:childTnLst>
                                    <p:animEffect transition="out" filter="fade">
                                      <p:cBhvr>
                                        <p:cTn id="250" dur="500"/>
                                        <p:tgtEl>
                                          <p:spTgt spid="27"/>
                                        </p:tgtEl>
                                      </p:cBhvr>
                                    </p:animEffect>
                                    <p:set>
                                      <p:cBhvr>
                                        <p:cTn id="251" dur="1" fill="hold">
                                          <p:stCondLst>
                                            <p:cond delay="499"/>
                                          </p:stCondLst>
                                        </p:cTn>
                                        <p:tgtEl>
                                          <p:spTgt spid="27"/>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28"/>
                                        </p:tgtEl>
                                      </p:cBhvr>
                                    </p:animEffect>
                                    <p:set>
                                      <p:cBhvr>
                                        <p:cTn id="254" dur="1" fill="hold">
                                          <p:stCondLst>
                                            <p:cond delay="499"/>
                                          </p:stCondLst>
                                        </p:cTn>
                                        <p:tgtEl>
                                          <p:spTgt spid="28"/>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30"/>
                                        </p:tgtEl>
                                      </p:cBhvr>
                                    </p:animEffect>
                                    <p:set>
                                      <p:cBhvr>
                                        <p:cTn id="260" dur="1" fill="hold">
                                          <p:stCondLst>
                                            <p:cond delay="499"/>
                                          </p:stCondLst>
                                        </p:cTn>
                                        <p:tgtEl>
                                          <p:spTgt spid="30"/>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250"/>
                                        <p:tgtEl>
                                          <p:spTgt spid="21"/>
                                        </p:tgtEl>
                                      </p:cBhvr>
                                    </p:animEffect>
                                    <p:set>
                                      <p:cBhvr>
                                        <p:cTn id="263" dur="1" fill="hold">
                                          <p:stCondLst>
                                            <p:cond delay="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4" grpId="0" animBg="1"/>
      <p:bldP spid="4" grpId="1" animBg="1"/>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2" grpId="0"/>
      <p:bldP spid="22" grpId="1"/>
      <p:bldP spid="22" grpId="2"/>
      <p:bldP spid="23" grpId="0"/>
      <p:bldP spid="23" grpId="1"/>
      <p:bldP spid="23" grpId="2"/>
      <p:bldP spid="24" grpId="0"/>
      <p:bldP spid="24" grpId="1"/>
      <p:bldP spid="24" grpId="2"/>
      <p:bldP spid="25" grpId="0"/>
      <p:bldP spid="25" grpId="1"/>
      <p:bldP spid="25" grpId="2"/>
      <p:bldP spid="21" grpId="0"/>
      <p:bldP spid="21" grpId="1"/>
      <p:bldP spid="21" grpId="2"/>
      <p:bldP spid="21" grpId="3"/>
      <p:bldP spid="27" grpId="0"/>
      <p:bldP spid="27" grpId="1"/>
      <p:bldP spid="27" grpId="2"/>
      <p:bldP spid="27" grpId="3"/>
      <p:bldP spid="28" grpId="0"/>
      <p:bldP spid="28" grpId="1"/>
      <p:bldP spid="28" grpId="2"/>
      <p:bldP spid="28" grpId="3"/>
      <p:bldP spid="29" grpId="0"/>
      <p:bldP spid="29" grpId="1"/>
      <p:bldP spid="29" grpId="2"/>
      <p:bldP spid="29" grpId="3"/>
      <p:bldP spid="30" grpId="0"/>
      <p:bldP spid="30" grpId="1"/>
      <p:bldP spid="30" grpId="2"/>
      <p:bldP spid="30" grpId="3"/>
      <p:bldP spid="2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47373" y="1905000"/>
            <a:ext cx="6249254" cy="22884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“There can be no progress if people have no faith in tomorrow.”</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E7EA1359-224F-4644-935A-4AB7FD5943E9}"/>
              </a:ext>
            </a:extLst>
          </p:cNvPr>
          <p:cNvSpPr txBox="1">
            <a:spLocks noChangeArrowheads="1"/>
          </p:cNvSpPr>
          <p:nvPr/>
        </p:nvSpPr>
        <p:spPr bwMode="auto">
          <a:xfrm>
            <a:off x="2424114" y="3336133"/>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5F4A647-8199-4E1D-AE2B-B22D54916376}"/>
              </a:ext>
            </a:extLst>
          </p:cNvPr>
          <p:cNvSpPr txBox="1">
            <a:spLocks noChangeArrowheads="1"/>
          </p:cNvSpPr>
          <p:nvPr/>
        </p:nvSpPr>
        <p:spPr bwMode="auto">
          <a:xfrm>
            <a:off x="2424114" y="3336133"/>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26EFFC80-04AA-4BA2-BA18-76A58696B1AF}"/>
              </a:ext>
            </a:extLst>
          </p:cNvPr>
          <p:cNvSpPr txBox="1">
            <a:spLocks noChangeArrowheads="1"/>
          </p:cNvSpPr>
          <p:nvPr/>
        </p:nvSpPr>
        <p:spPr bwMode="auto">
          <a:xfrm>
            <a:off x="3938362" y="2837885"/>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 in</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051AEB4A-56B2-46D9-B942-36678BC26B2D}"/>
              </a:ext>
            </a:extLst>
          </p:cNvPr>
          <p:cNvSpPr txBox="1">
            <a:spLocks noChangeArrowheads="1"/>
          </p:cNvSpPr>
          <p:nvPr/>
        </p:nvSpPr>
        <p:spPr bwMode="auto">
          <a:xfrm>
            <a:off x="3965009" y="3505771"/>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 in</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87155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750"/>
                                        <p:tgtEl>
                                          <p:spTgt spid="3074"/>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42" presetClass="path" presetSubtype="0" accel="50000" decel="50000" fill="hold" grpId="2" nodeType="withEffect">
                                  <p:stCondLst>
                                    <p:cond delay="0"/>
                                  </p:stCondLst>
                                  <p:childTnLst>
                                    <p:animMotion origin="layout" path="M -8.33333E-7 3.7037E-7 L 0.16563 -0.07245 " pathEditMode="relative" rAng="0" ptsTypes="AA">
                                      <p:cBhvr>
                                        <p:cTn id="21" dur="2000" fill="hold"/>
                                        <p:tgtEl>
                                          <p:spTgt spid="3"/>
                                        </p:tgtEl>
                                        <p:attrNameLst>
                                          <p:attrName>ppt_x</p:attrName>
                                          <p:attrName>ppt_y</p:attrName>
                                        </p:attrNameLst>
                                      </p:cBhvr>
                                      <p:rCtr x="8281" y="-3634"/>
                                    </p:animMotion>
                                  </p:childTnLst>
                                </p:cTn>
                              </p:par>
                              <p:par>
                                <p:cTn id="22" presetID="42" presetClass="path" presetSubtype="0" accel="50000" decel="50000" fill="hold" grpId="2" nodeType="withEffect">
                                  <p:stCondLst>
                                    <p:cond delay="0"/>
                                  </p:stCondLst>
                                  <p:childTnLst>
                                    <p:animMotion origin="layout" path="M -8.33333E-7 3.7037E-7 L 0.1684 0.02431 " pathEditMode="relative" rAng="0" ptsTypes="AA">
                                      <p:cBhvr>
                                        <p:cTn id="23" dur="2000" fill="hold"/>
                                        <p:tgtEl>
                                          <p:spTgt spid="6"/>
                                        </p:tgtEl>
                                        <p:attrNameLst>
                                          <p:attrName>ppt_x</p:attrName>
                                          <p:attrName>ppt_y</p:attrName>
                                        </p:attrNameLst>
                                      </p:cBhvr>
                                      <p:rCtr x="8420" y="1204"/>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6" grpId="1"/>
      <p:bldP spid="6" grpId="2"/>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67000"/>
            <a:ext cx="8229600" cy="177583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can have faith in the future only if we have faith in ourselves.”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40B63B7-7951-458D-8332-D365B5EEDD53}"/>
              </a:ext>
            </a:extLst>
          </p:cNvPr>
          <p:cNvSpPr txBox="1">
            <a:spLocks noChangeArrowheads="1"/>
          </p:cNvSpPr>
          <p:nvPr/>
        </p:nvSpPr>
        <p:spPr bwMode="auto">
          <a:xfrm>
            <a:off x="3938362" y="2837885"/>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7DF4AEF-EC73-4588-831D-025EF1B8E14F}"/>
              </a:ext>
            </a:extLst>
          </p:cNvPr>
          <p:cNvSpPr txBox="1">
            <a:spLocks noChangeArrowheads="1"/>
          </p:cNvSpPr>
          <p:nvPr/>
        </p:nvSpPr>
        <p:spPr bwMode="auto">
          <a:xfrm>
            <a:off x="3965009" y="3505771"/>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04862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61495"/>
            <a:ext cx="8229600" cy="29330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Where there is no revelation,    the people cast off restraint; But happy is he who keeps the law.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29:18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05CD544E-C691-4F74-9E7B-5D5650382F9D}"/>
              </a:ext>
            </a:extLst>
          </p:cNvPr>
          <p:cNvSpPr txBox="1">
            <a:spLocks noChangeArrowheads="1"/>
          </p:cNvSpPr>
          <p:nvPr/>
        </p:nvSpPr>
        <p:spPr bwMode="auto">
          <a:xfrm>
            <a:off x="4371439" y="2240174"/>
            <a:ext cx="44520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Rockwell Extra Bold" panose="02060903040505020403" pitchFamily="18" charset="0"/>
              </a:rPr>
              <a:t>vision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Rockwell Extra Bold" panose="02060903040505020403" pitchFamily="18" charset="0"/>
            </a:endParaRPr>
          </a:p>
        </p:txBody>
      </p:sp>
      <p:sp>
        <p:nvSpPr>
          <p:cNvPr id="4" name="Rectangle 2">
            <a:extLst>
              <a:ext uri="{FF2B5EF4-FFF2-40B4-BE49-F238E27FC236}">
                <a16:creationId xmlns:a16="http://schemas.microsoft.com/office/drawing/2014/main" id="{FAD58B70-25A8-41A3-9E4A-24178251EAC3}"/>
              </a:ext>
            </a:extLst>
          </p:cNvPr>
          <p:cNvSpPr txBox="1">
            <a:spLocks noChangeArrowheads="1"/>
          </p:cNvSpPr>
          <p:nvPr/>
        </p:nvSpPr>
        <p:spPr bwMode="auto">
          <a:xfrm>
            <a:off x="3434862" y="2908388"/>
            <a:ext cx="308316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Rockwell Extra Bold" panose="02060903040505020403" pitchFamily="18" charset="0"/>
              </a:rPr>
              <a:t>perish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Rockwell Extra Bold" panose="02060903040505020403" pitchFamily="18" charset="0"/>
            </a:endParaRPr>
          </a:p>
        </p:txBody>
      </p:sp>
      <p:sp>
        <p:nvSpPr>
          <p:cNvPr id="6" name="Rectangle 2">
            <a:extLst>
              <a:ext uri="{FF2B5EF4-FFF2-40B4-BE49-F238E27FC236}">
                <a16:creationId xmlns:a16="http://schemas.microsoft.com/office/drawing/2014/main" id="{17720C3B-8C2A-4B87-8C51-446D3D3EF89F}"/>
              </a:ext>
            </a:extLst>
          </p:cNvPr>
          <p:cNvSpPr txBox="1">
            <a:spLocks noChangeArrowheads="1"/>
          </p:cNvSpPr>
          <p:nvPr/>
        </p:nvSpPr>
        <p:spPr bwMode="auto">
          <a:xfrm>
            <a:off x="5416062" y="2251896"/>
            <a:ext cx="253995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foresight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0FFA264-A163-457A-973F-1C71995565A3}"/>
              </a:ext>
            </a:extLst>
          </p:cNvPr>
          <p:cNvSpPr txBox="1">
            <a:spLocks noChangeArrowheads="1"/>
          </p:cNvSpPr>
          <p:nvPr/>
        </p:nvSpPr>
        <p:spPr bwMode="auto">
          <a:xfrm>
            <a:off x="5216769" y="2251896"/>
            <a:ext cx="284475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divination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12B1C1C-5904-4B94-BD05-7E650236FD1C}"/>
              </a:ext>
            </a:extLst>
          </p:cNvPr>
          <p:cNvSpPr txBox="1">
            <a:spLocks noChangeArrowheads="1"/>
          </p:cNvSpPr>
          <p:nvPr/>
        </p:nvSpPr>
        <p:spPr bwMode="auto">
          <a:xfrm>
            <a:off x="5767755" y="2251896"/>
            <a:ext cx="16372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AC268D5-B478-44A1-8FEA-FD7BFCAF660C}"/>
              </a:ext>
            </a:extLst>
          </p:cNvPr>
          <p:cNvSpPr txBox="1">
            <a:spLocks noChangeArrowheads="1"/>
          </p:cNvSpPr>
          <p:nvPr/>
        </p:nvSpPr>
        <p:spPr bwMode="auto">
          <a:xfrm>
            <a:off x="5662246" y="2250831"/>
            <a:ext cx="181312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74FA66F-C509-4816-AFEB-09407D14B415}"/>
              </a:ext>
            </a:extLst>
          </p:cNvPr>
          <p:cNvSpPr txBox="1">
            <a:spLocks noChangeArrowheads="1"/>
          </p:cNvSpPr>
          <p:nvPr/>
        </p:nvSpPr>
        <p:spPr bwMode="auto">
          <a:xfrm>
            <a:off x="5215502" y="2251895"/>
            <a:ext cx="33071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Godly regard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3895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xit" presetSubtype="32" fill="hold" grpId="1" nodeType="with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set>
                                      <p:cBhvr>
                                        <p:cTn id="28" dur="1" fill="hold">
                                          <p:stCondLst>
                                            <p:cond delay="499"/>
                                          </p:stCondLst>
                                        </p:cTn>
                                        <p:tgtEl>
                                          <p:spTgt spid="3"/>
                                        </p:tgtEl>
                                        <p:attrNameLst>
                                          <p:attrName>style.visibility</p:attrName>
                                        </p:attrNameLst>
                                      </p:cBhvr>
                                      <p:to>
                                        <p:strVal val="hidden"/>
                                      </p:to>
                                    </p:set>
                                  </p:childTnLst>
                                </p:cTn>
                              </p:par>
                              <p:par>
                                <p:cTn id="29" presetID="23" presetClass="exit" presetSubtype="32" fill="hold" grpId="1" nodeType="with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25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par>
                                <p:cTn id="39" presetID="23" presetClass="exit" presetSubtype="32" fill="hold" grpId="1" nodeType="withEffect">
                                  <p:stCondLst>
                                    <p:cond delay="0"/>
                                  </p:stCondLst>
                                  <p:childTnLst>
                                    <p:anim calcmode="lin" valueType="num">
                                      <p:cBhvr>
                                        <p:cTn id="40" dur="500"/>
                                        <p:tgtEl>
                                          <p:spTgt spid="6"/>
                                        </p:tgtEl>
                                        <p:attrNameLst>
                                          <p:attrName>ppt_w</p:attrName>
                                        </p:attrNameLst>
                                      </p:cBhvr>
                                      <p:tavLst>
                                        <p:tav tm="0">
                                          <p:val>
                                            <p:strVal val="ppt_w"/>
                                          </p:val>
                                        </p:tav>
                                        <p:tav tm="100000">
                                          <p:val>
                                            <p:fltVal val="0"/>
                                          </p:val>
                                        </p:tav>
                                      </p:tavLst>
                                    </p:anim>
                                    <p:anim calcmode="lin" valueType="num">
                                      <p:cBhvr>
                                        <p:cTn id="41" dur="500"/>
                                        <p:tgtEl>
                                          <p:spTgt spid="6"/>
                                        </p:tgtEl>
                                        <p:attrNameLst>
                                          <p:attrName>ppt_h</p:attrName>
                                        </p:attrNameLst>
                                      </p:cBhvr>
                                      <p:tavLst>
                                        <p:tav tm="0">
                                          <p:val>
                                            <p:strVal val="ppt_h"/>
                                          </p:val>
                                        </p:tav>
                                        <p:tav tm="100000">
                                          <p:val>
                                            <p:fltVal val="0"/>
                                          </p:val>
                                        </p:tav>
                                      </p:tavLst>
                                    </p:anim>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par>
                                <p:cTn id="49" presetID="23" presetClass="exit" presetSubtype="32" fill="hold" grpId="1" nodeType="with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25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5"/>
                                        </p:tgtEl>
                                        <p:attrNameLst>
                                          <p:attrName>ppt_w</p:attrName>
                                        </p:attrNameLst>
                                      </p:cBhvr>
                                      <p:tavLst>
                                        <p:tav tm="0">
                                          <p:val>
                                            <p:strVal val="ppt_w"/>
                                          </p:val>
                                        </p:tav>
                                        <p:tav tm="100000">
                                          <p:val>
                                            <p:fltVal val="0"/>
                                          </p:val>
                                        </p:tav>
                                      </p:tavLst>
                                    </p:anim>
                                    <p:anim calcmode="lin" valueType="num">
                                      <p:cBhvr>
                                        <p:cTn id="61" dur="500"/>
                                        <p:tgtEl>
                                          <p:spTgt spid="5"/>
                                        </p:tgtEl>
                                        <p:attrNameLst>
                                          <p:attrName>ppt_h</p:attrName>
                                        </p:attrNameLst>
                                      </p:cBhvr>
                                      <p:tavLst>
                                        <p:tav tm="0">
                                          <p:val>
                                            <p:strVal val="ppt_h"/>
                                          </p:val>
                                        </p:tav>
                                        <p:tav tm="100000">
                                          <p:val>
                                            <p:fltVal val="0"/>
                                          </p:val>
                                        </p:tav>
                                      </p:tavLst>
                                    </p:anim>
                                    <p:set>
                                      <p:cBhvr>
                                        <p:cTn id="62" dur="1" fill="hold">
                                          <p:stCondLst>
                                            <p:cond delay="4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25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childTnLst>
                                </p:cTn>
                              </p:par>
                              <p:par>
                                <p:cTn id="69" presetID="23" presetClass="exit" presetSubtype="32" fill="hold" grpId="1" nodeType="withEffect">
                                  <p:stCondLst>
                                    <p:cond delay="0"/>
                                  </p:stCondLst>
                                  <p:childTnLst>
                                    <p:anim calcmode="lin" valueType="num">
                                      <p:cBhvr>
                                        <p:cTn id="70" dur="500"/>
                                        <p:tgtEl>
                                          <p:spTgt spid="8"/>
                                        </p:tgtEl>
                                        <p:attrNameLst>
                                          <p:attrName>ppt_w</p:attrName>
                                        </p:attrNameLst>
                                      </p:cBhvr>
                                      <p:tavLst>
                                        <p:tav tm="0">
                                          <p:val>
                                            <p:strVal val="ppt_w"/>
                                          </p:val>
                                        </p:tav>
                                        <p:tav tm="100000">
                                          <p:val>
                                            <p:fltVal val="0"/>
                                          </p:val>
                                        </p:tav>
                                      </p:tavLst>
                                    </p:anim>
                                    <p:anim calcmode="lin" valueType="num">
                                      <p:cBhvr>
                                        <p:cTn id="71" dur="500"/>
                                        <p:tgtEl>
                                          <p:spTgt spid="8"/>
                                        </p:tgtEl>
                                        <p:attrNameLst>
                                          <p:attrName>ppt_h</p:attrName>
                                        </p:attrNameLst>
                                      </p:cBhvr>
                                      <p:tavLst>
                                        <p:tav tm="0">
                                          <p:val>
                                            <p:strVal val="ppt_h"/>
                                          </p:val>
                                        </p:tav>
                                        <p:tav tm="100000">
                                          <p:val>
                                            <p:fltVal val="0"/>
                                          </p:val>
                                        </p:tav>
                                      </p:tavLst>
                                    </p:anim>
                                    <p:set>
                                      <p:cBhvr>
                                        <p:cTn id="7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4" grpId="1"/>
      <p:bldP spid="6" grpId="0"/>
      <p:bldP spid="6" grpId="1"/>
      <p:bldP spid="7" grpId="0"/>
      <p:bldP spid="7" grpId="1"/>
      <p:bldP spid="5" grpId="0"/>
      <p:bldP spid="5" grpId="1"/>
      <p:bldP spid="8" grpId="0"/>
      <p:bldP spid="8" grpId="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41218" y="2644991"/>
            <a:ext cx="7661564" cy="15680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“Forbidden fruit tastes sweet, but its aftertaste is bitter.”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28702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5685" y="1905000"/>
            <a:ext cx="8512629"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Bread gained by deceit is sweet to a man, But afterward his mouth will be filled with gravel.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20:17 </a:t>
            </a:r>
          </a:p>
        </p:txBody>
      </p:sp>
    </p:spTree>
    <p:extLst>
      <p:ext uri="{BB962C8B-B14F-4D97-AF65-F5344CB8AC3E}">
        <p14:creationId xmlns:p14="http://schemas.microsoft.com/office/powerpoint/2010/main" val="3487174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1952264"/>
            <a:ext cx="7620000" cy="29534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nation reveals itself not only by the men it produces but  also by the men it honors,          the men it remembers.”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5708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0350" y="2246589"/>
            <a:ext cx="8229600" cy="2884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Jewish people, ever since David slew Goliath, have never considered youth as a barrier         to leadership.”</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36652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8E8D68-6608-482E-9F5C-B723B01C4992}"/>
              </a:ext>
            </a:extLst>
          </p:cNvPr>
          <p:cNvSpPr txBox="1">
            <a:spLocks/>
          </p:cNvSpPr>
          <p:nvPr/>
        </p:nvSpPr>
        <p:spPr>
          <a:xfrm>
            <a:off x="1697284" y="4032618"/>
            <a:ext cx="53536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remembrance of Me</a:t>
            </a:r>
          </a:p>
        </p:txBody>
      </p:sp>
      <p:sp>
        <p:nvSpPr>
          <p:cNvPr id="3074" name="Rectangle 2"/>
          <p:cNvSpPr>
            <a:spLocks noGrp="1" noChangeArrowheads="1"/>
          </p:cNvSpPr>
          <p:nvPr>
            <p:ph type="title"/>
          </p:nvPr>
        </p:nvSpPr>
        <p:spPr>
          <a:xfrm>
            <a:off x="457199" y="1312603"/>
            <a:ext cx="8229600" cy="423557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He took bread, gave thanks and broke it, and gave it to them, saying, "This is My body which      is given for you; do this in remembrance of Me."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22:19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47400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12618" y="1219200"/>
            <a:ext cx="8118764" cy="36323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is crazy enough to want to kill a president of the United States, he can do it.           All he must be prepared to do is   give his life for the president's.”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4649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6B31C3-2126-4C74-965D-B1BB8A050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2" y="0"/>
            <a:ext cx="10300996" cy="6858000"/>
          </a:xfrm>
          <a:prstGeom prst="rect">
            <a:avLst/>
          </a:prstGeom>
        </p:spPr>
      </p:pic>
      <p:sp>
        <p:nvSpPr>
          <p:cNvPr id="4" name="Rectangle 3">
            <a:extLst>
              <a:ext uri="{FF2B5EF4-FFF2-40B4-BE49-F238E27FC236}">
                <a16:creationId xmlns:a16="http://schemas.microsoft.com/office/drawing/2014/main" id="{F9C76B90-9114-4A95-A154-0CCC5FC7BAC4}"/>
              </a:ext>
            </a:extLst>
          </p:cNvPr>
          <p:cNvSpPr/>
          <p:nvPr/>
        </p:nvSpPr>
        <p:spPr>
          <a:xfrm rot="224127">
            <a:off x="3552092" y="2239108"/>
            <a:ext cx="1277816" cy="257908"/>
          </a:xfrm>
          <a:prstGeom prst="rect">
            <a:avLst/>
          </a:prstGeom>
          <a:solidFill>
            <a:srgbClr val="CC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4A44B5-F487-479D-9FEB-BC8AA973C59E}"/>
              </a:ext>
            </a:extLst>
          </p:cNvPr>
          <p:cNvSpPr/>
          <p:nvPr/>
        </p:nvSpPr>
        <p:spPr>
          <a:xfrm rot="21263023">
            <a:off x="4149968" y="1184031"/>
            <a:ext cx="187569" cy="3329354"/>
          </a:xfrm>
          <a:prstGeom prst="rect">
            <a:avLst/>
          </a:prstGeom>
          <a:solidFill>
            <a:srgbClr val="CC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289D75-D889-486C-AC5C-F6F6FD11C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497" y="0"/>
            <a:ext cx="5171005" cy="6858000"/>
          </a:xfrm>
          <a:prstGeom prst="rect">
            <a:avLst/>
          </a:prstGeom>
        </p:spPr>
      </p:pic>
      <p:pic>
        <p:nvPicPr>
          <p:cNvPr id="7" name="Picture 6">
            <a:extLst>
              <a:ext uri="{FF2B5EF4-FFF2-40B4-BE49-F238E27FC236}">
                <a16:creationId xmlns:a16="http://schemas.microsoft.com/office/drawing/2014/main" id="{A693B574-D6F0-4FDD-B503-2C1C211F3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34629" cy="6858000"/>
          </a:xfrm>
          <a:prstGeom prst="rect">
            <a:avLst/>
          </a:prstGeom>
        </p:spPr>
      </p:pic>
      <p:pic>
        <p:nvPicPr>
          <p:cNvPr id="6" name="Picture 5">
            <a:extLst>
              <a:ext uri="{FF2B5EF4-FFF2-40B4-BE49-F238E27FC236}">
                <a16:creationId xmlns:a16="http://schemas.microsoft.com/office/drawing/2014/main" id="{5D19623B-D020-4F61-B658-FD42939DE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617" y="0"/>
            <a:ext cx="6858000" cy="6858000"/>
          </a:xfrm>
          <a:prstGeom prst="rect">
            <a:avLst/>
          </a:prstGeom>
        </p:spPr>
      </p:pic>
    </p:spTree>
    <p:extLst>
      <p:ext uri="{BB962C8B-B14F-4D97-AF65-F5344CB8AC3E}">
        <p14:creationId xmlns:p14="http://schemas.microsoft.com/office/powerpoint/2010/main" val="438969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1000"/>
                                        <p:tgtEl>
                                          <p:spTgt spid="3"/>
                                        </p:tgtEl>
                                      </p:cBhvr>
                                    </p:animEffect>
                                  </p:childTnLst>
                                </p:cTn>
                              </p:par>
                            </p:childTnLst>
                          </p:cTn>
                        </p:par>
                        <p:par>
                          <p:cTn id="17" fill="hold">
                            <p:stCondLst>
                              <p:cond delay="1000"/>
                            </p:stCondLst>
                            <p:childTnLst>
                              <p:par>
                                <p:cTn id="18" presetID="1" presetClass="exit" presetSubtype="0" fill="hold" grpId="1" nodeType="after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6B647-41FC-4045-927F-BC654D4DC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0475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921E6-D616-458C-849C-6DFF22C2C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014" y="0"/>
            <a:ext cx="12192000" cy="6858000"/>
          </a:xfrm>
          <a:prstGeom prst="rect">
            <a:avLst/>
          </a:prstGeom>
        </p:spPr>
      </p:pic>
    </p:spTree>
    <p:extLst>
      <p:ext uri="{BB962C8B-B14F-4D97-AF65-F5344CB8AC3E}">
        <p14:creationId xmlns:p14="http://schemas.microsoft.com/office/powerpoint/2010/main" val="10180942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414FC-D097-4910-AE0C-BD8B6CF33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90189" cy="7260609"/>
          </a:xfrm>
          <a:prstGeom prst="rect">
            <a:avLst/>
          </a:prstGeom>
        </p:spPr>
      </p:pic>
    </p:spTree>
    <p:extLst>
      <p:ext uri="{BB962C8B-B14F-4D97-AF65-F5344CB8AC3E}">
        <p14:creationId xmlns:p14="http://schemas.microsoft.com/office/powerpoint/2010/main" val="101669159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EA6DE-AACA-4472-8132-AC9C36757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2" y="0"/>
            <a:ext cx="9569302" cy="6858000"/>
          </a:xfrm>
          <a:prstGeom prst="rect">
            <a:avLst/>
          </a:prstGeom>
        </p:spPr>
      </p:pic>
    </p:spTree>
    <p:extLst>
      <p:ext uri="{BB962C8B-B14F-4D97-AF65-F5344CB8AC3E}">
        <p14:creationId xmlns:p14="http://schemas.microsoft.com/office/powerpoint/2010/main" val="780753531"/>
      </p:ext>
    </p:extLst>
  </p:cSld>
  <p:clrMapOvr>
    <a:masterClrMapping/>
  </p:clrMapOvr>
  <p:transition spd="slow">
    <p:pu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2">
            <a:extLst>
              <a:ext uri="{FF2B5EF4-FFF2-40B4-BE49-F238E27FC236}">
                <a16:creationId xmlns:a16="http://schemas.microsoft.com/office/drawing/2014/main" id="{81B334EC-F880-4E0E-94BF-E645093BF47A}"/>
              </a:ext>
            </a:extLst>
          </p:cNvPr>
          <p:cNvPicPr>
            <a:picLocks noChangeAspect="1"/>
          </p:cNvPicPr>
          <p:nvPr/>
        </p:nvPicPr>
        <p:blipFill>
          <a:blip r:embed="rId2"/>
          <a:stretch>
            <a:fillRect/>
          </a:stretch>
        </p:blipFill>
        <p:spPr>
          <a:xfrm>
            <a:off x="0" y="-1"/>
            <a:ext cx="11000096" cy="6988593"/>
          </a:xfrm>
          <a:prstGeom prst="rect">
            <a:avLst/>
          </a:prstGeom>
        </p:spPr>
      </p:pic>
      <p:sp>
        <p:nvSpPr>
          <p:cNvPr id="2" name="!!Oval3">
            <a:extLst>
              <a:ext uri="{FF2B5EF4-FFF2-40B4-BE49-F238E27FC236}">
                <a16:creationId xmlns:a16="http://schemas.microsoft.com/office/drawing/2014/main" id="{C69F8AB9-6427-4ECB-BC5B-9DB8F772D80E}"/>
              </a:ext>
            </a:extLst>
          </p:cNvPr>
          <p:cNvSpPr/>
          <p:nvPr/>
        </p:nvSpPr>
        <p:spPr>
          <a:xfrm>
            <a:off x="3247292" y="4724400"/>
            <a:ext cx="304800" cy="293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569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2">
            <a:extLst>
              <a:ext uri="{FF2B5EF4-FFF2-40B4-BE49-F238E27FC236}">
                <a16:creationId xmlns:a16="http://schemas.microsoft.com/office/drawing/2014/main" id="{69F6978F-3C24-40B9-8A4E-984AF0FD44C4}"/>
              </a:ext>
            </a:extLst>
          </p:cNvPr>
          <p:cNvPicPr>
            <a:picLocks noChangeAspect="1"/>
          </p:cNvPicPr>
          <p:nvPr/>
        </p:nvPicPr>
        <p:blipFill>
          <a:blip r:embed="rId2"/>
          <a:stretch>
            <a:fillRect/>
          </a:stretch>
        </p:blipFill>
        <p:spPr>
          <a:xfrm>
            <a:off x="0" y="0"/>
            <a:ext cx="10998618" cy="6987654"/>
          </a:xfrm>
          <a:prstGeom prst="rect">
            <a:avLst/>
          </a:prstGeom>
        </p:spPr>
      </p:pic>
      <p:sp>
        <p:nvSpPr>
          <p:cNvPr id="4" name="!!Oval3">
            <a:extLst>
              <a:ext uri="{FF2B5EF4-FFF2-40B4-BE49-F238E27FC236}">
                <a16:creationId xmlns:a16="http://schemas.microsoft.com/office/drawing/2014/main" id="{69CA05AE-978D-4237-A1FA-83EC204A703D}"/>
              </a:ext>
            </a:extLst>
          </p:cNvPr>
          <p:cNvSpPr/>
          <p:nvPr/>
        </p:nvSpPr>
        <p:spPr>
          <a:xfrm>
            <a:off x="2309446" y="5134708"/>
            <a:ext cx="304800" cy="293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276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2">
            <a:extLst>
              <a:ext uri="{FF2B5EF4-FFF2-40B4-BE49-F238E27FC236}">
                <a16:creationId xmlns:a16="http://schemas.microsoft.com/office/drawing/2014/main" id="{97FFA5B6-C506-4D74-80CC-AC69FBFC0FDF}"/>
              </a:ext>
            </a:extLst>
          </p:cNvPr>
          <p:cNvPicPr>
            <a:picLocks noChangeAspect="1"/>
          </p:cNvPicPr>
          <p:nvPr/>
        </p:nvPicPr>
        <p:blipFill>
          <a:blip r:embed="rId2"/>
          <a:stretch>
            <a:fillRect/>
          </a:stretch>
        </p:blipFill>
        <p:spPr>
          <a:xfrm>
            <a:off x="0" y="0"/>
            <a:ext cx="10998618" cy="6987654"/>
          </a:xfrm>
          <a:prstGeom prst="rect">
            <a:avLst/>
          </a:prstGeom>
        </p:spPr>
      </p:pic>
      <p:sp>
        <p:nvSpPr>
          <p:cNvPr id="3" name="!!Oval3">
            <a:extLst>
              <a:ext uri="{FF2B5EF4-FFF2-40B4-BE49-F238E27FC236}">
                <a16:creationId xmlns:a16="http://schemas.microsoft.com/office/drawing/2014/main" id="{DAB3F1D2-85FD-4CB7-8063-A63A057BC992}"/>
              </a:ext>
            </a:extLst>
          </p:cNvPr>
          <p:cNvSpPr/>
          <p:nvPr/>
        </p:nvSpPr>
        <p:spPr>
          <a:xfrm>
            <a:off x="1547445" y="4243755"/>
            <a:ext cx="304800" cy="2930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3">
            <a:extLst>
              <a:ext uri="{FF2B5EF4-FFF2-40B4-BE49-F238E27FC236}">
                <a16:creationId xmlns:a16="http://schemas.microsoft.com/office/drawing/2014/main" id="{752A9303-6B2B-4F19-B7C6-A948FB59FAEA}"/>
              </a:ext>
            </a:extLst>
          </p:cNvPr>
          <p:cNvSpPr/>
          <p:nvPr/>
        </p:nvSpPr>
        <p:spPr>
          <a:xfrm>
            <a:off x="4853351" y="1981201"/>
            <a:ext cx="539264" cy="5627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51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070271-888D-422F-954D-AED98488F56F}"/>
              </a:ext>
            </a:extLst>
          </p:cNvPr>
          <p:cNvSpPr txBox="1">
            <a:spLocks/>
          </p:cNvSpPr>
          <p:nvPr/>
        </p:nvSpPr>
        <p:spPr>
          <a:xfrm>
            <a:off x="1892745" y="4274920"/>
            <a:ext cx="5818695"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independence</a:t>
            </a:r>
          </a:p>
        </p:txBody>
      </p:sp>
      <p:sp>
        <p:nvSpPr>
          <p:cNvPr id="4" name="Title 1">
            <a:extLst>
              <a:ext uri="{FF2B5EF4-FFF2-40B4-BE49-F238E27FC236}">
                <a16:creationId xmlns:a16="http://schemas.microsoft.com/office/drawing/2014/main" id="{B26648F4-E100-42B0-A03C-DBD8F8D6BD99}"/>
              </a:ext>
            </a:extLst>
          </p:cNvPr>
          <p:cNvSpPr txBox="1">
            <a:spLocks/>
          </p:cNvSpPr>
          <p:nvPr/>
        </p:nvSpPr>
        <p:spPr>
          <a:xfrm>
            <a:off x="2409000" y="4947861"/>
            <a:ext cx="4180395"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liberty</a:t>
            </a:r>
          </a:p>
        </p:txBody>
      </p:sp>
      <p:sp>
        <p:nvSpPr>
          <p:cNvPr id="5" name="Title 1">
            <a:extLst>
              <a:ext uri="{FF2B5EF4-FFF2-40B4-BE49-F238E27FC236}">
                <a16:creationId xmlns:a16="http://schemas.microsoft.com/office/drawing/2014/main" id="{73DF0A55-C56A-4C18-9BDE-CCC8A681A672}"/>
              </a:ext>
            </a:extLst>
          </p:cNvPr>
          <p:cNvSpPr txBox="1">
            <a:spLocks/>
          </p:cNvSpPr>
          <p:nvPr/>
        </p:nvSpPr>
        <p:spPr>
          <a:xfrm>
            <a:off x="2147062" y="5617468"/>
            <a:ext cx="4450905"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religious freedom</a:t>
            </a:r>
          </a:p>
        </p:txBody>
      </p:sp>
      <p:sp>
        <p:nvSpPr>
          <p:cNvPr id="3074" name="Rectangle 2"/>
          <p:cNvSpPr>
            <a:spLocks noGrp="1" noChangeArrowheads="1"/>
          </p:cNvSpPr>
          <p:nvPr>
            <p:ph type="title"/>
          </p:nvPr>
        </p:nvSpPr>
        <p:spPr>
          <a:xfrm>
            <a:off x="457200" y="837962"/>
            <a:ext cx="8229600" cy="55304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think it is appropriate that            we pay tribute to this great constitutional principle which is enshrined in the First Amendment of the Constitution: the principle of religious independence,             of religious liberty, of            religious freedom.”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F2C8924-F69D-4E91-912F-1764D892BFD8}"/>
              </a:ext>
            </a:extLst>
          </p:cNvPr>
          <p:cNvSpPr txBox="1">
            <a:spLocks noChangeArrowheads="1"/>
          </p:cNvSpPr>
          <p:nvPr/>
        </p:nvSpPr>
        <p:spPr bwMode="auto">
          <a:xfrm>
            <a:off x="4176348" y="5595122"/>
            <a:ext cx="2502389" cy="7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freedom</a:t>
            </a:r>
          </a:p>
        </p:txBody>
      </p:sp>
      <p:sp>
        <p:nvSpPr>
          <p:cNvPr id="7" name="Rectangle 2" hidden="1">
            <a:extLst>
              <a:ext uri="{FF2B5EF4-FFF2-40B4-BE49-F238E27FC236}">
                <a16:creationId xmlns:a16="http://schemas.microsoft.com/office/drawing/2014/main" id="{1B22EFED-56FF-4514-B820-4337BDD16C9F}"/>
              </a:ext>
            </a:extLst>
          </p:cNvPr>
          <p:cNvSpPr txBox="1">
            <a:spLocks noChangeArrowheads="1"/>
          </p:cNvSpPr>
          <p:nvPr/>
        </p:nvSpPr>
        <p:spPr bwMode="auto">
          <a:xfrm>
            <a:off x="3969571" y="4281543"/>
            <a:ext cx="2502389" cy="7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freedom</a:t>
            </a:r>
          </a:p>
        </p:txBody>
      </p:sp>
    </p:spTree>
    <p:extLst>
      <p:ext uri="{BB962C8B-B14F-4D97-AF65-F5344CB8AC3E}">
        <p14:creationId xmlns:p14="http://schemas.microsoft.com/office/powerpoint/2010/main" val="1606664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42" presetClass="path" presetSubtype="0" accel="50000" decel="50000" fill="hold" grpId="2" nodeType="withEffect">
                                  <p:stCondLst>
                                    <p:cond delay="0"/>
                                  </p:stCondLst>
                                  <p:childTnLst>
                                    <p:animMotion origin="layout" path="M 3.61111E-6 -4.07407E-6 L -0.02275 -0.19143 " pathEditMode="relative" rAng="0" ptsTypes="AA">
                                      <p:cBhvr>
                                        <p:cTn id="35" dur="2000" fill="hold"/>
                                        <p:tgtEl>
                                          <p:spTgt spid="6"/>
                                        </p:tgtEl>
                                        <p:attrNameLst>
                                          <p:attrName>ppt_x</p:attrName>
                                          <p:attrName>ppt_y</p:attrName>
                                        </p:attrNameLst>
                                      </p:cBhvr>
                                      <p:rCtr x="-1146" y="-9583"/>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3074" grpId="0"/>
      <p:bldP spid="3074" grpId="1"/>
      <p:bldP spid="6" grpId="0"/>
      <p:bldP spid="6" grpId="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A9DE5-083B-4973-9119-4F7DB1D09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12192000" cy="6858000"/>
          </a:xfrm>
          <a:prstGeom prst="rect">
            <a:avLst/>
          </a:prstGeom>
        </p:spPr>
      </p:pic>
    </p:spTree>
    <p:extLst>
      <p:ext uri="{BB962C8B-B14F-4D97-AF65-F5344CB8AC3E}">
        <p14:creationId xmlns:p14="http://schemas.microsoft.com/office/powerpoint/2010/main" val="302786830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E8F80-8D23-453B-836F-71ABE51CD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18365235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44F6D-B9DF-4E44-ADCF-E5123CC70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3" y="0"/>
            <a:ext cx="10349095" cy="6858000"/>
          </a:xfrm>
          <a:prstGeom prst="rect">
            <a:avLst/>
          </a:prstGeom>
        </p:spPr>
      </p:pic>
      <p:pic>
        <p:nvPicPr>
          <p:cNvPr id="4" name="Picture 3">
            <a:extLst>
              <a:ext uri="{FF2B5EF4-FFF2-40B4-BE49-F238E27FC236}">
                <a16:creationId xmlns:a16="http://schemas.microsoft.com/office/drawing/2014/main" id="{85C7E1CC-231A-4C39-8F83-E7E0024FC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02" y="5780"/>
            <a:ext cx="5200926" cy="6852220"/>
          </a:xfrm>
          <a:prstGeom prst="rect">
            <a:avLst/>
          </a:prstGeom>
        </p:spPr>
      </p:pic>
    </p:spTree>
    <p:extLst>
      <p:ext uri="{BB962C8B-B14F-4D97-AF65-F5344CB8AC3E}">
        <p14:creationId xmlns:p14="http://schemas.microsoft.com/office/powerpoint/2010/main" val="2009963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06AE8-D7E9-4182-9E6A-0B26BDA20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1248"/>
            <a:ext cx="9144000" cy="7699248"/>
          </a:xfrm>
          <a:prstGeom prst="rect">
            <a:avLst/>
          </a:prstGeom>
        </p:spPr>
      </p:pic>
      <p:pic>
        <p:nvPicPr>
          <p:cNvPr id="3" name="Picture 2">
            <a:extLst>
              <a:ext uri="{FF2B5EF4-FFF2-40B4-BE49-F238E27FC236}">
                <a16:creationId xmlns:a16="http://schemas.microsoft.com/office/drawing/2014/main" id="{B7DD7CBF-0D2A-4E8C-98D5-29D62C881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16852" cy="6858000"/>
          </a:xfrm>
          <a:prstGeom prst="rect">
            <a:avLst/>
          </a:prstGeom>
        </p:spPr>
      </p:pic>
    </p:spTree>
    <p:extLst>
      <p:ext uri="{BB962C8B-B14F-4D97-AF65-F5344CB8AC3E}">
        <p14:creationId xmlns:p14="http://schemas.microsoft.com/office/powerpoint/2010/main" val="127456663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F4E53-27F2-4323-881E-865742E9C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7" y="0"/>
            <a:ext cx="11277208" cy="7301552"/>
          </a:xfrm>
          <a:prstGeom prst="rect">
            <a:avLst/>
          </a:prstGeom>
        </p:spPr>
      </p:pic>
    </p:spTree>
    <p:extLst>
      <p:ext uri="{BB962C8B-B14F-4D97-AF65-F5344CB8AC3E}">
        <p14:creationId xmlns:p14="http://schemas.microsoft.com/office/powerpoint/2010/main" val="2993690652"/>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8B182-322E-4501-AC29-D27017A4D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36545" cy="7001301"/>
          </a:xfrm>
          <a:prstGeom prst="rect">
            <a:avLst/>
          </a:prstGeom>
        </p:spPr>
      </p:pic>
    </p:spTree>
    <p:extLst>
      <p:ext uri="{BB962C8B-B14F-4D97-AF65-F5344CB8AC3E}">
        <p14:creationId xmlns:p14="http://schemas.microsoft.com/office/powerpoint/2010/main" val="590848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4A62FE-28B5-49F2-8CFF-9F6886A51E0C}"/>
              </a:ext>
            </a:extLst>
          </p:cNvPr>
          <p:cNvPicPr>
            <a:picLocks noChangeAspect="1"/>
          </p:cNvPicPr>
          <p:nvPr/>
        </p:nvPicPr>
        <p:blipFill rotWithShape="1">
          <a:blip r:embed="rId2">
            <a:extLst>
              <a:ext uri="{28A0092B-C50C-407E-A947-70E740481C1C}">
                <a14:useLocalDpi xmlns:a14="http://schemas.microsoft.com/office/drawing/2010/main" val="0"/>
              </a:ext>
            </a:extLst>
          </a:blip>
          <a:srcRect l="11082" r="13917"/>
          <a:stretch/>
        </p:blipFill>
        <p:spPr>
          <a:xfrm>
            <a:off x="-1" y="0"/>
            <a:ext cx="9144001" cy="6858000"/>
          </a:xfrm>
          <a:prstGeom prst="rect">
            <a:avLst/>
          </a:prstGeom>
        </p:spPr>
      </p:pic>
    </p:spTree>
    <p:extLst>
      <p:ext uri="{BB962C8B-B14F-4D97-AF65-F5344CB8AC3E}">
        <p14:creationId xmlns:p14="http://schemas.microsoft.com/office/powerpoint/2010/main" val="183083076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68F7C-9D72-473F-A6A0-B4A101B32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05" y="0"/>
            <a:ext cx="10321405" cy="6858000"/>
          </a:xfrm>
          <a:prstGeom prst="rect">
            <a:avLst/>
          </a:prstGeom>
        </p:spPr>
      </p:pic>
    </p:spTree>
    <p:extLst>
      <p:ext uri="{BB962C8B-B14F-4D97-AF65-F5344CB8AC3E}">
        <p14:creationId xmlns:p14="http://schemas.microsoft.com/office/powerpoint/2010/main" val="38876797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BFD7E-DD42-49FC-A843-6295017EF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398" y="1"/>
            <a:ext cx="12172398" cy="6858000"/>
          </a:xfrm>
          <a:prstGeom prst="rect">
            <a:avLst/>
          </a:prstGeom>
        </p:spPr>
      </p:pic>
    </p:spTree>
    <p:extLst>
      <p:ext uri="{BB962C8B-B14F-4D97-AF65-F5344CB8AC3E}">
        <p14:creationId xmlns:p14="http://schemas.microsoft.com/office/powerpoint/2010/main" val="9541500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16481-2BC5-4679-9BBE-6293AA68B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481" y="0"/>
            <a:ext cx="10880481" cy="6858000"/>
          </a:xfrm>
          <a:prstGeom prst="rect">
            <a:avLst/>
          </a:prstGeom>
        </p:spPr>
      </p:pic>
    </p:spTree>
    <p:extLst>
      <p:ext uri="{BB962C8B-B14F-4D97-AF65-F5344CB8AC3E}">
        <p14:creationId xmlns:p14="http://schemas.microsoft.com/office/powerpoint/2010/main" val="4218148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5786</TotalTime>
  <Words>3661</Words>
  <Application>Microsoft Office PowerPoint</Application>
  <PresentationFormat>On-screen Show (4:3)</PresentationFormat>
  <Paragraphs>350</Paragraphs>
  <Slides>107</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Algerian</vt:lpstr>
      <vt:lpstr>Arial</vt:lpstr>
      <vt:lpstr>Calibri</vt:lpstr>
      <vt:lpstr>Franklin Gothic Demi</vt:lpstr>
      <vt:lpstr>Rockwell Extra Bold</vt:lpstr>
      <vt:lpstr>Default Design</vt:lpstr>
      <vt:lpstr>PowerPoint Presentation</vt:lpstr>
      <vt:lpstr>PowerPoint Presentation</vt:lpstr>
      <vt:lpstr>PowerPoint Presentation</vt:lpstr>
      <vt:lpstr>“This nation was founded by men               of many nations and backgrounds.                It was founded on the principle that all men are created equal, and that the rights of every man are diminished when the rights of one man are threatened ... It ought to be possible,    in short, for every American to enjoy the privileges of being American without regard to his race or his color.”</vt:lpstr>
      <vt:lpstr>Therefore I exhort first of all that supplications, prayers, intercessions,     and giving of thanks be made for all men, for kings and all who are in authority, that we may lead a quiet and peaceable life   in all godliness and reverence. For this is good and acceptable in the sight of God our Savior, who desires all men to be   saved and to come to the knowledge       of the truth. — 1st Timothy 2:1-4 </vt:lpstr>
      <vt:lpstr>“I'm 43 years old and I'm the healthiest candidate for the Presidency of the United States. You've travelled with me enough to know that I'm not going                       to die in office.”</vt:lpstr>
      <vt:lpstr>“To exclude from positions of trust and command all those below the age of 44 would have kept Jefferson from writing the Declaration of Independence, Washington from commanding the Continental Army, Madison from fathering the Constitution, Hamilton from serving as secretary of the treasury, Clay from being elected speaker of the House and Christopher Columbus from discovering America.”</vt:lpstr>
      <vt:lpstr>“The Jewish people, ever since David slew Goliath, have never considered youth as a barrier         to leadership.”</vt:lpstr>
      <vt:lpstr>“I think it is appropriate that            we pay tribute to this great constitutional principle which is enshrined in the First Amendment of the Constitution: the principle of religious independence,             of religious liberty, of            religious freedom.”</vt:lpstr>
      <vt:lpstr>“But I think it is also          important that we pay             tribute and acknowledge another great principle, and that is the principle of religious conviction. Religious freedom has                         no significance unless it is accompanied by conviction.”</vt:lpstr>
      <vt:lpstr>Now faith is the substance of things hoped for, the evidence of things not seen. For by it the elders obtained a good testimony. By faith we understand that the worlds were framed by the word of God, so that the things which are seen were not made of things which are visible. — Hebrews 11:1-3 </vt:lpstr>
      <vt:lpstr>“I believe the American people             are more concerned with a man’s  views and abilities than with the  church to which he belongs. I believe the founding fathers meant it when         they provided in Article VI of the Constitution that there should be no religious test for public office. And I believe that the American people mean to adhere to those principles today.”</vt:lpstr>
      <vt:lpstr>“Whatever one's religion in his private life may be, for the officeholder, nothing takes precedence over his oath to uphold the Constitution and all   its parts - including the First Amendment and the strict separation of church and state.”</vt:lpstr>
      <vt:lpstr>“I believe in an America where the separation of church and state is absolute - where no Catholic prelate would tell the president (should he be Catholic) how to act. I do not speak for my church on public matters - and the church does not speak for me.”</vt:lpstr>
      <vt:lpstr>“We do not want an official state church. If ninety-nine percent of the population were Catholics, I would still be opposed to it. I do not want civil power combined with religious power. I want to make it clear that I am committed as a matter of deep personal conviction to separation.”</vt:lpstr>
      <vt:lpstr>“I believe in an America that is officially neither Catholic, Protestant nor Jewish; where no public official either requests or accepts instructions on public policy from the Pope, the National Council of Churches or any other ecclesiastical source; where no religious body seeks to impose its will directly or indirectly upon the general populace or the public acts of its officials; and where religious liberty is so indivisible that an act against one church is treated as an act against all.”</vt:lpstr>
      <vt:lpstr>[A Song of Ascents. Of David.] Behold, how good and how pleasant it is For brethren to dwell together in unity! — Psalms 133:1 </vt:lpstr>
      <vt:lpstr>"Therefore, whatever you want men to do to you, do also to them, for this is the Law and the Prophets." — Matthew 7:12 </vt:lpstr>
      <vt:lpstr>He who is devoid of wisdom despises his neighbor, But a man of understanding holds his peace. — Proverbs 11:12 </vt:lpstr>
      <vt:lpstr>For this is the will of God, that by doing good you may put to silence the ignorance of foolish men --     as free, yet not using liberty as a cloak for vice, but as bondservants of God. Honor all people. Love the brotherhood. Fear God. Honor   the king. — 1st Peter 2:15-17 </vt:lpstr>
      <vt:lpstr>Finally, all of you be of one mind, having compassion for one another; love as brothers, be tenderhearted, be courteous; not returning evil for evil or reviling for reviling, but on the contrary blessing, knowing that you were called to this, that you may inherit a blessing. — 1st Peter 3:8-9 </vt:lpstr>
      <vt:lpstr>“Finally, I believe in an America where religious intolerance will someday end; where all men and all churches are treated as equal; where every man has the same right to attend or not attend the church of his choice; where there is no Catholic vote, no anti-Catholic vote, no bloc voting of any kind; and where Catholics, Protestants and Jews, at both the lay and pastoral level, will refrain from those attitudes of disdain and division which have so often marred their works in the past, and promote instead the American ideal of brotherhood.”</vt:lpstr>
      <vt:lpstr>Whoever hates his brother is a murderer, and you know that no murderer has eternal life abiding in him. — 1st John 3:15 </vt:lpstr>
      <vt:lpstr>And this commandment we have from Him: that he who loves God must love his brother also.            — 1st John 4:21 </vt:lpstr>
      <vt:lpstr>A friend loves at all times, And a brother is born for adversity. — Proverbs 17:17  </vt:lpstr>
      <vt:lpstr>A man who has friends must himself be friendly, But there is a friend who sticks closer than a brother. — Proverbs 18:24 </vt:lpstr>
      <vt:lpstr>“Tolerance implies no lack of commitment to one's own beliefs. Rather it condemns the oppression or persecution                 of others.”</vt:lpstr>
      <vt:lpstr>Beloved, I beg you as sojourners and pilgrims, abstain from fleshly lusts which war against the soul, having your conduct honorable among the Gentiles, that when they speak against you as evildoers, they may, by your good works which they observe, glorify God in the day of visitation. — 1st Peter 2:11-12</vt:lpstr>
      <vt:lpstr>“The greater our knowledge increases the more our ignorance unfolds.”</vt:lpstr>
      <vt:lpstr>"To you, O men, I call, And           my voice is to the sons of men.     O you simple ones, understand prudence, And you fools, be of an understanding heart. Listen, for I will speak of excellent things, And from the opening of my lips will come right things;" — Proverbs 8:4-6 </vt:lpstr>
      <vt:lpstr>“War and hunger and ignorance and despair know no religious barriers.”</vt:lpstr>
      <vt:lpstr>… having their understanding darkened, being alienated from the life of God, because of the ignorance that is in them, because of the blindness of their heart; who, being past feeling, have given themselves over to lewdness, to work all uncleanness with greediness. — Ephesians 4:18-19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nation that is afraid to let its people judge truth and falsehood in an open market is a nation that is afraid of its people.”</vt:lpstr>
      <vt:lpstr>PowerPoint Presentation</vt:lpstr>
      <vt:lpstr>PowerPoint Presentation</vt:lpstr>
      <vt:lpstr>PowerPoint Presentation</vt:lpstr>
      <vt:lpstr>PowerPoint Presentation</vt:lpstr>
      <vt:lpstr>PowerPoint Presentation</vt:lpstr>
      <vt:lpstr>PowerPoint Presentation</vt:lpstr>
      <vt:lpstr>“Don’t pray for an easy life, pray to be a stronger man.”</vt:lpstr>
      <vt:lpstr>And the apostles said to the Lord, "Increase our faith." — Luke 17:5  </vt:lpstr>
      <vt:lpstr>But may the God of all grace, who called us to His eternal glory by Christ Jesus, after you have suffered a while, perfect, establish, strengthen, and       settle you. — 1st Peter 5:10 </vt:lpstr>
      <vt:lpstr>“Conformity is the jailer     of freedom and the enemy of growth.”</vt:lpstr>
      <vt:lpstr>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 — 1st Peter 1:13-16 </vt:lpstr>
      <vt:lpstr>“With a good conscience our only sure reward, with history the final judge of our deeds, let us go forth to lead the land we love, asking His blessing and His help, but knowing that here on earth God's work must truly be our own.”</vt:lpstr>
      <vt:lpstr>“I know there is a God - I see the storm coming and I see His hand in it - if He has a place then I am ready - we see the hand.”</vt:lpstr>
      <vt:lpstr>“We in this country, in this generation, are by destiny rather than choice the watchmen on the walls of world freedom. We ask, therefore, that we may be worthy of our power and responsibility, that we may exercise our strength with wisdom and restraint, and that we may achieve in our time and for all time the ancient vision of peace on earth, good will toward men. That must always be our goal, and the righteousness of our cause must always underlie our strength. For as was written long ago: except the Lord keep the city, the watchman waketh but in vain.”</vt:lpstr>
      <vt:lpstr>[A Song of Ascents. Of Solomon.] Unless the LORD builds the house, They labor in vain who build it; Unless the LORD guards the city, The watchman stays awake in vain. — Psalms 127:1 </vt:lpstr>
      <vt:lpstr>“Let every nation know, whether it wishes us well or ill, that we shall pay any price, bear any burden, meet any hardship, support any friend, oppose         any foe to assure the survival   and the success of liberty.”</vt:lpstr>
      <vt:lpstr>“It is an unfortunate fact that we can secure peace only by preparing for war.”</vt:lpstr>
      <vt:lpstr>“Our most basic common link is that we all inhabit this small planet. We all breathe the same air. We all cherish our children's future. And we are all mortal.”</vt:lpstr>
      <vt:lpstr>“As we express our gratitude, we must never forget that the highest appreciation is not to utter words, but to live by them.”</vt:lpstr>
      <vt:lpstr>But he who looks into the perfect law of liberty and continues in it, and is not a forgetful hearer but a doer of the work, this one will be blessed in what he does. If anyone among you thinks he is religious, and does not bridle his tongue but deceives his own heart, this one's religion is useless. — James 1:25-26 </vt:lpstr>
      <vt:lpstr>“The guiding principle of this Nation has been, is now, and ever shall be IN GOD WE TRUST.”</vt:lpstr>
      <vt:lpstr>Therefore humble yourselves under the mighty hand of God, that He may exalt you in due time, casting all your care upon Him, for He cares for you. Be sober, be vigilant; because your adversary the devil walks about like a roaring lion, seeking whom he may devour. Resist him, steadfast in the faith, knowing that the same sufferings are experienced by your brotherhood in the world.  — 1st Peter 5:6-9 </vt:lpstr>
      <vt:lpstr>“Children are the world's most valuable resource and its best hope for the future.”</vt:lpstr>
      <vt:lpstr>“We can say with some assurance that, although children may be the victims of fate, they will not be the victims of our neglect.”</vt:lpstr>
      <vt:lpstr>“I think when we talk about corporal punishment, and we have to think about         our own children, and we are rather reluctant, it seems to me, to have other people administering punishment to our own children, because we are reluctant, it puts a special obligation on us to maintain order and to send children out from our homes who accept the idea of discipline. So I would not be for corporal punishment in the school, but I would be for very strong discipline at home so we don't place an unfair burden on our teachers.”</vt:lpstr>
      <vt:lpstr>Do not withhold correction from a child, For if you beat him with a rod, he will not die. You shall beat him with a rod, And deliver his soul from hell. — Proverbs 23:13-14 </vt:lpstr>
      <vt:lpstr>The rod and rebuke give wisdom, But a child left to himself brings shame to his mother. — Proverbs 29:15 </vt:lpstr>
      <vt:lpstr>“A revolution is coming –                   a revolution which will be peaceful if we are wise enough; compassionate if we care enough; successful if we are fortunate enough – but a revolution which is coming whether we will it or not. We can affect its character; we cannot alter its inevitability.”</vt:lpstr>
      <vt:lpstr>“Those who make peaceful revolution impossible will make violent revolution inevitable.”</vt:lpstr>
      <vt:lpstr>“The world was not meant to be a prison in which man awaits his execution.”</vt:lpstr>
      <vt:lpstr>Be kindly affectionate to one another with brotherly love, in honor giving preference to one another; not lagging in diligence, fervent in spirit, serving the Lord; rejoicing in hope, patient in tribulation, continuing steadfastly in prayer; — Romans 12:10-12 </vt:lpstr>
      <vt:lpstr> “There can be no progress if people have no faith in tomorrow.”</vt:lpstr>
      <vt:lpstr>“We can have faith in the future only if we have faith in ourselves.”</vt:lpstr>
      <vt:lpstr>Where there is no revelation,    the people cast off restraint; But happy is he who keeps the law.     — Proverbs 29:18  </vt:lpstr>
      <vt:lpstr>“Forbidden fruit tastes sweet, but its aftertaste is bitter.”</vt:lpstr>
      <vt:lpstr>Bread gained by deceit is sweet to a man, But afterward his mouth will be filled with gravel. — Proverbs 20:17 </vt:lpstr>
      <vt:lpstr>“A nation reveals itself not only by the men it produces but  also by the men it honors,          the men it remembers.”</vt:lpstr>
      <vt:lpstr>And He took bread, gave thanks and broke it, and gave it to them, saying, "This is My body which      is given for you; do this in remembrance of Me."                    — Luke 22:19  </vt:lpstr>
      <vt:lpstr>“If anyone is crazy enough to want to kill a president of the United States, he can do it.           All he must be prepared to do is   give his life for the president's.”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481</cp:revision>
  <dcterms:created xsi:type="dcterms:W3CDTF">2014-04-12T23:55:49Z</dcterms:created>
  <dcterms:modified xsi:type="dcterms:W3CDTF">2019-12-23T01:21:13Z</dcterms:modified>
</cp:coreProperties>
</file>