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537" r:id="rId2"/>
    <p:sldId id="538" r:id="rId3"/>
    <p:sldId id="543" r:id="rId4"/>
    <p:sldId id="586" r:id="rId5"/>
    <p:sldId id="587" r:id="rId6"/>
    <p:sldId id="610" r:id="rId7"/>
    <p:sldId id="609" r:id="rId8"/>
    <p:sldId id="588" r:id="rId9"/>
    <p:sldId id="614" r:id="rId10"/>
    <p:sldId id="613" r:id="rId11"/>
    <p:sldId id="612" r:id="rId12"/>
    <p:sldId id="611" r:id="rId13"/>
    <p:sldId id="589" r:id="rId14"/>
    <p:sldId id="590" r:id="rId15"/>
    <p:sldId id="591" r:id="rId16"/>
    <p:sldId id="615" r:id="rId17"/>
    <p:sldId id="642" r:id="rId18"/>
    <p:sldId id="648" r:id="rId19"/>
    <p:sldId id="592" r:id="rId20"/>
    <p:sldId id="593" r:id="rId21"/>
    <p:sldId id="616" r:id="rId22"/>
    <p:sldId id="595" r:id="rId23"/>
    <p:sldId id="596" r:id="rId24"/>
    <p:sldId id="597" r:id="rId25"/>
    <p:sldId id="617" r:id="rId26"/>
    <p:sldId id="598" r:id="rId27"/>
    <p:sldId id="599" r:id="rId28"/>
    <p:sldId id="600" r:id="rId29"/>
    <p:sldId id="601" r:id="rId30"/>
    <p:sldId id="641" r:id="rId31"/>
    <p:sldId id="624" r:id="rId32"/>
    <p:sldId id="625" r:id="rId33"/>
    <p:sldId id="618" r:id="rId34"/>
    <p:sldId id="628" r:id="rId35"/>
    <p:sldId id="622" r:id="rId36"/>
    <p:sldId id="623" r:id="rId37"/>
    <p:sldId id="629" r:id="rId38"/>
    <p:sldId id="626" r:id="rId39"/>
    <p:sldId id="669" r:id="rId40"/>
    <p:sldId id="670" r:id="rId41"/>
    <p:sldId id="673" r:id="rId42"/>
    <p:sldId id="558" r:id="rId43"/>
    <p:sldId id="560" r:id="rId44"/>
    <p:sldId id="557" r:id="rId45"/>
    <p:sldId id="657" r:id="rId46"/>
    <p:sldId id="561" r:id="rId47"/>
    <p:sldId id="635" r:id="rId48"/>
    <p:sldId id="634" r:id="rId49"/>
    <p:sldId id="633" r:id="rId50"/>
    <p:sldId id="562" r:id="rId51"/>
    <p:sldId id="563" r:id="rId52"/>
    <p:sldId id="636" r:id="rId53"/>
    <p:sldId id="564" r:id="rId54"/>
    <p:sldId id="565" r:id="rId55"/>
    <p:sldId id="649" r:id="rId56"/>
    <p:sldId id="566" r:id="rId57"/>
    <p:sldId id="567" r:id="rId58"/>
    <p:sldId id="568" r:id="rId59"/>
    <p:sldId id="569" r:id="rId60"/>
    <p:sldId id="570" r:id="rId61"/>
    <p:sldId id="571" r:id="rId62"/>
    <p:sldId id="572" r:id="rId63"/>
    <p:sldId id="637" r:id="rId64"/>
    <p:sldId id="573" r:id="rId65"/>
    <p:sldId id="574" r:id="rId66"/>
    <p:sldId id="651" r:id="rId67"/>
    <p:sldId id="575" r:id="rId68"/>
    <p:sldId id="576" r:id="rId69"/>
    <p:sldId id="638" r:id="rId70"/>
    <p:sldId id="577" r:id="rId71"/>
    <p:sldId id="668" r:id="rId72"/>
    <p:sldId id="578" r:id="rId73"/>
    <p:sldId id="639" r:id="rId74"/>
    <p:sldId id="579" r:id="rId75"/>
    <p:sldId id="640" r:id="rId76"/>
    <p:sldId id="580" r:id="rId77"/>
    <p:sldId id="581" r:id="rId78"/>
    <p:sldId id="606" r:id="rId79"/>
    <p:sldId id="663" r:id="rId80"/>
    <p:sldId id="661" r:id="rId81"/>
    <p:sldId id="666" r:id="rId82"/>
    <p:sldId id="667" r:id="rId83"/>
    <p:sldId id="662" r:id="rId84"/>
    <p:sldId id="652" r:id="rId85"/>
    <p:sldId id="647" r:id="rId86"/>
    <p:sldId id="654" r:id="rId87"/>
    <p:sldId id="659" r:id="rId88"/>
    <p:sldId id="656" r:id="rId89"/>
    <p:sldId id="671" r:id="rId90"/>
    <p:sldId id="672" r:id="rId91"/>
    <p:sldId id="542" r:id="rId92"/>
    <p:sldId id="547" r:id="rId93"/>
    <p:sldId id="382"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FFCC00"/>
    <a:srgbClr val="CC99FF"/>
    <a:srgbClr val="66FF33"/>
    <a:srgbClr val="996633"/>
    <a:srgbClr val="E0E0E0"/>
    <a:srgbClr val="FF00FF"/>
    <a:srgbClr val="FF9933"/>
    <a:srgbClr val="CCEC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8" autoAdjust="0"/>
    <p:restoredTop sz="85994" autoAdjust="0"/>
  </p:normalViewPr>
  <p:slideViewPr>
    <p:cSldViewPr snapToGrid="0">
      <p:cViewPr varScale="1">
        <p:scale>
          <a:sx n="82" d="100"/>
          <a:sy n="82" d="100"/>
        </p:scale>
        <p:origin x="1452" y="9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6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6062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6047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899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854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06155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31591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888266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93181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0633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624624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760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0739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1449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200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443582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3164722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41403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2439163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6528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5623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92742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60801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5700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2347392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21723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1910444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200347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3542344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Chancellor of West Germany, Konrad Adenauer </a:t>
            </a:r>
          </a:p>
        </p:txBody>
      </p:sp>
      <p:sp>
        <p:nvSpPr>
          <p:cNvPr id="4" name="Slide Number Placeholder 3"/>
          <p:cNvSpPr>
            <a:spLocks noGrp="1"/>
          </p:cNvSpPr>
          <p:nvPr>
            <p:ph type="sldNum" sz="quarter" idx="5"/>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3066003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Kennedy’s death, the nation found purpose in the vision he put forth. Without purpose the children suffer in the oblivion left with no way out.</a:t>
            </a:r>
          </a:p>
        </p:txBody>
      </p:sp>
      <p:sp>
        <p:nvSpPr>
          <p:cNvPr id="4" name="Slide Number Placeholder 3"/>
          <p:cNvSpPr>
            <a:spLocks noGrp="1"/>
          </p:cNvSpPr>
          <p:nvPr>
            <p:ph type="sldNum" sz="quarter" idx="5"/>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4132144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Tears shed call out to our Maker</a:t>
            </a:r>
          </a:p>
        </p:txBody>
      </p:sp>
      <p:sp>
        <p:nvSpPr>
          <p:cNvPr id="4" name="Slide Number Placeholder 3"/>
          <p:cNvSpPr>
            <a:spLocks noGrp="1"/>
          </p:cNvSpPr>
          <p:nvPr>
            <p:ph type="sldNum" sz="quarter" idx="10"/>
          </p:nvPr>
        </p:nvSpPr>
        <p:spPr/>
        <p:txBody>
          <a:bodyPr/>
          <a:lstStyle/>
          <a:p>
            <a:fld id="{934C9568-E3D6-45BA-A626-EF0F78B9350D}" type="slidenum">
              <a:rPr lang="en-US" smtClean="0"/>
              <a:t>91</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1034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2097907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09568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28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476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001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759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3" Type="http://schemas.openxmlformats.org/officeDocument/2006/relationships/image" Target="../media/image5.jpg"/><Relationship Id="rId21" Type="http://schemas.openxmlformats.org/officeDocument/2006/relationships/image" Target="../media/image23.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 Type="http://schemas.openxmlformats.org/officeDocument/2006/relationships/image" Target="../media/image4.jpg"/><Relationship Id="rId16" Type="http://schemas.openxmlformats.org/officeDocument/2006/relationships/image" Target="../media/image18.jpg"/><Relationship Id="rId20"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jpg"/><Relationship Id="rId23" Type="http://schemas.openxmlformats.org/officeDocument/2006/relationships/image" Target="../media/image25.jp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 Id="rId22" Type="http://schemas.openxmlformats.org/officeDocument/2006/relationships/image" Target="../media/image24.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32.jpeg"/><Relationship Id="rId18" Type="http://schemas.openxmlformats.org/officeDocument/2006/relationships/image" Target="../media/image19.jpg"/><Relationship Id="rId3" Type="http://schemas.openxmlformats.org/officeDocument/2006/relationships/image" Target="../media/image26.jpeg"/><Relationship Id="rId21" Type="http://schemas.openxmlformats.org/officeDocument/2006/relationships/image" Target="../media/image22.jpg"/><Relationship Id="rId7" Type="http://schemas.openxmlformats.org/officeDocument/2006/relationships/image" Target="../media/image28.jpeg"/><Relationship Id="rId12" Type="http://schemas.openxmlformats.org/officeDocument/2006/relationships/image" Target="../media/image31.jpeg"/><Relationship Id="rId17" Type="http://schemas.openxmlformats.org/officeDocument/2006/relationships/image" Target="../media/image18.jpg"/><Relationship Id="rId2" Type="http://schemas.openxmlformats.org/officeDocument/2006/relationships/notesSlide" Target="../notesSlides/notesSlide16.xml"/><Relationship Id="rId16" Type="http://schemas.openxmlformats.org/officeDocument/2006/relationships/image" Target="../media/image35.jpe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30.jpeg"/><Relationship Id="rId24" Type="http://schemas.openxmlformats.org/officeDocument/2006/relationships/image" Target="../media/image25.jpg"/><Relationship Id="rId5" Type="http://schemas.openxmlformats.org/officeDocument/2006/relationships/image" Target="../media/image27.jpeg"/><Relationship Id="rId15" Type="http://schemas.openxmlformats.org/officeDocument/2006/relationships/image" Target="../media/image34.jpeg"/><Relationship Id="rId23" Type="http://schemas.openxmlformats.org/officeDocument/2006/relationships/image" Target="../media/image37.jpeg"/><Relationship Id="rId10" Type="http://schemas.openxmlformats.org/officeDocument/2006/relationships/image" Target="../media/image11.jpg"/><Relationship Id="rId19" Type="http://schemas.openxmlformats.org/officeDocument/2006/relationships/image" Target="../media/image20.jpg"/><Relationship Id="rId4" Type="http://schemas.openxmlformats.org/officeDocument/2006/relationships/image" Target="../media/image5.jpg"/><Relationship Id="rId9" Type="http://schemas.openxmlformats.org/officeDocument/2006/relationships/image" Target="../media/image29.jpeg"/><Relationship Id="rId14" Type="http://schemas.openxmlformats.org/officeDocument/2006/relationships/image" Target="../media/image33.jpeg"/><Relationship Id="rId22"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18" Type="http://schemas.openxmlformats.org/officeDocument/2006/relationships/image" Target="../media/image58.jpg"/><Relationship Id="rId3" Type="http://schemas.openxmlformats.org/officeDocument/2006/relationships/image" Target="../media/image40.png"/><Relationship Id="rId21" Type="http://schemas.openxmlformats.org/officeDocument/2006/relationships/image" Target="../media/image60.jpg"/><Relationship Id="rId7" Type="http://schemas.openxmlformats.org/officeDocument/2006/relationships/image" Target="../media/image46.jpeg"/><Relationship Id="rId12" Type="http://schemas.openxmlformats.org/officeDocument/2006/relationships/image" Target="../media/image51.jpg"/><Relationship Id="rId17" Type="http://schemas.openxmlformats.org/officeDocument/2006/relationships/image" Target="../media/image57.jpg"/><Relationship Id="rId2" Type="http://schemas.openxmlformats.org/officeDocument/2006/relationships/notesSlide" Target="../notesSlides/notesSlide38.xml"/><Relationship Id="rId16" Type="http://schemas.openxmlformats.org/officeDocument/2006/relationships/image" Target="../media/image56.jpg"/><Relationship Id="rId20"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5" Type="http://schemas.openxmlformats.org/officeDocument/2006/relationships/image" Target="../media/image55.jpg"/><Relationship Id="rId10" Type="http://schemas.openxmlformats.org/officeDocument/2006/relationships/image" Target="../media/image49.jpg"/><Relationship Id="rId19" Type="http://schemas.openxmlformats.org/officeDocument/2006/relationships/image" Target="../media/image53.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4.jpg"/><Relationship Id="rId22" Type="http://schemas.openxmlformats.org/officeDocument/2006/relationships/image" Target="../media/image61.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69.jpeg"/><Relationship Id="rId18" Type="http://schemas.openxmlformats.org/officeDocument/2006/relationships/image" Target="../media/image73.jpeg"/><Relationship Id="rId3" Type="http://schemas.openxmlformats.org/officeDocument/2006/relationships/image" Target="../media/image43.jpg"/><Relationship Id="rId21" Type="http://schemas.openxmlformats.org/officeDocument/2006/relationships/image" Target="../media/image61.jpg"/><Relationship Id="rId7" Type="http://schemas.openxmlformats.org/officeDocument/2006/relationships/image" Target="../media/image65.jpeg"/><Relationship Id="rId12" Type="http://schemas.openxmlformats.org/officeDocument/2006/relationships/image" Target="../media/image68.jpeg"/><Relationship Id="rId17" Type="http://schemas.openxmlformats.org/officeDocument/2006/relationships/image" Target="../media/image72.jpeg"/><Relationship Id="rId2" Type="http://schemas.openxmlformats.org/officeDocument/2006/relationships/image" Target="../media/image62.png"/><Relationship Id="rId16" Type="http://schemas.openxmlformats.org/officeDocument/2006/relationships/image" Target="../media/image57.jpg"/><Relationship Id="rId20"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7.jpeg"/><Relationship Id="rId5" Type="http://schemas.openxmlformats.org/officeDocument/2006/relationships/image" Target="../media/image45.jpg"/><Relationship Id="rId15" Type="http://schemas.openxmlformats.org/officeDocument/2006/relationships/image" Target="../media/image71.jpeg"/><Relationship Id="rId10" Type="http://schemas.openxmlformats.org/officeDocument/2006/relationships/image" Target="../media/image50.jpg"/><Relationship Id="rId19" Type="http://schemas.openxmlformats.org/officeDocument/2006/relationships/image" Target="../media/image74.jpeg"/><Relationship Id="rId4" Type="http://schemas.openxmlformats.org/officeDocument/2006/relationships/image" Target="../media/image63.jpeg"/><Relationship Id="rId9" Type="http://schemas.openxmlformats.org/officeDocument/2006/relationships/image" Target="../media/image66.jpeg"/><Relationship Id="rId14" Type="http://schemas.openxmlformats.org/officeDocument/2006/relationships/image" Target="../media/image70.jpeg"/></Relationships>
</file>

<file path=ppt/slides/_rels/slide9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Whoever hates his brother is         a murderer, and you know that  no murderer has eternal life abiding in him.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3:15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9635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96143"/>
            <a:ext cx="8229600" cy="40657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someone says, "I love God," and hates his brother, he is a liar; for he who does not love his brother whom he has seen, how can he love God whom he has not seen?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4:20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188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B37D9D-F411-42C1-BA26-E2ABF91E9185}"/>
              </a:ext>
            </a:extLst>
          </p:cNvPr>
          <p:cNvSpPr txBox="1">
            <a:spLocks/>
          </p:cNvSpPr>
          <p:nvPr/>
        </p:nvSpPr>
        <p:spPr>
          <a:xfrm>
            <a:off x="630237" y="342181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forgive men</a:t>
            </a:r>
          </a:p>
        </p:txBody>
      </p:sp>
      <p:sp>
        <p:nvSpPr>
          <p:cNvPr id="3074" name="Rectangle 2"/>
          <p:cNvSpPr>
            <a:spLocks noGrp="1" noChangeArrowheads="1"/>
          </p:cNvSpPr>
          <p:nvPr>
            <p:ph type="title"/>
          </p:nvPr>
        </p:nvSpPr>
        <p:spPr>
          <a:xfrm>
            <a:off x="457200" y="1323150"/>
            <a:ext cx="8229600" cy="44192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if you forgive men their trespasses, your heavenly Father will also forgive you. But if you do not forgive men their trespasses, neither will your Father forgive your trespasses."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6:14-15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1440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480378"/>
            <a:ext cx="8229600" cy="360463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“Civilization owes to the Islamic world some of its most important tools and achievements ... the Muslim genius has added much to the culture of all peoples.”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34C46530-50A8-4B67-8CED-1A8CC2F621FC}"/>
              </a:ext>
            </a:extLst>
          </p:cNvPr>
          <p:cNvSpPr txBox="1">
            <a:spLocks noChangeArrowheads="1"/>
          </p:cNvSpPr>
          <p:nvPr/>
        </p:nvSpPr>
        <p:spPr bwMode="auto">
          <a:xfrm>
            <a:off x="565760" y="3523295"/>
            <a:ext cx="1814185"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Asian</a:t>
            </a:r>
            <a:endParaRPr lang="en-US" altLang="en-US" sz="32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92B76A1-B2A3-4F7D-B92F-239FECFFE214}"/>
              </a:ext>
            </a:extLst>
          </p:cNvPr>
          <p:cNvSpPr txBox="1">
            <a:spLocks noChangeArrowheads="1"/>
          </p:cNvSpPr>
          <p:nvPr/>
        </p:nvSpPr>
        <p:spPr bwMode="auto">
          <a:xfrm>
            <a:off x="402923" y="3527435"/>
            <a:ext cx="2129424"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996633"/>
                  </a:solidFill>
                  <a:prstDash val="solid"/>
                  <a:miter lim="800000"/>
                </a:ln>
                <a:solidFill>
                  <a:srgbClr val="663300"/>
                </a:solidFill>
                <a:effectLst>
                  <a:glow rad="63500">
                    <a:schemeClr val="bg1"/>
                  </a:glow>
                  <a:outerShdw blurRad="50800" algn="tl" rotWithShape="0">
                    <a:srgbClr val="000000"/>
                  </a:outerShdw>
                </a:effectLst>
                <a:latin typeface="Calibri" panose="020F0502020204030204" pitchFamily="34" charset="0"/>
              </a:rPr>
              <a:t>Indian</a:t>
            </a:r>
            <a:endParaRPr lang="en-US" altLang="en-US" sz="3200" b="1" kern="0" dirty="0">
              <a:ln w="17780" cmpd="sng">
                <a:solidFill>
                  <a:srgbClr val="996633"/>
                </a:solidFill>
                <a:prstDash val="solid"/>
                <a:miter lim="800000"/>
              </a:ln>
              <a:solidFill>
                <a:srgbClr val="663300"/>
              </a:solidFill>
              <a:effectLst>
                <a:glow rad="63500">
                  <a:schemeClr val="bg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02FFD5DA-AC48-46D2-AE23-DE2A6E9ED982}"/>
              </a:ext>
            </a:extLst>
          </p:cNvPr>
          <p:cNvSpPr txBox="1">
            <a:spLocks noChangeArrowheads="1"/>
          </p:cNvSpPr>
          <p:nvPr/>
        </p:nvSpPr>
        <p:spPr bwMode="auto">
          <a:xfrm>
            <a:off x="375782" y="3524728"/>
            <a:ext cx="2129424"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latin typeface="Calibri" panose="020F0502020204030204" pitchFamily="34" charset="0"/>
              </a:rPr>
              <a:t>African</a:t>
            </a:r>
            <a:endParaRPr lang="en-US" altLang="en-US" sz="3200" b="1" kern="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5E0D4A-7AE0-4C65-AD1A-90A18386A717}"/>
              </a:ext>
            </a:extLst>
          </p:cNvPr>
          <p:cNvSpPr txBox="1">
            <a:spLocks noChangeArrowheads="1"/>
          </p:cNvSpPr>
          <p:nvPr/>
        </p:nvSpPr>
        <p:spPr bwMode="auto">
          <a:xfrm>
            <a:off x="0" y="3528140"/>
            <a:ext cx="2528168"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American</a:t>
            </a:r>
            <a:endParaRPr lang="en-US" altLang="en-US" sz="3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A207B5D-CFC3-4663-9F44-FA6BA0E80AD8}"/>
              </a:ext>
            </a:extLst>
          </p:cNvPr>
          <p:cNvSpPr txBox="1">
            <a:spLocks noChangeArrowheads="1"/>
          </p:cNvSpPr>
          <p:nvPr/>
        </p:nvSpPr>
        <p:spPr bwMode="auto">
          <a:xfrm>
            <a:off x="0" y="3526148"/>
            <a:ext cx="2528168"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F</a:t>
            </a:r>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o</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r</a:t>
            </a:r>
            <a:r>
              <a:rPr lang="en-US" altLang="en-US" b="1" kern="0" dirty="0">
                <a:ln w="17780" cmpd="sng">
                  <a:solidFill>
                    <a:srgbClr val="FFFFFF"/>
                  </a:solidFill>
                  <a:prstDash val="solid"/>
                  <a:miter lim="800000"/>
                </a:ln>
                <a:solidFill>
                  <a:srgbClr val="CCECFF"/>
                </a:solidFill>
                <a:effectLst>
                  <a:glow rad="101600">
                    <a:schemeClr val="tx1"/>
                  </a:glow>
                  <a:outerShdw blurRad="50800" algn="tl" rotWithShape="0">
                    <a:srgbClr val="000000"/>
                  </a:outerShdw>
                </a:effectLst>
                <a:latin typeface="Calibri" panose="020F0502020204030204" pitchFamily="34" charset="0"/>
              </a:rPr>
              <a:t>e</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i</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g</a:t>
            </a:r>
            <a:r>
              <a:rPr lang="en-US" altLang="en-US" b="1" kern="0" dirty="0">
                <a:ln w="17780" cmpd="sng">
                  <a:solidFill>
                    <a:srgbClr val="FFFFFF"/>
                  </a:solidFill>
                  <a:prstDash val="solid"/>
                  <a:miter lim="800000"/>
                </a:ln>
                <a:solidFill>
                  <a:srgbClr val="FF9933"/>
                </a:solidFill>
                <a:effectLst>
                  <a:glow rad="101600">
                    <a:schemeClr val="tx1"/>
                  </a:glow>
                  <a:outerShdw blurRad="50800" algn="tl" rotWithShape="0">
                    <a:srgbClr val="000000"/>
                  </a:outerShdw>
                </a:effectLst>
                <a:latin typeface="Calibri" panose="020F0502020204030204" pitchFamily="34" charset="0"/>
              </a:rPr>
              <a:t>n</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e</a:t>
            </a:r>
            <a:r>
              <a:rPr lang="en-US" altLang="en-US"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rPr>
              <a:t>r</a:t>
            </a:r>
            <a:endParaRPr lang="en-US" altLang="en-US" sz="3200" b="1" kern="0" dirty="0">
              <a:ln w="17780" cmpd="sng">
                <a:solidFill>
                  <a:srgbClr val="FFFFFF"/>
                </a:solidFill>
                <a:prstDash val="solid"/>
                <a:miter lim="800000"/>
              </a:ln>
              <a:solidFill>
                <a:srgbClr val="FF00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DEEFF552-9166-4588-AA1C-88BB568D16FA}"/>
              </a:ext>
            </a:extLst>
          </p:cNvPr>
          <p:cNvSpPr>
            <a:spLocks noChangeArrowheads="1"/>
          </p:cNvSpPr>
          <p:nvPr/>
        </p:nvSpPr>
        <p:spPr bwMode="auto">
          <a:xfrm>
            <a:off x="334537" y="3588834"/>
            <a:ext cx="2286000" cy="72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people</a:t>
            </a:r>
            <a:endParaRPr kumimoji="0" lang="en-US" altLang="en-US" sz="44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9773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23" presetClass="exit" presetSubtype="32" fill="hold" grpId="1" nodeType="with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fltVal val="0"/>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25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childTnLst>
                                </p:cTn>
                              </p:par>
                              <p:par>
                                <p:cTn id="35" presetID="23" presetClass="exit" presetSubtype="32" fill="hold" grpId="1" nodeType="withEffect">
                                  <p:stCondLst>
                                    <p:cond delay="0"/>
                                  </p:stCondLst>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25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par>
                                <p:cTn id="45" presetID="23" presetClass="exit" presetSubtype="32" fill="hold" grpId="1" nodeType="with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set>
                                      <p:cBhvr>
                                        <p:cTn id="48" dur="1" fill="hold">
                                          <p:stCondLst>
                                            <p:cond delay="4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25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par>
                                <p:cTn id="55" presetID="23" presetClass="exit" presetSubtype="32" fill="hold" grpId="1" nodeType="withEffect">
                                  <p:stCondLst>
                                    <p:cond delay="0"/>
                                  </p:stCondLst>
                                  <p:childTnLst>
                                    <p:anim calcmode="lin" valueType="num">
                                      <p:cBhvr>
                                        <p:cTn id="56" dur="500"/>
                                        <p:tgtEl>
                                          <p:spTgt spid="7"/>
                                        </p:tgtEl>
                                        <p:attrNameLst>
                                          <p:attrName>ppt_w</p:attrName>
                                        </p:attrNameLst>
                                      </p:cBhvr>
                                      <p:tavLst>
                                        <p:tav tm="0">
                                          <p:val>
                                            <p:strVal val="ppt_w"/>
                                          </p:val>
                                        </p:tav>
                                        <p:tav tm="100000">
                                          <p:val>
                                            <p:fltVal val="0"/>
                                          </p:val>
                                        </p:tav>
                                      </p:tavLst>
                                    </p:anim>
                                    <p:anim calcmode="lin" valueType="num">
                                      <p:cBhvr>
                                        <p:cTn id="57" dur="500"/>
                                        <p:tgtEl>
                                          <p:spTgt spid="7"/>
                                        </p:tgtEl>
                                        <p:attrNameLst>
                                          <p:attrName>ppt_h</p:attrName>
                                        </p:attrNameLst>
                                      </p:cBhvr>
                                      <p:tavLst>
                                        <p:tav tm="0">
                                          <p:val>
                                            <p:strVal val="ppt_h"/>
                                          </p:val>
                                        </p:tav>
                                        <p:tav tm="100000">
                                          <p:val>
                                            <p:fltVal val="0"/>
                                          </p:val>
                                        </p:tav>
                                      </p:tavLst>
                                    </p:anim>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6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6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
                                          </p:val>
                                        </p:tav>
                                        <p:tav tm="100000">
                                          <p:val>
                                            <p:strVal val="#ppt_y"/>
                                          </p:val>
                                        </p:tav>
                                      </p:tavLst>
                                    </p:anim>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p:bldP spid="6" grpId="1"/>
      <p:bldP spid="5" grpId="0"/>
      <p:bldP spid="5" grpId="1"/>
      <p:bldP spid="3" grpId="0"/>
      <p:bldP spid="3" grpId="1"/>
      <p:bldP spid="7" grpId="0"/>
      <p:bldP spid="7" grpId="1"/>
      <p:bldP spid="8" grpId="0"/>
      <p:bldP spid="8"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1DC038-26FF-4C80-87A4-45D4D6B38834}"/>
              </a:ext>
            </a:extLst>
          </p:cNvPr>
          <p:cNvSpPr txBox="1">
            <a:spLocks/>
          </p:cNvSpPr>
          <p:nvPr/>
        </p:nvSpPr>
        <p:spPr>
          <a:xfrm>
            <a:off x="1993558" y="4378602"/>
            <a:ext cx="5914768" cy="6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worship according to your own</a:t>
            </a:r>
          </a:p>
        </p:txBody>
      </p:sp>
      <p:sp>
        <p:nvSpPr>
          <p:cNvPr id="4" name="Title 1">
            <a:extLst>
              <a:ext uri="{FF2B5EF4-FFF2-40B4-BE49-F238E27FC236}">
                <a16:creationId xmlns:a16="http://schemas.microsoft.com/office/drawing/2014/main" id="{5701ED7C-F2EB-4665-8776-6BF75D220B07}"/>
              </a:ext>
            </a:extLst>
          </p:cNvPr>
          <p:cNvSpPr txBox="1">
            <a:spLocks/>
          </p:cNvSpPr>
          <p:nvPr/>
        </p:nvSpPr>
        <p:spPr>
          <a:xfrm>
            <a:off x="498580" y="4838182"/>
            <a:ext cx="2520778"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conscience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should like to assure you, my        Islamic friends, that under the American Constitution, under American tradition, and in American hearts, this Center, this place of worship, is just as welcome as could be a similar edifice of any other religion. Indeed, America would fight with her whole strength for your right to have here your own church and worship according to your own conscience. This concept is indeed a part of America, and without that concept we would be something else than what we are.”</a:t>
            </a:r>
          </a:p>
        </p:txBody>
      </p:sp>
    </p:spTree>
    <p:extLst>
      <p:ext uri="{BB962C8B-B14F-4D97-AF65-F5344CB8AC3E}">
        <p14:creationId xmlns:p14="http://schemas.microsoft.com/office/powerpoint/2010/main" val="618546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E73701-ECB5-4160-A32E-84C1A62F3F54}"/>
              </a:ext>
            </a:extLst>
          </p:cNvPr>
          <p:cNvSpPr txBox="1">
            <a:spLocks/>
          </p:cNvSpPr>
          <p:nvPr/>
        </p:nvSpPr>
        <p:spPr>
          <a:xfrm>
            <a:off x="2018184" y="2737501"/>
            <a:ext cx="49994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humanity shares</a:t>
            </a:r>
          </a:p>
        </p:txBody>
      </p:sp>
      <p:sp>
        <p:nvSpPr>
          <p:cNvPr id="5" name="Title 1">
            <a:extLst>
              <a:ext uri="{FF2B5EF4-FFF2-40B4-BE49-F238E27FC236}">
                <a16:creationId xmlns:a16="http://schemas.microsoft.com/office/drawing/2014/main" id="{BF008E85-4951-46D4-B56A-28ED600AB37E}"/>
              </a:ext>
            </a:extLst>
          </p:cNvPr>
          <p:cNvSpPr txBox="1">
            <a:spLocks/>
          </p:cNvSpPr>
          <p:nvPr/>
        </p:nvSpPr>
        <p:spPr>
          <a:xfrm>
            <a:off x="3515175" y="3499130"/>
            <a:ext cx="4289500" cy="7434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hunger for peace</a:t>
            </a:r>
          </a:p>
        </p:txBody>
      </p:sp>
      <p:sp>
        <p:nvSpPr>
          <p:cNvPr id="3074" name="Rectangle 2"/>
          <p:cNvSpPr>
            <a:spLocks noGrp="1" noChangeArrowheads="1"/>
          </p:cNvSpPr>
          <p:nvPr>
            <p:ph type="title"/>
          </p:nvPr>
        </p:nvSpPr>
        <p:spPr>
          <a:xfrm>
            <a:off x="457200" y="1244297"/>
            <a:ext cx="8229600" cy="38817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people on earth can be held, as a people, to be an enemy,       for all humanity shares the common hunger for peace         and fellowship and justice.”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D9006CC5-A2A7-4790-913B-B1C0BE64DADD}"/>
              </a:ext>
            </a:extLst>
          </p:cNvPr>
          <p:cNvSpPr>
            <a:spLocks noChangeArrowheads="1"/>
          </p:cNvSpPr>
          <p:nvPr/>
        </p:nvSpPr>
        <p:spPr bwMode="auto">
          <a:xfrm>
            <a:off x="2092550" y="2699692"/>
            <a:ext cx="87249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Tree>
    <p:extLst>
      <p:ext uri="{BB962C8B-B14F-4D97-AF65-F5344CB8AC3E}">
        <p14:creationId xmlns:p14="http://schemas.microsoft.com/office/powerpoint/2010/main" val="1402314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400"/>
                                  </p:stCondLst>
                                  <p:childTnLst>
                                    <p:set>
                                      <p:cBhvr override="childStyle">
                                        <p:cTn id="20" dur="500" fill="hold"/>
                                        <p:tgtEl>
                                          <p:spTgt spid="5"/>
                                        </p:tgtEl>
                                        <p:attrNameLst>
                                          <p:attrName>style.textDecorationUnderline</p:attrName>
                                        </p:attrNameLst>
                                      </p:cBhvr>
                                      <p:to>
                                        <p:strVal val="true"/>
                                      </p:to>
                                    </p:set>
                                  </p:childTnLst>
                                </p:cTn>
                              </p:par>
                            </p:childTnLst>
                          </p:cTn>
                        </p:par>
                        <p:par>
                          <p:cTn id="21" fill="hold">
                            <p:stCondLst>
                              <p:cond delay="900"/>
                            </p:stCondLst>
                            <p:childTnLst>
                              <p:par>
                                <p:cTn id="22" presetID="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307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7F63FB-1D58-481F-AC1C-25A3E28B37A6}"/>
              </a:ext>
            </a:extLst>
          </p:cNvPr>
          <p:cNvSpPr txBox="1">
            <a:spLocks/>
          </p:cNvSpPr>
          <p:nvPr/>
        </p:nvSpPr>
        <p:spPr>
          <a:xfrm>
            <a:off x="3055891" y="3542755"/>
            <a:ext cx="55691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one in Christ Jesus</a:t>
            </a:r>
          </a:p>
        </p:txBody>
      </p:sp>
      <p:sp>
        <p:nvSpPr>
          <p:cNvPr id="3074" name="Rectangle 2"/>
          <p:cNvSpPr>
            <a:spLocks noGrp="1" noChangeArrowheads="1"/>
          </p:cNvSpPr>
          <p:nvPr>
            <p:ph type="title"/>
          </p:nvPr>
        </p:nvSpPr>
        <p:spPr>
          <a:xfrm>
            <a:off x="457200" y="1542606"/>
            <a:ext cx="8229600" cy="34926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 is neither Jew nor Greek, there is neither slave nor free, there is neither male nor female; for you are all one in Christ Jesus.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Galatians 3:28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55EDDFC-D066-42FB-A4D4-A1B1B46237D9}"/>
              </a:ext>
            </a:extLst>
          </p:cNvPr>
          <p:cNvSpPr>
            <a:spLocks noChangeArrowheads="1"/>
          </p:cNvSpPr>
          <p:nvPr/>
        </p:nvSpPr>
        <p:spPr bwMode="auto">
          <a:xfrm>
            <a:off x="4875779" y="351370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4">
            <a:extLst>
              <a:ext uri="{FF2B5EF4-FFF2-40B4-BE49-F238E27FC236}">
                <a16:creationId xmlns:a16="http://schemas.microsoft.com/office/drawing/2014/main" id="{D6905BE3-EDF9-46FF-B586-CFE50BCB3F9B}"/>
              </a:ext>
            </a:extLst>
          </p:cNvPr>
          <p:cNvSpPr>
            <a:spLocks noChangeArrowheads="1"/>
          </p:cNvSpPr>
          <p:nvPr/>
        </p:nvSpPr>
        <p:spPr bwMode="auto">
          <a:xfrm>
            <a:off x="5516268" y="3530306"/>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2">
            <a:extLst>
              <a:ext uri="{FF2B5EF4-FFF2-40B4-BE49-F238E27FC236}">
                <a16:creationId xmlns:a16="http://schemas.microsoft.com/office/drawing/2014/main" id="{033F146F-F016-4862-BD96-FDE2857E7E43}"/>
              </a:ext>
            </a:extLst>
          </p:cNvPr>
          <p:cNvSpPr txBox="1">
            <a:spLocks noChangeArrowheads="1"/>
          </p:cNvSpPr>
          <p:nvPr/>
        </p:nvSpPr>
        <p:spPr bwMode="auto">
          <a:xfrm>
            <a:off x="5379971" y="3599037"/>
            <a:ext cx="1826342" cy="77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BEAA8FF-2C13-4E49-84EA-BF3E1F271915}"/>
              </a:ext>
            </a:extLst>
          </p:cNvPr>
          <p:cNvSpPr txBox="1">
            <a:spLocks noChangeArrowheads="1"/>
          </p:cNvSpPr>
          <p:nvPr/>
        </p:nvSpPr>
        <p:spPr bwMode="auto">
          <a:xfrm>
            <a:off x="5447295" y="3702730"/>
            <a:ext cx="2354310" cy="77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7237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par>
                          <p:cTn id="16" fill="hold">
                            <p:stCondLst>
                              <p:cond delay="500"/>
                            </p:stCondLst>
                            <p:childTnLst>
                              <p:par>
                                <p:cTn id="17" presetID="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stCondLst>
                                            <p:cond delay="0"/>
                                          </p:stCondLst>
                                        </p:cTn>
                                        <p:tgtEl>
                                          <p:spTgt spid="3"/>
                                        </p:tgtEl>
                                      </p:cBhvr>
                                    </p:animEffect>
                                    <p:anim to="" calcmode="lin" valueType="num">
                                      <p:cBhvr>
                                        <p:cTn id="2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22" fill="hold">
                            <p:stCondLst>
                              <p:cond delay="1000"/>
                            </p:stCondLst>
                            <p:childTnLst>
                              <p:par>
                                <p:cTn id="23" presetID="0" presetClass="entr" presetSubtype="0"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8" fill="hold">
                            <p:stCondLst>
                              <p:cond delay="200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42" presetClass="path" presetSubtype="0" accel="50000" decel="50000" fill="hold" grpId="1" nodeType="withEffect">
                                  <p:stCondLst>
                                    <p:cond delay="0"/>
                                  </p:stCondLst>
                                  <p:childTnLst>
                                    <p:animMotion origin="layout" path="M -4.44444E-6 -1.48148E-6 L 0.03629 0.01505 " pathEditMode="relative" rAng="0" ptsTypes="AA">
                                      <p:cBhvr>
                                        <p:cTn id="38" dur="1500" fill="hold"/>
                                        <p:tgtEl>
                                          <p:spTgt spid="7"/>
                                        </p:tgtEl>
                                        <p:attrNameLst>
                                          <p:attrName>ppt_x</p:attrName>
                                          <p:attrName>ppt_y</p:attrName>
                                        </p:attrNameLst>
                                      </p:cBhvr>
                                      <p:rCtr x="1806" y="741"/>
                                    </p:animMotion>
                                  </p:childTnLst>
                                </p:cTn>
                              </p:par>
                              <p:par>
                                <p:cTn id="39" presetID="10" presetClass="exit" presetSubtype="0" fill="hold" grpId="1" nodeType="withEffect">
                                  <p:stCondLst>
                                    <p:cond delay="0"/>
                                  </p:stCondLst>
                                  <p:childTnLst>
                                    <p:animEffect transition="out" filter="fade">
                                      <p:cBhvr>
                                        <p:cTn id="40" dur="1000"/>
                                        <p:tgtEl>
                                          <p:spTgt spid="3074"/>
                                        </p:tgtEl>
                                      </p:cBhvr>
                                    </p:animEffect>
                                    <p:set>
                                      <p:cBhvr>
                                        <p:cTn id="41" dur="1" fill="hold">
                                          <p:stCondLst>
                                            <p:cond delay="99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10" presetClass="exit" presetSubtype="0" fill="hold" grpId="2" nodeType="withEffect">
                                  <p:stCondLst>
                                    <p:cond delay="0"/>
                                  </p:stCondLst>
                                  <p:iterate type="lt">
                                    <p:tmPct val="0"/>
                                  </p:iterate>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 grpId="0"/>
      <p:bldP spid="3" grpId="1"/>
      <p:bldP spid="5" grpId="0"/>
      <p:bldP spid="5" grpId="1"/>
      <p:bldP spid="5" grpId="2"/>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8C4AAA-8944-4BC2-B97F-853A85EE20F8}"/>
              </a:ext>
            </a:extLst>
          </p:cNvPr>
          <p:cNvSpPr txBox="1">
            <a:spLocks/>
          </p:cNvSpPr>
          <p:nvPr/>
        </p:nvSpPr>
        <p:spPr>
          <a:xfrm>
            <a:off x="3290386" y="2967789"/>
            <a:ext cx="28234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live or die</a:t>
            </a:r>
          </a:p>
        </p:txBody>
      </p:sp>
      <p:sp>
        <p:nvSpPr>
          <p:cNvPr id="3074" name="Rectangle 2"/>
          <p:cNvSpPr>
            <a:spLocks noGrp="1" noChangeArrowheads="1"/>
          </p:cNvSpPr>
          <p:nvPr>
            <p:ph type="title"/>
          </p:nvPr>
        </p:nvSpPr>
        <p:spPr>
          <a:xfrm>
            <a:off x="344774" y="224852"/>
            <a:ext cx="8536898" cy="63858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none of us lives to himself, and no one dies to himself. For if we live, we live to the Lord; and if we die, we die to the Lord. Therefore, whether we live or die, we are the Lord’s. For to this end Christ died and rose and lived again, that He might be Lord of both the dead  and the living.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14:7-9</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1EC7394-F373-430D-89EF-7005EB6CD393}"/>
              </a:ext>
            </a:extLst>
          </p:cNvPr>
          <p:cNvSpPr txBox="1">
            <a:spLocks noChangeArrowheads="1"/>
          </p:cNvSpPr>
          <p:nvPr/>
        </p:nvSpPr>
        <p:spPr bwMode="auto">
          <a:xfrm>
            <a:off x="5447295" y="3702730"/>
            <a:ext cx="2354310" cy="77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2B52F8F-B831-4C78-828F-40E437C72A87}"/>
              </a:ext>
            </a:extLst>
          </p:cNvPr>
          <p:cNvSpPr txBox="1">
            <a:spLocks noChangeArrowheads="1"/>
          </p:cNvSpPr>
          <p:nvPr/>
        </p:nvSpPr>
        <p:spPr bwMode="auto">
          <a:xfrm>
            <a:off x="3589020" y="3000368"/>
            <a:ext cx="2034540"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5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13A5FBE-F2DF-4FCD-94F5-889414A0D0A1}"/>
              </a:ext>
            </a:extLst>
          </p:cNvPr>
          <p:cNvSpPr txBox="1">
            <a:spLocks noChangeArrowheads="1"/>
          </p:cNvSpPr>
          <p:nvPr/>
        </p:nvSpPr>
        <p:spPr bwMode="auto">
          <a:xfrm>
            <a:off x="3589020" y="3000368"/>
            <a:ext cx="2034540" cy="84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5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 name="Arrow: Up 2">
            <a:extLst>
              <a:ext uri="{FF2B5EF4-FFF2-40B4-BE49-F238E27FC236}">
                <a16:creationId xmlns:a16="http://schemas.microsoft.com/office/drawing/2014/main" id="{C75BADA6-E034-4134-A7D4-D3038A8AEE68}"/>
              </a:ext>
            </a:extLst>
          </p:cNvPr>
          <p:cNvSpPr/>
          <p:nvPr/>
        </p:nvSpPr>
        <p:spPr>
          <a:xfrm>
            <a:off x="4467133" y="0"/>
            <a:ext cx="482238" cy="3193143"/>
          </a:xfrm>
          <a:prstGeom prst="upArrow">
            <a:avLst>
              <a:gd name="adj1" fmla="val 27273"/>
              <a:gd name="adj2" fmla="val 840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F146F94E-BA41-422B-AC62-04A443FBCA7E}"/>
              </a:ext>
            </a:extLst>
          </p:cNvPr>
          <p:cNvSpPr/>
          <p:nvPr/>
        </p:nvSpPr>
        <p:spPr>
          <a:xfrm rot="10800000">
            <a:off x="4473029" y="3759993"/>
            <a:ext cx="482238" cy="3098006"/>
          </a:xfrm>
          <a:prstGeom prst="upArrow">
            <a:avLst>
              <a:gd name="adj1" fmla="val 27273"/>
              <a:gd name="adj2" fmla="val 8409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E12EB48B-E7CA-4236-B725-492A478F0CA7}"/>
              </a:ext>
            </a:extLst>
          </p:cNvPr>
          <p:cNvSpPr txBox="1">
            <a:spLocks noChangeArrowheads="1"/>
          </p:cNvSpPr>
          <p:nvPr/>
        </p:nvSpPr>
        <p:spPr bwMode="auto">
          <a:xfrm>
            <a:off x="4470792" y="3054567"/>
            <a:ext cx="202695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3175"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HATE</a:t>
            </a:r>
            <a:endParaRPr kumimoji="0" lang="en-US" altLang="en-US" sz="4800" b="1" i="1" u="none" strike="noStrike" kern="0" cap="none" spc="0" normalizeH="0" baseline="0" noProof="0" dirty="0">
              <a:ln w="3175"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EF02100-F76F-466B-BA5C-0F7440E817BE}"/>
              </a:ext>
            </a:extLst>
          </p:cNvPr>
          <p:cNvSpPr txBox="1">
            <a:spLocks noChangeArrowheads="1"/>
          </p:cNvSpPr>
          <p:nvPr/>
        </p:nvSpPr>
        <p:spPr bwMode="auto">
          <a:xfrm>
            <a:off x="3002712" y="3080366"/>
            <a:ext cx="193631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800" b="1" i="1" u="none" strike="noStrike" kern="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80828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par>
                                <p:cTn id="30" presetID="23" presetClass="exit" presetSubtype="16" fill="hold" grpId="1" nodeType="withEffect">
                                  <p:stCondLst>
                                    <p:cond delay="500"/>
                                  </p:stCondLst>
                                  <p:childTnLst>
                                    <p:anim calcmode="lin" valueType="num">
                                      <p:cBhvr>
                                        <p:cTn id="31" dur="2000"/>
                                        <p:tgtEl>
                                          <p:spTgt spid="6"/>
                                        </p:tgtEl>
                                        <p:attrNameLst>
                                          <p:attrName>ppt_w</p:attrName>
                                        </p:attrNameLst>
                                      </p:cBhvr>
                                      <p:tavLst>
                                        <p:tav tm="0">
                                          <p:val>
                                            <p:strVal val="ppt_w"/>
                                          </p:val>
                                        </p:tav>
                                        <p:tav tm="100000">
                                          <p:val>
                                            <p:strVal val="4*ppt_w"/>
                                          </p:val>
                                        </p:tav>
                                      </p:tavLst>
                                    </p:anim>
                                    <p:anim calcmode="lin" valueType="num">
                                      <p:cBhvr>
                                        <p:cTn id="32" dur="2000"/>
                                        <p:tgtEl>
                                          <p:spTgt spid="6"/>
                                        </p:tgtEl>
                                        <p:attrNameLst>
                                          <p:attrName>ppt_h</p:attrName>
                                        </p:attrNameLst>
                                      </p:cBhvr>
                                      <p:tavLst>
                                        <p:tav tm="0">
                                          <p:val>
                                            <p:strVal val="ppt_h"/>
                                          </p:val>
                                        </p:tav>
                                        <p:tav tm="100000">
                                          <p:val>
                                            <p:strVal val="4*ppt_h"/>
                                          </p:val>
                                        </p:tav>
                                      </p:tavLst>
                                    </p:anim>
                                    <p:set>
                                      <p:cBhvr>
                                        <p:cTn id="33" dur="1" fill="hold">
                                          <p:stCondLst>
                                            <p:cond delay="1999"/>
                                          </p:stCondLst>
                                        </p:cTn>
                                        <p:tgtEl>
                                          <p:spTgt spid="6"/>
                                        </p:tgtEl>
                                        <p:attrNameLst>
                                          <p:attrName>style.visibility</p:attrName>
                                        </p:attrNameLst>
                                      </p:cBhvr>
                                      <p:to>
                                        <p:strVal val="hidden"/>
                                      </p:to>
                                    </p:set>
                                  </p:childTnLst>
                                </p:cTn>
                              </p:par>
                              <p:par>
                                <p:cTn id="34" presetID="42" presetClass="path" presetSubtype="0" accel="50000" decel="50000" fill="hold" grpId="2" nodeType="withEffect">
                                  <p:stCondLst>
                                    <p:cond delay="500"/>
                                  </p:stCondLst>
                                  <p:childTnLst>
                                    <p:animMotion origin="layout" path="M 4.16667E-6 4.44444E-6 L 0.00191 -0.69561 " pathEditMode="relative" rAng="0" ptsTypes="AA">
                                      <p:cBhvr>
                                        <p:cTn id="35" dur="2000" fill="hold"/>
                                        <p:tgtEl>
                                          <p:spTgt spid="6"/>
                                        </p:tgtEl>
                                        <p:attrNameLst>
                                          <p:attrName>ppt_x</p:attrName>
                                          <p:attrName>ppt_y</p:attrName>
                                        </p:attrNameLst>
                                      </p:cBhvr>
                                      <p:rCtr x="87" y="-34792"/>
                                    </p:animMotion>
                                  </p:childTnLst>
                                </p:cTn>
                              </p:par>
                              <p:par>
                                <p:cTn id="36" presetID="23" presetClass="exit" presetSubtype="32" fill="hold" grpId="1" nodeType="withEffect">
                                  <p:stCondLst>
                                    <p:cond delay="500"/>
                                  </p:stCondLst>
                                  <p:childTnLst>
                                    <p:anim calcmode="lin" valueType="num">
                                      <p:cBhvr>
                                        <p:cTn id="37" dur="2000"/>
                                        <p:tgtEl>
                                          <p:spTgt spid="9"/>
                                        </p:tgtEl>
                                        <p:attrNameLst>
                                          <p:attrName>ppt_w</p:attrName>
                                        </p:attrNameLst>
                                      </p:cBhvr>
                                      <p:tavLst>
                                        <p:tav tm="0">
                                          <p:val>
                                            <p:strVal val="ppt_w"/>
                                          </p:val>
                                        </p:tav>
                                        <p:tav tm="100000">
                                          <p:val>
                                            <p:fltVal val="0"/>
                                          </p:val>
                                        </p:tav>
                                      </p:tavLst>
                                    </p:anim>
                                    <p:anim calcmode="lin" valueType="num">
                                      <p:cBhvr>
                                        <p:cTn id="38" dur="2000"/>
                                        <p:tgtEl>
                                          <p:spTgt spid="9"/>
                                        </p:tgtEl>
                                        <p:attrNameLst>
                                          <p:attrName>ppt_h</p:attrName>
                                        </p:attrNameLst>
                                      </p:cBhvr>
                                      <p:tavLst>
                                        <p:tav tm="0">
                                          <p:val>
                                            <p:strVal val="ppt_h"/>
                                          </p:val>
                                        </p:tav>
                                        <p:tav tm="100000">
                                          <p:val>
                                            <p:fltVal val="0"/>
                                          </p:val>
                                        </p:tav>
                                      </p:tavLst>
                                    </p:anim>
                                    <p:set>
                                      <p:cBhvr>
                                        <p:cTn id="39" dur="1" fill="hold">
                                          <p:stCondLst>
                                            <p:cond delay="1999"/>
                                          </p:stCondLst>
                                        </p:cTn>
                                        <p:tgtEl>
                                          <p:spTgt spid="9"/>
                                        </p:tgtEl>
                                        <p:attrNameLst>
                                          <p:attrName>style.visibility</p:attrName>
                                        </p:attrNameLst>
                                      </p:cBhvr>
                                      <p:to>
                                        <p:strVal val="hidden"/>
                                      </p:to>
                                    </p:set>
                                  </p:childTnLst>
                                </p:cTn>
                              </p:par>
                              <p:par>
                                <p:cTn id="40" presetID="42" presetClass="path" presetSubtype="0" accel="50000" decel="50000" fill="hold" grpId="2" nodeType="withEffect">
                                  <p:stCondLst>
                                    <p:cond delay="500"/>
                                  </p:stCondLst>
                                  <p:childTnLst>
                                    <p:animMotion origin="layout" path="M 4.16667E-6 4.44444E-6 L 0.01007 0.56898 " pathEditMode="relative" rAng="0" ptsTypes="AA">
                                      <p:cBhvr>
                                        <p:cTn id="41" dur="2000" fill="hold"/>
                                        <p:tgtEl>
                                          <p:spTgt spid="9"/>
                                        </p:tgtEl>
                                        <p:attrNameLst>
                                          <p:attrName>ppt_x</p:attrName>
                                          <p:attrName>ppt_y</p:attrName>
                                        </p:attrNameLst>
                                      </p:cBhvr>
                                      <p:rCtr x="503" y="28449"/>
                                    </p:animMotion>
                                  </p:childTnLst>
                                </p:cTn>
                              </p:par>
                              <p:par>
                                <p:cTn id="42" presetID="22" presetClass="entr" presetSubtype="1" fill="hold" grpId="0" nodeType="withEffect">
                                  <p:stCondLst>
                                    <p:cond delay="125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par>
                                <p:cTn id="45" presetID="22" presetClass="entr" presetSubtype="4" fill="hold" grpId="0" nodeType="withEffect">
                                  <p:stCondLst>
                                    <p:cond delay="125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2250" fill="hold"/>
                                        <p:tgtEl>
                                          <p:spTgt spid="12"/>
                                        </p:tgtEl>
                                        <p:attrNameLst>
                                          <p:attrName>ppt_w</p:attrName>
                                        </p:attrNameLst>
                                      </p:cBhvr>
                                      <p:tavLst>
                                        <p:tav tm="0">
                                          <p:val>
                                            <p:fltVal val="0"/>
                                          </p:val>
                                        </p:tav>
                                        <p:tav tm="100000">
                                          <p:val>
                                            <p:strVal val="#ppt_w"/>
                                          </p:val>
                                        </p:tav>
                                      </p:tavLst>
                                    </p:anim>
                                    <p:anim calcmode="lin" valueType="num">
                                      <p:cBhvr>
                                        <p:cTn id="53" dur="2250" fill="hold"/>
                                        <p:tgtEl>
                                          <p:spTgt spid="12"/>
                                        </p:tgtEl>
                                        <p:attrNameLst>
                                          <p:attrName>ppt_h</p:attrName>
                                        </p:attrNameLst>
                                      </p:cBhvr>
                                      <p:tavLst>
                                        <p:tav tm="0">
                                          <p:val>
                                            <p:fltVal val="0"/>
                                          </p:val>
                                        </p:tav>
                                        <p:tav tm="100000">
                                          <p:val>
                                            <p:strVal val="#ppt_h"/>
                                          </p:val>
                                        </p:tav>
                                      </p:tavLst>
                                    </p:anim>
                                  </p:childTnLst>
                                </p:cTn>
                              </p:par>
                              <p:par>
                                <p:cTn id="54" presetID="23" presetClass="entr" presetSubtype="16" fill="hold" grpId="1"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2250" fill="hold"/>
                                        <p:tgtEl>
                                          <p:spTgt spid="11"/>
                                        </p:tgtEl>
                                        <p:attrNameLst>
                                          <p:attrName>ppt_w</p:attrName>
                                        </p:attrNameLst>
                                      </p:cBhvr>
                                      <p:tavLst>
                                        <p:tav tm="0">
                                          <p:val>
                                            <p:fltVal val="0"/>
                                          </p:val>
                                        </p:tav>
                                        <p:tav tm="100000">
                                          <p:val>
                                            <p:strVal val="#ppt_w"/>
                                          </p:val>
                                        </p:tav>
                                      </p:tavLst>
                                    </p:anim>
                                    <p:anim calcmode="lin" valueType="num">
                                      <p:cBhvr>
                                        <p:cTn id="57" dur="2250" fill="hold"/>
                                        <p:tgtEl>
                                          <p:spTgt spid="11"/>
                                        </p:tgtEl>
                                        <p:attrNameLst>
                                          <p:attrName>ppt_h</p:attrName>
                                        </p:attrNameLst>
                                      </p:cBhvr>
                                      <p:tavLst>
                                        <p:tav tm="0">
                                          <p:val>
                                            <p:fltVal val="0"/>
                                          </p:val>
                                        </p:tav>
                                        <p:tav tm="100000">
                                          <p:val>
                                            <p:strVal val="#ppt_h"/>
                                          </p:val>
                                        </p:tav>
                                      </p:tavLst>
                                    </p:anim>
                                  </p:childTnLst>
                                </p:cTn>
                              </p:par>
                              <p:par>
                                <p:cTn id="58" presetID="0" presetClass="path" presetSubtype="0" accel="100000" fill="hold" grpId="0" nodeType="withEffect">
                                  <p:stCondLst>
                                    <p:cond delay="0"/>
                                  </p:stCondLst>
                                  <p:childTnLst>
                                    <p:animMotion origin="layout" path="M -1.38889E-6 -3.7037E-7 C 0.0092 -0.00926 0.03559 -0.04051 0.04879 -0.07176 C 0.06181 -0.10393 0.0717 -0.09907 0.07865 -0.18912 C 0.08108 -0.28009 0.0816 -0.43194 0.07882 -0.59097 " pathEditMode="relative" rAng="0" ptsTypes="AAAA">
                                      <p:cBhvr>
                                        <p:cTn id="59" dur="2250" fill="hold"/>
                                        <p:tgtEl>
                                          <p:spTgt spid="12"/>
                                        </p:tgtEl>
                                        <p:attrNameLst>
                                          <p:attrName>ppt_x</p:attrName>
                                          <p:attrName>ppt_y</p:attrName>
                                        </p:attrNameLst>
                                      </p:cBhvr>
                                      <p:rCtr x="4028" y="-29560"/>
                                    </p:animMotion>
                                  </p:childTnLst>
                                </p:cTn>
                              </p:par>
                              <p:par>
                                <p:cTn id="60" presetID="0" presetClass="path" presetSubtype="0" accel="100000" fill="hold" grpId="0" nodeType="withEffect">
                                  <p:stCondLst>
                                    <p:cond delay="0"/>
                                  </p:stCondLst>
                                  <p:childTnLst>
                                    <p:animMotion origin="layout" path="M -2.77778E-6 3.33333E-6 C -0.01146 0.00185 -0.02257 0.0037 -0.0342 0.02152 C -0.04566 0.03865 -0.06319 0.07453 -0.07048 0.10486 C -0.0776 0.13495 -0.07899 0.13564 -0.08177 0.21203 C -0.08472 0.28865 -0.08593 0.5037 -0.0875 0.56412 " pathEditMode="relative" rAng="0" ptsTypes="AAAAA">
                                      <p:cBhvr>
                                        <p:cTn id="61" dur="2250" fill="hold"/>
                                        <p:tgtEl>
                                          <p:spTgt spid="11"/>
                                        </p:tgtEl>
                                        <p:attrNameLst>
                                          <p:attrName>ppt_x</p:attrName>
                                          <p:attrName>ppt_y</p:attrName>
                                        </p:attrNameLst>
                                      </p:cBhvr>
                                      <p:rCtr x="-4375" y="2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7" grpId="0"/>
      <p:bldP spid="9" grpId="0"/>
      <p:bldP spid="9" grpId="1"/>
      <p:bldP spid="9" grpId="2"/>
      <p:bldP spid="6" grpId="0"/>
      <p:bldP spid="6" grpId="1"/>
      <p:bldP spid="6" grpId="2"/>
      <p:bldP spid="3" grpId="0" animBg="1"/>
      <p:bldP spid="10" grpId="0" animBg="1"/>
      <p:bldP spid="11" grpId="0"/>
      <p:bldP spid="11"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9084" y="1310702"/>
            <a:ext cx="8124856" cy="43357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I say to you, love your enemies, bless those who curse you, do good to those who hate you, and pray for those who spitefully use you and persecute you, …"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5:44</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8EFE0F4E-5567-4CCF-81AA-6B7A81136062}"/>
              </a:ext>
            </a:extLst>
          </p:cNvPr>
          <p:cNvSpPr txBox="1">
            <a:spLocks noChangeArrowheads="1"/>
          </p:cNvSpPr>
          <p:nvPr/>
        </p:nvSpPr>
        <p:spPr bwMode="auto">
          <a:xfrm>
            <a:off x="7144175" y="2743189"/>
            <a:ext cx="12677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CC00"/>
                  </a:solidFill>
                  <a:prstDash val="solid"/>
                  <a:miter lim="800000"/>
                </a:ln>
                <a:solidFill>
                  <a:schemeClr val="tx1"/>
                </a:solidFill>
                <a:effectLst>
                  <a:glow rad="88900">
                    <a:srgbClr val="000000"/>
                  </a:glow>
                  <a:outerShdw blurRad="50800" algn="tl" rotWithShape="0">
                    <a:srgbClr val="000000"/>
                  </a:outerShdw>
                </a:effectLst>
                <a:uLnTx/>
                <a:uFillTx/>
                <a:latin typeface="Calibri" panose="020F0502020204030204" pitchFamily="34" charset="0"/>
                <a:ea typeface="+mj-ea"/>
                <a:cs typeface="+mj-cs"/>
              </a:rPr>
              <a:t>hate</a:t>
            </a:r>
            <a:endParaRPr kumimoji="0" lang="en-US" altLang="en-US" sz="4000" b="1" i="1" u="none" strike="noStrike" kern="0" cap="none" spc="0" normalizeH="0" baseline="0" noProof="0" dirty="0">
              <a:ln w="17780" cmpd="sng">
                <a:solidFill>
                  <a:srgbClr val="FFCC00"/>
                </a:solidFill>
                <a:prstDash val="solid"/>
                <a:miter lim="800000"/>
              </a:ln>
              <a:solidFill>
                <a:schemeClr val="tx1"/>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7814C74B-D191-4419-B85F-0CC5AF0FEB9E}"/>
              </a:ext>
            </a:extLst>
          </p:cNvPr>
          <p:cNvSpPr txBox="1">
            <a:spLocks noChangeArrowheads="1"/>
          </p:cNvSpPr>
          <p:nvPr/>
        </p:nvSpPr>
        <p:spPr bwMode="auto">
          <a:xfrm>
            <a:off x="5429426" y="1397569"/>
            <a:ext cx="12677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55069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2" nodeType="clickEffect">
                                  <p:stCondLst>
                                    <p:cond delay="0"/>
                                  </p:stCondLst>
                                  <p:childTnLst>
                                    <p:animMotion origin="layout" path="M -8.33333E-7 0 L 0.1875 0.19699 " pathEditMode="relative" rAng="0" ptsTypes="AA">
                                      <p:cBhvr>
                                        <p:cTn id="26" dur="2000" fill="hold"/>
                                        <p:tgtEl>
                                          <p:spTgt spid="3"/>
                                        </p:tgtEl>
                                        <p:attrNameLst>
                                          <p:attrName>ppt_x</p:attrName>
                                          <p:attrName>ppt_y</p:attrName>
                                        </p:attrNameLst>
                                      </p:cBhvr>
                                      <p:rCtr x="9375" y="9838"/>
                                    </p:animMotion>
                                  </p:childTnLst>
                                </p:cTn>
                              </p:par>
                              <p:par>
                                <p:cTn id="27" presetID="6" presetClass="emph" presetSubtype="0" fill="hold" grpId="3" nodeType="withEffect">
                                  <p:stCondLst>
                                    <p:cond delay="0"/>
                                  </p:stCondLst>
                                  <p:childTnLst>
                                    <p:animScale>
                                      <p:cBhvr>
                                        <p:cTn id="28" dur="1000" fill="hold"/>
                                        <p:tgtEl>
                                          <p:spTgt spid="3"/>
                                        </p:tgtEl>
                                      </p:cBhvr>
                                      <p:by x="150000" y="150000"/>
                                    </p:animScale>
                                  </p:childTnLst>
                                </p:cTn>
                              </p:par>
                              <p:par>
                                <p:cTn id="29" presetID="6" presetClass="emph" presetSubtype="0" fill="hold" grpId="4" nodeType="withEffect">
                                  <p:stCondLst>
                                    <p:cond delay="1000"/>
                                  </p:stCondLst>
                                  <p:childTnLst>
                                    <p:animScale>
                                      <p:cBhvr>
                                        <p:cTn id="30" dur="1000" fill="hold"/>
                                        <p:tgtEl>
                                          <p:spTgt spid="3"/>
                                        </p:tgtEl>
                                      </p:cBhvr>
                                      <p:by x="75000" y="75000"/>
                                    </p:animScale>
                                  </p:childTnLst>
                                </p:cTn>
                              </p:par>
                            </p:childTnLst>
                          </p:cTn>
                        </p:par>
                        <p:par>
                          <p:cTn id="31" fill="hold">
                            <p:stCondLst>
                              <p:cond delay="2000"/>
                            </p:stCondLst>
                            <p:childTnLst>
                              <p:par>
                                <p:cTn id="32" presetID="23" presetClass="exit" presetSubtype="32" fill="hold" grpId="1" nodeType="afterEffect">
                                  <p:stCondLst>
                                    <p:cond delay="15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set>
                                      <p:cBhvr>
                                        <p:cTn id="35" dur="1" fill="hold">
                                          <p:stCondLst>
                                            <p:cond delay="499"/>
                                          </p:stCondLst>
                                        </p:cTn>
                                        <p:tgtEl>
                                          <p:spTgt spid="4"/>
                                        </p:tgtEl>
                                        <p:attrNameLst>
                                          <p:attrName>style.visibility</p:attrName>
                                        </p:attrNameLst>
                                      </p:cBhvr>
                                      <p:to>
                                        <p:strVal val="hidden"/>
                                      </p:to>
                                    </p:set>
                                  </p:childTnLst>
                                </p:cTn>
                              </p:par>
                              <p:par>
                                <p:cTn id="36" presetID="23" presetClass="exit" presetSubtype="32" fill="hold" grpId="5" nodeType="with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set>
                                      <p:cBhvr>
                                        <p:cTn id="3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3" grpId="1"/>
      <p:bldP spid="3" grpId="2"/>
      <p:bldP spid="3" grpId="3"/>
      <p:bldP spid="3" grpId="4"/>
      <p:bldP spid="3" grpId="5"/>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00545" y="2965863"/>
            <a:ext cx="7342909"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people that values its privileges above its principles soon loses both.”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7147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27</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November 3,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569 -0.12523 " pathEditMode="relative" rAng="0" ptsTypes="AA">
                                      <p:cBhvr>
                                        <p:cTn id="49" dur="1000" fill="hold"/>
                                        <p:tgtEl>
                                          <p:spTgt spid="6"/>
                                        </p:tgtEl>
                                        <p:attrNameLst>
                                          <p:attrName>ppt_x</p:attrName>
                                          <p:attrName>ppt_y</p:attrName>
                                        </p:attrNameLst>
                                      </p:cBhvr>
                                      <p:rCtr x="-8785" y="-6273"/>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90600" y="2906842"/>
            <a:ext cx="7162800" cy="177583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 and justice are two sides of the same coin.”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8767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696123-6E74-49FF-B93A-45B4ACB1E3F0}"/>
              </a:ext>
            </a:extLst>
          </p:cNvPr>
          <p:cNvSpPr txBox="1">
            <a:spLocks/>
          </p:cNvSpPr>
          <p:nvPr/>
        </p:nvSpPr>
        <p:spPr>
          <a:xfrm>
            <a:off x="2311896" y="2979173"/>
            <a:ext cx="55171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government and peace</a:t>
            </a:r>
          </a:p>
        </p:txBody>
      </p:sp>
      <p:sp>
        <p:nvSpPr>
          <p:cNvPr id="3" name="Title 1">
            <a:extLst>
              <a:ext uri="{FF2B5EF4-FFF2-40B4-BE49-F238E27FC236}">
                <a16:creationId xmlns:a16="http://schemas.microsoft.com/office/drawing/2014/main" id="{A855F388-FF9A-4A2D-BEAB-B1E403CDA1BF}"/>
              </a:ext>
            </a:extLst>
          </p:cNvPr>
          <p:cNvSpPr txBox="1">
            <a:spLocks/>
          </p:cNvSpPr>
          <p:nvPr/>
        </p:nvSpPr>
        <p:spPr>
          <a:xfrm>
            <a:off x="3906951" y="2433410"/>
            <a:ext cx="3556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Prince of Peace</a:t>
            </a:r>
          </a:p>
        </p:txBody>
      </p:sp>
      <p:sp>
        <p:nvSpPr>
          <p:cNvPr id="5" name="Title 1">
            <a:extLst>
              <a:ext uri="{FF2B5EF4-FFF2-40B4-BE49-F238E27FC236}">
                <a16:creationId xmlns:a16="http://schemas.microsoft.com/office/drawing/2014/main" id="{64297920-494C-457A-B805-C9A2A721582E}"/>
              </a:ext>
            </a:extLst>
          </p:cNvPr>
          <p:cNvSpPr txBox="1">
            <a:spLocks/>
          </p:cNvSpPr>
          <p:nvPr/>
        </p:nvSpPr>
        <p:spPr>
          <a:xfrm>
            <a:off x="6473259" y="4083164"/>
            <a:ext cx="26488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establish it</a:t>
            </a:r>
          </a:p>
        </p:txBody>
      </p:sp>
      <p:sp>
        <p:nvSpPr>
          <p:cNvPr id="6" name="Title 1">
            <a:extLst>
              <a:ext uri="{FF2B5EF4-FFF2-40B4-BE49-F238E27FC236}">
                <a16:creationId xmlns:a16="http://schemas.microsoft.com/office/drawing/2014/main" id="{4F7A96F2-732F-4147-B3C0-042623DCC5D7}"/>
              </a:ext>
            </a:extLst>
          </p:cNvPr>
          <p:cNvSpPr txBox="1">
            <a:spLocks/>
          </p:cNvSpPr>
          <p:nvPr/>
        </p:nvSpPr>
        <p:spPr>
          <a:xfrm>
            <a:off x="357979" y="4627563"/>
            <a:ext cx="54646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with judgment and justice</a:t>
            </a:r>
          </a:p>
        </p:txBody>
      </p:sp>
      <p:sp>
        <p:nvSpPr>
          <p:cNvPr id="3074" name="Rectangle 2"/>
          <p:cNvSpPr>
            <a:spLocks noGrp="1" noChangeArrowheads="1"/>
          </p:cNvSpPr>
          <p:nvPr>
            <p:ph type="title"/>
          </p:nvPr>
        </p:nvSpPr>
        <p:spPr>
          <a:xfrm>
            <a:off x="159657" y="289719"/>
            <a:ext cx="8824686"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unto us a Child is born, Unto us a Son       is given; And the government will be upon His shoulder. And His name will be called Wonderful, Counselor, Mighty God, Everlasting Father, Prince of Peace. Of the increase of His government and peace There will be no end, Upon the throne of David and over His kingdom, To order it and establish it with judgment and justice From that time forward, even forever. The zeal of the LORD of hosts will perform this.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9:6-7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4">
            <a:extLst>
              <a:ext uri="{FF2B5EF4-FFF2-40B4-BE49-F238E27FC236}">
                <a16:creationId xmlns:a16="http://schemas.microsoft.com/office/drawing/2014/main" id="{741F52B4-5A59-4959-A233-E6FE9FA24434}"/>
              </a:ext>
            </a:extLst>
          </p:cNvPr>
          <p:cNvSpPr>
            <a:spLocks noChangeArrowheads="1"/>
          </p:cNvSpPr>
          <p:nvPr/>
        </p:nvSpPr>
        <p:spPr bwMode="auto">
          <a:xfrm>
            <a:off x="4086942" y="4687734"/>
            <a:ext cx="17399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justice</a:t>
            </a:r>
          </a:p>
        </p:txBody>
      </p:sp>
    </p:spTree>
    <p:extLst>
      <p:ext uri="{BB962C8B-B14F-4D97-AF65-F5344CB8AC3E}">
        <p14:creationId xmlns:p14="http://schemas.microsoft.com/office/powerpoint/2010/main" val="2032276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2" nodeType="clickEffect">
                                  <p:stCondLst>
                                    <p:cond delay="0"/>
                                  </p:stCondLst>
                                  <p:childTnLst>
                                    <p:animEffect transition="out" filter="wipe(left)">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400"/>
                                  </p:stCondLst>
                                  <p:childTnLst>
                                    <p:set>
                                      <p:cBhvr override="childStyle">
                                        <p:cTn id="37" dur="500" fill="hold"/>
                                        <p:tgtEl>
                                          <p:spTgt spid="6"/>
                                        </p:tgtEl>
                                        <p:attrNameLst>
                                          <p:attrName>style.textDecorationUnderline</p:attrName>
                                        </p:attrNameLst>
                                      </p:cBhvr>
                                      <p:to>
                                        <p:strVal val="true"/>
                                      </p:to>
                                    </p:set>
                                  </p:childTnLst>
                                </p:cTn>
                              </p:par>
                              <p:par>
                                <p:cTn id="38" presetID="10" presetClass="entr" presetSubtype="0" fill="hold" grpId="0"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0" presetClass="exit" presetSubtype="0" fill="hold" grpId="1" nodeType="withEffect">
                                  <p:stCondLst>
                                    <p:cond delay="700"/>
                                  </p:stCondLst>
                                  <p:childTnLst>
                                    <p:set>
                                      <p:cBhvr>
                                        <p:cTn id="42" dur="1" fill="hold">
                                          <p:stCondLst>
                                            <p:cond delay="999"/>
                                          </p:stCondLst>
                                        </p:cTn>
                                        <p:tgtEl>
                                          <p:spTgt spid="9"/>
                                        </p:tgtEl>
                                        <p:attrNameLst>
                                          <p:attrName>style.visibility</p:attrName>
                                        </p:attrNameLst>
                                      </p:cBhvr>
                                      <p:to>
                                        <p:strVal val="hidden"/>
                                      </p:to>
                                    </p:set>
                                    <p:animEffect transition="out" filter="dissolve">
                                      <p:cBhvr>
                                        <p:cTn id="43" dur="1000">
                                          <p:stCondLst>
                                            <p:cond delay="0"/>
                                          </p:stCondLst>
                                        </p:cTn>
                                        <p:tgtEl>
                                          <p:spTgt spid="9"/>
                                        </p:tgtEl>
                                      </p:cBhvr>
                                    </p:animEffect>
                                    <p:anim to="" calcmode="lin" valueType="num">
                                      <p:cBhvr>
                                        <p:cTn id="44"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3" grpId="2"/>
      <p:bldP spid="5" grpId="0"/>
      <p:bldP spid="5" grpId="1"/>
      <p:bldP spid="6" grpId="0"/>
      <p:bldP spid="6" grpId="1"/>
      <p:bldP spid="3074" grpId="0"/>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A616DF-2356-41E5-8BCF-8D6E3B6B4215}"/>
              </a:ext>
            </a:extLst>
          </p:cNvPr>
          <p:cNvSpPr txBox="1">
            <a:spLocks/>
          </p:cNvSpPr>
          <p:nvPr/>
        </p:nvSpPr>
        <p:spPr>
          <a:xfrm>
            <a:off x="1527733" y="1484683"/>
            <a:ext cx="41330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words under God</a:t>
            </a:r>
          </a:p>
        </p:txBody>
      </p:sp>
      <p:sp>
        <p:nvSpPr>
          <p:cNvPr id="4" name="Title 1">
            <a:extLst>
              <a:ext uri="{FF2B5EF4-FFF2-40B4-BE49-F238E27FC236}">
                <a16:creationId xmlns:a16="http://schemas.microsoft.com/office/drawing/2014/main" id="{39CF1958-EA8F-4866-A0DD-7A925535615D}"/>
              </a:ext>
            </a:extLst>
          </p:cNvPr>
          <p:cNvSpPr txBox="1">
            <a:spLocks/>
          </p:cNvSpPr>
          <p:nvPr/>
        </p:nvSpPr>
        <p:spPr>
          <a:xfrm>
            <a:off x="468367" y="2166470"/>
            <a:ext cx="4523372" cy="7459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Pledge</a:t>
            </a:r>
            <a:r>
              <a:rPr kumimoji="0" lang="en-US" sz="3920" b="1" i="0" u="none" strike="noStrike" kern="1200" cap="none" spc="0" normalizeH="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of Allegiance</a:t>
            </a:r>
            <a:endPar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particularly thankful to you for your part in the movement to have the words under God added to our Pledge of Allegiance. These words will remind Americans that despite our great physical strength we must remain humble. They will help us keep constantly in our minds and hearts the spiritual and moral principles which alone give dignity to man.”</a:t>
            </a:r>
          </a:p>
        </p:txBody>
      </p:sp>
    </p:spTree>
    <p:extLst>
      <p:ext uri="{BB962C8B-B14F-4D97-AF65-F5344CB8AC3E}">
        <p14:creationId xmlns:p14="http://schemas.microsoft.com/office/powerpoint/2010/main" val="3178608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1A31C0-50D8-4114-B098-FD2FA65E6C93}"/>
              </a:ext>
            </a:extLst>
          </p:cNvPr>
          <p:cNvSpPr txBox="1">
            <a:spLocks/>
          </p:cNvSpPr>
          <p:nvPr/>
        </p:nvSpPr>
        <p:spPr>
          <a:xfrm>
            <a:off x="503629" y="3597745"/>
            <a:ext cx="2555633" cy="785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dedication</a:t>
            </a:r>
          </a:p>
        </p:txBody>
      </p:sp>
      <p:sp>
        <p:nvSpPr>
          <p:cNvPr id="4" name="Title 1">
            <a:extLst>
              <a:ext uri="{FF2B5EF4-FFF2-40B4-BE49-F238E27FC236}">
                <a16:creationId xmlns:a16="http://schemas.microsoft.com/office/drawing/2014/main" id="{29E69DC5-CE82-4BC2-82BA-D2F8E4DE8728}"/>
              </a:ext>
            </a:extLst>
          </p:cNvPr>
          <p:cNvSpPr txBox="1">
            <a:spLocks/>
          </p:cNvSpPr>
          <p:nvPr/>
        </p:nvSpPr>
        <p:spPr>
          <a:xfrm>
            <a:off x="889686" y="4158561"/>
            <a:ext cx="3422292" cy="760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the Almighty</a:t>
            </a:r>
          </a:p>
        </p:txBody>
      </p:sp>
      <p:sp>
        <p:nvSpPr>
          <p:cNvPr id="3074" name="Rectangle 2"/>
          <p:cNvSpPr>
            <a:spLocks noGrp="1" noChangeArrowheads="1"/>
          </p:cNvSpPr>
          <p:nvPr>
            <p:ph type="title"/>
          </p:nvPr>
        </p:nvSpPr>
        <p:spPr>
          <a:xfrm>
            <a:off x="249382" y="289719"/>
            <a:ext cx="8645236"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way we are reaffirming the transcendence of religious faith in America's heritage and future. From this day forward, the millions of our schoolchildren will daily proclaim in every city and town, every village and every rural schoolhouse, the dedication of our nation and our people      to the Almighty. In this way we shall constantly strengthen those spiritual weapons which forever will be our country's most powerful resource in peace and war.”</a:t>
            </a:r>
          </a:p>
        </p:txBody>
      </p:sp>
    </p:spTree>
    <p:extLst>
      <p:ext uri="{BB962C8B-B14F-4D97-AF65-F5344CB8AC3E}">
        <p14:creationId xmlns:p14="http://schemas.microsoft.com/office/powerpoint/2010/main" val="99332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059D98-265D-4D16-BE07-C9653BFB3D89}"/>
              </a:ext>
            </a:extLst>
          </p:cNvPr>
          <p:cNvSpPr txBox="1">
            <a:spLocks/>
          </p:cNvSpPr>
          <p:nvPr/>
        </p:nvSpPr>
        <p:spPr>
          <a:xfrm>
            <a:off x="4400664" y="4078058"/>
            <a:ext cx="40305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recognizing God as</a:t>
            </a:r>
          </a:p>
        </p:txBody>
      </p:sp>
      <p:sp>
        <p:nvSpPr>
          <p:cNvPr id="4" name="Title 1">
            <a:extLst>
              <a:ext uri="{FF2B5EF4-FFF2-40B4-BE49-F238E27FC236}">
                <a16:creationId xmlns:a16="http://schemas.microsoft.com/office/drawing/2014/main" id="{AB2F3853-0C41-4645-B8AC-6884C6B0D70E}"/>
              </a:ext>
            </a:extLst>
          </p:cNvPr>
          <p:cNvSpPr txBox="1">
            <a:spLocks/>
          </p:cNvSpPr>
          <p:nvPr/>
        </p:nvSpPr>
        <p:spPr>
          <a:xfrm>
            <a:off x="585790" y="4705120"/>
            <a:ext cx="2476499" cy="7669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author</a:t>
            </a:r>
          </a:p>
        </p:txBody>
      </p:sp>
      <p:sp>
        <p:nvSpPr>
          <p:cNvPr id="5" name="Title 1">
            <a:extLst>
              <a:ext uri="{FF2B5EF4-FFF2-40B4-BE49-F238E27FC236}">
                <a16:creationId xmlns:a16="http://schemas.microsoft.com/office/drawing/2014/main" id="{B24D7C43-3756-45E4-B818-923F58109112}"/>
              </a:ext>
            </a:extLst>
          </p:cNvPr>
          <p:cNvSpPr txBox="1">
            <a:spLocks/>
          </p:cNvSpPr>
          <p:nvPr/>
        </p:nvSpPr>
        <p:spPr>
          <a:xfrm>
            <a:off x="2657588" y="5175815"/>
            <a:ext cx="54656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purpose of Government is</a:t>
            </a:r>
          </a:p>
        </p:txBody>
      </p:sp>
      <p:sp>
        <p:nvSpPr>
          <p:cNvPr id="6" name="Title 1">
            <a:extLst>
              <a:ext uri="{FF2B5EF4-FFF2-40B4-BE49-F238E27FC236}">
                <a16:creationId xmlns:a16="http://schemas.microsoft.com/office/drawing/2014/main" id="{C1783201-A1F6-4B99-B47B-FAEE3A374FE5}"/>
              </a:ext>
            </a:extLst>
          </p:cNvPr>
          <p:cNvSpPr txBox="1">
            <a:spLocks/>
          </p:cNvSpPr>
          <p:nvPr/>
        </p:nvSpPr>
        <p:spPr>
          <a:xfrm>
            <a:off x="2017714" y="5816372"/>
            <a:ext cx="4783251" cy="74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to secure those</a:t>
            </a:r>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rights</a:t>
            </a:r>
            <a:endParaRPr kumimoji="0" lang="en-US" sz="36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ndParaRP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Founding Father expressed in words for all to read the ideal of Government based upon the dignity of the individual. That ideal previously had existed only in the hearts and minds of men. They produced the timeless documents upon which the Nation is rounded and has grown great. They, recognizing God as   the author of individual fights, declared that the purpose of Government is           to secure those rights.”</a:t>
            </a:r>
          </a:p>
        </p:txBody>
      </p:sp>
      <p:sp>
        <p:nvSpPr>
          <p:cNvPr id="7" name="Rectangle 6">
            <a:extLst>
              <a:ext uri="{FF2B5EF4-FFF2-40B4-BE49-F238E27FC236}">
                <a16:creationId xmlns:a16="http://schemas.microsoft.com/office/drawing/2014/main" id="{D4522C12-DFAA-44A7-B8B6-9982BB831C68}"/>
              </a:ext>
            </a:extLst>
          </p:cNvPr>
          <p:cNvSpPr>
            <a:spLocks noChangeArrowheads="1"/>
          </p:cNvSpPr>
          <p:nvPr/>
        </p:nvSpPr>
        <p:spPr bwMode="auto">
          <a:xfrm>
            <a:off x="3642519" y="1400968"/>
            <a:ext cx="1587500" cy="76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dignity</a:t>
            </a:r>
          </a:p>
        </p:txBody>
      </p:sp>
    </p:spTree>
    <p:extLst>
      <p:ext uri="{BB962C8B-B14F-4D97-AF65-F5344CB8AC3E}">
        <p14:creationId xmlns:p14="http://schemas.microsoft.com/office/powerpoint/2010/main" val="155065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400"/>
                                  </p:stCondLst>
                                  <p:childTnLst>
                                    <p:set>
                                      <p:cBhvr override="childStyle">
                                        <p:cTn id="31" dur="500" fill="hold"/>
                                        <p:tgtEl>
                                          <p:spTgt spid="6"/>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stCondLst>
                                            <p:cond delay="0"/>
                                          </p:stCondLst>
                                        </p:cTn>
                                        <p:tgtEl>
                                          <p:spTgt spid="7"/>
                                        </p:tgtEl>
                                      </p:cBhvr>
                                    </p:animEffect>
                                    <p:anim to="" calcmode="lin" valueType="num">
                                      <p:cBhvr>
                                        <p:cTn id="3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307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BF4E16-A24E-44D6-B1D7-56158B6ED985}"/>
              </a:ext>
            </a:extLst>
          </p:cNvPr>
          <p:cNvSpPr txBox="1">
            <a:spLocks/>
          </p:cNvSpPr>
          <p:nvPr/>
        </p:nvSpPr>
        <p:spPr>
          <a:xfrm>
            <a:off x="7097259" y="3078834"/>
            <a:ext cx="1496487"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Jesus</a:t>
            </a:r>
          </a:p>
        </p:txBody>
      </p:sp>
      <p:sp>
        <p:nvSpPr>
          <p:cNvPr id="3" name="Title 1">
            <a:extLst>
              <a:ext uri="{FF2B5EF4-FFF2-40B4-BE49-F238E27FC236}">
                <a16:creationId xmlns:a16="http://schemas.microsoft.com/office/drawing/2014/main" id="{C002BCD9-346C-4692-A732-12DE4DC4BE45}"/>
              </a:ext>
            </a:extLst>
          </p:cNvPr>
          <p:cNvSpPr txBox="1">
            <a:spLocks/>
          </p:cNvSpPr>
          <p:nvPr/>
        </p:nvSpPr>
        <p:spPr>
          <a:xfrm>
            <a:off x="1145381" y="3639343"/>
            <a:ext cx="6515100"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author and finisher of our faith</a:t>
            </a:r>
          </a:p>
        </p:txBody>
      </p:sp>
      <p:sp>
        <p:nvSpPr>
          <p:cNvPr id="3074" name="Rectangle 2"/>
          <p:cNvSpPr>
            <a:spLocks noGrp="1" noChangeArrowheads="1"/>
          </p:cNvSpPr>
          <p:nvPr>
            <p:ph type="title"/>
          </p:nvPr>
        </p:nvSpPr>
        <p:spPr>
          <a:xfrm>
            <a:off x="279400" y="289719"/>
            <a:ext cx="85852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 </a:t>
            </a:r>
            <a:r>
              <a:rPr lang="en-US" altLang="en-US" sz="36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Hebrews 12:1-2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134738DE-B57A-4B9D-AFB2-72147EBF1F98}"/>
              </a:ext>
            </a:extLst>
          </p:cNvPr>
          <p:cNvSpPr>
            <a:spLocks noChangeArrowheads="1"/>
          </p:cNvSpPr>
          <p:nvPr/>
        </p:nvSpPr>
        <p:spPr bwMode="auto">
          <a:xfrm>
            <a:off x="7077074" y="3067048"/>
            <a:ext cx="15240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7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462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6" fill="hold">
                            <p:stCondLst>
                              <p:cond delay="7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par>
                          <p:cTn id="25" fill="hold">
                            <p:stCondLst>
                              <p:cond delay="12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18" presetClass="emph" presetSubtype="0" fill="hold" grpId="1" nodeType="withEffect">
                                  <p:stCondLst>
                                    <p:cond delay="0"/>
                                  </p:stCondLst>
                                  <p:childTnLst>
                                    <p:set>
                                      <p:cBhvr override="childStyle">
                                        <p:cTn id="30"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074" grpId="0"/>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58091" y="1525267"/>
            <a:ext cx="7827818" cy="3466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step we take towards making the State our Caretaker of our lives, by that much we move toward making the     State our Master.”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5342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29145" y="1973600"/>
            <a:ext cx="6885709" cy="24962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our founding fathers were alive today, they'd roll over in their graves.”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22255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12272" y="2884121"/>
            <a:ext cx="6719455" cy="17481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“America is best described by one word, freedom.”</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0538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49591"/>
            <a:ext cx="8229600" cy="41588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“Speeches are for the younger men who are going places. And I'm not going anyplace except six feet under the floor of that little chapel adjoining the museum   and library at Abilene.”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91915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41C52F-0239-4926-B5C2-9BF6919C92E9}"/>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de-DE"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34. Dwight D. Eisenhower </a:t>
            </a:r>
            <a:r>
              <a:rPr lang="de-DE" altLang="en-US" sz="40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(1953-1961)</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855BF38-F51E-4DA8-B865-7342F6A41F8F}"/>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3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9168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75306"/>
            <a:ext cx="8229600" cy="23805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“There’s no tragedy in life like the death of a child. Things never get back to the way they were.”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6386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95631-2D5D-4DE7-91F6-4DE2D2CC2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9144000" cy="6446520"/>
          </a:xfrm>
          <a:prstGeom prst="rect">
            <a:avLst/>
          </a:prstGeom>
        </p:spPr>
      </p:pic>
    </p:spTree>
    <p:extLst>
      <p:ext uri="{BB962C8B-B14F-4D97-AF65-F5344CB8AC3E}">
        <p14:creationId xmlns:p14="http://schemas.microsoft.com/office/powerpoint/2010/main" val="3706168210"/>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4A81B-0E40-4B25-9A6F-A83352223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03657" cy="7442926"/>
          </a:xfrm>
          <a:prstGeom prst="rect">
            <a:avLst/>
          </a:prstGeom>
        </p:spPr>
      </p:pic>
    </p:spTree>
    <p:extLst>
      <p:ext uri="{BB962C8B-B14F-4D97-AF65-F5344CB8AC3E}">
        <p14:creationId xmlns:p14="http://schemas.microsoft.com/office/powerpoint/2010/main" val="69158641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6434F-B693-495C-B170-05CFD71F2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8B878746-0C7C-4BBE-9B6C-21873B3CF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145" y="3257550"/>
            <a:ext cx="5238750" cy="3600450"/>
          </a:xfrm>
          <a:prstGeom prst="rect">
            <a:avLst/>
          </a:prstGeom>
        </p:spPr>
      </p:pic>
    </p:spTree>
    <p:extLst>
      <p:ext uri="{BB962C8B-B14F-4D97-AF65-F5344CB8AC3E}">
        <p14:creationId xmlns:p14="http://schemas.microsoft.com/office/powerpoint/2010/main" val="2252513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027DCD-222E-4D72-BBF0-B26E1E3CA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8A4096D1-685C-464B-B1A5-A17A62F69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4526" y="2510224"/>
            <a:ext cx="3609474" cy="4347776"/>
          </a:xfrm>
          <a:prstGeom prst="rect">
            <a:avLst/>
          </a:prstGeom>
        </p:spPr>
      </p:pic>
      <p:sp>
        <p:nvSpPr>
          <p:cNvPr id="7" name="TextBox 6">
            <a:extLst>
              <a:ext uri="{FF2B5EF4-FFF2-40B4-BE49-F238E27FC236}">
                <a16:creationId xmlns:a16="http://schemas.microsoft.com/office/drawing/2014/main" id="{753215D2-3E45-4564-B70D-845B9591F28A}"/>
              </a:ext>
            </a:extLst>
          </p:cNvPr>
          <p:cNvSpPr txBox="1"/>
          <p:nvPr/>
        </p:nvSpPr>
        <p:spPr>
          <a:xfrm>
            <a:off x="5835317" y="5739064"/>
            <a:ext cx="2839452" cy="830997"/>
          </a:xfrm>
          <a:prstGeom prst="rect">
            <a:avLst/>
          </a:prstGeom>
          <a:noFill/>
        </p:spPr>
        <p:txBody>
          <a:bodyPr wrap="square" rtlCol="0">
            <a:spAutoFit/>
          </a:bodyPr>
          <a:lstStyle/>
          <a:p>
            <a:pPr algn="ctr"/>
            <a:r>
              <a:rPr lang="en-US" sz="2400" b="1" dirty="0">
                <a:solidFill>
                  <a:schemeClr val="bg1"/>
                </a:solidFill>
                <a:effectLst>
                  <a:glow rad="127000">
                    <a:schemeClr val="tx1"/>
                  </a:glow>
                </a:effectLst>
              </a:rPr>
              <a:t>John Eisenhower</a:t>
            </a:r>
          </a:p>
          <a:p>
            <a:pPr algn="ctr"/>
            <a:r>
              <a:rPr lang="en-US" sz="2400" b="1" dirty="0">
                <a:solidFill>
                  <a:schemeClr val="bg1"/>
                </a:solidFill>
                <a:effectLst>
                  <a:glow rad="127000">
                    <a:schemeClr val="tx1"/>
                  </a:glow>
                </a:effectLst>
              </a:rPr>
              <a:t>1922-2013</a:t>
            </a:r>
          </a:p>
        </p:txBody>
      </p:sp>
      <p:pic>
        <p:nvPicPr>
          <p:cNvPr id="3" name="Picture 2">
            <a:extLst>
              <a:ext uri="{FF2B5EF4-FFF2-40B4-BE49-F238E27FC236}">
                <a16:creationId xmlns:a16="http://schemas.microsoft.com/office/drawing/2014/main" id="{69634499-78F7-4822-A468-BD3C4F7BD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016" y="0"/>
            <a:ext cx="6128774" cy="6858000"/>
          </a:xfrm>
          <a:prstGeom prst="rect">
            <a:avLst/>
          </a:prstGeom>
        </p:spPr>
      </p:pic>
      <p:pic>
        <p:nvPicPr>
          <p:cNvPr id="5" name="Picture 4">
            <a:extLst>
              <a:ext uri="{FF2B5EF4-FFF2-40B4-BE49-F238E27FC236}">
                <a16:creationId xmlns:a16="http://schemas.microsoft.com/office/drawing/2014/main" id="{A2851C4F-EEDA-4818-8E82-0854D9279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15184"/>
            <a:ext cx="4242816" cy="4242816"/>
          </a:xfrm>
          <a:prstGeom prst="rect">
            <a:avLst/>
          </a:prstGeom>
        </p:spPr>
      </p:pic>
    </p:spTree>
    <p:extLst>
      <p:ext uri="{BB962C8B-B14F-4D97-AF65-F5344CB8AC3E}">
        <p14:creationId xmlns:p14="http://schemas.microsoft.com/office/powerpoint/2010/main" val="324325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1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2C2C4-AD86-4330-A384-159BE51E0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3" y="0"/>
            <a:ext cx="10645849" cy="6858000"/>
          </a:xfrm>
          <a:prstGeom prst="rect">
            <a:avLst/>
          </a:prstGeom>
        </p:spPr>
      </p:pic>
    </p:spTree>
    <p:extLst>
      <p:ext uri="{BB962C8B-B14F-4D97-AF65-F5344CB8AC3E}">
        <p14:creationId xmlns:p14="http://schemas.microsoft.com/office/powerpoint/2010/main" val="40275672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64AA7-4B6A-484A-BD01-A851A76D7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0159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4B5C8-A0A6-4695-8833-8BFD1DE4F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890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42328-2B90-4B02-AAB9-EE16DA36A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E948CF20-FE37-4007-AB9E-F9AAFC63F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797" y="-12192"/>
            <a:ext cx="5600082" cy="7144512"/>
          </a:xfrm>
          <a:prstGeom prst="rect">
            <a:avLst/>
          </a:prstGeom>
        </p:spPr>
      </p:pic>
    </p:spTree>
    <p:extLst>
      <p:ext uri="{BB962C8B-B14F-4D97-AF65-F5344CB8AC3E}">
        <p14:creationId xmlns:p14="http://schemas.microsoft.com/office/powerpoint/2010/main" val="368263894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01FD5-4602-40D4-B140-6AF0DEB2D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9144000" cy="6446520"/>
          </a:xfrm>
          <a:prstGeom prst="rect">
            <a:avLst/>
          </a:prstGeom>
        </p:spPr>
      </p:pic>
      <p:pic>
        <p:nvPicPr>
          <p:cNvPr id="5" name="Picture 4">
            <a:extLst>
              <a:ext uri="{FF2B5EF4-FFF2-40B4-BE49-F238E27FC236}">
                <a16:creationId xmlns:a16="http://schemas.microsoft.com/office/drawing/2014/main" id="{D3EDA79D-A3B1-43E6-B135-2832644C2DB9}"/>
              </a:ext>
            </a:extLst>
          </p:cNvPr>
          <p:cNvPicPr>
            <a:picLocks noChangeAspect="1"/>
          </p:cNvPicPr>
          <p:nvPr/>
        </p:nvPicPr>
        <p:blipFill rotWithShape="1">
          <a:blip r:embed="rId3">
            <a:extLst>
              <a:ext uri="{28A0092B-C50C-407E-A947-70E740481C1C}">
                <a14:useLocalDpi xmlns:a14="http://schemas.microsoft.com/office/drawing/2010/main" val="0"/>
              </a:ext>
            </a:extLst>
          </a:blip>
          <a:srcRect t="6575" r="4796"/>
          <a:stretch/>
        </p:blipFill>
        <p:spPr>
          <a:xfrm>
            <a:off x="163773" y="-95534"/>
            <a:ext cx="8857397" cy="6953534"/>
          </a:xfrm>
          <a:prstGeom prst="rect">
            <a:avLst/>
          </a:prstGeom>
        </p:spPr>
      </p:pic>
      <p:pic>
        <p:nvPicPr>
          <p:cNvPr id="6" name="Picture 5">
            <a:extLst>
              <a:ext uri="{FF2B5EF4-FFF2-40B4-BE49-F238E27FC236}">
                <a16:creationId xmlns:a16="http://schemas.microsoft.com/office/drawing/2014/main" id="{9E609242-61F2-4F28-9D29-2268E0143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0C4ED365-6153-4908-B5DD-71B7FF56B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145" y="3257550"/>
            <a:ext cx="5238750" cy="3600450"/>
          </a:xfrm>
          <a:prstGeom prst="rect">
            <a:avLst/>
          </a:prstGeom>
        </p:spPr>
      </p:pic>
      <p:pic>
        <p:nvPicPr>
          <p:cNvPr id="8" name="Picture 7">
            <a:extLst>
              <a:ext uri="{FF2B5EF4-FFF2-40B4-BE49-F238E27FC236}">
                <a16:creationId xmlns:a16="http://schemas.microsoft.com/office/drawing/2014/main" id="{8804A7D2-E2E4-4B50-8859-75E5DF9AF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FCF06BE4-4E41-4DC0-87B6-EBF01B685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4526" y="2510224"/>
            <a:ext cx="3609474" cy="4347776"/>
          </a:xfrm>
          <a:prstGeom prst="rect">
            <a:avLst/>
          </a:prstGeom>
        </p:spPr>
      </p:pic>
      <p:sp>
        <p:nvSpPr>
          <p:cNvPr id="10" name="TextBox 9">
            <a:extLst>
              <a:ext uri="{FF2B5EF4-FFF2-40B4-BE49-F238E27FC236}">
                <a16:creationId xmlns:a16="http://schemas.microsoft.com/office/drawing/2014/main" id="{B8A07392-93F0-46E7-9B67-AF5863D5F403}"/>
              </a:ext>
            </a:extLst>
          </p:cNvPr>
          <p:cNvSpPr txBox="1"/>
          <p:nvPr/>
        </p:nvSpPr>
        <p:spPr>
          <a:xfrm>
            <a:off x="5835317" y="5739064"/>
            <a:ext cx="2839452" cy="830997"/>
          </a:xfrm>
          <a:prstGeom prst="rect">
            <a:avLst/>
          </a:prstGeom>
          <a:noFill/>
        </p:spPr>
        <p:txBody>
          <a:bodyPr wrap="square" rtlCol="0">
            <a:spAutoFit/>
          </a:bodyPr>
          <a:lstStyle/>
          <a:p>
            <a:pPr algn="ctr"/>
            <a:r>
              <a:rPr lang="en-US" sz="2400" b="1" dirty="0">
                <a:solidFill>
                  <a:schemeClr val="bg1"/>
                </a:solidFill>
                <a:effectLst>
                  <a:glow rad="127000">
                    <a:schemeClr val="tx1"/>
                  </a:glow>
                </a:effectLst>
              </a:rPr>
              <a:t>John Eisenhower</a:t>
            </a:r>
          </a:p>
          <a:p>
            <a:pPr algn="ctr"/>
            <a:r>
              <a:rPr lang="en-US" sz="2400" b="1" dirty="0">
                <a:solidFill>
                  <a:schemeClr val="bg1"/>
                </a:solidFill>
                <a:effectLst>
                  <a:glow rad="127000">
                    <a:schemeClr val="tx1"/>
                  </a:glow>
                </a:effectLst>
              </a:rPr>
              <a:t>1922-2013</a:t>
            </a:r>
          </a:p>
        </p:txBody>
      </p:sp>
      <p:pic>
        <p:nvPicPr>
          <p:cNvPr id="11" name="Picture 10">
            <a:extLst>
              <a:ext uri="{FF2B5EF4-FFF2-40B4-BE49-F238E27FC236}">
                <a16:creationId xmlns:a16="http://schemas.microsoft.com/office/drawing/2014/main" id="{8B61D70A-8610-4E47-A35D-1ADC8E5700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4016" y="0"/>
            <a:ext cx="6128774" cy="6858000"/>
          </a:xfrm>
          <a:prstGeom prst="rect">
            <a:avLst/>
          </a:prstGeom>
        </p:spPr>
      </p:pic>
      <p:pic>
        <p:nvPicPr>
          <p:cNvPr id="12" name="Picture 11">
            <a:extLst>
              <a:ext uri="{FF2B5EF4-FFF2-40B4-BE49-F238E27FC236}">
                <a16:creationId xmlns:a16="http://schemas.microsoft.com/office/drawing/2014/main" id="{90DFFDB0-6690-44F7-BE2A-60C18947C3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615184"/>
            <a:ext cx="4242816" cy="4242816"/>
          </a:xfrm>
          <a:prstGeom prst="rect">
            <a:avLst/>
          </a:prstGeom>
        </p:spPr>
      </p:pic>
      <p:pic>
        <p:nvPicPr>
          <p:cNvPr id="13" name="Picture 12">
            <a:extLst>
              <a:ext uri="{FF2B5EF4-FFF2-40B4-BE49-F238E27FC236}">
                <a16:creationId xmlns:a16="http://schemas.microsoft.com/office/drawing/2014/main" id="{4314B3E2-79FB-4A8A-977E-F0E4A6525A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089" y="0"/>
            <a:ext cx="10645849" cy="6858000"/>
          </a:xfrm>
          <a:prstGeom prst="rect">
            <a:avLst/>
          </a:prstGeom>
        </p:spPr>
      </p:pic>
      <p:pic>
        <p:nvPicPr>
          <p:cNvPr id="14" name="Picture 13">
            <a:extLst>
              <a:ext uri="{FF2B5EF4-FFF2-40B4-BE49-F238E27FC236}">
                <a16:creationId xmlns:a16="http://schemas.microsoft.com/office/drawing/2014/main" id="{1C11D652-29C5-4D8C-9E3D-47024651BE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6AED8C3F-4D43-4C39-9C45-3A8805764F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39CD40C7-2C4A-48B9-BE1A-2A0F03BB64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F6D47DA5-1D53-40B3-92BD-B8DEA14210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9797" y="-12192"/>
            <a:ext cx="5600082" cy="7144512"/>
          </a:xfrm>
          <a:prstGeom prst="rect">
            <a:avLst/>
          </a:prstGeom>
        </p:spPr>
      </p:pic>
      <p:pic>
        <p:nvPicPr>
          <p:cNvPr id="18" name="Picture 17">
            <a:extLst>
              <a:ext uri="{FF2B5EF4-FFF2-40B4-BE49-F238E27FC236}">
                <a16:creationId xmlns:a16="http://schemas.microsoft.com/office/drawing/2014/main" id="{AF6F0BEF-65A9-471E-977D-8CE7AAB283FF}"/>
              </a:ext>
            </a:extLst>
          </p:cNvPr>
          <p:cNvPicPr>
            <a:picLocks noChangeAspect="1"/>
          </p:cNvPicPr>
          <p:nvPr/>
        </p:nvPicPr>
        <p:blipFill rotWithShape="1">
          <a:blip r:embed="rId15">
            <a:extLst>
              <a:ext uri="{28A0092B-C50C-407E-A947-70E740481C1C}">
                <a14:useLocalDpi xmlns:a14="http://schemas.microsoft.com/office/drawing/2010/main" val="0"/>
              </a:ext>
            </a:extLst>
          </a:blip>
          <a:srcRect l="9028" r="7385" b="5937"/>
          <a:stretch/>
        </p:blipFill>
        <p:spPr>
          <a:xfrm>
            <a:off x="1" y="3323"/>
            <a:ext cx="9144000" cy="6858000"/>
          </a:xfrm>
          <a:prstGeom prst="rect">
            <a:avLst/>
          </a:prstGeom>
        </p:spPr>
      </p:pic>
      <p:pic>
        <p:nvPicPr>
          <p:cNvPr id="19" name="Picture 18">
            <a:extLst>
              <a:ext uri="{FF2B5EF4-FFF2-40B4-BE49-F238E27FC236}">
                <a16:creationId xmlns:a16="http://schemas.microsoft.com/office/drawing/2014/main" id="{30A97B7A-F3D1-4997-95F2-328DB04E6D0D}"/>
              </a:ext>
            </a:extLst>
          </p:cNvPr>
          <p:cNvPicPr>
            <a:picLocks noChangeAspect="1"/>
          </p:cNvPicPr>
          <p:nvPr/>
        </p:nvPicPr>
        <p:blipFill rotWithShape="1">
          <a:blip r:embed="rId16">
            <a:extLst>
              <a:ext uri="{28A0092B-C50C-407E-A947-70E740481C1C}">
                <a14:useLocalDpi xmlns:a14="http://schemas.microsoft.com/office/drawing/2010/main" val="0"/>
              </a:ext>
            </a:extLst>
          </a:blip>
          <a:srcRect l="8144" t="10682" r="7760" b="10258"/>
          <a:stretch/>
        </p:blipFill>
        <p:spPr>
          <a:xfrm>
            <a:off x="1999489" y="1600475"/>
            <a:ext cx="5340096" cy="3413760"/>
          </a:xfrm>
          <a:prstGeom prst="rect">
            <a:avLst/>
          </a:prstGeom>
        </p:spPr>
      </p:pic>
      <p:pic>
        <p:nvPicPr>
          <p:cNvPr id="20" name="Picture 19">
            <a:extLst>
              <a:ext uri="{FF2B5EF4-FFF2-40B4-BE49-F238E27FC236}">
                <a16:creationId xmlns:a16="http://schemas.microsoft.com/office/drawing/2014/main" id="{39548934-E6D9-4D54-823D-90A404FC56A1}"/>
              </a:ext>
            </a:extLst>
          </p:cNvPr>
          <p:cNvPicPr>
            <a:picLocks noChangeAspect="1"/>
          </p:cNvPicPr>
          <p:nvPr/>
        </p:nvPicPr>
        <p:blipFill rotWithShape="1">
          <a:blip r:embed="rId17">
            <a:extLst>
              <a:ext uri="{28A0092B-C50C-407E-A947-70E740481C1C}">
                <a14:useLocalDpi xmlns:a14="http://schemas.microsoft.com/office/drawing/2010/main" val="0"/>
              </a:ext>
            </a:extLst>
          </a:blip>
          <a:srcRect l="9003" t="11708" r="7367" b="14133"/>
          <a:stretch/>
        </p:blipFill>
        <p:spPr>
          <a:xfrm>
            <a:off x="2061751" y="1612286"/>
            <a:ext cx="5265642" cy="3389757"/>
          </a:xfrm>
          <a:prstGeom prst="rect">
            <a:avLst/>
          </a:prstGeom>
        </p:spPr>
      </p:pic>
      <p:pic>
        <p:nvPicPr>
          <p:cNvPr id="21" name="Picture 20">
            <a:extLst>
              <a:ext uri="{FF2B5EF4-FFF2-40B4-BE49-F238E27FC236}">
                <a16:creationId xmlns:a16="http://schemas.microsoft.com/office/drawing/2014/main" id="{A36918F3-AC4E-4495-9120-96C1C5BEB37A}"/>
              </a:ext>
            </a:extLst>
          </p:cNvPr>
          <p:cNvPicPr>
            <a:picLocks noChangeAspect="1"/>
          </p:cNvPicPr>
          <p:nvPr/>
        </p:nvPicPr>
        <p:blipFill rotWithShape="1">
          <a:blip r:embed="rId18">
            <a:extLst>
              <a:ext uri="{28A0092B-C50C-407E-A947-70E740481C1C}">
                <a14:useLocalDpi xmlns:a14="http://schemas.microsoft.com/office/drawing/2010/main" val="0"/>
              </a:ext>
            </a:extLst>
          </a:blip>
          <a:srcRect l="9651" t="12453" r="5219" b="10731"/>
          <a:stretch/>
        </p:blipFill>
        <p:spPr>
          <a:xfrm>
            <a:off x="2060449" y="1588283"/>
            <a:ext cx="5273279" cy="3425952"/>
          </a:xfrm>
          <a:prstGeom prst="rect">
            <a:avLst/>
          </a:prstGeom>
        </p:spPr>
      </p:pic>
      <p:pic>
        <p:nvPicPr>
          <p:cNvPr id="22" name="Picture 21">
            <a:extLst>
              <a:ext uri="{FF2B5EF4-FFF2-40B4-BE49-F238E27FC236}">
                <a16:creationId xmlns:a16="http://schemas.microsoft.com/office/drawing/2014/main" id="{7EB0FEEB-E22C-4796-85B4-14A6A0F4A1E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670478" y="3323"/>
            <a:ext cx="4529723" cy="6858000"/>
          </a:xfrm>
          <a:prstGeom prst="rect">
            <a:avLst/>
          </a:prstGeom>
        </p:spPr>
      </p:pic>
      <p:pic>
        <p:nvPicPr>
          <p:cNvPr id="23" name="Picture 22">
            <a:extLst>
              <a:ext uri="{FF2B5EF4-FFF2-40B4-BE49-F238E27FC236}">
                <a16:creationId xmlns:a16="http://schemas.microsoft.com/office/drawing/2014/main" id="{CA344D97-C951-4FEE-82CA-987B7592503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2944" y="3323"/>
            <a:ext cx="6115050" cy="6858000"/>
          </a:xfrm>
          <a:prstGeom prst="rect">
            <a:avLst/>
          </a:prstGeom>
        </p:spPr>
      </p:pic>
      <p:pic>
        <p:nvPicPr>
          <p:cNvPr id="24" name="Picture 23">
            <a:extLst>
              <a:ext uri="{FF2B5EF4-FFF2-40B4-BE49-F238E27FC236}">
                <a16:creationId xmlns:a16="http://schemas.microsoft.com/office/drawing/2014/main" id="{55FB7B07-C94F-46E6-8DB7-9D1C3EE3763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3323"/>
            <a:ext cx="9182259" cy="6858000"/>
          </a:xfrm>
          <a:prstGeom prst="rect">
            <a:avLst/>
          </a:prstGeom>
        </p:spPr>
      </p:pic>
      <p:pic>
        <p:nvPicPr>
          <p:cNvPr id="25" name="Picture 24">
            <a:extLst>
              <a:ext uri="{FF2B5EF4-FFF2-40B4-BE49-F238E27FC236}">
                <a16:creationId xmlns:a16="http://schemas.microsoft.com/office/drawing/2014/main" id="{F8E65965-D19F-4CFA-B72C-CA33AB5B29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31207"/>
            <a:ext cx="9144000" cy="6897077"/>
          </a:xfrm>
          <a:prstGeom prst="rect">
            <a:avLst/>
          </a:prstGeom>
        </p:spPr>
      </p:pic>
      <p:pic>
        <p:nvPicPr>
          <p:cNvPr id="26" name="Picture 25">
            <a:extLst>
              <a:ext uri="{FF2B5EF4-FFF2-40B4-BE49-F238E27FC236}">
                <a16:creationId xmlns:a16="http://schemas.microsoft.com/office/drawing/2014/main" id="{36E9CF24-B2CA-4953-8E44-114979D212D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85212" y="-7475"/>
            <a:ext cx="5213509" cy="6868798"/>
          </a:xfrm>
          <a:prstGeom prst="rect">
            <a:avLst/>
          </a:prstGeom>
        </p:spPr>
      </p:pic>
    </p:spTree>
    <p:extLst>
      <p:ext uri="{BB962C8B-B14F-4D97-AF65-F5344CB8AC3E}">
        <p14:creationId xmlns:p14="http://schemas.microsoft.com/office/powerpoint/2010/main" val="3747420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childTnLst>
                                </p:cTn>
                              </p:par>
                              <p:par>
                                <p:cTn id="9" presetID="42" presetClass="path" presetSubtype="0" accel="50000" decel="50000" fill="hold" nodeType="withEffect">
                                  <p:stCondLst>
                                    <p:cond delay="0"/>
                                  </p:stCondLst>
                                  <p:childTnLst>
                                    <p:animMotion origin="layout" path="M -2.77778E-7 4.07407E-6 L -0.18125 0.3787 " pathEditMode="relative" rAng="0" ptsTypes="AA">
                                      <p:cBhvr>
                                        <p:cTn id="10" dur="1000" spd="-100000" fill="hold"/>
                                        <p:tgtEl>
                                          <p:spTgt spid="19"/>
                                        </p:tgtEl>
                                        <p:attrNameLst>
                                          <p:attrName>ppt_x</p:attrName>
                                          <p:attrName>ppt_y</p:attrName>
                                        </p:attrNameLst>
                                      </p:cBhvr>
                                      <p:rCtr x="-9063" y="18935"/>
                                    </p:animMotion>
                                  </p:childTnLst>
                                </p:cTn>
                              </p:par>
                            </p:childTnLst>
                          </p:cTn>
                        </p:par>
                      </p:childTnLst>
                    </p:cTn>
                  </p:par>
                  <p:par>
                    <p:cTn id="11" fill="hold">
                      <p:stCondLst>
                        <p:cond delay="indefinite"/>
                      </p:stCondLst>
                      <p:childTnLst>
                        <p:par>
                          <p:cTn id="12" fill="hold">
                            <p:stCondLst>
                              <p:cond delay="0"/>
                            </p:stCondLst>
                            <p:childTnLst>
                              <p:par>
                                <p:cTn id="13" presetID="23" presetClass="exit" presetSubtype="32" fill="hold" nodeType="clickEffect">
                                  <p:stCondLst>
                                    <p:cond delay="0"/>
                                  </p:stCondLst>
                                  <p:childTnLst>
                                    <p:anim calcmode="lin" valueType="num">
                                      <p:cBhvr>
                                        <p:cTn id="14" dur="1000"/>
                                        <p:tgtEl>
                                          <p:spTgt spid="19"/>
                                        </p:tgtEl>
                                        <p:attrNameLst>
                                          <p:attrName>ppt_w</p:attrName>
                                        </p:attrNameLst>
                                      </p:cBhvr>
                                      <p:tavLst>
                                        <p:tav tm="0">
                                          <p:val>
                                            <p:strVal val="ppt_w"/>
                                          </p:val>
                                        </p:tav>
                                        <p:tav tm="100000">
                                          <p:val>
                                            <p:fltVal val="0"/>
                                          </p:val>
                                        </p:tav>
                                      </p:tavLst>
                                    </p:anim>
                                    <p:anim calcmode="lin" valueType="num">
                                      <p:cBhvr>
                                        <p:cTn id="15" dur="1000"/>
                                        <p:tgtEl>
                                          <p:spTgt spid="19"/>
                                        </p:tgtEl>
                                        <p:attrNameLst>
                                          <p:attrName>ppt_h</p:attrName>
                                        </p:attrNameLst>
                                      </p:cBhvr>
                                      <p:tavLst>
                                        <p:tav tm="0">
                                          <p:val>
                                            <p:strVal val="ppt_h"/>
                                          </p:val>
                                        </p:tav>
                                        <p:tav tm="100000">
                                          <p:val>
                                            <p:fltVal val="0"/>
                                          </p:val>
                                        </p:tav>
                                      </p:tavLst>
                                    </p:anim>
                                    <p:set>
                                      <p:cBhvr>
                                        <p:cTn id="16" dur="1" fill="hold">
                                          <p:stCondLst>
                                            <p:cond delay="999"/>
                                          </p:stCondLst>
                                        </p:cTn>
                                        <p:tgtEl>
                                          <p:spTgt spid="1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2.77778E-7 4.07407E-6 L -0.18385 0.3912 " pathEditMode="relative" rAng="0" ptsTypes="AA">
                                      <p:cBhvr>
                                        <p:cTn id="18" dur="1000" fill="hold"/>
                                        <p:tgtEl>
                                          <p:spTgt spid="19"/>
                                        </p:tgtEl>
                                        <p:attrNameLst>
                                          <p:attrName>ppt_x</p:attrName>
                                          <p:attrName>ppt_y</p:attrName>
                                        </p:attrNameLst>
                                      </p:cBhvr>
                                      <p:rCtr x="-9201" y="19560"/>
                                    </p:animMotion>
                                  </p:childTnLst>
                                </p:cTn>
                              </p:par>
                            </p:childTnLst>
                          </p:cTn>
                        </p:par>
                        <p:par>
                          <p:cTn id="19" fill="hold">
                            <p:stCondLst>
                              <p:cond delay="1000"/>
                            </p:stCondLst>
                            <p:childTnLst>
                              <p:par>
                                <p:cTn id="20" presetID="2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childTnLst>
                                </p:cTn>
                              </p:par>
                              <p:par>
                                <p:cTn id="24" presetID="42" presetClass="path" presetSubtype="0" accel="50000" decel="50000" fill="hold" nodeType="withEffect">
                                  <p:stCondLst>
                                    <p:cond delay="0"/>
                                  </p:stCondLst>
                                  <p:childTnLst>
                                    <p:animMotion origin="layout" path="M 1.94444E-6 4.07407E-6 L 0.23455 0.36088 " pathEditMode="relative" rAng="0" ptsTypes="AA">
                                      <p:cBhvr>
                                        <p:cTn id="25" dur="1000" spd="-100000" fill="hold"/>
                                        <p:tgtEl>
                                          <p:spTgt spid="20"/>
                                        </p:tgtEl>
                                        <p:attrNameLst>
                                          <p:attrName>ppt_x</p:attrName>
                                          <p:attrName>ppt_y</p:attrName>
                                        </p:attrNameLst>
                                      </p:cBhvr>
                                      <p:rCtr x="11719" y="18032"/>
                                    </p:animMotion>
                                  </p:childTnLst>
                                </p:cTn>
                              </p:par>
                            </p:childTnLst>
                          </p:cTn>
                        </p:par>
                      </p:childTnLst>
                    </p:cTn>
                  </p:par>
                  <p:par>
                    <p:cTn id="26" fill="hold">
                      <p:stCondLst>
                        <p:cond delay="indefinite"/>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1000"/>
                                        <p:tgtEl>
                                          <p:spTgt spid="20"/>
                                        </p:tgtEl>
                                        <p:attrNameLst>
                                          <p:attrName>ppt_w</p:attrName>
                                        </p:attrNameLst>
                                      </p:cBhvr>
                                      <p:tavLst>
                                        <p:tav tm="0">
                                          <p:val>
                                            <p:strVal val="ppt_w"/>
                                          </p:val>
                                        </p:tav>
                                        <p:tav tm="100000">
                                          <p:val>
                                            <p:fltVal val="0"/>
                                          </p:val>
                                        </p:tav>
                                      </p:tavLst>
                                    </p:anim>
                                    <p:anim calcmode="lin" valueType="num">
                                      <p:cBhvr>
                                        <p:cTn id="30" dur="1000"/>
                                        <p:tgtEl>
                                          <p:spTgt spid="20"/>
                                        </p:tgtEl>
                                        <p:attrNameLst>
                                          <p:attrName>ppt_h</p:attrName>
                                        </p:attrNameLst>
                                      </p:cBhvr>
                                      <p:tavLst>
                                        <p:tav tm="0">
                                          <p:val>
                                            <p:strVal val="ppt_h"/>
                                          </p:val>
                                        </p:tav>
                                        <p:tav tm="100000">
                                          <p:val>
                                            <p:fltVal val="0"/>
                                          </p:val>
                                        </p:tav>
                                      </p:tavLst>
                                    </p:anim>
                                    <p:set>
                                      <p:cBhvr>
                                        <p:cTn id="31" dur="1" fill="hold">
                                          <p:stCondLst>
                                            <p:cond delay="999"/>
                                          </p:stCondLst>
                                        </p:cTn>
                                        <p:tgtEl>
                                          <p:spTgt spid="20"/>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1.94444E-6 4.07407E-6 L 0.23732 0.36088 " pathEditMode="relative" rAng="0" ptsTypes="AA">
                                      <p:cBhvr>
                                        <p:cTn id="33" dur="1000" fill="hold"/>
                                        <p:tgtEl>
                                          <p:spTgt spid="20"/>
                                        </p:tgtEl>
                                        <p:attrNameLst>
                                          <p:attrName>ppt_x</p:attrName>
                                          <p:attrName>ppt_y</p:attrName>
                                        </p:attrNameLst>
                                      </p:cBhvr>
                                      <p:rCtr x="11858" y="18032"/>
                                    </p:animMotion>
                                  </p:child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childTnLst>
                                </p:cTn>
                              </p:par>
                              <p:par>
                                <p:cTn id="39" presetID="42" presetClass="path" presetSubtype="0" accel="50000" decel="50000" fill="hold" nodeType="withEffect">
                                  <p:stCondLst>
                                    <p:cond delay="0"/>
                                  </p:stCondLst>
                                  <p:childTnLst>
                                    <p:animMotion origin="layout" path="M 4.72222E-6 0 L 0.02899 0.37778 " pathEditMode="relative" rAng="0" ptsTypes="AA">
                                      <p:cBhvr>
                                        <p:cTn id="40" dur="1000" spd="-100000" fill="hold"/>
                                        <p:tgtEl>
                                          <p:spTgt spid="21"/>
                                        </p:tgtEl>
                                        <p:attrNameLst>
                                          <p:attrName>ppt_x</p:attrName>
                                          <p:attrName>ppt_y</p:attrName>
                                        </p:attrNameLst>
                                      </p:cBhvr>
                                      <p:rCtr x="1441" y="18889"/>
                                    </p:animMotion>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1000" fill="hold"/>
                                        <p:tgtEl>
                                          <p:spTgt spid="21"/>
                                        </p:tgtEl>
                                      </p:cBhvr>
                                      <p:by x="50000" y="50000"/>
                                    </p:animScale>
                                  </p:childTnLst>
                                </p:cTn>
                              </p:par>
                              <p:par>
                                <p:cTn id="45" presetID="42" presetClass="path" presetSubtype="0" accel="50000" decel="50000" fill="hold" nodeType="withEffect">
                                  <p:stCondLst>
                                    <p:cond delay="0"/>
                                  </p:stCondLst>
                                  <p:childTnLst>
                                    <p:animMotion origin="layout" path="M 4.72222E-6 0 L 0.01701 0.29977 " pathEditMode="relative" rAng="0" ptsTypes="AA">
                                      <p:cBhvr>
                                        <p:cTn id="46" dur="1000" fill="hold"/>
                                        <p:tgtEl>
                                          <p:spTgt spid="21"/>
                                        </p:tgtEl>
                                        <p:attrNameLst>
                                          <p:attrName>ppt_x</p:attrName>
                                          <p:attrName>ppt_y</p:attrName>
                                        </p:attrNameLst>
                                      </p:cBhvr>
                                      <p:rCtr x="851" y="14977"/>
                                    </p:animMotion>
                                  </p:childTnLst>
                                </p:cTn>
                              </p:par>
                              <p:par>
                                <p:cTn id="47" presetID="42" presetClass="entr" presetSubtype="0" fill="hold" nodeType="withEffect">
                                  <p:stCondLst>
                                    <p:cond delay="75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1+#ppt_w/2"/>
                                          </p:val>
                                        </p:tav>
                                        <p:tav tm="100000">
                                          <p:val>
                                            <p:strVal val="#ppt_x"/>
                                          </p:val>
                                        </p:tav>
                                      </p:tavLst>
                                    </p:anim>
                                    <p:anim calcmode="lin" valueType="num">
                                      <p:cBhvr additive="base">
                                        <p:cTn id="6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975D0B-6F7B-4477-8B48-8A6A6F970AF9}"/>
              </a:ext>
            </a:extLst>
          </p:cNvPr>
          <p:cNvSpPr txBox="1">
            <a:spLocks/>
          </p:cNvSpPr>
          <p:nvPr/>
        </p:nvSpPr>
        <p:spPr>
          <a:xfrm>
            <a:off x="1901952" y="3508628"/>
            <a:ext cx="48524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courage to uproot</a:t>
            </a:r>
          </a:p>
        </p:txBody>
      </p:sp>
      <p:sp>
        <p:nvSpPr>
          <p:cNvPr id="4" name="Title 1">
            <a:extLst>
              <a:ext uri="{FF2B5EF4-FFF2-40B4-BE49-F238E27FC236}">
                <a16:creationId xmlns:a16="http://schemas.microsoft.com/office/drawing/2014/main" id="{1B44386F-34BD-4ADF-B506-CF5AC784394F}"/>
              </a:ext>
            </a:extLst>
          </p:cNvPr>
          <p:cNvSpPr txBox="1">
            <a:spLocks/>
          </p:cNvSpPr>
          <p:nvPr/>
        </p:nvSpPr>
        <p:spPr>
          <a:xfrm>
            <a:off x="455866" y="2205891"/>
            <a:ext cx="2694432" cy="8487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prejudice</a:t>
            </a:r>
          </a:p>
        </p:txBody>
      </p:sp>
      <p:sp>
        <p:nvSpPr>
          <p:cNvPr id="3074" name="Rectangle 2"/>
          <p:cNvSpPr>
            <a:spLocks noGrp="1" noChangeArrowheads="1"/>
          </p:cNvSpPr>
          <p:nvPr>
            <p:ph type="title"/>
          </p:nvPr>
        </p:nvSpPr>
        <p:spPr>
          <a:xfrm>
            <a:off x="457200" y="953906"/>
            <a:ext cx="8229600" cy="46575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have the disgrace of racial discrimination, or we have prejudice against people because of their religion. We have not had the courage to uproot these things, although we know          they are wrong.”</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91C5BB52-2A5C-4F88-AD1C-E2BD419E2EA0}"/>
              </a:ext>
            </a:extLst>
          </p:cNvPr>
          <p:cNvSpPr>
            <a:spLocks noChangeArrowheads="1"/>
          </p:cNvSpPr>
          <p:nvPr/>
        </p:nvSpPr>
        <p:spPr bwMode="auto">
          <a:xfrm>
            <a:off x="120868" y="2288628"/>
            <a:ext cx="2979683" cy="65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intolerance</a:t>
            </a:r>
          </a:p>
        </p:txBody>
      </p:sp>
      <p:sp>
        <p:nvSpPr>
          <p:cNvPr id="6" name="Rectangle 12" hidden="1">
            <a:extLst>
              <a:ext uri="{FF2B5EF4-FFF2-40B4-BE49-F238E27FC236}">
                <a16:creationId xmlns:a16="http://schemas.microsoft.com/office/drawing/2014/main" id="{96812062-E624-4D1A-9BC6-A226DADD13E6}"/>
              </a:ext>
            </a:extLst>
          </p:cNvPr>
          <p:cNvSpPr>
            <a:spLocks noChangeArrowheads="1"/>
          </p:cNvSpPr>
          <p:nvPr/>
        </p:nvSpPr>
        <p:spPr bwMode="auto">
          <a:xfrm>
            <a:off x="456625" y="2886319"/>
            <a:ext cx="2979683" cy="65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prstMaterial="plastic"/>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a typeface="+mj-ea"/>
                <a:cs typeface="+mj-cs"/>
              </a:rPr>
              <a:t>intolerance</a:t>
            </a:r>
          </a:p>
        </p:txBody>
      </p:sp>
    </p:spTree>
    <p:extLst>
      <p:ext uri="{BB962C8B-B14F-4D97-AF65-F5344CB8AC3E}">
        <p14:creationId xmlns:p14="http://schemas.microsoft.com/office/powerpoint/2010/main" val="3369189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1.66667E-6 -1.48148E-6 L 0.03646 0.08658 " pathEditMode="relative" rAng="0" ptsTypes="AA">
                                      <p:cBhvr>
                                        <p:cTn id="36" dur="1500" fill="hold"/>
                                        <p:tgtEl>
                                          <p:spTgt spid="5"/>
                                        </p:tgtEl>
                                        <p:attrNameLst>
                                          <p:attrName>ppt_x</p:attrName>
                                          <p:attrName>ppt_y</p:attrName>
                                        </p:attrNameLst>
                                      </p:cBhvr>
                                      <p:rCtr x="1823" y="4329"/>
                                    </p:animMotion>
                                  </p:childTnLst>
                                </p:cTn>
                              </p:par>
                              <p:par>
                                <p:cTn id="37" presetID="3" presetClass="emph" presetSubtype="2" fill="hold" grpId="2" nodeType="withEffect">
                                  <p:stCondLst>
                                    <p:cond delay="0"/>
                                  </p:stCondLst>
                                  <p:childTnLst>
                                    <p:animClr clrSpc="rgb" dir="cw">
                                      <p:cBhvr override="childStyle">
                                        <p:cTn id="38" dur="1500" fill="hold"/>
                                        <p:tgtEl>
                                          <p:spTgt spid="5"/>
                                        </p:tgtEl>
                                        <p:attrNameLst>
                                          <p:attrName>style.color</p:attrName>
                                        </p:attrNameLst>
                                      </p:cBhvr>
                                      <p:to>
                                        <a:srgbClr val="0066FF"/>
                                      </p:to>
                                    </p:animClr>
                                  </p:childTnLst>
                                </p:cTn>
                              </p:par>
                              <p:par>
                                <p:cTn id="39" presetID="10" presetClass="exit" presetSubtype="0" fill="hold" grpId="1" nodeType="withEffect">
                                  <p:stCondLst>
                                    <p:cond delay="0"/>
                                  </p:stCondLst>
                                  <p:childTnLst>
                                    <p:animEffect transition="out" filter="fade">
                                      <p:cBhvr>
                                        <p:cTn id="40" dur="1000"/>
                                        <p:tgtEl>
                                          <p:spTgt spid="3074"/>
                                        </p:tgtEl>
                                      </p:cBhvr>
                                    </p:animEffect>
                                    <p:set>
                                      <p:cBhvr>
                                        <p:cTn id="41" dur="1" fill="hold">
                                          <p:stCondLst>
                                            <p:cond delay="99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3"/>
                                        </p:tgtEl>
                                      </p:cBhvr>
                                    </p:animEffect>
                                    <p:set>
                                      <p:cBhvr>
                                        <p:cTn id="44" dur="1" fill="hold">
                                          <p:stCondLst>
                                            <p:cond delay="249"/>
                                          </p:stCondLst>
                                        </p:cTn>
                                        <p:tgtEl>
                                          <p:spTgt spid="3"/>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250"/>
                                        <p:tgtEl>
                                          <p:spTgt spid="4"/>
                                        </p:tgtEl>
                                      </p:cBhvr>
                                    </p:animEffect>
                                    <p:set>
                                      <p:cBhvr>
                                        <p:cTn id="47"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5" grpId="0"/>
      <p:bldP spid="5" grpId="1"/>
      <p:bldP spid="5" grpId="2"/>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9BD7F-A9B2-43E7-A2AB-8571A7977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789" y="1"/>
            <a:ext cx="1891489" cy="1333500"/>
          </a:xfrm>
          <a:prstGeom prst="rect">
            <a:avLst/>
          </a:prstGeom>
        </p:spPr>
      </p:pic>
      <p:pic>
        <p:nvPicPr>
          <p:cNvPr id="3" name="Picture 2">
            <a:extLst>
              <a:ext uri="{FF2B5EF4-FFF2-40B4-BE49-F238E27FC236}">
                <a16:creationId xmlns:a16="http://schemas.microsoft.com/office/drawing/2014/main" id="{0CEBAD8B-20AC-4CF8-B780-4C90BFA6D0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6968" r="250"/>
          <a:stretch/>
        </p:blipFill>
        <p:spPr>
          <a:xfrm>
            <a:off x="3650492" y="0"/>
            <a:ext cx="1787233" cy="1333500"/>
          </a:xfrm>
          <a:prstGeom prst="rect">
            <a:avLst/>
          </a:prstGeom>
        </p:spPr>
      </p:pic>
      <p:pic>
        <p:nvPicPr>
          <p:cNvPr id="4" name="Picture 3">
            <a:extLst>
              <a:ext uri="{FF2B5EF4-FFF2-40B4-BE49-F238E27FC236}">
                <a16:creationId xmlns:a16="http://schemas.microsoft.com/office/drawing/2014/main" id="{E79FECF8-37A5-4972-A96E-CDBD8606D1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3060" y="0"/>
            <a:ext cx="1771650" cy="1328738"/>
          </a:xfrm>
          <a:prstGeom prst="rect">
            <a:avLst/>
          </a:prstGeom>
        </p:spPr>
      </p:pic>
      <p:pic>
        <p:nvPicPr>
          <p:cNvPr id="5" name="Picture 4">
            <a:extLst>
              <a:ext uri="{FF2B5EF4-FFF2-40B4-BE49-F238E27FC236}">
                <a16:creationId xmlns:a16="http://schemas.microsoft.com/office/drawing/2014/main" id="{254A2B5B-F67F-4041-A3AF-E678B0180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899" y="0"/>
            <a:ext cx="1943101" cy="1335441"/>
          </a:xfrm>
          <a:prstGeom prst="rect">
            <a:avLst/>
          </a:prstGeom>
        </p:spPr>
      </p:pic>
      <p:pic>
        <p:nvPicPr>
          <p:cNvPr id="6" name="Picture 5">
            <a:extLst>
              <a:ext uri="{FF2B5EF4-FFF2-40B4-BE49-F238E27FC236}">
                <a16:creationId xmlns:a16="http://schemas.microsoft.com/office/drawing/2014/main" id="{CD6B554C-8199-40F1-B8C6-A4568BA543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771650" cy="1340169"/>
          </a:xfrm>
          <a:prstGeom prst="rect">
            <a:avLst/>
          </a:prstGeom>
        </p:spPr>
      </p:pic>
      <p:pic>
        <p:nvPicPr>
          <p:cNvPr id="7" name="Picture 6">
            <a:extLst>
              <a:ext uri="{FF2B5EF4-FFF2-40B4-BE49-F238E27FC236}">
                <a16:creationId xmlns:a16="http://schemas.microsoft.com/office/drawing/2014/main" id="{E81AC24B-65C8-43D8-B8A4-00DFD0AEB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2306" y="2703798"/>
            <a:ext cx="1666550" cy="2007435"/>
          </a:xfrm>
          <a:prstGeom prst="rect">
            <a:avLst/>
          </a:prstGeom>
        </p:spPr>
      </p:pic>
      <p:pic>
        <p:nvPicPr>
          <p:cNvPr id="9" name="Picture 8">
            <a:extLst>
              <a:ext uri="{FF2B5EF4-FFF2-40B4-BE49-F238E27FC236}">
                <a16:creationId xmlns:a16="http://schemas.microsoft.com/office/drawing/2014/main" id="{13BC85B4-0518-4A5F-BCAA-A9253B6042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338902"/>
            <a:ext cx="2571750" cy="2877746"/>
          </a:xfrm>
          <a:prstGeom prst="rect">
            <a:avLst/>
          </a:prstGeom>
        </p:spPr>
      </p:pic>
      <p:pic>
        <p:nvPicPr>
          <p:cNvPr id="10" name="Picture 9">
            <a:extLst>
              <a:ext uri="{FF2B5EF4-FFF2-40B4-BE49-F238E27FC236}">
                <a16:creationId xmlns:a16="http://schemas.microsoft.com/office/drawing/2014/main" id="{87C18D7F-B443-486F-8495-ADDBA540D0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166764"/>
            <a:ext cx="2691236" cy="2691236"/>
          </a:xfrm>
          <a:prstGeom prst="rect">
            <a:avLst/>
          </a:prstGeom>
        </p:spPr>
      </p:pic>
      <p:pic>
        <p:nvPicPr>
          <p:cNvPr id="11" name="Picture 10">
            <a:extLst>
              <a:ext uri="{FF2B5EF4-FFF2-40B4-BE49-F238E27FC236}">
                <a16:creationId xmlns:a16="http://schemas.microsoft.com/office/drawing/2014/main" id="{53799803-3823-4447-9C46-EA7042B9C2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4250" y="1335464"/>
            <a:ext cx="1839749" cy="1183194"/>
          </a:xfrm>
          <a:prstGeom prst="rect">
            <a:avLst/>
          </a:prstGeom>
        </p:spPr>
      </p:pic>
      <p:pic>
        <p:nvPicPr>
          <p:cNvPr id="12" name="Picture 11">
            <a:extLst>
              <a:ext uri="{FF2B5EF4-FFF2-40B4-BE49-F238E27FC236}">
                <a16:creationId xmlns:a16="http://schemas.microsoft.com/office/drawing/2014/main" id="{BD3C6DBB-6F05-440C-9CB8-623A835449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0858" y="1326037"/>
            <a:ext cx="1532985" cy="1188563"/>
          </a:xfrm>
          <a:prstGeom prst="rect">
            <a:avLst/>
          </a:prstGeom>
        </p:spPr>
      </p:pic>
      <p:pic>
        <p:nvPicPr>
          <p:cNvPr id="13" name="Picture 12">
            <a:extLst>
              <a:ext uri="{FF2B5EF4-FFF2-40B4-BE49-F238E27FC236}">
                <a16:creationId xmlns:a16="http://schemas.microsoft.com/office/drawing/2014/main" id="{C200841D-9909-497A-B160-1EA26E9EDC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4750" y="2499029"/>
            <a:ext cx="1619250" cy="1214437"/>
          </a:xfrm>
          <a:prstGeom prst="rect">
            <a:avLst/>
          </a:prstGeom>
        </p:spPr>
      </p:pic>
      <p:pic>
        <p:nvPicPr>
          <p:cNvPr id="14" name="Picture 13">
            <a:extLst>
              <a:ext uri="{FF2B5EF4-FFF2-40B4-BE49-F238E27FC236}">
                <a16:creationId xmlns:a16="http://schemas.microsoft.com/office/drawing/2014/main" id="{0EB602DB-72AE-468B-941C-D325D953AA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5500" y="2503096"/>
            <a:ext cx="1624421" cy="1218316"/>
          </a:xfrm>
          <a:prstGeom prst="rect">
            <a:avLst/>
          </a:prstGeom>
        </p:spPr>
      </p:pic>
      <p:pic>
        <p:nvPicPr>
          <p:cNvPr id="15" name="Picture 14">
            <a:extLst>
              <a:ext uri="{FF2B5EF4-FFF2-40B4-BE49-F238E27FC236}">
                <a16:creationId xmlns:a16="http://schemas.microsoft.com/office/drawing/2014/main" id="{439B9153-73E7-470E-A74F-1BF48BC7F7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04670" y="3698278"/>
            <a:ext cx="1639330" cy="2091436"/>
          </a:xfrm>
          <a:prstGeom prst="rect">
            <a:avLst/>
          </a:prstGeom>
        </p:spPr>
      </p:pic>
      <p:pic>
        <p:nvPicPr>
          <p:cNvPr id="16" name="Picture 15">
            <a:extLst>
              <a:ext uri="{FF2B5EF4-FFF2-40B4-BE49-F238E27FC236}">
                <a16:creationId xmlns:a16="http://schemas.microsoft.com/office/drawing/2014/main" id="{E35165DF-912A-4C12-8375-8B4E559E2F2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9028" r="7385" b="5937"/>
          <a:stretch/>
        </p:blipFill>
        <p:spPr>
          <a:xfrm>
            <a:off x="4236966" y="2495550"/>
            <a:ext cx="1712635" cy="1284476"/>
          </a:xfrm>
          <a:prstGeom prst="rect">
            <a:avLst/>
          </a:prstGeom>
        </p:spPr>
      </p:pic>
      <p:pic>
        <p:nvPicPr>
          <p:cNvPr id="17" name="Picture 16">
            <a:extLst>
              <a:ext uri="{FF2B5EF4-FFF2-40B4-BE49-F238E27FC236}">
                <a16:creationId xmlns:a16="http://schemas.microsoft.com/office/drawing/2014/main" id="{A049BEED-E962-4AEA-ACAF-F0E7F4823C3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144" t="10682" r="7760" b="10258"/>
          <a:stretch/>
        </p:blipFill>
        <p:spPr>
          <a:xfrm>
            <a:off x="4240572" y="5824603"/>
            <a:ext cx="1616528" cy="1033397"/>
          </a:xfrm>
          <a:prstGeom prst="rect">
            <a:avLst/>
          </a:prstGeom>
        </p:spPr>
      </p:pic>
      <p:pic>
        <p:nvPicPr>
          <p:cNvPr id="18" name="Picture 17">
            <a:extLst>
              <a:ext uri="{FF2B5EF4-FFF2-40B4-BE49-F238E27FC236}">
                <a16:creationId xmlns:a16="http://schemas.microsoft.com/office/drawing/2014/main" id="{AD72D0C4-FC53-4564-B9A7-5B274E9AA20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003" t="11708" r="7367" b="14133"/>
          <a:stretch/>
        </p:blipFill>
        <p:spPr>
          <a:xfrm>
            <a:off x="7499807" y="5799550"/>
            <a:ext cx="1644193" cy="1058449"/>
          </a:xfrm>
          <a:prstGeom prst="rect">
            <a:avLst/>
          </a:prstGeom>
        </p:spPr>
      </p:pic>
      <p:pic>
        <p:nvPicPr>
          <p:cNvPr id="19" name="Picture 18">
            <a:extLst>
              <a:ext uri="{FF2B5EF4-FFF2-40B4-BE49-F238E27FC236}">
                <a16:creationId xmlns:a16="http://schemas.microsoft.com/office/drawing/2014/main" id="{20874754-29C6-4188-AD37-0025662A102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651" t="12453" r="5219" b="10731"/>
          <a:stretch/>
        </p:blipFill>
        <p:spPr>
          <a:xfrm>
            <a:off x="5887233" y="5808604"/>
            <a:ext cx="1615246" cy="1049396"/>
          </a:xfrm>
          <a:prstGeom prst="rect">
            <a:avLst/>
          </a:prstGeom>
        </p:spPr>
      </p:pic>
      <p:pic>
        <p:nvPicPr>
          <p:cNvPr id="20" name="Picture 19">
            <a:extLst>
              <a:ext uri="{FF2B5EF4-FFF2-40B4-BE49-F238E27FC236}">
                <a16:creationId xmlns:a16="http://schemas.microsoft.com/office/drawing/2014/main" id="{59D644FE-94BD-42DD-810D-253A98CE2FF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32245" y="3714227"/>
            <a:ext cx="1376881" cy="2084597"/>
          </a:xfrm>
          <a:prstGeom prst="rect">
            <a:avLst/>
          </a:prstGeom>
        </p:spPr>
      </p:pic>
      <p:pic>
        <p:nvPicPr>
          <p:cNvPr id="21" name="Picture 20">
            <a:extLst>
              <a:ext uri="{FF2B5EF4-FFF2-40B4-BE49-F238E27FC236}">
                <a16:creationId xmlns:a16="http://schemas.microsoft.com/office/drawing/2014/main" id="{10CFDC19-EB26-413D-B240-92153806EB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38921" y="3684867"/>
            <a:ext cx="1901072" cy="2132043"/>
          </a:xfrm>
          <a:prstGeom prst="rect">
            <a:avLst/>
          </a:prstGeom>
        </p:spPr>
      </p:pic>
      <p:pic>
        <p:nvPicPr>
          <p:cNvPr id="22" name="Picture 21">
            <a:extLst>
              <a:ext uri="{FF2B5EF4-FFF2-40B4-BE49-F238E27FC236}">
                <a16:creationId xmlns:a16="http://schemas.microsoft.com/office/drawing/2014/main" id="{70C00F8E-0BD3-45CF-84F1-CDECA8B7499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73499" y="1329179"/>
            <a:ext cx="1831801" cy="1376429"/>
          </a:xfrm>
          <a:prstGeom prst="rect">
            <a:avLst/>
          </a:prstGeom>
        </p:spPr>
      </p:pic>
      <p:pic>
        <p:nvPicPr>
          <p:cNvPr id="26" name="Picture 25">
            <a:extLst>
              <a:ext uri="{FF2B5EF4-FFF2-40B4-BE49-F238E27FC236}">
                <a16:creationId xmlns:a16="http://schemas.microsoft.com/office/drawing/2014/main" id="{8F5B9F15-8000-4CE4-BD18-8FDC53198EF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297680" y="1326037"/>
            <a:ext cx="1554480" cy="1177351"/>
          </a:xfrm>
          <a:prstGeom prst="rect">
            <a:avLst/>
          </a:prstGeom>
        </p:spPr>
      </p:pic>
      <p:pic>
        <p:nvPicPr>
          <p:cNvPr id="23" name="Picture 22">
            <a:extLst>
              <a:ext uri="{FF2B5EF4-FFF2-40B4-BE49-F238E27FC236}">
                <a16:creationId xmlns:a16="http://schemas.microsoft.com/office/drawing/2014/main" id="{4B5759FE-6609-4789-82CB-15A45F4C743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618547" y="4691923"/>
            <a:ext cx="1644081" cy="2166077"/>
          </a:xfrm>
          <a:prstGeom prst="rect">
            <a:avLst/>
          </a:prstGeom>
        </p:spPr>
      </p:pic>
    </p:spTree>
    <p:extLst>
      <p:ext uri="{BB962C8B-B14F-4D97-AF65-F5344CB8AC3E}">
        <p14:creationId xmlns:p14="http://schemas.microsoft.com/office/powerpoint/2010/main" val="2437132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8A49D-B5C6-4138-A3D7-001884E45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921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0959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25022" y="3877056"/>
            <a:ext cx="282221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27½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November 24, </a:t>
            </a: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2019</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368698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621 -0.12084 " pathEditMode="relative" rAng="0" ptsTypes="AA">
                                      <p:cBhvr>
                                        <p:cTn id="49" dur="1000" fill="hold"/>
                                        <p:tgtEl>
                                          <p:spTgt spid="6"/>
                                        </p:tgtEl>
                                        <p:attrNameLst>
                                          <p:attrName>ppt_x</p:attrName>
                                          <p:attrName>ppt_y</p:attrName>
                                        </p:attrNameLst>
                                      </p:cBhvr>
                                      <p:rCtr x="-8819" y="-6042"/>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41C52F-0239-4926-B5C2-9BF6919C92E9}"/>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35. John F. Kennedy (1961-1963)</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855BF38-F51E-4DA8-B865-7342F6A41F8F}"/>
              </a:ext>
            </a:extLst>
          </p:cNvPr>
          <p:cNvSpPr txBox="1">
            <a:spLocks noChangeArrowheads="1"/>
          </p:cNvSpPr>
          <p:nvPr/>
        </p:nvSpPr>
        <p:spPr bwMode="auto">
          <a:xfrm>
            <a:off x="3540971" y="4518239"/>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949218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436AEE-2DE2-4E3B-ADB4-B8E32E102B93}"/>
              </a:ext>
            </a:extLst>
          </p:cNvPr>
          <p:cNvPicPr>
            <a:picLocks noChangeAspect="1"/>
          </p:cNvPicPr>
          <p:nvPr/>
        </p:nvPicPr>
        <p:blipFill rotWithShape="1">
          <a:blip r:embed="rId2">
            <a:extLst>
              <a:ext uri="{28A0092B-C50C-407E-A947-70E740481C1C}">
                <a14:useLocalDpi xmlns:a14="http://schemas.microsoft.com/office/drawing/2010/main" val="0"/>
              </a:ext>
            </a:extLst>
          </a:blip>
          <a:srcRect t="1365"/>
          <a:stretch/>
        </p:blipFill>
        <p:spPr>
          <a:xfrm>
            <a:off x="445016" y="1273629"/>
            <a:ext cx="8253968" cy="4371244"/>
          </a:xfrm>
          <a:prstGeom prst="rect">
            <a:avLst/>
          </a:prstGeom>
        </p:spPr>
      </p:pic>
    </p:spTree>
    <p:extLst>
      <p:ext uri="{BB962C8B-B14F-4D97-AF65-F5344CB8AC3E}">
        <p14:creationId xmlns:p14="http://schemas.microsoft.com/office/powerpoint/2010/main" val="151364649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DFEEA2-3A90-4726-B270-6F1A72D0AFBD}"/>
              </a:ext>
            </a:extLst>
          </p:cNvPr>
          <p:cNvSpPr txBox="1">
            <a:spLocks/>
          </p:cNvSpPr>
          <p:nvPr/>
        </p:nvSpPr>
        <p:spPr>
          <a:xfrm>
            <a:off x="1428567" y="285987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BAED5B7D-F688-4F4D-BB07-49FF512CE814}"/>
              </a:ext>
            </a:extLst>
          </p:cNvPr>
          <p:cNvSpPr txBox="1">
            <a:spLocks/>
          </p:cNvSpPr>
          <p:nvPr/>
        </p:nvSpPr>
        <p:spPr>
          <a:xfrm>
            <a:off x="5123260" y="4206037"/>
            <a:ext cx="20052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888831"/>
            <a:ext cx="8229600" cy="21776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rights of man come not from the generosity of the state but from the hand of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FCC2E144-0F00-42CB-8980-91CA6AA7DF8E}"/>
              </a:ext>
            </a:extLst>
          </p:cNvPr>
          <p:cNvPicPr>
            <a:picLocks noChangeAspect="1"/>
          </p:cNvPicPr>
          <p:nvPr/>
        </p:nvPicPr>
        <p:blipFill rotWithShape="1">
          <a:blip r:embed="rId3">
            <a:clrChange>
              <a:clrFrom>
                <a:srgbClr val="E0E0E0"/>
              </a:clrFrom>
              <a:clrTo>
                <a:srgbClr val="E0E0E0">
                  <a:alpha val="0"/>
                </a:srgbClr>
              </a:clrTo>
            </a:clrChange>
            <a:extLst>
              <a:ext uri="{28A0092B-C50C-407E-A947-70E740481C1C}">
                <a14:useLocalDpi xmlns:a14="http://schemas.microsoft.com/office/drawing/2010/main" val="0"/>
              </a:ext>
            </a:extLst>
          </a:blip>
          <a:srcRect t="1365"/>
          <a:stretch/>
        </p:blipFill>
        <p:spPr>
          <a:xfrm>
            <a:off x="3287486" y="3123894"/>
            <a:ext cx="3136384" cy="1661007"/>
          </a:xfrm>
          <a:prstGeom prst="rect">
            <a:avLst/>
          </a:prstGeom>
        </p:spPr>
      </p:pic>
    </p:spTree>
    <p:extLst>
      <p:ext uri="{BB962C8B-B14F-4D97-AF65-F5344CB8AC3E}">
        <p14:creationId xmlns:p14="http://schemas.microsoft.com/office/powerpoint/2010/main" val="294651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set>
                                      <p:cBhvr>
                                        <p:cTn id="8" dur="1" fill="hold">
                                          <p:stCondLst>
                                            <p:cond delay="499"/>
                                          </p:stCondLst>
                                        </p:cTn>
                                        <p:tgtEl>
                                          <p:spTgt spid="6"/>
                                        </p:tgtEl>
                                        <p:attrNameLst>
                                          <p:attrName>style.visibility</p:attrName>
                                        </p:attrNameLst>
                                      </p:cBhvr>
                                      <p:to>
                                        <p:strVal val="hidden"/>
                                      </p:to>
                                    </p:set>
                                  </p:childTnLst>
                                </p:cTn>
                              </p:par>
                              <p:par>
                                <p:cTn id="9" presetID="20" presetClass="entr" presetSubtype="0" fill="hold" grpId="0" nodeType="withEffect">
                                  <p:stCondLst>
                                    <p:cond delay="250"/>
                                  </p:stCondLst>
                                  <p:childTnLst>
                                    <p:set>
                                      <p:cBhvr>
                                        <p:cTn id="10" dur="1" fill="hold">
                                          <p:stCondLst>
                                            <p:cond delay="0"/>
                                          </p:stCondLst>
                                        </p:cTn>
                                        <p:tgtEl>
                                          <p:spTgt spid="3074"/>
                                        </p:tgtEl>
                                        <p:attrNameLst>
                                          <p:attrName>style.visibility</p:attrName>
                                        </p:attrNameLst>
                                      </p:cBhvr>
                                      <p:to>
                                        <p:strVal val="visible"/>
                                      </p:to>
                                    </p:set>
                                    <p:animEffect transition="in" filter="wedge">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8" presetClass="emph" presetSubtype="0" fill="hold" grpId="1" nodeType="withEffect">
                                  <p:stCondLst>
                                    <p:cond delay="0"/>
                                  </p:stCondLst>
                                  <p:childTnLst>
                                    <p:set>
                                      <p:cBhvr override="childStyle">
                                        <p:cTn id="18" dur="500" fill="hold"/>
                                        <p:tgtEl>
                                          <p:spTgt spid="3"/>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40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67000"/>
            <a:ext cx="8229600" cy="2346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there is a spirit in man, And the breath of the Almighty gives him understanding.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Job 32:8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2E9F33A2-D5CC-459D-9E32-E17DF750583B}"/>
              </a:ext>
            </a:extLst>
          </p:cNvPr>
          <p:cNvSpPr txBox="1">
            <a:spLocks noChangeArrowheads="1"/>
          </p:cNvSpPr>
          <p:nvPr/>
        </p:nvSpPr>
        <p:spPr bwMode="auto">
          <a:xfrm>
            <a:off x="412720" y="3266150"/>
            <a:ext cx="8229600" cy="234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spirit in man</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breath of the Almighty</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gives him understanding</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D31BAAFB-89E1-4B93-9E9B-E41D69BFF2E5}"/>
              </a:ext>
            </a:extLst>
          </p:cNvPr>
          <p:cNvSpPr/>
          <p:nvPr/>
        </p:nvSpPr>
        <p:spPr>
          <a:xfrm rot="5400000">
            <a:off x="1189145" y="4208704"/>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45860EAC-0CF3-403E-9B49-1A5EA7E80929}"/>
              </a:ext>
            </a:extLst>
          </p:cNvPr>
          <p:cNvSpPr/>
          <p:nvPr/>
        </p:nvSpPr>
        <p:spPr>
          <a:xfrm rot="5400000">
            <a:off x="2323486" y="4949575"/>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a:extLst>
              <a:ext uri="{FF2B5EF4-FFF2-40B4-BE49-F238E27FC236}">
                <a16:creationId xmlns:a16="http://schemas.microsoft.com/office/drawing/2014/main" id="{A3219C7A-02F5-47AB-A308-06836C8CAF7C}"/>
              </a:ext>
            </a:extLst>
          </p:cNvPr>
          <p:cNvSpPr txBox="1">
            <a:spLocks noChangeArrowheads="1"/>
          </p:cNvSpPr>
          <p:nvPr/>
        </p:nvSpPr>
        <p:spPr bwMode="auto">
          <a:xfrm>
            <a:off x="3959369" y="2780075"/>
            <a:ext cx="3228109"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spirit in man</a:t>
            </a:r>
            <a:endParaRPr lang="en-US" altLang="en-US" sz="320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C0510FD-354D-4DB9-8129-EC3C3437CDF7}"/>
              </a:ext>
            </a:extLst>
          </p:cNvPr>
          <p:cNvSpPr txBox="1">
            <a:spLocks noChangeArrowheads="1"/>
          </p:cNvSpPr>
          <p:nvPr/>
        </p:nvSpPr>
        <p:spPr bwMode="auto">
          <a:xfrm>
            <a:off x="1512637" y="3455441"/>
            <a:ext cx="5721927"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breath of the Almighty</a:t>
            </a:r>
            <a:endParaRPr lang="en-US" altLang="en-US" sz="320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017EDB0-DC9E-4B80-83B4-A37321D884B9}"/>
              </a:ext>
            </a:extLst>
          </p:cNvPr>
          <p:cNvSpPr txBox="1">
            <a:spLocks noChangeArrowheads="1"/>
          </p:cNvSpPr>
          <p:nvPr/>
        </p:nvSpPr>
        <p:spPr bwMode="auto">
          <a:xfrm>
            <a:off x="6954117" y="3445093"/>
            <a:ext cx="1537854"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gives</a:t>
            </a:r>
            <a:endParaRPr lang="en-US" altLang="en-US" sz="320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7C6567C-D00A-46A0-8C87-BA19DAFF96DC}"/>
              </a:ext>
            </a:extLst>
          </p:cNvPr>
          <p:cNvSpPr txBox="1">
            <a:spLocks noChangeArrowheads="1"/>
          </p:cNvSpPr>
          <p:nvPr/>
        </p:nvSpPr>
        <p:spPr bwMode="auto">
          <a:xfrm>
            <a:off x="1017660" y="4123966"/>
            <a:ext cx="4987636"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him understanding</a:t>
            </a:r>
            <a:endParaRPr lang="en-US" altLang="en-US" sz="320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AF1C7614-2084-4A09-B197-C3A23CF68900}"/>
              </a:ext>
            </a:extLst>
          </p:cNvPr>
          <p:cNvSpPr txBox="1">
            <a:spLocks/>
          </p:cNvSpPr>
          <p:nvPr/>
        </p:nvSpPr>
        <p:spPr>
          <a:xfrm>
            <a:off x="2310726" y="4045314"/>
            <a:ext cx="3410888" cy="890032"/>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consciousness</a:t>
            </a:r>
          </a:p>
        </p:txBody>
      </p:sp>
    </p:spTree>
    <p:extLst>
      <p:ext uri="{BB962C8B-B14F-4D97-AF65-F5344CB8AC3E}">
        <p14:creationId xmlns:p14="http://schemas.microsoft.com/office/powerpoint/2010/main" val="27534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42" presetClass="path" presetSubtype="0" accel="50000" decel="50000" fill="hold" grpId="1" nodeType="withEffect">
                                  <p:stCondLst>
                                    <p:cond delay="0"/>
                                  </p:stCondLst>
                                  <p:childTnLst>
                                    <p:animMotion origin="layout" path="M 1.38889E-6 4.44444E-6 L -0.39549 0.0875 " pathEditMode="relative" rAng="0" ptsTypes="AA">
                                      <p:cBhvr>
                                        <p:cTn id="31" dur="1750" fill="hold"/>
                                        <p:tgtEl>
                                          <p:spTgt spid="5"/>
                                        </p:tgtEl>
                                        <p:attrNameLst>
                                          <p:attrName>ppt_x</p:attrName>
                                          <p:attrName>ppt_y</p:attrName>
                                        </p:attrNameLst>
                                      </p:cBhvr>
                                      <p:rCtr x="-19774" y="4375"/>
                                    </p:animMotion>
                                  </p:childTnLst>
                                </p:cTn>
                              </p:par>
                              <p:par>
                                <p:cTn id="32" presetID="42" presetClass="path" presetSubtype="0" accel="50000" decel="50000" fill="hold" grpId="1" nodeType="withEffect">
                                  <p:stCondLst>
                                    <p:cond delay="0"/>
                                  </p:stCondLst>
                                  <p:childTnLst>
                                    <p:animMotion origin="layout" path="M 1.38889E-6 3.33333E-6 L -0.00695 0.08611 " pathEditMode="relative" rAng="0" ptsTypes="AA">
                                      <p:cBhvr>
                                        <p:cTn id="33" dur="1750" fill="hold"/>
                                        <p:tgtEl>
                                          <p:spTgt spid="8"/>
                                        </p:tgtEl>
                                        <p:attrNameLst>
                                          <p:attrName>ppt_x</p:attrName>
                                          <p:attrName>ppt_y</p:attrName>
                                        </p:attrNameLst>
                                      </p:cBhvr>
                                      <p:rCtr x="-347" y="4306"/>
                                    </p:animMotion>
                                  </p:childTnLst>
                                </p:cTn>
                              </p:par>
                              <p:par>
                                <p:cTn id="34" presetID="42" presetClass="path" presetSubtype="0" accel="50000" decel="50000" fill="hold" grpId="1" nodeType="withEffect">
                                  <p:stCondLst>
                                    <p:cond delay="0"/>
                                  </p:stCondLst>
                                  <p:childTnLst>
                                    <p:animMotion origin="layout" path="M 1.94444E-6 3.7037E-6 L -0.46979 0.18634 " pathEditMode="relative" rAng="0" ptsTypes="AA">
                                      <p:cBhvr>
                                        <p:cTn id="35" dur="1750" fill="hold"/>
                                        <p:tgtEl>
                                          <p:spTgt spid="9"/>
                                        </p:tgtEl>
                                        <p:attrNameLst>
                                          <p:attrName>ppt_x</p:attrName>
                                          <p:attrName>ppt_y</p:attrName>
                                        </p:attrNameLst>
                                      </p:cBhvr>
                                      <p:rCtr x="-23490" y="9306"/>
                                    </p:animMotion>
                                  </p:childTnLst>
                                </p:cTn>
                              </p:par>
                              <p:par>
                                <p:cTn id="36" presetID="42" presetClass="path" presetSubtype="0" accel="50000" decel="50000" fill="hold" grpId="1" nodeType="withEffect">
                                  <p:stCondLst>
                                    <p:cond delay="0"/>
                                  </p:stCondLst>
                                  <p:childTnLst>
                                    <p:animMotion origin="layout" path="M 2.22222E-6 -3.7037E-7 L 0.3092 0.08681 " pathEditMode="relative" rAng="0" ptsTypes="AA">
                                      <p:cBhvr>
                                        <p:cTn id="37" dur="1750" fill="hold"/>
                                        <p:tgtEl>
                                          <p:spTgt spid="10"/>
                                        </p:tgtEl>
                                        <p:attrNameLst>
                                          <p:attrName>ppt_x</p:attrName>
                                          <p:attrName>ppt_y</p:attrName>
                                        </p:attrNameLst>
                                      </p:cBhvr>
                                      <p:rCtr x="15451" y="4329"/>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0" presetClass="exit" presetSubtype="0" fill="hold" grpId="1" nodeType="withEffect">
                                  <p:stCondLst>
                                    <p:cond delay="0"/>
                                  </p:stCondLst>
                                  <p:childTnLst>
                                    <p:set>
                                      <p:cBhvr>
                                        <p:cTn id="42" dur="1" fill="hold">
                                          <p:stCondLst>
                                            <p:cond delay="999"/>
                                          </p:stCondLst>
                                        </p:cTn>
                                        <p:tgtEl>
                                          <p:spTgt spid="4"/>
                                        </p:tgtEl>
                                        <p:attrNameLst>
                                          <p:attrName>style.visibility</p:attrName>
                                        </p:attrNameLst>
                                      </p:cBhvr>
                                      <p:to>
                                        <p:strVal val="hidden"/>
                                      </p:to>
                                    </p:set>
                                    <p:animEffect transition="out" filter="dissolve">
                                      <p:cBhvr>
                                        <p:cTn id="43" dur="1000">
                                          <p:stCondLst>
                                            <p:cond delay="0"/>
                                          </p:stCondLst>
                                        </p:cTn>
                                        <p:tgtEl>
                                          <p:spTgt spid="4"/>
                                        </p:tgtEl>
                                      </p:cBhvr>
                                    </p:animEffect>
                                    <p:anim to="" calcmode="lin" valueType="num">
                                      <p:cBhvr>
                                        <p:cTn id="4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6" presetID="42" presetClass="path" presetSubtype="0" accel="50000" decel="50000" fill="hold" grpId="2" nodeType="withEffect">
                                  <p:stCondLst>
                                    <p:cond delay="0"/>
                                  </p:stCondLst>
                                  <p:childTnLst>
                                    <p:animMotion origin="layout" path="M 3.88889E-6 3.7037E-7 L 0.09079 -0.15625 " pathEditMode="relative" rAng="0" ptsTypes="AA">
                                      <p:cBhvr>
                                        <p:cTn id="47" dur="1000" fill="hold"/>
                                        <p:tgtEl>
                                          <p:spTgt spid="4"/>
                                        </p:tgtEl>
                                        <p:attrNameLst>
                                          <p:attrName>ppt_x</p:attrName>
                                          <p:attrName>ppt_y</p:attrName>
                                        </p:attrNameLst>
                                      </p:cBhvr>
                                      <p:rCtr x="4531" y="-7824"/>
                                    </p:animMotion>
                                  </p:childTnLst>
                                </p:cTn>
                              </p:par>
                              <p:par>
                                <p:cTn id="48" presetID="8" presetClass="emph" presetSubtype="0" fill="hold" grpId="3" nodeType="withEffect">
                                  <p:stCondLst>
                                    <p:cond delay="0"/>
                                  </p:stCondLst>
                                  <p:childTnLst>
                                    <p:animRot by="-1200000">
                                      <p:cBhvr>
                                        <p:cTn id="49" dur="1000" fill="hold"/>
                                        <p:tgtEl>
                                          <p:spTgt spid="4"/>
                                        </p:tgtEl>
                                        <p:attrNameLst>
                                          <p:attrName>r</p:attrName>
                                        </p:attrNameLst>
                                      </p:cBhvr>
                                    </p:animRot>
                                  </p:childTnLst>
                                </p:cTn>
                              </p:par>
                            </p:childTnLst>
                          </p:cTn>
                        </p:par>
                        <p:par>
                          <p:cTn id="50" fill="hold">
                            <p:stCondLst>
                              <p:cond delay="1750"/>
                            </p:stCondLst>
                            <p:childTnLst>
                              <p:par>
                                <p:cTn id="51" presetID="10"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50"/>
                                        <p:tgtEl>
                                          <p:spTgt spid="3"/>
                                        </p:tgtEl>
                                      </p:cBhvr>
                                    </p:animEffect>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22" presetClass="entr" presetSubtype="8" fill="hold" grpId="0" nodeType="withEffect">
                                  <p:stCondLst>
                                    <p:cond delay="25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6" grpId="0" animBg="1"/>
      <p:bldP spid="7" grpId="0" animBg="1"/>
      <p:bldP spid="5" grpId="0"/>
      <p:bldP spid="5" grpId="1"/>
      <p:bldP spid="5" grpId="2"/>
      <p:bldP spid="8" grpId="0"/>
      <p:bldP spid="8" grpId="1"/>
      <p:bldP spid="8" grpId="2"/>
      <p:bldP spid="9" grpId="0"/>
      <p:bldP spid="9" grpId="1"/>
      <p:bldP spid="9" grpId="2"/>
      <p:bldP spid="10" grpId="0"/>
      <p:bldP spid="10" grpId="1"/>
      <p:bldP spid="10" grpId="2"/>
      <p:bldP spid="4" grpId="0"/>
      <p:bldP spid="4" grpId="1"/>
      <p:bldP spid="4" grpId="2"/>
      <p:bldP spid="4" grpId="3"/>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E218FB-23A1-4160-813B-6452959DB27F}"/>
              </a:ext>
            </a:extLst>
          </p:cNvPr>
          <p:cNvSpPr txBox="1">
            <a:spLocks/>
          </p:cNvSpPr>
          <p:nvPr/>
        </p:nvSpPr>
        <p:spPr>
          <a:xfrm>
            <a:off x="2800851" y="3319835"/>
            <a:ext cx="51518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lays the foundation</a:t>
            </a:r>
          </a:p>
        </p:txBody>
      </p:sp>
      <p:sp>
        <p:nvSpPr>
          <p:cNvPr id="3" name="Title 1">
            <a:extLst>
              <a:ext uri="{FF2B5EF4-FFF2-40B4-BE49-F238E27FC236}">
                <a16:creationId xmlns:a16="http://schemas.microsoft.com/office/drawing/2014/main" id="{3B642224-457C-40E0-AE58-0A6E9F8B42DC}"/>
              </a:ext>
            </a:extLst>
          </p:cNvPr>
          <p:cNvSpPr txBox="1">
            <a:spLocks/>
          </p:cNvSpPr>
          <p:nvPr/>
        </p:nvSpPr>
        <p:spPr>
          <a:xfrm>
            <a:off x="4008146" y="3992724"/>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forms the spirit</a:t>
            </a:r>
          </a:p>
        </p:txBody>
      </p:sp>
      <p:sp>
        <p:nvSpPr>
          <p:cNvPr id="3074" name="Rectangle 2"/>
          <p:cNvSpPr>
            <a:spLocks noGrp="1" noChangeArrowheads="1"/>
          </p:cNvSpPr>
          <p:nvPr>
            <p:ph type="title"/>
          </p:nvPr>
        </p:nvSpPr>
        <p:spPr>
          <a:xfrm>
            <a:off x="457200" y="1292511"/>
            <a:ext cx="8229600" cy="42729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burden of the word of the LORD against Israel. Thus says the LORD, who stretches out the heavens, lays the foundation of the earth, and forms the spirit of man within him: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Zechariah 12:1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F6595694-6B56-498C-9EBB-0AC76F547AFC}"/>
              </a:ext>
            </a:extLst>
          </p:cNvPr>
          <p:cNvSpPr txBox="1">
            <a:spLocks/>
          </p:cNvSpPr>
          <p:nvPr/>
        </p:nvSpPr>
        <p:spPr>
          <a:xfrm>
            <a:off x="4776439" y="3958683"/>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Lst>
                  </a:blip>
                  <a:srcRect/>
                  <a:stretch>
                    <a:fillRect/>
                  </a:stretch>
                </a:blipFill>
                <a:effectLst>
                  <a:glow rad="63500">
                    <a:srgbClr val="9966FF"/>
                  </a:glow>
                  <a:outerShdw blurRad="50800" algn="tl" rotWithShape="0">
                    <a:srgbClr val="000000"/>
                  </a:outerShdw>
                </a:effectLst>
                <a:uLnTx/>
                <a:uFillTx/>
                <a:latin typeface="Calibri" panose="020F0502020204030204" pitchFamily="34" charset="0"/>
                <a:ea typeface="+mj-ea"/>
                <a:cs typeface="+mj-cs"/>
              </a:rPr>
              <a:t>LIFE</a:t>
            </a:r>
          </a:p>
        </p:txBody>
      </p:sp>
    </p:spTree>
    <p:extLst>
      <p:ext uri="{BB962C8B-B14F-4D97-AF65-F5344CB8AC3E}">
        <p14:creationId xmlns:p14="http://schemas.microsoft.com/office/powerpoint/2010/main" val="3504587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75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750"/>
                                  </p:stCondLst>
                                  <p:childTnLst>
                                    <p:set>
                                      <p:cBhvr override="childStyle">
                                        <p:cTn id="29" dur="500" fill="hold"/>
                                        <p:tgtEl>
                                          <p:spTgt spid="5"/>
                                        </p:tgtEl>
                                        <p:attrNameLst>
                                          <p:attrName>style.textDecorationUnderline</p:attrName>
                                        </p:attrNameLst>
                                      </p:cBhvr>
                                      <p:to>
                                        <p:strVal val="true"/>
                                      </p:to>
                                    </p:set>
                                  </p:childTnLst>
                                </p:cTn>
                              </p:par>
                              <p:par>
                                <p:cTn id="30" presetID="0" presetClass="exit" presetSubtype="0" fill="hold" grpId="1" nodeType="with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4.44444E-6 -4.44444E-6 L -0.11944 -0.19213 " pathEditMode="relative" rAng="0" ptsTypes="AA">
                                      <p:cBhvr>
                                        <p:cTn id="36" dur="1000" fill="hold"/>
                                        <p:tgtEl>
                                          <p:spTgt spid="4"/>
                                        </p:tgtEl>
                                        <p:attrNameLst>
                                          <p:attrName>ppt_x</p:attrName>
                                          <p:attrName>ppt_y</p:attrName>
                                        </p:attrNameLst>
                                      </p:cBhvr>
                                      <p:rCtr x="-5972" y="-9606"/>
                                    </p:animMotion>
                                  </p:childTnLst>
                                </p:cTn>
                              </p:par>
                              <p:par>
                                <p:cTn id="37" presetID="22" presetClass="exit" presetSubtype="8" fill="hold" grpId="2" nodeType="withEffect">
                                  <p:stCondLst>
                                    <p:cond delay="500"/>
                                  </p:stCondLst>
                                  <p:childTnLst>
                                    <p:animEffect transition="out" filter="wipe(left)">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 grpId="2"/>
      <p:bldP spid="3074" grpId="0"/>
      <p:bldP spid="4" grpId="0"/>
      <p:bldP spid="4" grpId="1"/>
      <p:bldP spid="4" grpId="2"/>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E7771C-4DFA-42E9-9B82-EC5522D1FEFA}"/>
              </a:ext>
            </a:extLst>
          </p:cNvPr>
          <p:cNvSpPr txBox="1">
            <a:spLocks/>
          </p:cNvSpPr>
          <p:nvPr/>
        </p:nvSpPr>
        <p:spPr>
          <a:xfrm>
            <a:off x="3405981" y="1334891"/>
            <a:ext cx="5068946" cy="7441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when one turns to the</a:t>
            </a:r>
          </a:p>
        </p:txBody>
      </p:sp>
      <p:sp>
        <p:nvSpPr>
          <p:cNvPr id="4" name="Title 1">
            <a:extLst>
              <a:ext uri="{FF2B5EF4-FFF2-40B4-BE49-F238E27FC236}">
                <a16:creationId xmlns:a16="http://schemas.microsoft.com/office/drawing/2014/main" id="{63C2EA74-6140-498F-8685-0C5759AEA2D1}"/>
              </a:ext>
            </a:extLst>
          </p:cNvPr>
          <p:cNvSpPr txBox="1">
            <a:spLocks/>
          </p:cNvSpPr>
          <p:nvPr/>
        </p:nvSpPr>
        <p:spPr>
          <a:xfrm>
            <a:off x="715574" y="1911792"/>
            <a:ext cx="1192039" cy="7441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Lord</a:t>
            </a:r>
          </a:p>
        </p:txBody>
      </p:sp>
      <p:sp>
        <p:nvSpPr>
          <p:cNvPr id="5" name="Title 1">
            <a:extLst>
              <a:ext uri="{FF2B5EF4-FFF2-40B4-BE49-F238E27FC236}">
                <a16:creationId xmlns:a16="http://schemas.microsoft.com/office/drawing/2014/main" id="{7CEF4424-44C4-4B1A-9337-0E7600D3C8C6}"/>
              </a:ext>
            </a:extLst>
          </p:cNvPr>
          <p:cNvSpPr txBox="1">
            <a:spLocks/>
          </p:cNvSpPr>
          <p:nvPr/>
        </p:nvSpPr>
        <p:spPr>
          <a:xfrm>
            <a:off x="4460488" y="3070009"/>
            <a:ext cx="1813932" cy="7441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liberty</a:t>
            </a:r>
          </a:p>
        </p:txBody>
      </p:sp>
      <p:sp>
        <p:nvSpPr>
          <p:cNvPr id="9" name="Title 1">
            <a:extLst>
              <a:ext uri="{FF2B5EF4-FFF2-40B4-BE49-F238E27FC236}">
                <a16:creationId xmlns:a16="http://schemas.microsoft.com/office/drawing/2014/main" id="{18C051B3-3D3E-4521-A803-5A27F1F07505}"/>
              </a:ext>
            </a:extLst>
          </p:cNvPr>
          <p:cNvSpPr txBox="1">
            <a:spLocks/>
          </p:cNvSpPr>
          <p:nvPr/>
        </p:nvSpPr>
        <p:spPr>
          <a:xfrm>
            <a:off x="6056990" y="4890499"/>
            <a:ext cx="1425143" cy="5875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image</a:t>
            </a:r>
          </a:p>
        </p:txBody>
      </p:sp>
      <p:sp>
        <p:nvSpPr>
          <p:cNvPr id="3074" name="Rectangle 2"/>
          <p:cNvSpPr>
            <a:spLocks noGrp="1" noChangeArrowheads="1"/>
          </p:cNvSpPr>
          <p:nvPr>
            <p:ph type="title"/>
          </p:nvPr>
        </p:nvSpPr>
        <p:spPr>
          <a:xfrm>
            <a:off x="355600" y="289719"/>
            <a:ext cx="8432799"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even to this day, when Moses                       is read, a veil lies on their heart. Nevertheless when one turns to the Lord, the veil is taken away. Now the Lord is the Spirit; and where the Spirit of the Lord is, there is liberty. But we all, with unveiled face, beholding as in a mirror the glory of the Lord, are being transformed into the same image from glory to glory, just as by the Spirit of     the Lord. </a:t>
            </a:r>
            <a:r>
              <a:rPr lang="en-US" altLang="en-US" sz="36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3:15-18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90DE165F-972A-478E-B86C-15F9E8295692}"/>
              </a:ext>
            </a:extLst>
          </p:cNvPr>
          <p:cNvSpPr>
            <a:spLocks noChangeArrowheads="1"/>
          </p:cNvSpPr>
          <p:nvPr/>
        </p:nvSpPr>
        <p:spPr bwMode="auto">
          <a:xfrm>
            <a:off x="672964" y="1810853"/>
            <a:ext cx="127309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ED0DF777-CF9F-4628-A84D-5727AACC3A73}"/>
              </a:ext>
            </a:extLst>
          </p:cNvPr>
          <p:cNvSpPr>
            <a:spLocks noChangeArrowheads="1"/>
          </p:cNvSpPr>
          <p:nvPr/>
        </p:nvSpPr>
        <p:spPr bwMode="auto">
          <a:xfrm>
            <a:off x="5698445" y="1233788"/>
            <a:ext cx="127309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turns</a:t>
            </a:r>
            <a:endParaRPr kumimoji="0" lang="en-US" sz="38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8" name="Rectangle 12">
            <a:extLst>
              <a:ext uri="{FF2B5EF4-FFF2-40B4-BE49-F238E27FC236}">
                <a16:creationId xmlns:a16="http://schemas.microsoft.com/office/drawing/2014/main" id="{9F62D45B-B5DB-40FB-89E8-893AC106F9BA}"/>
              </a:ext>
            </a:extLst>
          </p:cNvPr>
          <p:cNvSpPr>
            <a:spLocks noChangeArrowheads="1"/>
          </p:cNvSpPr>
          <p:nvPr/>
        </p:nvSpPr>
        <p:spPr bwMode="auto">
          <a:xfrm>
            <a:off x="457199" y="4798030"/>
            <a:ext cx="3857947" cy="74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transformed into</a:t>
            </a:r>
            <a:endParaRPr kumimoji="0" lang="en-US" altLang="en-US" sz="38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8579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par>
                          <p:cTn id="21" fill="hold">
                            <p:stCondLst>
                              <p:cond delay="900"/>
                            </p:stCondLst>
                            <p:childTnLst>
                              <p:par>
                                <p:cTn id="22" presetID="0"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7" fill="hold">
                            <p:stCondLst>
                              <p:cond delay="15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050"/>
                            </p:stCondLst>
                            <p:childTnLst>
                              <p:par>
                                <p:cTn id="32" presetID="16" presetClass="entr" presetSubtype="21" fill="hold" grpId="0" nodeType="afterEffect">
                                  <p:stCondLst>
                                    <p:cond delay="25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75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0"/>
                                  </p:stCondLst>
                                  <p:childTnLst>
                                    <p:set>
                                      <p:cBhvr override="childStyle">
                                        <p:cTn id="41" dur="500" fill="hold"/>
                                        <p:tgtEl>
                                          <p:spTgt spid="5"/>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18" presetClass="emph" presetSubtype="0" fill="hold" grpId="1" nodeType="withEffect">
                                  <p:stCondLst>
                                    <p:cond delay="0"/>
                                  </p:stCondLst>
                                  <p:childTnLst>
                                    <p:set>
                                      <p:cBhvr override="childStyle">
                                        <p:cTn id="55"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9" grpId="0"/>
      <p:bldP spid="9" grpId="1"/>
      <p:bldP spid="3074" grpId="0"/>
      <p:bldP spid="6" grpId="0"/>
      <p:bldP spid="6" grpId="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39548"/>
            <a:ext cx="8229600" cy="30227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final battle against intolerance is to be fought - not in the chambers of any legislature - but in the hearts of men.”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Heart 2">
            <a:extLst>
              <a:ext uri="{FF2B5EF4-FFF2-40B4-BE49-F238E27FC236}">
                <a16:creationId xmlns:a16="http://schemas.microsoft.com/office/drawing/2014/main" id="{D9F1A892-A550-446B-B04E-3257BAC8418A}"/>
              </a:ext>
            </a:extLst>
          </p:cNvPr>
          <p:cNvSpPr/>
          <p:nvPr/>
        </p:nvSpPr>
        <p:spPr bwMode="auto">
          <a:xfrm>
            <a:off x="4368899" y="430247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4" name="Rectangle 12">
            <a:extLst>
              <a:ext uri="{FF2B5EF4-FFF2-40B4-BE49-F238E27FC236}">
                <a16:creationId xmlns:a16="http://schemas.microsoft.com/office/drawing/2014/main" id="{ECDC88D8-DDB6-4A81-BD7C-905B1B0549B6}"/>
              </a:ext>
            </a:extLst>
          </p:cNvPr>
          <p:cNvSpPr>
            <a:spLocks noChangeArrowheads="1"/>
          </p:cNvSpPr>
          <p:nvPr/>
        </p:nvSpPr>
        <p:spPr bwMode="auto">
          <a:xfrm>
            <a:off x="5505854" y="3492230"/>
            <a:ext cx="2675107" cy="7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Congress</a:t>
            </a:r>
            <a:endParaRPr kumimoji="0" lang="en-US" altLang="en-US" sz="48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5" name="Rectangle 12">
            <a:extLst>
              <a:ext uri="{FF2B5EF4-FFF2-40B4-BE49-F238E27FC236}">
                <a16:creationId xmlns:a16="http://schemas.microsoft.com/office/drawing/2014/main" id="{374A02C8-89B9-4AE9-871C-CC8884F6A2A1}"/>
              </a:ext>
            </a:extLst>
          </p:cNvPr>
          <p:cNvSpPr>
            <a:spLocks noChangeArrowheads="1"/>
          </p:cNvSpPr>
          <p:nvPr/>
        </p:nvSpPr>
        <p:spPr bwMode="auto">
          <a:xfrm>
            <a:off x="5492884" y="3488987"/>
            <a:ext cx="2675107" cy="7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Senate</a:t>
            </a:r>
            <a:endParaRPr kumimoji="0" lang="en-US" altLang="en-US" sz="48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6" name="Rectangle 12">
            <a:extLst>
              <a:ext uri="{FF2B5EF4-FFF2-40B4-BE49-F238E27FC236}">
                <a16:creationId xmlns:a16="http://schemas.microsoft.com/office/drawing/2014/main" id="{370671B7-07A1-42E7-BD67-D14507696A70}"/>
              </a:ext>
            </a:extLst>
          </p:cNvPr>
          <p:cNvSpPr>
            <a:spLocks noChangeArrowheads="1"/>
          </p:cNvSpPr>
          <p:nvPr/>
        </p:nvSpPr>
        <p:spPr bwMode="auto">
          <a:xfrm>
            <a:off x="456625" y="2886319"/>
            <a:ext cx="2979683" cy="65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intolerance</a:t>
            </a:r>
          </a:p>
        </p:txBody>
      </p:sp>
    </p:spTree>
    <p:extLst>
      <p:ext uri="{BB962C8B-B14F-4D97-AF65-F5344CB8AC3E}">
        <p14:creationId xmlns:p14="http://schemas.microsoft.com/office/powerpoint/2010/main" val="31633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xit" presetSubtype="2" fill="hold" grpId="1" nodeType="with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1+ppt_w/2"/>
                                          </p:val>
                                        </p:tav>
                                      </p:tavLst>
                                    </p:anim>
                                    <p:anim calcmode="lin" valueType="num">
                                      <p:cBhvr additive="base">
                                        <p:cTn id="37" dur="500"/>
                                        <p:tgtEl>
                                          <p:spTgt spid="4"/>
                                        </p:tgtEl>
                                        <p:attrNameLst>
                                          <p:attrName>ppt_y</p:attrName>
                                        </p:attrNameLst>
                                      </p:cBhvr>
                                      <p:tavLst>
                                        <p:tav tm="0">
                                          <p:val>
                                            <p:strVal val="ppt_y"/>
                                          </p:val>
                                        </p:tav>
                                        <p:tav tm="100000">
                                          <p:val>
                                            <p:strVal val="ppt_y"/>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childTnLst>
                                </p:cTn>
                              </p:par>
                              <p:par>
                                <p:cTn id="45" presetID="23" presetClass="exit" presetSubtype="16" fill="hold" grpId="1" nodeType="withEffect">
                                  <p:stCondLst>
                                    <p:cond delay="250"/>
                                  </p:stCondLst>
                                  <p:childTnLst>
                                    <p:anim calcmode="lin" valueType="num">
                                      <p:cBhvr>
                                        <p:cTn id="46" dur="500"/>
                                        <p:tgtEl>
                                          <p:spTgt spid="3"/>
                                        </p:tgtEl>
                                        <p:attrNameLst>
                                          <p:attrName>ppt_w</p:attrName>
                                        </p:attrNameLst>
                                      </p:cBhvr>
                                      <p:tavLst>
                                        <p:tav tm="0">
                                          <p:val>
                                            <p:strVal val="ppt_w"/>
                                          </p:val>
                                        </p:tav>
                                        <p:tav tm="100000">
                                          <p:val>
                                            <p:strVal val="4*ppt_w"/>
                                          </p:val>
                                        </p:tav>
                                      </p:tavLst>
                                    </p:anim>
                                    <p:anim calcmode="lin" valueType="num">
                                      <p:cBhvr>
                                        <p:cTn id="47" dur="500"/>
                                        <p:tgtEl>
                                          <p:spTgt spid="3"/>
                                        </p:tgtEl>
                                        <p:attrNameLst>
                                          <p:attrName>ppt_h</p:attrName>
                                        </p:attrNameLst>
                                      </p:cBhvr>
                                      <p:tavLst>
                                        <p:tav tm="0">
                                          <p:val>
                                            <p:strVal val="ppt_h"/>
                                          </p:val>
                                        </p:tav>
                                        <p:tav tm="100000">
                                          <p:val>
                                            <p:strVal val="4*ppt_h"/>
                                          </p:val>
                                        </p:tav>
                                      </p:tavLst>
                                    </p:anim>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2" nodeType="withEffect">
                                  <p:stCondLst>
                                    <p:cond delay="25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2" presetClass="exit" presetSubtype="2" fill="hold" grpId="1" nodeType="withEffect">
                                  <p:stCondLst>
                                    <p:cond delay="250"/>
                                  </p:stCondLst>
                                  <p:childTnLst>
                                    <p:anim calcmode="lin" valueType="num">
                                      <p:cBhvr additive="base">
                                        <p:cTn id="53" dur="500"/>
                                        <p:tgtEl>
                                          <p:spTgt spid="5"/>
                                        </p:tgtEl>
                                        <p:attrNameLst>
                                          <p:attrName>ppt_x</p:attrName>
                                        </p:attrNameLst>
                                      </p:cBhvr>
                                      <p:tavLst>
                                        <p:tav tm="0">
                                          <p:val>
                                            <p:strVal val="ppt_x"/>
                                          </p:val>
                                        </p:tav>
                                        <p:tav tm="100000">
                                          <p:val>
                                            <p:strVal val="1+ppt_w/2"/>
                                          </p:val>
                                        </p:tav>
                                      </p:tavLst>
                                    </p:anim>
                                    <p:anim calcmode="lin" valueType="num">
                                      <p:cBhvr additive="base">
                                        <p:cTn id="54" dur="500"/>
                                        <p:tgtEl>
                                          <p:spTgt spid="5"/>
                                        </p:tgtEl>
                                        <p:attrNameLst>
                                          <p:attrName>ppt_y</p:attrName>
                                        </p:attrNameLst>
                                      </p:cBhvr>
                                      <p:tavLst>
                                        <p:tav tm="0">
                                          <p:val>
                                            <p:strVal val="ppt_y"/>
                                          </p:val>
                                        </p:tav>
                                        <p:tav tm="100000">
                                          <p:val>
                                            <p:strVal val="ppt_y"/>
                                          </p:val>
                                        </p:tav>
                                      </p:tavLst>
                                    </p:anim>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animBg="1"/>
      <p:bldP spid="3" grpId="1" animBg="1"/>
      <p:bldP spid="3" grpId="2" animBg="1"/>
      <p:bldP spid="4" grpId="0"/>
      <p:bldP spid="4" grpId="1"/>
      <p:bldP spid="5" grpId="0"/>
      <p:bldP spid="5" grpId="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15290" y="2514600"/>
            <a:ext cx="6913418" cy="24269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country cannot afford to be materially rich and spiritually poor.”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52254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44991"/>
            <a:ext cx="8229600" cy="15680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those whom much is given, much is expected.”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6887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9285" y="2007989"/>
            <a:ext cx="8229600" cy="28099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My brethren, let not many of you become teachers, knowing that we shall receive a stricter judgment.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3:1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456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80664"/>
            <a:ext cx="8229600" cy="56966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day before my inauguration President Eisenhower told me, You'll find that no easy problems ever come to the President of the United States. If they are easy to solve, somebody else has solved them. I found that hard to believe, but now I know it is true.”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52312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2222F9-CEA1-4E5F-99AE-84E4B0E15CA0}"/>
              </a:ext>
            </a:extLst>
          </p:cNvPr>
          <p:cNvSpPr txBox="1">
            <a:spLocks/>
          </p:cNvSpPr>
          <p:nvPr/>
        </p:nvSpPr>
        <p:spPr>
          <a:xfrm>
            <a:off x="3643313" y="2472602"/>
            <a:ext cx="437949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comfort and courage</a:t>
            </a:r>
          </a:p>
        </p:txBody>
      </p:sp>
      <p:sp>
        <p:nvSpPr>
          <p:cNvPr id="5" name="Title 1">
            <a:extLst>
              <a:ext uri="{FF2B5EF4-FFF2-40B4-BE49-F238E27FC236}">
                <a16:creationId xmlns:a16="http://schemas.microsoft.com/office/drawing/2014/main" id="{67B2D5F0-C992-4CE1-A23C-7542BB124AC4}"/>
              </a:ext>
            </a:extLst>
          </p:cNvPr>
          <p:cNvSpPr txBox="1">
            <a:spLocks/>
          </p:cNvSpPr>
          <p:nvPr/>
        </p:nvSpPr>
        <p:spPr>
          <a:xfrm>
            <a:off x="6227848" y="4549033"/>
            <a:ext cx="25266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 in God</a:t>
            </a:r>
          </a:p>
        </p:txBody>
      </p:sp>
      <p:sp>
        <p:nvSpPr>
          <p:cNvPr id="9" name="Title 1">
            <a:extLst>
              <a:ext uri="{FF2B5EF4-FFF2-40B4-BE49-F238E27FC236}">
                <a16:creationId xmlns:a16="http://schemas.microsoft.com/office/drawing/2014/main" id="{89771E13-CFDD-45F9-B3D3-91EF0E63C820}"/>
              </a:ext>
            </a:extLst>
          </p:cNvPr>
          <p:cNvSpPr txBox="1">
            <a:spLocks/>
          </p:cNvSpPr>
          <p:nvPr/>
        </p:nvSpPr>
        <p:spPr>
          <a:xfrm>
            <a:off x="4941592" y="1945755"/>
            <a:ext cx="25266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faith in God</a:t>
            </a:r>
          </a:p>
        </p:txBody>
      </p:sp>
      <p:sp>
        <p:nvSpPr>
          <p:cNvPr id="3074" name="Rectangle 2"/>
          <p:cNvSpPr>
            <a:spLocks noGrp="1" noChangeArrowheads="1"/>
          </p:cNvSpPr>
          <p:nvPr>
            <p:ph type="title"/>
          </p:nvPr>
        </p:nvSpPr>
        <p:spPr>
          <a:xfrm>
            <a:off x="235527" y="476755"/>
            <a:ext cx="8672945" cy="5904489"/>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man who enters upon the office to which   I have succeeded can fail to recognize how every president of the United States has placed special reliance upon his faith in God. Every president has taken comfort and courage when told that the Lord 'will be with thee. He will not fail thee nor forsake thee. Fear not-neither be thou dismayed.' Each of our presidents in his own way has placed a special trust in God. Those who were strongest intellectually were also strongest spiritually.”</a:t>
            </a:r>
          </a:p>
        </p:txBody>
      </p:sp>
      <p:sp>
        <p:nvSpPr>
          <p:cNvPr id="6" name="Rectangle 5">
            <a:extLst>
              <a:ext uri="{FF2B5EF4-FFF2-40B4-BE49-F238E27FC236}">
                <a16:creationId xmlns:a16="http://schemas.microsoft.com/office/drawing/2014/main" id="{8B668DA8-883F-4037-89EC-C6B5696E4958}"/>
              </a:ext>
            </a:extLst>
          </p:cNvPr>
          <p:cNvSpPr>
            <a:spLocks noChangeArrowheads="1"/>
          </p:cNvSpPr>
          <p:nvPr/>
        </p:nvSpPr>
        <p:spPr bwMode="auto">
          <a:xfrm>
            <a:off x="7153024" y="450469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7">
            <a:extLst>
              <a:ext uri="{FF2B5EF4-FFF2-40B4-BE49-F238E27FC236}">
                <a16:creationId xmlns:a16="http://schemas.microsoft.com/office/drawing/2014/main" id="{13DFC7B2-AA84-49E7-A523-8407D1075FF9}"/>
              </a:ext>
            </a:extLst>
          </p:cNvPr>
          <p:cNvSpPr>
            <a:spLocks noChangeArrowheads="1"/>
          </p:cNvSpPr>
          <p:nvPr/>
        </p:nvSpPr>
        <p:spPr bwMode="auto">
          <a:xfrm>
            <a:off x="5944777" y="2040731"/>
            <a:ext cx="622710" cy="6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a:extLst>
              <a:ext uri="{FF2B5EF4-FFF2-40B4-BE49-F238E27FC236}">
                <a16:creationId xmlns:a16="http://schemas.microsoft.com/office/drawing/2014/main" id="{FDAD40FD-3580-4F58-81B2-7B358CB4CA3D}"/>
              </a:ext>
            </a:extLst>
          </p:cNvPr>
          <p:cNvSpPr txBox="1">
            <a:spLocks noChangeArrowheads="1"/>
          </p:cNvSpPr>
          <p:nvPr/>
        </p:nvSpPr>
        <p:spPr bwMode="auto">
          <a:xfrm>
            <a:off x="235527" y="476755"/>
            <a:ext cx="8672945" cy="590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 man who enters upon the office to which   I have succeeded can fail to recognize how every president of the United States has placed special reliance upon his faith in God. Every president has taken comfort and courage when told that the Lord 'will be with thee. He will not fail thee nor forsake thee. Fear not-neither be thou dismayed.' Each of our presidents in his own way has placed a special trust in God. Those who were </a:t>
            </a:r>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strongest intellectually </a:t>
            </a:r>
            <a:r>
              <a:rPr lang="en-US" altLang="en-US" sz="34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were </a:t>
            </a:r>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also strongest spiritually</a:t>
            </a:r>
            <a:r>
              <a:rPr lang="en-US" altLang="en-US" sz="34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4262337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stCondLst>
                                            <p:cond delay="0"/>
                                          </p:stCondLst>
                                        </p:cTn>
                                        <p:tgtEl>
                                          <p:spTgt spid="8"/>
                                        </p:tgtEl>
                                      </p:cBhvr>
                                    </p:animEffect>
                                    <p:anim to="" calcmode="lin" valueType="num">
                                      <p:cBhvr>
                                        <p:cTn id="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childTnLst>
                          </p:cTn>
                        </p:par>
                        <p:par>
                          <p:cTn id="34" fill="hold">
                            <p:stCondLst>
                              <p:cond delay="1500"/>
                            </p:stCondLst>
                            <p:childTnLst>
                              <p:par>
                                <p:cTn id="35" presetID="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stCondLst>
                                            <p:cond delay="0"/>
                                          </p:stCondLst>
                                        </p:cTn>
                                        <p:tgtEl>
                                          <p:spTgt spid="6"/>
                                        </p:tgtEl>
                                      </p:cBhvr>
                                    </p:animEffect>
                                    <p:anim to="" calcmode="lin" valueType="num">
                                      <p:cBhvr>
                                        <p:cTn id="3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9" grpId="0"/>
      <p:bldP spid="9" grpId="1"/>
      <p:bldP spid="3074" grpId="0"/>
      <p:bldP spid="6" grpId="0"/>
      <p:bldP spid="8"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3FF3A7-E947-40F5-A3C5-2D59308E5016}"/>
              </a:ext>
            </a:extLst>
          </p:cNvPr>
          <p:cNvSpPr txBox="1">
            <a:spLocks/>
          </p:cNvSpPr>
          <p:nvPr/>
        </p:nvSpPr>
        <p:spPr>
          <a:xfrm>
            <a:off x="3059723" y="324584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will help you</a:t>
            </a:r>
          </a:p>
        </p:txBody>
      </p:sp>
      <p:sp>
        <p:nvSpPr>
          <p:cNvPr id="3074" name="Rectangle 2"/>
          <p:cNvSpPr>
            <a:spLocks noGrp="1" noChangeArrowheads="1"/>
          </p:cNvSpPr>
          <p:nvPr>
            <p:ph type="title"/>
          </p:nvPr>
        </p:nvSpPr>
        <p:spPr>
          <a:xfrm>
            <a:off x="991035" y="1154470"/>
            <a:ext cx="7271616" cy="43870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‘Fear not, for I am with you; Be not dismayed, for I am your God. I will strengthen you, Yes, I will help you, I will uphold you with My righteous right hand.’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41:10</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6238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F3964B-354F-44E3-8564-FAFFF1D6B812}"/>
              </a:ext>
            </a:extLst>
          </p:cNvPr>
          <p:cNvSpPr txBox="1">
            <a:spLocks/>
          </p:cNvSpPr>
          <p:nvPr/>
        </p:nvSpPr>
        <p:spPr>
          <a:xfrm>
            <a:off x="998482" y="3499943"/>
            <a:ext cx="1177159" cy="5853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3074" name="Rectangle 2"/>
          <p:cNvSpPr>
            <a:spLocks noGrp="1" noChangeArrowheads="1"/>
          </p:cNvSpPr>
          <p:nvPr>
            <p:ph type="title"/>
          </p:nvPr>
        </p:nvSpPr>
        <p:spPr>
          <a:xfrm>
            <a:off x="464127" y="2667000"/>
            <a:ext cx="8215745" cy="223303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have become more and more not a nation of athletes but a nation of spectators.”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0CE589F-FB28-425B-8273-E9713502C07D}"/>
              </a:ext>
            </a:extLst>
          </p:cNvPr>
          <p:cNvSpPr txBox="1">
            <a:spLocks noChangeArrowheads="1"/>
          </p:cNvSpPr>
          <p:nvPr/>
        </p:nvSpPr>
        <p:spPr bwMode="auto">
          <a:xfrm>
            <a:off x="3759664" y="3380038"/>
            <a:ext cx="34062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participants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FBDFCEE-0FC9-43D1-8DA9-B49AAB5BB467}"/>
              </a:ext>
            </a:extLst>
          </p:cNvPr>
          <p:cNvSpPr txBox="1">
            <a:spLocks noChangeArrowheads="1"/>
          </p:cNvSpPr>
          <p:nvPr/>
        </p:nvSpPr>
        <p:spPr bwMode="auto">
          <a:xfrm>
            <a:off x="3773519" y="3384743"/>
            <a:ext cx="34062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contestants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8EFF1A6-F3AC-4F27-B105-04CB28E440AE}"/>
              </a:ext>
            </a:extLst>
          </p:cNvPr>
          <p:cNvSpPr txBox="1">
            <a:spLocks noChangeArrowheads="1"/>
          </p:cNvSpPr>
          <p:nvPr/>
        </p:nvSpPr>
        <p:spPr bwMode="auto">
          <a:xfrm>
            <a:off x="4664537" y="3384743"/>
            <a:ext cx="203531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insiders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BB31920F-744C-4B3C-99F7-53FFAD09E316}"/>
              </a:ext>
            </a:extLst>
          </p:cNvPr>
          <p:cNvSpPr txBox="1">
            <a:spLocks noChangeArrowheads="1"/>
          </p:cNvSpPr>
          <p:nvPr/>
        </p:nvSpPr>
        <p:spPr bwMode="auto">
          <a:xfrm>
            <a:off x="3783193" y="4049760"/>
            <a:ext cx="34062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rPr>
              <a:t>onlookers</a:t>
            </a:r>
            <a:endParaRPr kumimoji="0" lang="en-US" altLang="en-US" sz="4000" b="1" i="1" u="none" strike="noStrike" kern="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E0B214B-5E79-4FD0-B162-6B6323DE821D}"/>
              </a:ext>
            </a:extLst>
          </p:cNvPr>
          <p:cNvSpPr txBox="1">
            <a:spLocks noChangeArrowheads="1"/>
          </p:cNvSpPr>
          <p:nvPr/>
        </p:nvSpPr>
        <p:spPr bwMode="auto">
          <a:xfrm>
            <a:off x="3825803" y="4063615"/>
            <a:ext cx="34062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rPr>
              <a:t>bystanders</a:t>
            </a:r>
            <a:endParaRPr kumimoji="0" lang="en-US" altLang="en-US" sz="4000" b="1" i="1" u="none" strike="noStrike" kern="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92D3D6A-5425-4E21-9F0A-ED0623996C4C}"/>
              </a:ext>
            </a:extLst>
          </p:cNvPr>
          <p:cNvSpPr txBox="1">
            <a:spLocks noChangeArrowheads="1"/>
          </p:cNvSpPr>
          <p:nvPr/>
        </p:nvSpPr>
        <p:spPr bwMode="auto">
          <a:xfrm>
            <a:off x="4273472" y="4049760"/>
            <a:ext cx="246088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rPr>
              <a:t>outsiders</a:t>
            </a:r>
            <a:endParaRPr kumimoji="0" lang="en-US" altLang="en-US" sz="4000" b="1" i="1" u="none" strike="noStrike" kern="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5694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3" presetClass="entr" presetSubtype="16" fill="hold" grpId="0" nodeType="withEffect">
                                  <p:stCondLst>
                                    <p:cond delay="25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25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childTnLst>
                                </p:cTn>
                              </p:par>
                              <p:par>
                                <p:cTn id="40" presetID="23" presetClass="exit" presetSubtype="32" fill="hold" grpId="1" nodeType="withEffect">
                                  <p:stCondLst>
                                    <p:cond delay="0"/>
                                  </p:stCondLst>
                                  <p:childTnLst>
                                    <p:anim calcmode="lin" valueType="num">
                                      <p:cBhvr>
                                        <p:cTn id="41" dur="500"/>
                                        <p:tgtEl>
                                          <p:spTgt spid="3"/>
                                        </p:tgtEl>
                                        <p:attrNameLst>
                                          <p:attrName>ppt_w</p:attrName>
                                        </p:attrNameLst>
                                      </p:cBhvr>
                                      <p:tavLst>
                                        <p:tav tm="0">
                                          <p:val>
                                            <p:strVal val="ppt_w"/>
                                          </p:val>
                                        </p:tav>
                                        <p:tav tm="100000">
                                          <p:val>
                                            <p:fltVal val="0"/>
                                          </p:val>
                                        </p:tav>
                                      </p:tavLst>
                                    </p:anim>
                                    <p:anim calcmode="lin" valueType="num">
                                      <p:cBhvr>
                                        <p:cTn id="42" dur="500"/>
                                        <p:tgtEl>
                                          <p:spTgt spid="3"/>
                                        </p:tgtEl>
                                        <p:attrNameLst>
                                          <p:attrName>ppt_h</p:attrName>
                                        </p:attrNameLst>
                                      </p:cBhvr>
                                      <p:tavLst>
                                        <p:tav tm="0">
                                          <p:val>
                                            <p:strVal val="ppt_h"/>
                                          </p:val>
                                        </p:tav>
                                        <p:tav tm="100000">
                                          <p:val>
                                            <p:fltVal val="0"/>
                                          </p:val>
                                        </p:tav>
                                      </p:tavLst>
                                    </p:anim>
                                    <p:set>
                                      <p:cBhvr>
                                        <p:cTn id="43" dur="1" fill="hold">
                                          <p:stCondLst>
                                            <p:cond delay="499"/>
                                          </p:stCondLst>
                                        </p:cTn>
                                        <p:tgtEl>
                                          <p:spTgt spid="3"/>
                                        </p:tgtEl>
                                        <p:attrNameLst>
                                          <p:attrName>style.visibility</p:attrName>
                                        </p:attrNameLst>
                                      </p:cBhvr>
                                      <p:to>
                                        <p:strVal val="hidden"/>
                                      </p:to>
                                    </p:set>
                                  </p:childTnLst>
                                </p:cTn>
                              </p:par>
                              <p:par>
                                <p:cTn id="44" presetID="23" presetClass="exit" presetSubtype="32" fill="hold" grpId="1" nodeType="withEffect">
                                  <p:stCondLst>
                                    <p:cond delay="25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6"/>
                                        </p:tgtEl>
                                        <p:attrNameLst>
                                          <p:attrName>ppt_w</p:attrName>
                                        </p:attrNameLst>
                                      </p:cBhvr>
                                      <p:tavLst>
                                        <p:tav tm="0">
                                          <p:val>
                                            <p:strVal val="ppt_w"/>
                                          </p:val>
                                        </p:tav>
                                        <p:tav tm="100000">
                                          <p:val>
                                            <p:fltVal val="0"/>
                                          </p:val>
                                        </p:tav>
                                      </p:tavLst>
                                    </p:anim>
                                    <p:anim calcmode="lin" valueType="num">
                                      <p:cBhvr>
                                        <p:cTn id="60" dur="500"/>
                                        <p:tgtEl>
                                          <p:spTgt spid="6"/>
                                        </p:tgtEl>
                                        <p:attrNameLst>
                                          <p:attrName>ppt_h</p:attrName>
                                        </p:attrNameLst>
                                      </p:cBhvr>
                                      <p:tavLst>
                                        <p:tav tm="0">
                                          <p:val>
                                            <p:strVal val="ppt_h"/>
                                          </p:val>
                                        </p:tav>
                                        <p:tav tm="100000">
                                          <p:val>
                                            <p:fltVal val="0"/>
                                          </p:val>
                                        </p:tav>
                                      </p:tavLst>
                                    </p:anim>
                                    <p:set>
                                      <p:cBhvr>
                                        <p:cTn id="61" dur="1" fill="hold">
                                          <p:stCondLst>
                                            <p:cond delay="499"/>
                                          </p:stCondLst>
                                        </p:cTn>
                                        <p:tgtEl>
                                          <p:spTgt spid="6"/>
                                        </p:tgtEl>
                                        <p:attrNameLst>
                                          <p:attrName>style.visibility</p:attrName>
                                        </p:attrNameLst>
                                      </p:cBhvr>
                                      <p:to>
                                        <p:strVal val="hidden"/>
                                      </p:to>
                                    </p:set>
                                  </p:childTnLst>
                                </p:cTn>
                              </p:par>
                              <p:par>
                                <p:cTn id="62" presetID="23" presetClass="exit" presetSubtype="32" fill="hold" grpId="1" nodeType="withEffect">
                                  <p:stCondLst>
                                    <p:cond delay="25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074" grpId="0"/>
      <p:bldP spid="3" grpId="0"/>
      <p:bldP spid="3" grpId="1"/>
      <p:bldP spid="6" grpId="0"/>
      <p:bldP spid="6" grpId="1"/>
      <p:bldP spid="7" grpId="0"/>
      <p:bldP spid="5" grpId="0"/>
      <p:bldP spid="5" grpId="1"/>
      <p:bldP spid="8" grpId="0"/>
      <p:bldP spid="8" grpId="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48BB89-2FDC-4226-9623-05DEB742D962}"/>
              </a:ext>
            </a:extLst>
          </p:cNvPr>
          <p:cNvSpPr txBox="1">
            <a:spLocks/>
          </p:cNvSpPr>
          <p:nvPr/>
        </p:nvSpPr>
        <p:spPr>
          <a:xfrm>
            <a:off x="1758911" y="3486912"/>
            <a:ext cx="3060192" cy="8712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we do</a:t>
            </a:r>
          </a:p>
        </p:txBody>
      </p:sp>
      <p:sp>
        <p:nvSpPr>
          <p:cNvPr id="3074" name="Rectangle 2"/>
          <p:cNvSpPr>
            <a:spLocks noGrp="1" noChangeArrowheads="1"/>
          </p:cNvSpPr>
          <p:nvPr>
            <p:ph type="title"/>
          </p:nvPr>
        </p:nvSpPr>
        <p:spPr>
          <a:xfrm>
            <a:off x="609600" y="2743200"/>
            <a:ext cx="7924800" cy="23300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shall be judged more          by what we do at home than     what we preach abroad.”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D343768-43BD-40F4-B3DF-2AC22EC3A772}"/>
              </a:ext>
            </a:extLst>
          </p:cNvPr>
          <p:cNvSpPr txBox="1">
            <a:spLocks noChangeArrowheads="1"/>
          </p:cNvSpPr>
          <p:nvPr/>
        </p:nvSpPr>
        <p:spPr bwMode="auto">
          <a:xfrm>
            <a:off x="3938978" y="3518910"/>
            <a:ext cx="841143"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do</a:t>
            </a:r>
            <a:endPar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360FD70-2BEC-4EC2-BE13-E5A360433DB9}"/>
              </a:ext>
            </a:extLst>
          </p:cNvPr>
          <p:cNvSpPr txBox="1">
            <a:spLocks noChangeArrowheads="1"/>
          </p:cNvSpPr>
          <p:nvPr/>
        </p:nvSpPr>
        <p:spPr bwMode="auto">
          <a:xfrm>
            <a:off x="6218311" y="3373655"/>
            <a:ext cx="841143"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5938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1" nodeType="withEffect">
                                  <p:stCondLst>
                                    <p:cond delay="0"/>
                                  </p:stCondLst>
                                  <p:childTnLst>
                                    <p:animMotion origin="layout" path="M 3.88889E-6 4.07407E-6 L 0.24913 -0.02084 " pathEditMode="relative" rAng="0" ptsTypes="AA">
                                      <p:cBhvr>
                                        <p:cTn id="24" dur="1750" fill="hold"/>
                                        <p:tgtEl>
                                          <p:spTgt spid="4"/>
                                        </p:tgtEl>
                                        <p:attrNameLst>
                                          <p:attrName>ppt_x</p:attrName>
                                          <p:attrName>ppt_y</p:attrName>
                                        </p:attrNameLst>
                                      </p:cBhvr>
                                      <p:rCtr x="12448" y="-1042"/>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F98213-CF4D-4F3E-BFC3-8BC2093D5152}"/>
              </a:ext>
            </a:extLst>
          </p:cNvPr>
          <p:cNvSpPr txBox="1">
            <a:spLocks/>
          </p:cNvSpPr>
          <p:nvPr/>
        </p:nvSpPr>
        <p:spPr>
          <a:xfrm>
            <a:off x="2850994" y="3318468"/>
            <a:ext cx="43415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you can do</a:t>
            </a:r>
          </a:p>
        </p:txBody>
      </p:sp>
      <p:sp>
        <p:nvSpPr>
          <p:cNvPr id="3074" name="Rectangle 2"/>
          <p:cNvSpPr>
            <a:spLocks noGrp="1" noChangeArrowheads="1"/>
          </p:cNvSpPr>
          <p:nvPr>
            <p:ph type="title"/>
          </p:nvPr>
        </p:nvSpPr>
        <p:spPr>
          <a:xfrm>
            <a:off x="457200" y="1924555"/>
            <a:ext cx="8229600" cy="30088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fellow Americans, ask not what your country can do for you, ask what you can do                      for your country.”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DCE70D37-AD16-4CA9-A5A1-F1560686A3B2}"/>
              </a:ext>
            </a:extLst>
          </p:cNvPr>
          <p:cNvSpPr txBox="1">
            <a:spLocks/>
          </p:cNvSpPr>
          <p:nvPr/>
        </p:nvSpPr>
        <p:spPr>
          <a:xfrm>
            <a:off x="3850888" y="317809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service</a:t>
            </a:r>
          </a:p>
        </p:txBody>
      </p:sp>
      <p:sp>
        <p:nvSpPr>
          <p:cNvPr id="5" name="Rectangle 2">
            <a:extLst>
              <a:ext uri="{FF2B5EF4-FFF2-40B4-BE49-F238E27FC236}">
                <a16:creationId xmlns:a16="http://schemas.microsoft.com/office/drawing/2014/main" id="{23E5059E-2173-4376-8058-20DBE8AC8506}"/>
              </a:ext>
            </a:extLst>
          </p:cNvPr>
          <p:cNvSpPr txBox="1">
            <a:spLocks noChangeArrowheads="1"/>
          </p:cNvSpPr>
          <p:nvPr/>
        </p:nvSpPr>
        <p:spPr bwMode="auto">
          <a:xfrm>
            <a:off x="6218311" y="3373655"/>
            <a:ext cx="841143" cy="7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do</a:t>
            </a:r>
            <a:endPar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0788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stCondLst>
                                            <p:cond delay="0"/>
                                          </p:stCondLst>
                                        </p:cTn>
                                        <p:tgtEl>
                                          <p:spTgt spid="4"/>
                                        </p:tgtEl>
                                      </p:cBhvr>
                                    </p:animEffect>
                                    <p:anim to="" calcmode="lin" valueType="num">
                                      <p:cBhvr>
                                        <p:cTn id="2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9EA7D8-96C4-4036-8BAA-633435EF578F}"/>
              </a:ext>
            </a:extLst>
          </p:cNvPr>
          <p:cNvSpPr txBox="1">
            <a:spLocks/>
          </p:cNvSpPr>
          <p:nvPr/>
        </p:nvSpPr>
        <p:spPr>
          <a:xfrm>
            <a:off x="3021230" y="3985567"/>
            <a:ext cx="44143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freedom of man</a:t>
            </a:r>
          </a:p>
        </p:txBody>
      </p:sp>
      <p:sp>
        <p:nvSpPr>
          <p:cNvPr id="3074" name="Rectangle 2"/>
          <p:cNvSpPr>
            <a:spLocks noGrp="1" noChangeArrowheads="1"/>
          </p:cNvSpPr>
          <p:nvPr>
            <p:ph type="title"/>
          </p:nvPr>
        </p:nvSpPr>
        <p:spPr>
          <a:xfrm>
            <a:off x="457200" y="1986901"/>
            <a:ext cx="8229600" cy="28841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fellow citizens of the world: ask not what America will do for you, but what together we can do for the freedom of man.”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54080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3206FA-7C37-47FE-99B8-EEC135726E3C}"/>
              </a:ext>
            </a:extLst>
          </p:cNvPr>
          <p:cNvSpPr txBox="1">
            <a:spLocks/>
          </p:cNvSpPr>
          <p:nvPr/>
        </p:nvSpPr>
        <p:spPr>
          <a:xfrm>
            <a:off x="3155046" y="4745730"/>
            <a:ext cx="2754217" cy="7493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words</a:t>
            </a:r>
          </a:p>
        </p:txBody>
      </p:sp>
      <p:sp>
        <p:nvSpPr>
          <p:cNvPr id="14" name="Title 1">
            <a:extLst>
              <a:ext uri="{FF2B5EF4-FFF2-40B4-BE49-F238E27FC236}">
                <a16:creationId xmlns:a16="http://schemas.microsoft.com/office/drawing/2014/main" id="{D0A5DF53-7797-4A29-A079-912F5669074E}"/>
              </a:ext>
            </a:extLst>
          </p:cNvPr>
          <p:cNvSpPr txBox="1">
            <a:spLocks/>
          </p:cNvSpPr>
          <p:nvPr/>
        </p:nvSpPr>
        <p:spPr>
          <a:xfrm>
            <a:off x="1421257" y="1377989"/>
            <a:ext cx="2200507" cy="772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shining</a:t>
            </a:r>
          </a:p>
        </p:txBody>
      </p:sp>
      <p:sp>
        <p:nvSpPr>
          <p:cNvPr id="15" name="Title 1">
            <a:extLst>
              <a:ext uri="{FF2B5EF4-FFF2-40B4-BE49-F238E27FC236}">
                <a16:creationId xmlns:a16="http://schemas.microsoft.com/office/drawing/2014/main" id="{D3275042-4151-4EDF-8DCA-F1817FEF3EAD}"/>
              </a:ext>
            </a:extLst>
          </p:cNvPr>
          <p:cNvSpPr txBox="1">
            <a:spLocks/>
          </p:cNvSpPr>
          <p:nvPr/>
        </p:nvSpPr>
        <p:spPr>
          <a:xfrm>
            <a:off x="6210473" y="2753479"/>
            <a:ext cx="2352907" cy="705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darkness</a:t>
            </a:r>
          </a:p>
        </p:txBody>
      </p:sp>
      <p:sp>
        <p:nvSpPr>
          <p:cNvPr id="3074" name="Rectangle 2"/>
          <p:cNvSpPr>
            <a:spLocks noGrp="1" noChangeArrowheads="1"/>
          </p:cNvSpPr>
          <p:nvPr>
            <p:ph type="title"/>
          </p:nvPr>
        </p:nvSpPr>
        <p:spPr>
          <a:xfrm>
            <a:off x="326136" y="609759"/>
            <a:ext cx="8491728" cy="56384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the path of the just is like         the shining sun, That shines ever brighter unto the perfect day. The way of the wicked is like darkness; They do not know what makes them stumble. My son, give attention to my words; Incline your ear to my sayings.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4:18-20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5DE03A26-013B-4C6C-B12B-A016D59EF1E4}"/>
              </a:ext>
            </a:extLst>
          </p:cNvPr>
          <p:cNvSpPr/>
          <p:nvPr/>
        </p:nvSpPr>
        <p:spPr>
          <a:xfrm>
            <a:off x="2311701" y="0"/>
            <a:ext cx="441434" cy="3306871"/>
          </a:xfrm>
          <a:prstGeom prst="upArrow">
            <a:avLst>
              <a:gd name="adj1" fmla="val 38095"/>
              <a:gd name="adj2" fmla="val 107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214F32E6-550E-4D43-A669-A09474A44F58}"/>
              </a:ext>
            </a:extLst>
          </p:cNvPr>
          <p:cNvSpPr txBox="1">
            <a:spLocks noChangeArrowheads="1"/>
          </p:cNvSpPr>
          <p:nvPr/>
        </p:nvSpPr>
        <p:spPr bwMode="auto">
          <a:xfrm>
            <a:off x="1542123" y="1347400"/>
            <a:ext cx="195431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uLnTx/>
                <a:uFillTx/>
                <a:latin typeface="Calibri" panose="020F0502020204030204" pitchFamily="34" charset="0"/>
                <a:ea typeface="+mj-ea"/>
                <a:cs typeface="+mj-cs"/>
              </a:rPr>
              <a:t>shining</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9830C29-9D39-4E68-BC1B-A7E3427FBCD8}"/>
              </a:ext>
            </a:extLst>
          </p:cNvPr>
          <p:cNvSpPr txBox="1">
            <a:spLocks noChangeArrowheads="1"/>
          </p:cNvSpPr>
          <p:nvPr/>
        </p:nvSpPr>
        <p:spPr bwMode="auto">
          <a:xfrm>
            <a:off x="6156960" y="2676328"/>
            <a:ext cx="247483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3175" cmpd="sng">
                <a:solidFill>
                  <a:srgbClr val="FFFFFF"/>
                </a:solidFill>
                <a:prstDash val="solid"/>
                <a:miter lim="800000"/>
              </a:ln>
              <a:solidFill>
                <a:schemeClr val="tx1"/>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Arrow: Up 9">
            <a:extLst>
              <a:ext uri="{FF2B5EF4-FFF2-40B4-BE49-F238E27FC236}">
                <a16:creationId xmlns:a16="http://schemas.microsoft.com/office/drawing/2014/main" id="{5FF21629-6E23-41DF-B4A8-CB1A7BE24B65}"/>
              </a:ext>
            </a:extLst>
          </p:cNvPr>
          <p:cNvSpPr/>
          <p:nvPr/>
        </p:nvSpPr>
        <p:spPr>
          <a:xfrm rot="10800000">
            <a:off x="7198940" y="3294344"/>
            <a:ext cx="441434" cy="3563655"/>
          </a:xfrm>
          <a:prstGeom prst="upArrow">
            <a:avLst>
              <a:gd name="adj1" fmla="val 38095"/>
              <a:gd name="adj2" fmla="val 107143"/>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45E1D580-CBFC-426B-BFF2-8E70EE1AFA5C}"/>
              </a:ext>
            </a:extLst>
          </p:cNvPr>
          <p:cNvSpPr txBox="1">
            <a:spLocks noChangeArrowheads="1"/>
          </p:cNvSpPr>
          <p:nvPr/>
        </p:nvSpPr>
        <p:spPr bwMode="auto">
          <a:xfrm>
            <a:off x="3257783" y="4700622"/>
            <a:ext cx="25424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3175"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my words</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D831E96-2D94-42D4-83F3-D8FBAC80193F}"/>
              </a:ext>
            </a:extLst>
          </p:cNvPr>
          <p:cNvSpPr txBox="1">
            <a:spLocks noChangeArrowheads="1"/>
          </p:cNvSpPr>
          <p:nvPr/>
        </p:nvSpPr>
        <p:spPr bwMode="auto">
          <a:xfrm>
            <a:off x="2497873" y="2843561"/>
            <a:ext cx="4204010" cy="126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3175" cmpd="sng">
                  <a:solidFill>
                    <a:schemeClr val="bg1"/>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my words</a:t>
            </a:r>
            <a:endParaRPr kumimoji="0" lang="en-US" altLang="en-US" sz="6600" b="1" i="1" u="none" strike="noStrike" kern="0" cap="none" spc="0" normalizeH="0" baseline="0" noProof="0" dirty="0">
              <a:ln w="3175" cmpd="sng">
                <a:solidFill>
                  <a:schemeClr val="bg1"/>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2205164-168A-4233-AFDA-1DF35B9998B6}"/>
              </a:ext>
            </a:extLst>
          </p:cNvPr>
          <p:cNvSpPr txBox="1">
            <a:spLocks noChangeArrowheads="1"/>
          </p:cNvSpPr>
          <p:nvPr/>
        </p:nvSpPr>
        <p:spPr bwMode="auto">
          <a:xfrm>
            <a:off x="6425322" y="2684371"/>
            <a:ext cx="202695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3175"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HATE</a:t>
            </a:r>
            <a:endParaRPr kumimoji="0" lang="en-US" altLang="en-US" sz="4800" b="1" i="1" u="none" strike="noStrike" kern="0" cap="none" spc="0" normalizeH="0" baseline="0" noProof="0" dirty="0">
              <a:ln w="3175"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AAA1583A-B89E-43DD-82E0-A62B974CBD27}"/>
              </a:ext>
            </a:extLst>
          </p:cNvPr>
          <p:cNvSpPr txBox="1">
            <a:spLocks noChangeArrowheads="1"/>
          </p:cNvSpPr>
          <p:nvPr/>
        </p:nvSpPr>
        <p:spPr bwMode="auto">
          <a:xfrm>
            <a:off x="1505382" y="1391284"/>
            <a:ext cx="193631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800" b="1" i="1" u="none" strike="noStrike" kern="0" cap="none" spc="0" normalizeH="0" baseline="0" noProof="0" dirty="0">
              <a:ln w="17780" cmpd="sng">
                <a:solidFill>
                  <a:srgbClr val="FFCC00"/>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0950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18" presetClass="emph" presetSubtype="0" fill="hold" grpId="1" nodeType="withEffect">
                                  <p:stCondLst>
                                    <p:cond delay="0"/>
                                  </p:stCondLst>
                                  <p:childTnLst>
                                    <p:set>
                                      <p:cBhvr override="childStyle">
                                        <p:cTn id="21" dur="500" fill="hold"/>
                                        <p:tgtEl>
                                          <p:spTgt spid="1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8" presetClass="emph" presetSubtype="0" fill="hold" grpId="1" nodeType="withEffect">
                                  <p:stCondLst>
                                    <p:cond delay="0"/>
                                  </p:stCondLst>
                                  <p:childTnLst>
                                    <p:set>
                                      <p:cBhvr override="childStyle">
                                        <p:cTn id="26" dur="500" fill="hold"/>
                                        <p:tgtEl>
                                          <p:spTgt spid="15"/>
                                        </p:tgtEl>
                                        <p:attrNameLst>
                                          <p:attrName>style.textDecorationUnderline</p:attrName>
                                        </p:attrNameLst>
                                      </p:cBhvr>
                                      <p:to>
                                        <p:strVal val="true"/>
                                      </p:to>
                                    </p:set>
                                  </p:childTnLst>
                                </p:cTn>
                              </p:par>
                            </p:childTnLst>
                          </p:cTn>
                        </p:par>
                        <p:par>
                          <p:cTn id="27" fill="hold">
                            <p:stCondLst>
                              <p:cond delay="500"/>
                            </p:stCondLst>
                            <p:childTnLst>
                              <p:par>
                                <p:cTn id="28" presetID="16" presetClass="exit" presetSubtype="21" fill="hold" grpId="2" nodeType="afterEffect">
                                  <p:stCondLst>
                                    <p:cond delay="500"/>
                                  </p:stCondLst>
                                  <p:childTnLst>
                                    <p:animEffect transition="out" filter="barn(inVertic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6" presetClass="exit" presetSubtype="21" fill="hold" grpId="2" nodeType="withEffect">
                                  <p:stCondLst>
                                    <p:cond delay="500"/>
                                  </p:stCondLst>
                                  <p:childTnLst>
                                    <p:animEffect transition="out" filter="barn(inVertical)">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18" presetClass="emph" presetSubtype="0" fill="hold" grpId="1" nodeType="withEffect">
                                  <p:stCondLst>
                                    <p:cond delay="0"/>
                                  </p:stCondLst>
                                  <p:childTnLst>
                                    <p:set>
                                      <p:cBhvr override="childStyle">
                                        <p:cTn id="40" dur="500" fill="hold"/>
                                        <p:tgtEl>
                                          <p:spTgt spid="3"/>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1" nodeType="clickEffect">
                                  <p:stCondLst>
                                    <p:cond delay="0"/>
                                  </p:stCondLst>
                                  <p:childTnLst>
                                    <p:anim calcmode="lin" valueType="num">
                                      <p:cBhvr additive="base">
                                        <p:cTn id="44" dur="1250"/>
                                        <p:tgtEl>
                                          <p:spTgt spid="8"/>
                                        </p:tgtEl>
                                        <p:attrNameLst>
                                          <p:attrName>ppt_x</p:attrName>
                                        </p:attrNameLst>
                                      </p:cBhvr>
                                      <p:tavLst>
                                        <p:tav tm="0">
                                          <p:val>
                                            <p:strVal val="ppt_x"/>
                                          </p:val>
                                        </p:tav>
                                        <p:tav tm="100000">
                                          <p:val>
                                            <p:strVal val="ppt_x"/>
                                          </p:val>
                                        </p:tav>
                                      </p:tavLst>
                                    </p:anim>
                                    <p:anim calcmode="lin" valueType="num">
                                      <p:cBhvr additive="base">
                                        <p:cTn id="45" dur="1250"/>
                                        <p:tgtEl>
                                          <p:spTgt spid="8"/>
                                        </p:tgtEl>
                                        <p:attrNameLst>
                                          <p:attrName>ppt_y</p:attrName>
                                        </p:attrNameLst>
                                      </p:cBhvr>
                                      <p:tavLst>
                                        <p:tav tm="0">
                                          <p:val>
                                            <p:strVal val="ppt_y"/>
                                          </p:val>
                                        </p:tav>
                                        <p:tav tm="100000">
                                          <p:val>
                                            <p:strVal val="0-ppt_h/2"/>
                                          </p:val>
                                        </p:tav>
                                      </p:tavLst>
                                    </p:anim>
                                    <p:set>
                                      <p:cBhvr>
                                        <p:cTn id="46" dur="1" fill="hold">
                                          <p:stCondLst>
                                            <p:cond delay="1249"/>
                                          </p:stCondLst>
                                        </p:cTn>
                                        <p:tgtEl>
                                          <p:spTgt spid="8"/>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1250"/>
                                        <p:tgtEl>
                                          <p:spTgt spid="9"/>
                                        </p:tgtEl>
                                        <p:attrNameLst>
                                          <p:attrName>ppt_x</p:attrName>
                                        </p:attrNameLst>
                                      </p:cBhvr>
                                      <p:tavLst>
                                        <p:tav tm="0">
                                          <p:val>
                                            <p:strVal val="ppt_x"/>
                                          </p:val>
                                        </p:tav>
                                        <p:tav tm="100000">
                                          <p:val>
                                            <p:strVal val="ppt_x"/>
                                          </p:val>
                                        </p:tav>
                                      </p:tavLst>
                                    </p:anim>
                                    <p:anim calcmode="lin" valueType="num">
                                      <p:cBhvr additive="base">
                                        <p:cTn id="49" dur="1250"/>
                                        <p:tgtEl>
                                          <p:spTgt spid="9"/>
                                        </p:tgtEl>
                                        <p:attrNameLst>
                                          <p:attrName>ppt_y</p:attrName>
                                        </p:attrNameLst>
                                      </p:cBhvr>
                                      <p:tavLst>
                                        <p:tav tm="0">
                                          <p:val>
                                            <p:strVal val="ppt_y"/>
                                          </p:val>
                                        </p:tav>
                                        <p:tav tm="100000">
                                          <p:val>
                                            <p:strVal val="1+ppt_h/2"/>
                                          </p:val>
                                        </p:tav>
                                      </p:tavLst>
                                    </p:anim>
                                    <p:set>
                                      <p:cBhvr>
                                        <p:cTn id="50" dur="1" fill="hold">
                                          <p:stCondLst>
                                            <p:cond delay="1249"/>
                                          </p:stCondLst>
                                        </p:cTn>
                                        <p:tgtEl>
                                          <p:spTgt spid="9"/>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50"/>
                                        <p:tgtEl>
                                          <p:spTgt spid="6"/>
                                        </p:tgtEl>
                                      </p:cBhvr>
                                    </p:animEffect>
                                  </p:childTnLst>
                                </p:cTn>
                              </p:par>
                              <p:par>
                                <p:cTn id="57" presetID="22" presetClass="entr" presetSubtype="4" fill="hold" grpId="0" nodeType="withEffect">
                                  <p:stCondLst>
                                    <p:cond delay="10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1750"/>
                                        <p:tgtEl>
                                          <p:spTgt spid="2"/>
                                        </p:tgtEl>
                                      </p:cBhvr>
                                    </p:animEffect>
                                  </p:childTnLst>
                                </p:cTn>
                              </p:par>
                              <p:par>
                                <p:cTn id="60" presetID="22" presetClass="entr" presetSubtype="1" fill="hold" grpId="0" nodeType="withEffect">
                                  <p:stCondLst>
                                    <p:cond delay="30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1400"/>
                                        <p:tgtEl>
                                          <p:spTgt spid="10"/>
                                        </p:tgtEl>
                                      </p:cBhvr>
                                    </p:animEffect>
                                  </p:childTnLst>
                                </p:cTn>
                              </p:par>
                              <p:par>
                                <p:cTn id="63" presetID="2" presetClass="exit" presetSubtype="1" fill="hold" grpId="1" nodeType="withEffect">
                                  <p:stCondLst>
                                    <p:cond delay="500"/>
                                  </p:stCondLst>
                                  <p:childTnLst>
                                    <p:anim calcmode="lin" valueType="num">
                                      <p:cBhvr additive="base">
                                        <p:cTn id="64" dur="1250"/>
                                        <p:tgtEl>
                                          <p:spTgt spid="5"/>
                                        </p:tgtEl>
                                        <p:attrNameLst>
                                          <p:attrName>ppt_x</p:attrName>
                                        </p:attrNameLst>
                                      </p:cBhvr>
                                      <p:tavLst>
                                        <p:tav tm="0">
                                          <p:val>
                                            <p:strVal val="ppt_x"/>
                                          </p:val>
                                        </p:tav>
                                        <p:tav tm="100000">
                                          <p:val>
                                            <p:strVal val="ppt_x"/>
                                          </p:val>
                                        </p:tav>
                                      </p:tavLst>
                                    </p:anim>
                                    <p:anim calcmode="lin" valueType="num">
                                      <p:cBhvr additive="base">
                                        <p:cTn id="65" dur="1250"/>
                                        <p:tgtEl>
                                          <p:spTgt spid="5"/>
                                        </p:tgtEl>
                                        <p:attrNameLst>
                                          <p:attrName>ppt_y</p:attrName>
                                        </p:attrNameLst>
                                      </p:cBhvr>
                                      <p:tavLst>
                                        <p:tav tm="0">
                                          <p:val>
                                            <p:strVal val="ppt_y"/>
                                          </p:val>
                                        </p:tav>
                                        <p:tav tm="100000">
                                          <p:val>
                                            <p:strVal val="0-ppt_h/2"/>
                                          </p:val>
                                        </p:tav>
                                      </p:tavLst>
                                    </p:anim>
                                    <p:set>
                                      <p:cBhvr>
                                        <p:cTn id="66" dur="1" fill="hold">
                                          <p:stCondLst>
                                            <p:cond delay="1249"/>
                                          </p:stCondLst>
                                        </p:cTn>
                                        <p:tgtEl>
                                          <p:spTgt spid="5"/>
                                        </p:tgtEl>
                                        <p:attrNameLst>
                                          <p:attrName>style.visibility</p:attrName>
                                        </p:attrNameLst>
                                      </p:cBhvr>
                                      <p:to>
                                        <p:strVal val="hidden"/>
                                      </p:to>
                                    </p:set>
                                  </p:childTnLst>
                                </p:cTn>
                              </p:par>
                              <p:par>
                                <p:cTn id="67" presetID="2" presetClass="exit" presetSubtype="4" fill="hold" grpId="1" nodeType="withEffect">
                                  <p:stCondLst>
                                    <p:cond delay="750"/>
                                  </p:stCondLst>
                                  <p:childTnLst>
                                    <p:anim calcmode="lin" valueType="num">
                                      <p:cBhvr additive="base">
                                        <p:cTn id="68" dur="1500"/>
                                        <p:tgtEl>
                                          <p:spTgt spid="6"/>
                                        </p:tgtEl>
                                        <p:attrNameLst>
                                          <p:attrName>ppt_x</p:attrName>
                                        </p:attrNameLst>
                                      </p:cBhvr>
                                      <p:tavLst>
                                        <p:tav tm="0">
                                          <p:val>
                                            <p:strVal val="ppt_x"/>
                                          </p:val>
                                        </p:tav>
                                        <p:tav tm="100000">
                                          <p:val>
                                            <p:strVal val="ppt_x"/>
                                          </p:val>
                                        </p:tav>
                                      </p:tavLst>
                                    </p:anim>
                                    <p:anim calcmode="lin" valueType="num">
                                      <p:cBhvr additive="base">
                                        <p:cTn id="69" dur="1500"/>
                                        <p:tgtEl>
                                          <p:spTgt spid="6"/>
                                        </p:tgtEl>
                                        <p:attrNameLst>
                                          <p:attrName>ppt_y</p:attrName>
                                        </p:attrNameLst>
                                      </p:cBhvr>
                                      <p:tavLst>
                                        <p:tav tm="0">
                                          <p:val>
                                            <p:strVal val="ppt_y"/>
                                          </p:val>
                                        </p:tav>
                                        <p:tav tm="100000">
                                          <p:val>
                                            <p:strVal val="1+ppt_h/2"/>
                                          </p:val>
                                        </p:tav>
                                      </p:tavLst>
                                    </p:anim>
                                    <p:set>
                                      <p:cBhvr>
                                        <p:cTn id="70" dur="1" fill="hold">
                                          <p:stCondLst>
                                            <p:cond delay="1499"/>
                                          </p:stCondLst>
                                        </p:cTn>
                                        <p:tgtEl>
                                          <p:spTgt spid="6"/>
                                        </p:tgtEl>
                                        <p:attrNameLst>
                                          <p:attrName>style.visibility</p:attrName>
                                        </p:attrNameLst>
                                      </p:cBhvr>
                                      <p:to>
                                        <p:strVal val="hidden"/>
                                      </p:to>
                                    </p:set>
                                  </p:childTnLst>
                                </p:cTn>
                              </p:par>
                              <p:par>
                                <p:cTn id="71" presetID="22" presetClass="exit" presetSubtype="4" fill="hold" grpId="1" nodeType="withEffect">
                                  <p:stCondLst>
                                    <p:cond delay="1250"/>
                                  </p:stCondLst>
                                  <p:childTnLst>
                                    <p:animEffect transition="out" filter="wipe(down)">
                                      <p:cBhvr>
                                        <p:cTn id="72" dur="750"/>
                                        <p:tgtEl>
                                          <p:spTgt spid="2"/>
                                        </p:tgtEl>
                                      </p:cBhvr>
                                    </p:animEffect>
                                    <p:set>
                                      <p:cBhvr>
                                        <p:cTn id="73" dur="1" fill="hold">
                                          <p:stCondLst>
                                            <p:cond delay="749"/>
                                          </p:stCondLst>
                                        </p:cTn>
                                        <p:tgtEl>
                                          <p:spTgt spid="2"/>
                                        </p:tgtEl>
                                        <p:attrNameLst>
                                          <p:attrName>style.visibility</p:attrName>
                                        </p:attrNameLst>
                                      </p:cBhvr>
                                      <p:to>
                                        <p:strVal val="hidden"/>
                                      </p:to>
                                    </p:set>
                                  </p:childTnLst>
                                </p:cTn>
                              </p:par>
                              <p:par>
                                <p:cTn id="74" presetID="22" presetClass="exit" presetSubtype="1" fill="hold" grpId="1" nodeType="withEffect">
                                  <p:stCondLst>
                                    <p:cond delay="1250"/>
                                  </p:stCondLst>
                                  <p:childTnLst>
                                    <p:animEffect transition="out" filter="wipe(up)">
                                      <p:cBhvr>
                                        <p:cTn id="75" dur="1000"/>
                                        <p:tgtEl>
                                          <p:spTgt spid="10"/>
                                        </p:tgtEl>
                                      </p:cBhvr>
                                    </p:animEffect>
                                    <p:set>
                                      <p:cBhvr>
                                        <p:cTn id="76" dur="1" fill="hold">
                                          <p:stCondLst>
                                            <p:cond delay="999"/>
                                          </p:stCondLst>
                                        </p:cTn>
                                        <p:tgtEl>
                                          <p:spTgt spid="1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childTnLst>
                                </p:cTn>
                              </p:par>
                              <p:par>
                                <p:cTn id="82" presetID="6" presetClass="emph" presetSubtype="0" fill="hold" grpId="3" nodeType="withEffect">
                                  <p:stCondLst>
                                    <p:cond delay="0"/>
                                  </p:stCondLst>
                                  <p:childTnLst>
                                    <p:animScale>
                                      <p:cBhvr>
                                        <p:cTn id="83" dur="1500" fill="hold"/>
                                        <p:tgtEl>
                                          <p:spTgt spid="11"/>
                                        </p:tgtEl>
                                      </p:cBhvr>
                                      <p:by x="163000" y="163000"/>
                                    </p:animScale>
                                  </p:childTnLst>
                                </p:cTn>
                              </p:par>
                              <p:par>
                                <p:cTn id="84" presetID="42" presetClass="path" presetSubtype="0" accel="50000" decel="50000" fill="hold" grpId="2" nodeType="withEffect">
                                  <p:stCondLst>
                                    <p:cond delay="0"/>
                                  </p:stCondLst>
                                  <p:childTnLst>
                                    <p:animMotion origin="layout" path="M -2.5E-6 -2.96296E-6 L 0.00782 -0.23703 " pathEditMode="relative" rAng="0" ptsTypes="AA">
                                      <p:cBhvr>
                                        <p:cTn id="85" dur="1500" fill="hold"/>
                                        <p:tgtEl>
                                          <p:spTgt spid="11"/>
                                        </p:tgtEl>
                                        <p:attrNameLst>
                                          <p:attrName>ppt_x</p:attrName>
                                          <p:attrName>ppt_y</p:attrName>
                                        </p:attrNameLst>
                                      </p:cBhvr>
                                      <p:rCtr x="382" y="-11852"/>
                                    </p:animMotion>
                                  </p:childTnLst>
                                </p:cTn>
                              </p:par>
                              <p:par>
                                <p:cTn id="86" presetID="10" presetClass="exit" presetSubtype="0" fill="hold" grpId="1" nodeType="withEffect">
                                  <p:stCondLst>
                                    <p:cond delay="0"/>
                                  </p:stCondLst>
                                  <p:childTnLst>
                                    <p:animEffect transition="out" filter="fade">
                                      <p:cBhvr>
                                        <p:cTn id="87" dur="500"/>
                                        <p:tgtEl>
                                          <p:spTgt spid="3074"/>
                                        </p:tgtEl>
                                      </p:cBhvr>
                                    </p:animEffect>
                                    <p:set>
                                      <p:cBhvr>
                                        <p:cTn id="88" dur="1" fill="hold">
                                          <p:stCondLst>
                                            <p:cond delay="499"/>
                                          </p:stCondLst>
                                        </p:cTn>
                                        <p:tgtEl>
                                          <p:spTgt spid="307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250"/>
                                        <p:tgtEl>
                                          <p:spTgt spid="3"/>
                                        </p:tgtEl>
                                      </p:cBhvr>
                                    </p:animEffect>
                                    <p:set>
                                      <p:cBhvr>
                                        <p:cTn id="91" dur="1" fill="hold">
                                          <p:stCondLst>
                                            <p:cond delay="249"/>
                                          </p:stCondLst>
                                        </p:cTn>
                                        <p:tgtEl>
                                          <p:spTgt spid="3"/>
                                        </p:tgtEl>
                                        <p:attrNameLst>
                                          <p:attrName>style.visibility</p:attrName>
                                        </p:attrNameLst>
                                      </p:cBhvr>
                                      <p:to>
                                        <p:strVal val="hidden"/>
                                      </p:to>
                                    </p:set>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250"/>
                                        <p:tgtEl>
                                          <p:spTgt spid="13"/>
                                        </p:tgtEl>
                                      </p:cBhvr>
                                    </p:animEffect>
                                  </p:childTnLst>
                                </p:cTn>
                              </p:par>
                              <p:par>
                                <p:cTn id="96" presetID="10" presetClass="exit" presetSubtype="0" fill="hold" grpId="4"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4" grpId="0"/>
      <p:bldP spid="14" grpId="1"/>
      <p:bldP spid="14" grpId="2"/>
      <p:bldP spid="15" grpId="0"/>
      <p:bldP spid="15" grpId="1"/>
      <p:bldP spid="15" grpId="2"/>
      <p:bldP spid="3074" grpId="0"/>
      <p:bldP spid="3074" grpId="1"/>
      <p:bldP spid="2" grpId="0" animBg="1"/>
      <p:bldP spid="2" grpId="1" animBg="1"/>
      <p:bldP spid="8" grpId="0"/>
      <p:bldP spid="8" grpId="1"/>
      <p:bldP spid="9" grpId="0"/>
      <p:bldP spid="9" grpId="1"/>
      <p:bldP spid="10" grpId="0" animBg="1"/>
      <p:bldP spid="10" grpId="1" animBg="1"/>
      <p:bldP spid="11" grpId="0"/>
      <p:bldP spid="11" grpId="2"/>
      <p:bldP spid="11" grpId="3"/>
      <p:bldP spid="11" grpId="4"/>
      <p:bldP spid="13" grpId="0"/>
      <p:bldP spid="6" grpId="0"/>
      <p:bldP spid="6" grpId="1"/>
      <p:bldP spid="5" grpId="0"/>
      <p:bldP spid="5"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0"/>
            <a:ext cx="8229600" cy="47268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the word go forth from this time and place, to friend and foe alike, that the torch has been passed to a new generation of Americans - born in this century, tempered by war, disciplined by a hard and bitter peace.”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7187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0C5318-A52D-47E8-8E35-263C400A07C9}"/>
              </a:ext>
            </a:extLst>
          </p:cNvPr>
          <p:cNvSpPr txBox="1">
            <a:spLocks/>
          </p:cNvSpPr>
          <p:nvPr/>
        </p:nvSpPr>
        <p:spPr>
          <a:xfrm>
            <a:off x="5088948" y="682553"/>
            <a:ext cx="28401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forgotten</a:t>
            </a:r>
          </a:p>
        </p:txBody>
      </p:sp>
      <p:sp>
        <p:nvSpPr>
          <p:cNvPr id="4" name="Title 1">
            <a:extLst>
              <a:ext uri="{FF2B5EF4-FFF2-40B4-BE49-F238E27FC236}">
                <a16:creationId xmlns:a16="http://schemas.microsoft.com/office/drawing/2014/main" id="{E62E009A-ECC5-42BF-A8DA-27BD42DC3071}"/>
              </a:ext>
            </a:extLst>
          </p:cNvPr>
          <p:cNvSpPr txBox="1">
            <a:spLocks/>
          </p:cNvSpPr>
          <p:nvPr/>
        </p:nvSpPr>
        <p:spPr>
          <a:xfrm>
            <a:off x="3361892" y="3447832"/>
            <a:ext cx="2147455" cy="755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quality</a:t>
            </a:r>
          </a:p>
        </p:txBody>
      </p:sp>
      <p:sp>
        <p:nvSpPr>
          <p:cNvPr id="3074" name="Rectangle 2"/>
          <p:cNvSpPr>
            <a:spLocks noGrp="1" noChangeArrowheads="1"/>
          </p:cNvSpPr>
          <p:nvPr>
            <p:ph type="title"/>
          </p:nvPr>
        </p:nvSpPr>
        <p:spPr>
          <a:xfrm>
            <a:off x="457200" y="6858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nation which has forgotten the quality of courage which in the past has been brought to public life is not as likely to insist upon or regard that quality in its chosen leaders today - and in fact we have forgotten.”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9C03CBC-69EA-4498-9A0F-566FDCB65CE1}"/>
              </a:ext>
            </a:extLst>
          </p:cNvPr>
          <p:cNvSpPr txBox="1">
            <a:spLocks noChangeArrowheads="1"/>
          </p:cNvSpPr>
          <p:nvPr/>
        </p:nvSpPr>
        <p:spPr bwMode="auto">
          <a:xfrm>
            <a:off x="3111445" y="1457736"/>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courage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CAB6EF9-0BF1-4D5C-B9AC-D4DA902F8110}"/>
              </a:ext>
            </a:extLst>
          </p:cNvPr>
          <p:cNvSpPr txBox="1">
            <a:spLocks noChangeArrowheads="1"/>
          </p:cNvSpPr>
          <p:nvPr/>
        </p:nvSpPr>
        <p:spPr bwMode="auto">
          <a:xfrm>
            <a:off x="3032501" y="1384938"/>
            <a:ext cx="246088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rPr>
              <a:t>courage</a:t>
            </a:r>
            <a:endParaRPr kumimoji="0" lang="en-US" altLang="en-US" sz="4000" b="1" i="1" u="none" strike="noStrike" kern="0" cap="none" spc="0" normalizeH="0" baseline="0" noProof="0" dirty="0">
              <a:ln w="17780" cmpd="sng">
                <a:solidFill>
                  <a:schemeClr val="tx1"/>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7D05E45D-299C-42BA-9ED2-DFDB36EB9A12}"/>
              </a:ext>
            </a:extLst>
          </p:cNvPr>
          <p:cNvSpPr txBox="1">
            <a:spLocks noChangeArrowheads="1"/>
          </p:cNvSpPr>
          <p:nvPr/>
        </p:nvSpPr>
        <p:spPr bwMode="auto">
          <a:xfrm>
            <a:off x="3874414" y="2690150"/>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courage</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3065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42" presetClass="path" presetSubtype="0" accel="50000" decel="50000" fill="hold" grpId="1" nodeType="withEffect">
                                  <p:stCondLst>
                                    <p:cond delay="0"/>
                                  </p:stCondLst>
                                  <p:childTnLst>
                                    <p:animMotion origin="layout" path="M -4.16667E-6 2.96296E-6 L 0.08334 0.17963 " pathEditMode="relative" rAng="0" ptsTypes="AA">
                                      <p:cBhvr>
                                        <p:cTn id="31" dur="2000" fill="hold"/>
                                        <p:tgtEl>
                                          <p:spTgt spid="7"/>
                                        </p:tgtEl>
                                        <p:attrNameLst>
                                          <p:attrName>ppt_x</p:attrName>
                                          <p:attrName>ppt_y</p:attrName>
                                        </p:attrNameLst>
                                      </p:cBhvr>
                                      <p:rCtr x="4167" y="8981"/>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7" grpId="0"/>
      <p:bldP spid="7" grpId="1"/>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88472" y="2514600"/>
            <a:ext cx="6567055" cy="23715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“Effort and courage are not enough without purpose and direction.”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D2595A2-C283-474E-AB91-6FAF57520033}"/>
              </a:ext>
            </a:extLst>
          </p:cNvPr>
          <p:cNvSpPr txBox="1">
            <a:spLocks noChangeArrowheads="1"/>
          </p:cNvSpPr>
          <p:nvPr/>
        </p:nvSpPr>
        <p:spPr bwMode="auto">
          <a:xfrm>
            <a:off x="3874414" y="2690150"/>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courage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6DFE1BAB-9C48-495E-8635-C7A31D539E81}"/>
              </a:ext>
            </a:extLst>
          </p:cNvPr>
          <p:cNvSpPr txBox="1">
            <a:spLocks noChangeArrowheads="1"/>
          </p:cNvSpPr>
          <p:nvPr/>
        </p:nvSpPr>
        <p:spPr bwMode="auto">
          <a:xfrm>
            <a:off x="5356605" y="3359311"/>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purpose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9531143-22DB-4D38-8EC6-403CB41CAA86}"/>
              </a:ext>
            </a:extLst>
          </p:cNvPr>
          <p:cNvSpPr txBox="1">
            <a:spLocks noChangeArrowheads="1"/>
          </p:cNvSpPr>
          <p:nvPr/>
        </p:nvSpPr>
        <p:spPr bwMode="auto">
          <a:xfrm>
            <a:off x="1701084" y="5756705"/>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purpose</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2843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42" presetClass="path" presetSubtype="0" accel="50000" decel="50000" fill="hold" grpId="1" nodeType="withEffect">
                                  <p:stCondLst>
                                    <p:cond delay="0"/>
                                  </p:stCondLst>
                                  <p:childTnLst>
                                    <p:animMotion origin="layout" path="M -2.77778E-7 -3.7037E-7 L -0.39965 0.34931 " pathEditMode="relative" rAng="0" ptsTypes="AA">
                                      <p:cBhvr>
                                        <p:cTn id="20" dur="2000" fill="hold"/>
                                        <p:tgtEl>
                                          <p:spTgt spid="4"/>
                                        </p:tgtEl>
                                        <p:attrNameLst>
                                          <p:attrName>ppt_x</p:attrName>
                                          <p:attrName>ppt_y</p:attrName>
                                        </p:attrNameLst>
                                      </p:cBhvr>
                                      <p:rCtr x="-19983" y="17454"/>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4" grpId="0"/>
      <p:bldP spid="4"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31D966-D098-4B8D-9F01-A33216840844}"/>
              </a:ext>
            </a:extLst>
          </p:cNvPr>
          <p:cNvSpPr txBox="1">
            <a:spLocks/>
          </p:cNvSpPr>
          <p:nvPr/>
        </p:nvSpPr>
        <p:spPr>
          <a:xfrm>
            <a:off x="4156209" y="4312643"/>
            <a:ext cx="11723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a:t>
            </a:r>
          </a:p>
        </p:txBody>
      </p:sp>
      <p:sp>
        <p:nvSpPr>
          <p:cNvPr id="4" name="Title 1">
            <a:extLst>
              <a:ext uri="{FF2B5EF4-FFF2-40B4-BE49-F238E27FC236}">
                <a16:creationId xmlns:a16="http://schemas.microsoft.com/office/drawing/2014/main" id="{1F7A02B5-D9DD-46F6-9F7D-BEA3DC59BA9B}"/>
              </a:ext>
            </a:extLst>
          </p:cNvPr>
          <p:cNvSpPr txBox="1">
            <a:spLocks/>
          </p:cNvSpPr>
          <p:nvPr/>
        </p:nvSpPr>
        <p:spPr>
          <a:xfrm>
            <a:off x="1664676" y="5748089"/>
            <a:ext cx="2368062" cy="721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purpose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He who searches the hearts knows what the mind of the Spirit is, because He makes intercession for the saints according to the will of God. And we know that all things work together for good to those who love God, to those who are the called according to His purpose.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8:27-28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9E378A0A-067F-4BD9-84AE-9174FA7BA833}"/>
              </a:ext>
            </a:extLst>
          </p:cNvPr>
          <p:cNvSpPr>
            <a:spLocks noChangeArrowheads="1"/>
          </p:cNvSpPr>
          <p:nvPr/>
        </p:nvSpPr>
        <p:spPr bwMode="auto">
          <a:xfrm>
            <a:off x="1828801" y="5035463"/>
            <a:ext cx="2492679" cy="74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direction</a:t>
            </a:r>
            <a:endParaRPr kumimoji="0" lang="en-US" altLang="en-US" sz="48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6" name="Rectangle 2">
            <a:extLst>
              <a:ext uri="{FF2B5EF4-FFF2-40B4-BE49-F238E27FC236}">
                <a16:creationId xmlns:a16="http://schemas.microsoft.com/office/drawing/2014/main" id="{D4243BDD-2BB0-4170-BBD5-DE9F0CA3741C}"/>
              </a:ext>
            </a:extLst>
          </p:cNvPr>
          <p:cNvSpPr txBox="1">
            <a:spLocks noChangeArrowheads="1"/>
          </p:cNvSpPr>
          <p:nvPr/>
        </p:nvSpPr>
        <p:spPr bwMode="auto">
          <a:xfrm>
            <a:off x="1701084" y="5756705"/>
            <a:ext cx="2283635" cy="6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purpose</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00526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fill="hold"/>
                                        <p:tgtEl>
                                          <p:spTgt spid="3074"/>
                                        </p:tgtEl>
                                        <p:attrNameLst>
                                          <p:attrName>ppt_x</p:attrName>
                                        </p:attrNameLst>
                                      </p:cBhvr>
                                      <p:tavLst>
                                        <p:tav tm="0">
                                          <p:val>
                                            <p:strVal val="#ppt_x"/>
                                          </p:val>
                                        </p:tav>
                                        <p:tav tm="100000">
                                          <p:val>
                                            <p:strVal val="#ppt_x"/>
                                          </p:val>
                                        </p:tav>
                                      </p:tavLst>
                                    </p:anim>
                                    <p:anim calcmode="lin" valueType="num">
                                      <p:cBhvr additive="base">
                                        <p:cTn id="8" dur="600" fill="hold"/>
                                        <p:tgtEl>
                                          <p:spTgt spid="3074"/>
                                        </p:tgtEl>
                                        <p:attrNameLst>
                                          <p:attrName>ppt_y</p:attrName>
                                        </p:attrNameLst>
                                      </p:cBhvr>
                                      <p:tavLst>
                                        <p:tav tm="0">
                                          <p:val>
                                            <p:strVal val="0-#ppt_h/2"/>
                                          </p:val>
                                        </p:tav>
                                        <p:tav tm="100000">
                                          <p:val>
                                            <p:strVal val="#ppt_y"/>
                                          </p:val>
                                        </p:tav>
                                      </p:tavLst>
                                    </p:anim>
                                  </p:childTnLst>
                                </p:cTn>
                              </p:par>
                              <p:par>
                                <p:cTn id="9" presetID="3" presetClass="emph" presetSubtype="2" fill="hold" grpId="1" nodeType="withEffect">
                                  <p:stCondLst>
                                    <p:cond delay="0"/>
                                  </p:stCondLst>
                                  <p:childTnLst>
                                    <p:animClr clrSpc="rgb" dir="cw">
                                      <p:cBhvr override="childStyle">
                                        <p:cTn id="10" dur="1000" fill="hold"/>
                                        <p:tgtEl>
                                          <p:spTgt spid="6"/>
                                        </p:tgtEl>
                                        <p:attrNameLst>
                                          <p:attrName>style.color</p:attrName>
                                        </p:attrNameLst>
                                      </p:cBhvr>
                                      <p:to>
                                        <a:srgbClr val="FF9900"/>
                                      </p:to>
                                    </p:animClr>
                                  </p:childTnLst>
                                </p:cTn>
                              </p:par>
                            </p:childTnLst>
                          </p:cTn>
                        </p:par>
                        <p:par>
                          <p:cTn id="11" fill="hold">
                            <p:stCondLst>
                              <p:cond delay="11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6" grpId="1"/>
      <p:bldP spid="6"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817896"/>
            <a:ext cx="8229600" cy="17342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 let your fears hold you back from pursuing your hopes.”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1C4EC67-47F3-47B9-B6DF-8E1A192582A5}"/>
              </a:ext>
            </a:extLst>
          </p:cNvPr>
          <p:cNvSpPr txBox="1">
            <a:spLocks noChangeArrowheads="1"/>
          </p:cNvSpPr>
          <p:nvPr/>
        </p:nvSpPr>
        <p:spPr bwMode="auto">
          <a:xfrm>
            <a:off x="6172952" y="3646447"/>
            <a:ext cx="1989221" cy="74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5AC98DE2-5823-4A20-A1EC-0DA644C36554}"/>
              </a:ext>
            </a:extLst>
          </p:cNvPr>
          <p:cNvSpPr txBox="1">
            <a:spLocks noChangeArrowheads="1"/>
          </p:cNvSpPr>
          <p:nvPr/>
        </p:nvSpPr>
        <p:spPr bwMode="auto">
          <a:xfrm>
            <a:off x="2830431" y="2099386"/>
            <a:ext cx="1510589" cy="74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hope</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57250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42" presetClass="path" presetSubtype="0" accel="50000" decel="50000" fill="hold" grpId="1" nodeType="withEffect">
                                  <p:stCondLst>
                                    <p:cond delay="0"/>
                                  </p:stCondLst>
                                  <p:childTnLst>
                                    <p:animMotion origin="layout" path="M -4.16667E-6 -1.11111E-6 L -0.39201 -0.22477 " pathEditMode="relative" rAng="0" ptsTypes="AA">
                                      <p:cBhvr>
                                        <p:cTn id="14" dur="2000" fill="hold"/>
                                        <p:tgtEl>
                                          <p:spTgt spid="3"/>
                                        </p:tgtEl>
                                        <p:attrNameLst>
                                          <p:attrName>ppt_x</p:attrName>
                                          <p:attrName>ppt_y</p:attrName>
                                        </p:attrNameLst>
                                      </p:cBhvr>
                                      <p:rCtr x="-19601" y="-11250"/>
                                    </p:animMotion>
                                  </p:childTnLst>
                                </p:cTn>
                              </p:par>
                              <p:par>
                                <p:cTn id="15" presetID="10" presetClass="exit" presetSubtype="0" fill="hold" grpId="1"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048189-14F1-4006-B0FC-B41FD460C0E3}"/>
              </a:ext>
            </a:extLst>
          </p:cNvPr>
          <p:cNvSpPr txBox="1">
            <a:spLocks/>
          </p:cNvSpPr>
          <p:nvPr/>
        </p:nvSpPr>
        <p:spPr>
          <a:xfrm>
            <a:off x="5873555" y="4168176"/>
            <a:ext cx="2434975" cy="6685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own soul</a:t>
            </a:r>
          </a:p>
        </p:txBody>
      </p:sp>
      <p:sp>
        <p:nvSpPr>
          <p:cNvPr id="5" name="Title 1">
            <a:extLst>
              <a:ext uri="{FF2B5EF4-FFF2-40B4-BE49-F238E27FC236}">
                <a16:creationId xmlns:a16="http://schemas.microsoft.com/office/drawing/2014/main" id="{F1418702-8FD9-4ACC-BD81-0F483B61996B}"/>
              </a:ext>
            </a:extLst>
          </p:cNvPr>
          <p:cNvSpPr txBox="1">
            <a:spLocks/>
          </p:cNvSpPr>
          <p:nvPr/>
        </p:nvSpPr>
        <p:spPr>
          <a:xfrm>
            <a:off x="1460724" y="4157902"/>
            <a:ext cx="3962400" cy="6890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must look into</a:t>
            </a:r>
          </a:p>
        </p:txBody>
      </p:sp>
      <p:sp>
        <p:nvSpPr>
          <p:cNvPr id="4" name="Rectangle 2">
            <a:extLst>
              <a:ext uri="{FF2B5EF4-FFF2-40B4-BE49-F238E27FC236}">
                <a16:creationId xmlns:a16="http://schemas.microsoft.com/office/drawing/2014/main" id="{FA3706EC-F598-4206-9D70-42161DB80BB8}"/>
              </a:ext>
            </a:extLst>
          </p:cNvPr>
          <p:cNvSpPr txBox="1">
            <a:spLocks noChangeArrowheads="1"/>
          </p:cNvSpPr>
          <p:nvPr/>
        </p:nvSpPr>
        <p:spPr bwMode="auto">
          <a:xfrm>
            <a:off x="2830431" y="2099386"/>
            <a:ext cx="1510589" cy="74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71600"/>
            <a:ext cx="8229600" cy="354921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stories of past courage ...  can offer hope, they can provide inspiration. But they cannot supply courage itself. For this each man must look into his own soul.”</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3F375FEC-13FE-4AA6-8F8B-3F0F1EAAFDEE}"/>
              </a:ext>
            </a:extLst>
          </p:cNvPr>
          <p:cNvSpPr>
            <a:spLocks noChangeArrowheads="1"/>
          </p:cNvSpPr>
          <p:nvPr/>
        </p:nvSpPr>
        <p:spPr bwMode="auto">
          <a:xfrm>
            <a:off x="1876097" y="3024352"/>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Zeal</a:t>
            </a:r>
            <a:endParaRPr kumimoji="0" lang="en-US" altLang="en-US" sz="60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D70A5D61-4F3B-4A96-BB9F-F5ADF19D5CC4}"/>
              </a:ext>
            </a:extLst>
          </p:cNvPr>
          <p:cNvSpPr txBox="1">
            <a:spLocks noChangeArrowheads="1"/>
          </p:cNvSpPr>
          <p:nvPr/>
        </p:nvSpPr>
        <p:spPr bwMode="auto">
          <a:xfrm>
            <a:off x="2855934" y="2072996"/>
            <a:ext cx="146056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05EC3F6A-BE90-4372-A19F-7793BEC46E10}"/>
              </a:ext>
            </a:extLst>
          </p:cNvPr>
          <p:cNvSpPr txBox="1">
            <a:spLocks noChangeArrowheads="1"/>
          </p:cNvSpPr>
          <p:nvPr/>
        </p:nvSpPr>
        <p:spPr bwMode="auto">
          <a:xfrm>
            <a:off x="6438377" y="4037027"/>
            <a:ext cx="138540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hope</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03274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400"/>
                                  </p:stCondLst>
                                  <p:childTnLst>
                                    <p:set>
                                      <p:cBhvr override="childStyle">
                                        <p:cTn id="23" dur="500" fill="hold"/>
                                        <p:tgtEl>
                                          <p:spTgt spid="6"/>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42" presetClass="path" presetSubtype="0" accel="50000" decel="50000" fill="hold" grpId="2" nodeType="withEffect">
                                  <p:stCondLst>
                                    <p:cond delay="0"/>
                                  </p:stCondLst>
                                  <p:childTnLst>
                                    <p:animMotion origin="layout" path="M 2.5E-6 -1.11111E-6 L 0.3875 0.28588 " pathEditMode="relative" rAng="0" ptsTypes="AA">
                                      <p:cBhvr>
                                        <p:cTn id="38" dur="2000" fill="hold"/>
                                        <p:tgtEl>
                                          <p:spTgt spid="8"/>
                                        </p:tgtEl>
                                        <p:attrNameLst>
                                          <p:attrName>ppt_x</p:attrName>
                                          <p:attrName>ppt_y</p:attrName>
                                        </p:attrNameLst>
                                      </p:cBhvr>
                                      <p:rCtr x="19375" y="14282"/>
                                    </p:animMotion>
                                  </p:childTnLst>
                                </p:cTn>
                              </p:par>
                              <p:par>
                                <p:cTn id="39" presetID="55" presetClass="exit" presetSubtype="0" fill="hold" grpId="2" nodeType="withEffect">
                                  <p:stCondLst>
                                    <p:cond delay="1500"/>
                                  </p:stCondLst>
                                  <p:childTnLst>
                                    <p:anim calcmode="lin" valueType="num">
                                      <p:cBhvr>
                                        <p:cTn id="40" dur="1000"/>
                                        <p:tgtEl>
                                          <p:spTgt spid="6"/>
                                        </p:tgtEl>
                                        <p:attrNameLst>
                                          <p:attrName>ppt_w</p:attrName>
                                        </p:attrNameLst>
                                      </p:cBhvr>
                                      <p:tavLst>
                                        <p:tav tm="0">
                                          <p:val>
                                            <p:strVal val="ppt_w"/>
                                          </p:val>
                                        </p:tav>
                                        <p:tav tm="100000">
                                          <p:val>
                                            <p:strVal val="ppt_w*0.70"/>
                                          </p:val>
                                        </p:tav>
                                      </p:tavLst>
                                    </p:anim>
                                    <p:anim calcmode="lin" valueType="num">
                                      <p:cBhvr>
                                        <p:cTn id="41" dur="1000"/>
                                        <p:tgtEl>
                                          <p:spTgt spid="6"/>
                                        </p:tgtEl>
                                        <p:attrNameLst>
                                          <p:attrName>ppt_h</p:attrName>
                                        </p:attrNameLst>
                                      </p:cBhvr>
                                      <p:tavLst>
                                        <p:tav tm="0">
                                          <p:val>
                                            <p:strVal val="ppt_h"/>
                                          </p:val>
                                        </p:tav>
                                        <p:tav tm="100000">
                                          <p:val>
                                            <p:strVal val="ppt_h"/>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par>
                          <p:cTn id="53" fill="hold">
                            <p:stCondLst>
                              <p:cond delay="2500"/>
                            </p:stCondLst>
                            <p:childTnLst>
                              <p:par>
                                <p:cTn id="54" presetID="3" presetClass="emph" presetSubtype="2" fill="hold" grpId="3" nodeType="afterEffect">
                                  <p:stCondLst>
                                    <p:cond delay="0"/>
                                  </p:stCondLst>
                                  <p:childTnLst>
                                    <p:animClr clrSpc="rgb" dir="cw">
                                      <p:cBhvr override="childStyle">
                                        <p:cTn id="55" dur="1000" fill="hold"/>
                                        <p:tgtEl>
                                          <p:spTgt spid="8"/>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4" grpId="0"/>
      <p:bldP spid="3074" grpId="0"/>
      <p:bldP spid="3074" grpId="1"/>
      <p:bldP spid="7" grpId="0"/>
      <p:bldP spid="7" grpId="1"/>
      <p:bldP spid="8" grpId="0"/>
      <p:bldP spid="8" grpId="2"/>
      <p:bldP spid="8" grpId="3"/>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03780" y="1458929"/>
            <a:ext cx="7823771" cy="388363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whatever things were written before were written for our learning, that we through the patience and comfort of the Scriptures might have hope.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15:4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F7C0DFB2-DB83-468D-B969-FDE0DDEC05F8}"/>
              </a:ext>
            </a:extLst>
          </p:cNvPr>
          <p:cNvSpPr txBox="1">
            <a:spLocks noChangeArrowheads="1"/>
          </p:cNvSpPr>
          <p:nvPr/>
        </p:nvSpPr>
        <p:spPr bwMode="auto">
          <a:xfrm>
            <a:off x="6438377" y="4037027"/>
            <a:ext cx="138540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96247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4DC9B1-A92C-4947-93EE-B61E8921D61F}"/>
              </a:ext>
            </a:extLst>
          </p:cNvPr>
          <p:cNvSpPr txBox="1">
            <a:spLocks/>
          </p:cNvSpPr>
          <p:nvPr/>
        </p:nvSpPr>
        <p:spPr>
          <a:xfrm>
            <a:off x="2297723" y="3325193"/>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true to himself</a:t>
            </a:r>
          </a:p>
        </p:txBody>
      </p:sp>
      <p:sp>
        <p:nvSpPr>
          <p:cNvPr id="3074" name="Rectangle 2"/>
          <p:cNvSpPr>
            <a:spLocks noGrp="1" noChangeArrowheads="1"/>
          </p:cNvSpPr>
          <p:nvPr>
            <p:ph type="title"/>
          </p:nvPr>
        </p:nvSpPr>
        <p:spPr>
          <a:xfrm>
            <a:off x="457200" y="1910701"/>
            <a:ext cx="8229600" cy="30365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highest duty of the writer, the composer, the artist, is to remain true to himself and to let the chips fall where they may.”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265CCEEC-184A-4AE8-91CF-9471C8363D47}"/>
              </a:ext>
            </a:extLst>
          </p:cNvPr>
          <p:cNvSpPr>
            <a:spLocks noChangeArrowheads="1"/>
          </p:cNvSpPr>
          <p:nvPr/>
        </p:nvSpPr>
        <p:spPr bwMode="auto">
          <a:xfrm>
            <a:off x="3534937" y="3276599"/>
            <a:ext cx="262053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integrity</a:t>
            </a:r>
            <a:endParaRPr kumimoji="0" lang="en-US" altLang="en-US" sz="48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5451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F6D307-E84D-4B07-947F-B4FD1478E24B}"/>
              </a:ext>
            </a:extLst>
          </p:cNvPr>
          <p:cNvSpPr txBox="1">
            <a:spLocks/>
          </p:cNvSpPr>
          <p:nvPr/>
        </p:nvSpPr>
        <p:spPr>
          <a:xfrm>
            <a:off x="4534610" y="206928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light the candle</a:t>
            </a:r>
          </a:p>
        </p:txBody>
      </p:sp>
      <p:sp>
        <p:nvSpPr>
          <p:cNvPr id="3074" name="Rectangle 2"/>
          <p:cNvSpPr>
            <a:spLocks noGrp="1" noChangeArrowheads="1"/>
          </p:cNvSpPr>
          <p:nvPr>
            <p:ph type="title"/>
          </p:nvPr>
        </p:nvSpPr>
        <p:spPr>
          <a:xfrm>
            <a:off x="457200" y="1447800"/>
            <a:ext cx="8229600" cy="3466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not here to curse the darkness, but to light the candle that can guide us through         that darkness to a safe                    and sane future.”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94185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28800"/>
            <a:ext cx="8229600" cy="24563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You will light my lamp; The LORD my God will enlighten my darkness.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18:28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CC9F29C0-65A1-48F1-8722-E0F5B230EC67}"/>
              </a:ext>
            </a:extLst>
          </p:cNvPr>
          <p:cNvSpPr txBox="1">
            <a:spLocks/>
          </p:cNvSpPr>
          <p:nvPr/>
        </p:nvSpPr>
        <p:spPr>
          <a:xfrm>
            <a:off x="295830" y="5049229"/>
            <a:ext cx="853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 works and glorify your Father</a:t>
            </a:r>
          </a:p>
        </p:txBody>
      </p:sp>
      <p:sp>
        <p:nvSpPr>
          <p:cNvPr id="4" name="Rectangle 2">
            <a:extLst>
              <a:ext uri="{FF2B5EF4-FFF2-40B4-BE49-F238E27FC236}">
                <a16:creationId xmlns:a16="http://schemas.microsoft.com/office/drawing/2014/main" id="{F43B2484-3874-40B2-A55F-3C74F73D835A}"/>
              </a:ext>
            </a:extLst>
          </p:cNvPr>
          <p:cNvSpPr txBox="1">
            <a:spLocks noChangeArrowheads="1"/>
          </p:cNvSpPr>
          <p:nvPr/>
        </p:nvSpPr>
        <p:spPr bwMode="auto">
          <a:xfrm>
            <a:off x="253129" y="1632184"/>
            <a:ext cx="8629879" cy="503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"Nor do they light a lamp and put it under a basket, but on a lampstand, and it gives light to all who are in the house. Let your light so shine before men, that they may see your good works and glorify your Father in heaven." </a:t>
            </a:r>
            <a:r>
              <a:rPr kumimoji="0" lang="en-US" altLang="en-US" sz="32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200" b="1" i="0"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Matthew 5:15-16</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1E3BEF18-FFF6-448A-8D9C-FBF134D11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145" y="1342909"/>
            <a:ext cx="550435" cy="550435"/>
          </a:xfrm>
          <a:prstGeom prst="rect">
            <a:avLst/>
          </a:prstGeom>
        </p:spPr>
      </p:pic>
    </p:spTree>
    <p:extLst>
      <p:ext uri="{BB962C8B-B14F-4D97-AF65-F5344CB8AC3E}">
        <p14:creationId xmlns:p14="http://schemas.microsoft.com/office/powerpoint/2010/main" val="2230041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3074"/>
                                        </p:tgtEl>
                                      </p:cBhvr>
                                      <p:by x="50000" y="50000"/>
                                    </p:animScale>
                                  </p:childTnLst>
                                </p:cTn>
                              </p:par>
                              <p:par>
                                <p:cTn id="13" presetID="42" presetClass="path" presetSubtype="0" accel="50000" decel="50000" fill="hold" grpId="2" nodeType="withEffect">
                                  <p:stCondLst>
                                    <p:cond delay="0"/>
                                  </p:stCondLst>
                                  <p:childTnLst>
                                    <p:animMotion origin="layout" path="M 0 -1.85185E-6 L -0.00122 -0.32176 " pathEditMode="relative" rAng="0" ptsTypes="AA">
                                      <p:cBhvr>
                                        <p:cTn id="14" dur="2000" fill="hold"/>
                                        <p:tgtEl>
                                          <p:spTgt spid="3074"/>
                                        </p:tgtEl>
                                        <p:attrNameLst>
                                          <p:attrName>ppt_x</p:attrName>
                                          <p:attrName>ppt_y</p:attrName>
                                        </p:attrNameLst>
                                      </p:cBhvr>
                                      <p:rCtr x="-69" y="-16088"/>
                                    </p:animMotion>
                                  </p:childTnLst>
                                </p:cTn>
                              </p:par>
                              <p:par>
                                <p:cTn id="15" presetID="2" presetClass="entr" presetSubtype="4" fill="hold" grpId="0" nodeType="withEffect">
                                  <p:stCondLst>
                                    <p:cond delay="1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7" presetClass="entr" presetSubtype="4" fill="hold" nodeType="withEffect">
                                  <p:stCondLst>
                                    <p:cond delay="175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ppt_h/2"/>
                                          </p:val>
                                        </p:tav>
                                        <p:tav tm="100000">
                                          <p:val>
                                            <p:strVal val="#ppt_y"/>
                                          </p:val>
                                        </p:tav>
                                      </p:tavLst>
                                    </p:anim>
                                    <p:anim calcmode="lin" valueType="num">
                                      <p:cBhvr>
                                        <p:cTn id="23" dur="500" fill="hold"/>
                                        <p:tgtEl>
                                          <p:spTgt spid="5"/>
                                        </p:tgtEl>
                                        <p:attrNameLst>
                                          <p:attrName>ppt_w</p:attrName>
                                        </p:attrNameLst>
                                      </p:cBhvr>
                                      <p:tavLst>
                                        <p:tav tm="0">
                                          <p:val>
                                            <p:strVal val="#ppt_w"/>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750"/>
                                        <p:tgtEl>
                                          <p:spTgt spid="6"/>
                                        </p:tgtEl>
                                      </p:cBhvr>
                                    </p:animEffect>
                                  </p:childTnLst>
                                </p:cTn>
                              </p:par>
                              <p:par>
                                <p:cTn id="30" presetID="18" presetClass="emph" presetSubtype="0" fill="hold" grpId="1" nodeType="withEffect">
                                  <p:stCondLst>
                                    <p:cond delay="0"/>
                                  </p:stCondLst>
                                  <p:childTnLst>
                                    <p:set>
                                      <p:cBhvr override="childStyle">
                                        <p:cTn id="31" dur="75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6" grpId="0"/>
      <p:bldP spid="6" grpId="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7A8C8F-4A38-4A0B-B583-A561D4DD08F8}"/>
              </a:ext>
            </a:extLst>
          </p:cNvPr>
          <p:cNvSpPr txBox="1">
            <a:spLocks/>
          </p:cNvSpPr>
          <p:nvPr/>
        </p:nvSpPr>
        <p:spPr>
          <a:xfrm>
            <a:off x="3662172" y="365556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Keep your heart</a:t>
            </a:r>
          </a:p>
        </p:txBody>
      </p:sp>
      <p:sp>
        <p:nvSpPr>
          <p:cNvPr id="14" name="Title 1">
            <a:extLst>
              <a:ext uri="{FF2B5EF4-FFF2-40B4-BE49-F238E27FC236}">
                <a16:creationId xmlns:a16="http://schemas.microsoft.com/office/drawing/2014/main" id="{30795AB2-C3C3-42CD-95BC-7DF8DAF8E632}"/>
              </a:ext>
            </a:extLst>
          </p:cNvPr>
          <p:cNvSpPr txBox="1">
            <a:spLocks/>
          </p:cNvSpPr>
          <p:nvPr/>
        </p:nvSpPr>
        <p:spPr>
          <a:xfrm>
            <a:off x="944704" y="4325340"/>
            <a:ext cx="24633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diligence</a:t>
            </a:r>
          </a:p>
        </p:txBody>
      </p:sp>
      <p:sp>
        <p:nvSpPr>
          <p:cNvPr id="3074" name="Rectangle 2"/>
          <p:cNvSpPr>
            <a:spLocks noGrp="1" noChangeArrowheads="1"/>
          </p:cNvSpPr>
          <p:nvPr>
            <p:ph type="title"/>
          </p:nvPr>
        </p:nvSpPr>
        <p:spPr>
          <a:xfrm>
            <a:off x="286512" y="884079"/>
            <a:ext cx="8570976" cy="5089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let them depart from your eyes; Keep them in the midst of your heart; For they are life to those who find them, And health to all their flesh. Keep your heart with all diligence, For out of it spring the issues of life.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4:21-23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D4FFB4FD-9DDC-4B20-AE37-372BCDAD6060}"/>
              </a:ext>
            </a:extLst>
          </p:cNvPr>
          <p:cNvSpPr txBox="1">
            <a:spLocks noChangeArrowheads="1"/>
          </p:cNvSpPr>
          <p:nvPr/>
        </p:nvSpPr>
        <p:spPr bwMode="auto">
          <a:xfrm>
            <a:off x="666966" y="4368969"/>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carefulness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57E25B8A-5F96-4C28-8421-0D1B9FA4878D}"/>
              </a:ext>
            </a:extLst>
          </p:cNvPr>
          <p:cNvSpPr txBox="1">
            <a:spLocks noChangeArrowheads="1"/>
          </p:cNvSpPr>
          <p:nvPr/>
        </p:nvSpPr>
        <p:spPr bwMode="auto">
          <a:xfrm>
            <a:off x="679158" y="4368969"/>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persistence</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73D9C931-43C9-4016-9DC9-47CC93A360DA}"/>
              </a:ext>
            </a:extLst>
          </p:cNvPr>
          <p:cNvSpPr txBox="1">
            <a:spLocks noChangeArrowheads="1"/>
          </p:cNvSpPr>
          <p:nvPr/>
        </p:nvSpPr>
        <p:spPr bwMode="auto">
          <a:xfrm>
            <a:off x="290890" y="4376003"/>
            <a:ext cx="356600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thoroughness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D24B0DC-B948-4976-A761-3665429C9918}"/>
              </a:ext>
            </a:extLst>
          </p:cNvPr>
          <p:cNvSpPr txBox="1">
            <a:spLocks noChangeArrowheads="1"/>
          </p:cNvSpPr>
          <p:nvPr/>
        </p:nvSpPr>
        <p:spPr bwMode="auto">
          <a:xfrm>
            <a:off x="349505" y="4376003"/>
            <a:ext cx="346049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attentiveness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94DBBE0-6B15-47CE-80B7-A5DEFF44FD35}"/>
              </a:ext>
            </a:extLst>
          </p:cNvPr>
          <p:cNvSpPr txBox="1">
            <a:spLocks noChangeArrowheads="1"/>
          </p:cNvSpPr>
          <p:nvPr/>
        </p:nvSpPr>
        <p:spPr bwMode="auto">
          <a:xfrm>
            <a:off x="243998" y="4376003"/>
            <a:ext cx="389424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meticulousness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2C6FF8C-B155-4517-9706-BDB93357ADF8}"/>
              </a:ext>
            </a:extLst>
          </p:cNvPr>
          <p:cNvSpPr txBox="1">
            <a:spLocks noChangeArrowheads="1"/>
          </p:cNvSpPr>
          <p:nvPr/>
        </p:nvSpPr>
        <p:spPr bwMode="auto">
          <a:xfrm>
            <a:off x="501905" y="4375369"/>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industrious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7816F4C-2E7B-4188-8518-A30570133599}"/>
              </a:ext>
            </a:extLst>
          </p:cNvPr>
          <p:cNvSpPr txBox="1">
            <a:spLocks noChangeArrowheads="1"/>
          </p:cNvSpPr>
          <p:nvPr/>
        </p:nvSpPr>
        <p:spPr bwMode="auto">
          <a:xfrm>
            <a:off x="3595817" y="3700129"/>
            <a:ext cx="150738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A85CD11-8569-4E47-BFF4-756AD76CAF8C}"/>
              </a:ext>
            </a:extLst>
          </p:cNvPr>
          <p:cNvSpPr txBox="1">
            <a:spLocks noChangeArrowheads="1"/>
          </p:cNvSpPr>
          <p:nvPr/>
        </p:nvSpPr>
        <p:spPr bwMode="auto">
          <a:xfrm>
            <a:off x="904341" y="4366374"/>
            <a:ext cx="254609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t>
            </a:r>
            <a:r>
              <a:rPr kumimoji="0" lang="en-US" altLang="en-US" sz="4400" b="1" i="0" u="none" strike="noStrike" kern="1200" cap="none" spc="0" normalizeH="0" baseline="0" noProof="0" dirty="0">
                <a:ln w="17780"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a:t>
            </a:r>
            <a:r>
              <a:rPr kumimoji="0" lang="en-US" altLang="en-US" sz="4400" b="1" i="0" u="none" strike="noStrike" kern="120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t>
            </a:r>
            <a:r>
              <a:rPr kumimoji="0" lang="en-US" altLang="en-US" sz="4400" b="1" i="0" u="none" strike="noStrike" kern="1200" cap="none" spc="0" normalizeH="0" baseline="0" noProof="0" dirty="0">
                <a:ln w="17780" cmpd="sng">
                  <a:solidFill>
                    <a:srgbClr val="FFFFFF"/>
                  </a:solidFill>
                  <a:prstDash val="solid"/>
                  <a:miter lim="800000"/>
                </a:ln>
                <a:solidFill>
                  <a:srgbClr val="CCEC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a:t>
            </a:r>
            <a:r>
              <a:rPr kumimoji="0" lang="en-US" altLang="en-US" sz="4400" b="1" i="0" u="none" strike="noStrike" kern="1200" cap="none" spc="0" normalizeH="0" baseline="0" noProof="0" dirty="0">
                <a:ln w="17780"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t>
            </a: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
            </a:r>
            <a:r>
              <a:rPr kumimoji="0" lang="en-US" altLang="en-US" sz="4400" b="1" i="0" u="none" strike="noStrike" kern="1200" cap="none" spc="0" normalizeH="0" baseline="0" noProof="0" dirty="0">
                <a:ln w="17780" cmpd="sng">
                  <a:solidFill>
                    <a:srgbClr val="FFFFFF"/>
                  </a:solidFill>
                  <a:prstDash val="solid"/>
                  <a:miter lim="800000"/>
                </a:ln>
                <a:solidFill>
                  <a:srgbClr val="FF99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t>
            </a: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t>
            </a:r>
            <a:r>
              <a:rPr kumimoji="0" lang="en-US" altLang="en-US" sz="4400" b="1" i="0" u="none" strike="noStrike" kern="1200" cap="none" spc="0" normalizeH="0" baseline="0" noProof="0" dirty="0">
                <a:ln w="17780" cmpd="sng">
                  <a:solidFill>
                    <a:srgbClr val="FFFFFF"/>
                  </a:solidFill>
                  <a:prstDash val="solid"/>
                  <a:miter lim="800000"/>
                </a:ln>
                <a:solidFill>
                  <a:srgbClr val="FF00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
            </a:r>
            <a:endParaRPr kumimoji="0" lang="en-US" altLang="en-US" sz="4000" b="1" i="1" u="none" strike="noStrike" kern="0" cap="none" spc="0" normalizeH="0" baseline="0" noProof="0" dirty="0">
              <a:ln w="17780" cmpd="sng">
                <a:solidFill>
                  <a:srgbClr val="FFFFFF"/>
                </a:solidFill>
                <a:prstDash val="solid"/>
                <a:miter lim="800000"/>
              </a:ln>
              <a:solidFill>
                <a:srgbClr val="FF00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itle 1">
            <a:extLst>
              <a:ext uri="{FF2B5EF4-FFF2-40B4-BE49-F238E27FC236}">
                <a16:creationId xmlns:a16="http://schemas.microsoft.com/office/drawing/2014/main" id="{6E3785FA-DBFF-477D-AA66-9AEE51566553}"/>
              </a:ext>
            </a:extLst>
          </p:cNvPr>
          <p:cNvSpPr txBox="1">
            <a:spLocks/>
          </p:cNvSpPr>
          <p:nvPr/>
        </p:nvSpPr>
        <p:spPr>
          <a:xfrm>
            <a:off x="5631356" y="2296552"/>
            <a:ext cx="2037909" cy="92194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are life</a:t>
            </a:r>
          </a:p>
        </p:txBody>
      </p:sp>
      <p:sp>
        <p:nvSpPr>
          <p:cNvPr id="13" name="Rectangle 2">
            <a:extLst>
              <a:ext uri="{FF2B5EF4-FFF2-40B4-BE49-F238E27FC236}">
                <a16:creationId xmlns:a16="http://schemas.microsoft.com/office/drawing/2014/main" id="{8349A072-0E16-4C45-9BC1-2E0269A9BC51}"/>
              </a:ext>
            </a:extLst>
          </p:cNvPr>
          <p:cNvSpPr txBox="1">
            <a:spLocks noChangeArrowheads="1"/>
          </p:cNvSpPr>
          <p:nvPr/>
        </p:nvSpPr>
        <p:spPr bwMode="auto">
          <a:xfrm>
            <a:off x="2497873" y="2843561"/>
            <a:ext cx="4204010" cy="126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3175" cmpd="sng">
                  <a:solidFill>
                    <a:schemeClr val="bg1"/>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my words</a:t>
            </a:r>
            <a:endParaRPr kumimoji="0" lang="en-US" altLang="en-US" sz="6600" b="1" i="1" u="none" strike="noStrike" kern="0" cap="none" spc="0" normalizeH="0" baseline="0" noProof="0" dirty="0">
              <a:ln w="3175" cmpd="sng">
                <a:solidFill>
                  <a:schemeClr val="bg1"/>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71181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3"/>
                                        </p:tgtEl>
                                        <p:attrNameLst>
                                          <p:attrName>ppt_w</p:attrName>
                                        </p:attrNameLst>
                                      </p:cBhvr>
                                      <p:tavLst>
                                        <p:tav tm="0">
                                          <p:val>
                                            <p:strVal val="ppt_w"/>
                                          </p:val>
                                        </p:tav>
                                        <p:tav tm="100000">
                                          <p:val>
                                            <p:strVal val="ppt_w+.3"/>
                                          </p:val>
                                        </p:tav>
                                      </p:tavLst>
                                    </p:anim>
                                    <p:anim calcmode="lin" valueType="num">
                                      <p:cBhvr>
                                        <p:cTn id="7" dur="1000"/>
                                        <p:tgtEl>
                                          <p:spTgt spid="13"/>
                                        </p:tgtEl>
                                        <p:attrNameLst>
                                          <p:attrName>ppt_h</p:attrName>
                                        </p:attrNameLst>
                                      </p:cBhvr>
                                      <p:tavLst>
                                        <p:tav tm="0">
                                          <p:val>
                                            <p:strVal val="ppt_h"/>
                                          </p:val>
                                        </p:tav>
                                        <p:tav tm="100000">
                                          <p:val>
                                            <p:strVal val="ppt_h"/>
                                          </p:val>
                                        </p:tav>
                                      </p:tavLst>
                                    </p:anim>
                                    <p:animEffect transition="out" filter="fade">
                                      <p:cBhvr>
                                        <p:cTn id="8" dur="1000"/>
                                        <p:tgtEl>
                                          <p:spTgt spid="13"/>
                                        </p:tgtEl>
                                      </p:cBhvr>
                                    </p:animEffect>
                                    <p:set>
                                      <p:cBhvr>
                                        <p:cTn id="9" dur="1" fill="hold">
                                          <p:stCondLst>
                                            <p:cond delay="999"/>
                                          </p:stCondLst>
                                        </p:cTn>
                                        <p:tgtEl>
                                          <p:spTgt spid="13"/>
                                        </p:tgtEl>
                                        <p:attrNameLst>
                                          <p:attrName>style.visibility</p:attrName>
                                        </p:attrNameLst>
                                      </p:cBhvr>
                                      <p:to>
                                        <p:strVal val="hidden"/>
                                      </p:to>
                                    </p:set>
                                  </p:childTnLst>
                                </p:cTn>
                              </p:par>
                              <p:par>
                                <p:cTn id="10" presetID="52" presetClass="entr" presetSubtype="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Scale>
                                      <p:cBhvr>
                                        <p:cTn id="12"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74"/>
                                        </p:tgtEl>
                                        <p:attrNameLst>
                                          <p:attrName>ppt_x</p:attrName>
                                          <p:attrName>ppt_y</p:attrName>
                                        </p:attrNameLst>
                                      </p:cBhvr>
                                    </p:animMotion>
                                    <p:animEffect transition="in" filter="fade">
                                      <p:cBhvr>
                                        <p:cTn id="14" dur="1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stCondLst>
                                            <p:cond delay="0"/>
                                          </p:stCondLst>
                                        </p:cTn>
                                        <p:tgtEl>
                                          <p:spTgt spid="11"/>
                                        </p:tgtEl>
                                      </p:cBhvr>
                                    </p:animEffect>
                                    <p:anim to="" calcmode="lin" valueType="num">
                                      <p:cBhvr>
                                        <p:cTn id="2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18" presetClass="emph" presetSubtype="0" fill="hold" grpId="1" nodeType="withEffect">
                                  <p:stCondLst>
                                    <p:cond delay="0"/>
                                  </p:stCondLst>
                                  <p:childTnLst>
                                    <p:set>
                                      <p:cBhvr override="childStyle">
                                        <p:cTn id="35" dur="500" fill="hold"/>
                                        <p:tgtEl>
                                          <p:spTgt spid="14"/>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set>
                                      <p:cBhvr>
                                        <p:cTn id="61" dur="1" fill="hold">
                                          <p:stCondLst>
                                            <p:cond delay="499"/>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25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childTnLst>
                                </p:cTn>
                              </p:par>
                              <p:par>
                                <p:cTn id="68" presetID="23" presetClass="exit" presetSubtype="32" fill="hold" grpId="1" nodeType="withEffect">
                                  <p:stCondLst>
                                    <p:cond delay="0"/>
                                  </p:stCondLst>
                                  <p:childTnLst>
                                    <p:anim calcmode="lin" valueType="num">
                                      <p:cBhvr>
                                        <p:cTn id="69" dur="500"/>
                                        <p:tgtEl>
                                          <p:spTgt spid="6"/>
                                        </p:tgtEl>
                                        <p:attrNameLst>
                                          <p:attrName>ppt_w</p:attrName>
                                        </p:attrNameLst>
                                      </p:cBhvr>
                                      <p:tavLst>
                                        <p:tav tm="0">
                                          <p:val>
                                            <p:strVal val="ppt_w"/>
                                          </p:val>
                                        </p:tav>
                                        <p:tav tm="100000">
                                          <p:val>
                                            <p:fltVal val="0"/>
                                          </p:val>
                                        </p:tav>
                                      </p:tavLst>
                                    </p:anim>
                                    <p:anim calcmode="lin" valueType="num">
                                      <p:cBhvr>
                                        <p:cTn id="70" dur="500"/>
                                        <p:tgtEl>
                                          <p:spTgt spid="6"/>
                                        </p:tgtEl>
                                        <p:attrNameLst>
                                          <p:attrName>ppt_h</p:attrName>
                                        </p:attrNameLst>
                                      </p:cBhvr>
                                      <p:tavLst>
                                        <p:tav tm="0">
                                          <p:val>
                                            <p:strVal val="ppt_h"/>
                                          </p:val>
                                        </p:tav>
                                        <p:tav tm="100000">
                                          <p:val>
                                            <p:fltVal val="0"/>
                                          </p:val>
                                        </p:tav>
                                      </p:tavLst>
                                    </p:anim>
                                    <p:set>
                                      <p:cBhvr>
                                        <p:cTn id="71" dur="1" fill="hold">
                                          <p:stCondLst>
                                            <p:cond delay="499"/>
                                          </p:stCondLst>
                                        </p:cTn>
                                        <p:tgtEl>
                                          <p:spTgt spid="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25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childTnLst>
                                </p:cTn>
                              </p:par>
                              <p:par>
                                <p:cTn id="78" presetID="23" presetClass="exit" presetSubtype="32" fill="hold" grpId="1" nodeType="with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set>
                                      <p:cBhvr>
                                        <p:cTn id="81" dur="1" fill="hold">
                                          <p:stCondLst>
                                            <p:cond delay="499"/>
                                          </p:stCondLst>
                                        </p:cTn>
                                        <p:tgtEl>
                                          <p:spTgt spid="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25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childTnLst>
                                </p:cTn>
                              </p:par>
                              <p:par>
                                <p:cTn id="88" presetID="23" presetClass="exit" presetSubtype="32" fill="hold" grpId="1" nodeType="withEffect">
                                  <p:stCondLst>
                                    <p:cond delay="0"/>
                                  </p:stCondLst>
                                  <p:childTnLst>
                                    <p:anim calcmode="lin" valueType="num">
                                      <p:cBhvr>
                                        <p:cTn id="89" dur="500"/>
                                        <p:tgtEl>
                                          <p:spTgt spid="8"/>
                                        </p:tgtEl>
                                        <p:attrNameLst>
                                          <p:attrName>ppt_w</p:attrName>
                                        </p:attrNameLst>
                                      </p:cBhvr>
                                      <p:tavLst>
                                        <p:tav tm="0">
                                          <p:val>
                                            <p:strVal val="ppt_w"/>
                                          </p:val>
                                        </p:tav>
                                        <p:tav tm="100000">
                                          <p:val>
                                            <p:fltVal val="0"/>
                                          </p:val>
                                        </p:tav>
                                      </p:tavLst>
                                    </p:anim>
                                    <p:anim calcmode="lin" valueType="num">
                                      <p:cBhvr>
                                        <p:cTn id="90" dur="500"/>
                                        <p:tgtEl>
                                          <p:spTgt spid="8"/>
                                        </p:tgtEl>
                                        <p:attrNameLst>
                                          <p:attrName>ppt_h</p:attrName>
                                        </p:attrNameLst>
                                      </p:cBhvr>
                                      <p:tavLst>
                                        <p:tav tm="0">
                                          <p:val>
                                            <p:strVal val="ppt_h"/>
                                          </p:val>
                                        </p:tav>
                                        <p:tav tm="100000">
                                          <p:val>
                                            <p:fltVal val="0"/>
                                          </p:val>
                                        </p:tav>
                                      </p:tavLst>
                                    </p:anim>
                                    <p:set>
                                      <p:cBhvr>
                                        <p:cTn id="91" dur="1" fill="hold">
                                          <p:stCondLst>
                                            <p:cond delay="499"/>
                                          </p:stCondLst>
                                        </p:cTn>
                                        <p:tgtEl>
                                          <p:spTgt spid="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grpId="0" nodeType="clickEffect">
                                  <p:stCondLst>
                                    <p:cond delay="250"/>
                                  </p:stCondLst>
                                  <p:childTnLst>
                                    <p:set>
                                      <p:cBhvr>
                                        <p:cTn id="95" dur="1" fill="hold">
                                          <p:stCondLst>
                                            <p:cond delay="0"/>
                                          </p:stCondLst>
                                        </p:cTn>
                                        <p:tgtEl>
                                          <p:spTgt spid="10"/>
                                        </p:tgtEl>
                                        <p:attrNameLst>
                                          <p:attrName>style.visibility</p:attrName>
                                        </p:attrNameLst>
                                      </p:cBhvr>
                                      <p:to>
                                        <p:strVal val="visible"/>
                                      </p:to>
                                    </p:set>
                                    <p:anim calcmode="lin" valueType="num">
                                      <p:cBhvr>
                                        <p:cTn id="96" dur="500" fill="hold"/>
                                        <p:tgtEl>
                                          <p:spTgt spid="10"/>
                                        </p:tgtEl>
                                        <p:attrNameLst>
                                          <p:attrName>ppt_w</p:attrName>
                                        </p:attrNameLst>
                                      </p:cBhvr>
                                      <p:tavLst>
                                        <p:tav tm="0">
                                          <p:val>
                                            <p:fltVal val="0"/>
                                          </p:val>
                                        </p:tav>
                                        <p:tav tm="100000">
                                          <p:val>
                                            <p:strVal val="#ppt_w"/>
                                          </p:val>
                                        </p:tav>
                                      </p:tavLst>
                                    </p:anim>
                                    <p:anim calcmode="lin" valueType="num">
                                      <p:cBhvr>
                                        <p:cTn id="97" dur="500" fill="hold"/>
                                        <p:tgtEl>
                                          <p:spTgt spid="10"/>
                                        </p:tgtEl>
                                        <p:attrNameLst>
                                          <p:attrName>ppt_h</p:attrName>
                                        </p:attrNameLst>
                                      </p:cBhvr>
                                      <p:tavLst>
                                        <p:tav tm="0">
                                          <p:val>
                                            <p:fltVal val="0"/>
                                          </p:val>
                                        </p:tav>
                                        <p:tav tm="100000">
                                          <p:val>
                                            <p:strVal val="#ppt_h"/>
                                          </p:val>
                                        </p:tav>
                                      </p:tavLst>
                                    </p:anim>
                                  </p:childTnLst>
                                </p:cTn>
                              </p:par>
                              <p:par>
                                <p:cTn id="98" presetID="23" presetClass="exit" presetSubtype="32" fill="hold" grpId="1" nodeType="withEffect">
                                  <p:stCondLst>
                                    <p:cond delay="0"/>
                                  </p:stCondLst>
                                  <p:childTnLst>
                                    <p:anim calcmode="lin" valueType="num">
                                      <p:cBhvr>
                                        <p:cTn id="99" dur="500"/>
                                        <p:tgtEl>
                                          <p:spTgt spid="9"/>
                                        </p:tgtEl>
                                        <p:attrNameLst>
                                          <p:attrName>ppt_w</p:attrName>
                                        </p:attrNameLst>
                                      </p:cBhvr>
                                      <p:tavLst>
                                        <p:tav tm="0">
                                          <p:val>
                                            <p:strVal val="ppt_w"/>
                                          </p:val>
                                        </p:tav>
                                        <p:tav tm="100000">
                                          <p:val>
                                            <p:fltVal val="0"/>
                                          </p:val>
                                        </p:tav>
                                      </p:tavLst>
                                    </p:anim>
                                    <p:anim calcmode="lin" valueType="num">
                                      <p:cBhvr>
                                        <p:cTn id="100" dur="500"/>
                                        <p:tgtEl>
                                          <p:spTgt spid="9"/>
                                        </p:tgtEl>
                                        <p:attrNameLst>
                                          <p:attrName>ppt_h</p:attrName>
                                        </p:attrNameLst>
                                      </p:cBhvr>
                                      <p:tavLst>
                                        <p:tav tm="0">
                                          <p:val>
                                            <p:strVal val="ppt_h"/>
                                          </p:val>
                                        </p:tav>
                                        <p:tav tm="100000">
                                          <p:val>
                                            <p:fltVal val="0"/>
                                          </p:val>
                                        </p:tav>
                                      </p:tavLst>
                                    </p:anim>
                                    <p:set>
                                      <p:cBhvr>
                                        <p:cTn id="101" dur="1" fill="hold">
                                          <p:stCondLst>
                                            <p:cond delay="499"/>
                                          </p:stCondLst>
                                        </p:cTn>
                                        <p:tgtEl>
                                          <p:spTgt spid="9"/>
                                        </p:tgtEl>
                                        <p:attrNameLst>
                                          <p:attrName>style.visibility</p:attrName>
                                        </p:attrNameLst>
                                      </p:cBhvr>
                                      <p:to>
                                        <p:strVal val="hidden"/>
                                      </p:to>
                                    </p:set>
                                  </p:childTnLst>
                                </p:cTn>
                              </p:par>
                              <p:par>
                                <p:cTn id="102" presetID="22" presetClass="entr" presetSubtype="8" fill="hold" grpId="0" nodeType="withEffect">
                                  <p:stCondLst>
                                    <p:cond delay="1500"/>
                                  </p:stCondLst>
                                  <p:childTnLst>
                                    <p:set>
                                      <p:cBhvr>
                                        <p:cTn id="103" dur="1" fill="hold">
                                          <p:stCondLst>
                                            <p:cond delay="0"/>
                                          </p:stCondLst>
                                        </p:cTn>
                                        <p:tgtEl>
                                          <p:spTgt spid="12"/>
                                        </p:tgtEl>
                                        <p:attrNameLst>
                                          <p:attrName>style.visibility</p:attrName>
                                        </p:attrNameLst>
                                      </p:cBhvr>
                                      <p:to>
                                        <p:strVal val="visible"/>
                                      </p:to>
                                    </p:set>
                                    <p:animEffect transition="in" filter="wipe(left)">
                                      <p:cBhvr>
                                        <p:cTn id="104" dur="1000"/>
                                        <p:tgtEl>
                                          <p:spTgt spid="12"/>
                                        </p:tgtEl>
                                      </p:cBhvr>
                                    </p:animEffect>
                                  </p:childTnLst>
                                </p:cTn>
                              </p:par>
                              <p:par>
                                <p:cTn id="105" presetID="18" presetClass="emph" presetSubtype="0" fill="hold" grpId="1" nodeType="withEffect">
                                  <p:stCondLst>
                                    <p:cond delay="1500"/>
                                  </p:stCondLst>
                                  <p:childTnLst>
                                    <p:set>
                                      <p:cBhvr override="childStyle">
                                        <p:cTn id="106" dur="1000" fill="hold"/>
                                        <p:tgtEl>
                                          <p:spTgt spid="12"/>
                                        </p:tgtEl>
                                        <p:attrNameLst>
                                          <p:attrName>style.textDecorationUnderline</p:attrName>
                                        </p:attrNameLst>
                                      </p:cBhvr>
                                      <p:to>
                                        <p:strVal val="true"/>
                                      </p:to>
                                    </p:set>
                                  </p:childTnLst>
                                </p:cTn>
                              </p:par>
                              <p:par>
                                <p:cTn id="107" presetID="0" presetClass="exit" presetSubtype="0" fill="hold" grpId="1" nodeType="withEffect">
                                  <p:stCondLst>
                                    <p:cond delay="750"/>
                                  </p:stCondLst>
                                  <p:childTnLst>
                                    <p:set>
                                      <p:cBhvr>
                                        <p:cTn id="108" dur="1" fill="hold">
                                          <p:stCondLst>
                                            <p:cond delay="999"/>
                                          </p:stCondLst>
                                        </p:cTn>
                                        <p:tgtEl>
                                          <p:spTgt spid="10"/>
                                        </p:tgtEl>
                                        <p:attrNameLst>
                                          <p:attrName>style.visibility</p:attrName>
                                        </p:attrNameLst>
                                      </p:cBhvr>
                                      <p:to>
                                        <p:strVal val="hidden"/>
                                      </p:to>
                                    </p:set>
                                    <p:animEffect transition="out" filter="dissolve">
                                      <p:cBhvr>
                                        <p:cTn id="109" dur="1000">
                                          <p:stCondLst>
                                            <p:cond delay="0"/>
                                          </p:stCondLst>
                                        </p:cTn>
                                        <p:tgtEl>
                                          <p:spTgt spid="10"/>
                                        </p:tgtEl>
                                      </p:cBhvr>
                                    </p:animEffect>
                                    <p:anim to="" calcmode="lin" valueType="num">
                                      <p:cBhvr>
                                        <p:cTn id="110"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11"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12" presetID="42" presetClass="path" presetSubtype="0" accel="50000" decel="50000" fill="hold" grpId="2" nodeType="withEffect">
                                  <p:stCondLst>
                                    <p:cond delay="750"/>
                                  </p:stCondLst>
                                  <p:childTnLst>
                                    <p:animMotion origin="layout" path="M -4.44444E-6 -3.7037E-7 L 0.48837 -0.2912 " pathEditMode="relative" rAng="0" ptsTypes="AA">
                                      <p:cBhvr>
                                        <p:cTn id="113" dur="1000" fill="hold"/>
                                        <p:tgtEl>
                                          <p:spTgt spid="10"/>
                                        </p:tgtEl>
                                        <p:attrNameLst>
                                          <p:attrName>ppt_x</p:attrName>
                                          <p:attrName>ppt_y</p:attrName>
                                        </p:attrNameLst>
                                      </p:cBhvr>
                                      <p:rCtr x="24410" y="-14560"/>
                                    </p:animMotion>
                                  </p:childTnLst>
                                </p:cTn>
                              </p:par>
                              <p:par>
                                <p:cTn id="114" presetID="16" presetClass="exit" presetSubtype="21" fill="hold" grpId="2" nodeType="withEffect">
                                  <p:stCondLst>
                                    <p:cond delay="1000"/>
                                  </p:stCondLst>
                                  <p:childTnLst>
                                    <p:animEffect transition="out" filter="barn(inVertical)">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P spid="14" grpId="2"/>
      <p:bldP spid="3074" grpId="0"/>
      <p:bldP spid="4" grpId="0"/>
      <p:bldP spid="4" grpId="1"/>
      <p:bldP spid="5" grpId="0"/>
      <p:bldP spid="5" grpId="1"/>
      <p:bldP spid="6" grpId="0"/>
      <p:bldP spid="6" grpId="1"/>
      <p:bldP spid="7" grpId="0"/>
      <p:bldP spid="7" grpId="1"/>
      <p:bldP spid="8" grpId="0"/>
      <p:bldP spid="8" grpId="1"/>
      <p:bldP spid="9" grpId="0"/>
      <p:bldP spid="9" grpId="1"/>
      <p:bldP spid="11" grpId="0"/>
      <p:bldP spid="10" grpId="0"/>
      <p:bldP spid="10" grpId="1"/>
      <p:bldP spid="10" grpId="2"/>
      <p:bldP spid="12" grpId="0"/>
      <p:bldP spid="12" grpId="1"/>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D26786-6E35-405A-A50D-8D017E9994D0}"/>
              </a:ext>
            </a:extLst>
          </p:cNvPr>
          <p:cNvSpPr txBox="1">
            <a:spLocks/>
          </p:cNvSpPr>
          <p:nvPr/>
        </p:nvSpPr>
        <p:spPr>
          <a:xfrm>
            <a:off x="2898219" y="4113557"/>
            <a:ext cx="2954215" cy="721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stand alone</a:t>
            </a:r>
          </a:p>
        </p:txBody>
      </p:sp>
      <p:sp>
        <p:nvSpPr>
          <p:cNvPr id="3074" name="Rectangle 2"/>
          <p:cNvSpPr>
            <a:spLocks noGrp="1" noChangeArrowheads="1"/>
          </p:cNvSpPr>
          <p:nvPr>
            <p:ph type="title"/>
          </p:nvPr>
        </p:nvSpPr>
        <p:spPr>
          <a:xfrm>
            <a:off x="457200" y="1371600"/>
            <a:ext cx="8229600" cy="3466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however close we sometimes seem to that dark and final abyss, let no man of peace and freedom despair. For he does not             stand alone.”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5402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CE6851-168C-4537-A7F3-47CA4CB56C10}"/>
              </a:ext>
            </a:extLst>
          </p:cNvPr>
          <p:cNvSpPr txBox="1">
            <a:spLocks/>
          </p:cNvSpPr>
          <p:nvPr/>
        </p:nvSpPr>
        <p:spPr>
          <a:xfrm>
            <a:off x="1567201" y="3990296"/>
            <a:ext cx="5388430" cy="7798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will never leave you</a:t>
            </a:r>
          </a:p>
        </p:txBody>
      </p:sp>
      <p:sp>
        <p:nvSpPr>
          <p:cNvPr id="3074" name="Rectangle 2"/>
          <p:cNvSpPr>
            <a:spLocks noGrp="1" noChangeArrowheads="1"/>
          </p:cNvSpPr>
          <p:nvPr>
            <p:ph type="title"/>
          </p:nvPr>
        </p:nvSpPr>
        <p:spPr>
          <a:xfrm>
            <a:off x="489857" y="1240971"/>
            <a:ext cx="8229600" cy="4234543"/>
          </a:xfrm>
        </p:spPr>
        <p:txBody>
          <a:bodyPr>
            <a:scene3d>
              <a:camera prst="orthographicFront"/>
              <a:lightRig rig="flat" dir="t"/>
            </a:scene3d>
            <a:sp3d extrusionH="57150" prstMaterial="plastic">
              <a:bevelT w="38100" h="38100"/>
            </a:sp3d>
          </a:bodyPr>
          <a:lstStyle/>
          <a:p>
            <a:pPr eaLnBrk="1" hangingPunct="1">
              <a:tabLst>
                <a:tab pos="282575" algn="l"/>
              </a:tabLs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your conduct be without covetousness; be content         with such things as you have.                 For He Himself has said,                               "I will never leave you nor  forsake you."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Hebrews 13:5</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1063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28464"/>
            <a:ext cx="8229600" cy="28010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“Persons are judged to be great because of the positive qualities they possess, not because of the absence of faults.”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FF12DC47-2FCE-4F56-9154-4EF2CD20F890}"/>
              </a:ext>
            </a:extLst>
          </p:cNvPr>
          <p:cNvSpPr>
            <a:spLocks noChangeArrowheads="1"/>
          </p:cNvSpPr>
          <p:nvPr/>
        </p:nvSpPr>
        <p:spPr bwMode="auto">
          <a:xfrm>
            <a:off x="4237463" y="2618677"/>
            <a:ext cx="41705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righteousness</a:t>
            </a:r>
            <a:endParaRPr kumimoji="0" lang="en-US" altLang="en-US" sz="54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4" name="Rectangle 12">
            <a:extLst>
              <a:ext uri="{FF2B5EF4-FFF2-40B4-BE49-F238E27FC236}">
                <a16:creationId xmlns:a16="http://schemas.microsoft.com/office/drawing/2014/main" id="{10B7DD47-8D85-4EAC-90AE-B0AA6BCD3D6F}"/>
              </a:ext>
            </a:extLst>
          </p:cNvPr>
          <p:cNvSpPr>
            <a:spLocks noChangeArrowheads="1"/>
          </p:cNvSpPr>
          <p:nvPr/>
        </p:nvSpPr>
        <p:spPr bwMode="auto">
          <a:xfrm>
            <a:off x="4962292" y="3912219"/>
            <a:ext cx="138275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mn-cs"/>
              </a:rPr>
              <a:t>sin</a:t>
            </a:r>
            <a:endParaRPr kumimoji="0" lang="en-US" altLang="en-US" sz="6600" b="1" i="1" u="none" strike="noStrike" kern="1200" cap="none" spc="0" normalizeH="0" baseline="0" noProof="0" dirty="0">
              <a:ln>
                <a:noFill/>
              </a:ln>
              <a:solidFill>
                <a:srgbClr val="FF0000"/>
              </a:solidFill>
              <a:effectLst>
                <a:glow rad="127000">
                  <a:schemeClr val="tx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527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05000"/>
            <a:ext cx="8229600" cy="22734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If we say that we have not sinned, we make Him a liar, and His word is not in us.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1:10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43191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E4FA63-8C7F-496A-B413-E81AC747975E}"/>
              </a:ext>
            </a:extLst>
          </p:cNvPr>
          <p:cNvSpPr txBox="1">
            <a:spLocks/>
          </p:cNvSpPr>
          <p:nvPr/>
        </p:nvSpPr>
        <p:spPr>
          <a:xfrm>
            <a:off x="2136967" y="3431136"/>
            <a:ext cx="1660634" cy="6379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err="1">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cliches</a:t>
            </a:r>
            <a:endParaRPr kumimoji="0" lang="en-US" sz="41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7BA6EF08-59BF-4EDC-BC14-4A0384F056B9}"/>
              </a:ext>
            </a:extLst>
          </p:cNvPr>
          <p:cNvSpPr txBox="1">
            <a:spLocks/>
          </p:cNvSpPr>
          <p:nvPr/>
        </p:nvSpPr>
        <p:spPr>
          <a:xfrm>
            <a:off x="2106833" y="4680879"/>
            <a:ext cx="3962400" cy="65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interpretations</a:t>
            </a:r>
          </a:p>
        </p:txBody>
      </p:sp>
      <p:sp>
        <p:nvSpPr>
          <p:cNvPr id="9" name="Title 1">
            <a:extLst>
              <a:ext uri="{FF2B5EF4-FFF2-40B4-BE49-F238E27FC236}">
                <a16:creationId xmlns:a16="http://schemas.microsoft.com/office/drawing/2014/main" id="{5987472E-486C-4DF3-8A20-2402FB1F0DBF}"/>
              </a:ext>
            </a:extLst>
          </p:cNvPr>
          <p:cNvSpPr txBox="1">
            <a:spLocks/>
          </p:cNvSpPr>
          <p:nvPr/>
        </p:nvSpPr>
        <p:spPr>
          <a:xfrm>
            <a:off x="4299428" y="5304506"/>
            <a:ext cx="1962784" cy="65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opinion</a:t>
            </a:r>
          </a:p>
        </p:txBody>
      </p:sp>
      <p:sp>
        <p:nvSpPr>
          <p:cNvPr id="10" name="Title 1">
            <a:extLst>
              <a:ext uri="{FF2B5EF4-FFF2-40B4-BE49-F238E27FC236}">
                <a16:creationId xmlns:a16="http://schemas.microsoft.com/office/drawing/2014/main" id="{D728A131-E36C-41F2-BC42-A3A1982DF910}"/>
              </a:ext>
            </a:extLst>
          </p:cNvPr>
          <p:cNvSpPr txBox="1">
            <a:spLocks/>
          </p:cNvSpPr>
          <p:nvPr/>
        </p:nvSpPr>
        <p:spPr>
          <a:xfrm>
            <a:off x="5343852" y="5927805"/>
            <a:ext cx="1950258" cy="658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thought</a:t>
            </a:r>
          </a:p>
        </p:txBody>
      </p:sp>
      <p:sp>
        <p:nvSpPr>
          <p:cNvPr id="3074" name="Rectangle 2"/>
          <p:cNvSpPr>
            <a:spLocks noGrp="1" noChangeArrowheads="1"/>
          </p:cNvSpPr>
          <p:nvPr>
            <p:ph type="title"/>
          </p:nvPr>
        </p:nvSpPr>
        <p:spPr>
          <a:xfrm>
            <a:off x="346363" y="289719"/>
            <a:ext cx="8451273"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great enemy of truth is very often not the lie -- deliberate, contrived and dishonest -- but the myth -- persistent, persuasive and unrealistic. Too often we hold fast    to the clichés of our forebears. We subject all facts to a prefabricated    set of interpretations. We enjoy      the comfort of opinion without        the discomfort of thought.”</a:t>
            </a:r>
          </a:p>
        </p:txBody>
      </p:sp>
      <p:sp>
        <p:nvSpPr>
          <p:cNvPr id="3" name="Rectangle 12">
            <a:extLst>
              <a:ext uri="{FF2B5EF4-FFF2-40B4-BE49-F238E27FC236}">
                <a16:creationId xmlns:a16="http://schemas.microsoft.com/office/drawing/2014/main" id="{4EB04984-604E-4732-B74F-BB9BE96024B0}"/>
              </a:ext>
            </a:extLst>
          </p:cNvPr>
          <p:cNvSpPr>
            <a:spLocks noChangeArrowheads="1"/>
          </p:cNvSpPr>
          <p:nvPr/>
        </p:nvSpPr>
        <p:spPr bwMode="auto">
          <a:xfrm>
            <a:off x="1575995" y="3255085"/>
            <a:ext cx="327570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traditions</a:t>
            </a:r>
            <a:endParaRPr kumimoji="0" lang="en-US" altLang="en-US" sz="44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4" name="Rectangle 12">
            <a:extLst>
              <a:ext uri="{FF2B5EF4-FFF2-40B4-BE49-F238E27FC236}">
                <a16:creationId xmlns:a16="http://schemas.microsoft.com/office/drawing/2014/main" id="{30CF7182-143B-416C-9985-2C84CE5DFFEF}"/>
              </a:ext>
            </a:extLst>
          </p:cNvPr>
          <p:cNvSpPr>
            <a:spLocks noChangeArrowheads="1"/>
          </p:cNvSpPr>
          <p:nvPr/>
        </p:nvSpPr>
        <p:spPr bwMode="auto">
          <a:xfrm>
            <a:off x="2710927" y="4658060"/>
            <a:ext cx="2710926" cy="64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rPr>
              <a:t>prejudices</a:t>
            </a:r>
            <a:endParaRPr kumimoji="0" lang="en-US" altLang="en-US" sz="4400" b="1" i="1" u="none" strike="noStrike" kern="1200" cap="none" spc="0" normalizeH="0" baseline="0" noProof="0" dirty="0">
              <a:ln>
                <a:noFill/>
              </a:ln>
              <a:solidFill>
                <a:schemeClr val="bg1"/>
              </a:solidFill>
              <a:effectLst>
                <a:glow rad="127000">
                  <a:schemeClr val="tx1"/>
                </a:glow>
              </a:effectLst>
              <a:uLnTx/>
              <a:uFillTx/>
              <a:latin typeface="Calibri" panose="020F0502020204030204" pitchFamily="34" charset="0"/>
              <a:ea typeface="+mn-ea"/>
              <a:cs typeface="+mn-cs"/>
            </a:endParaRPr>
          </a:p>
        </p:txBody>
      </p:sp>
      <p:sp>
        <p:nvSpPr>
          <p:cNvPr id="5" name="Title 1">
            <a:extLst>
              <a:ext uri="{FF2B5EF4-FFF2-40B4-BE49-F238E27FC236}">
                <a16:creationId xmlns:a16="http://schemas.microsoft.com/office/drawing/2014/main" id="{50F23D97-7D94-4656-84BF-F9DBA79A8294}"/>
              </a:ext>
            </a:extLst>
          </p:cNvPr>
          <p:cNvSpPr txBox="1">
            <a:spLocks/>
          </p:cNvSpPr>
          <p:nvPr/>
        </p:nvSpPr>
        <p:spPr>
          <a:xfrm>
            <a:off x="4518211" y="5260489"/>
            <a:ext cx="1570526" cy="721704"/>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effectLst>
                  <a:glow rad="63500">
                    <a:srgbClr val="9966FF"/>
                  </a:glow>
                  <a:outerShdw blurRad="50800" algn="tl" rotWithShape="0">
                    <a:srgbClr val="000000"/>
                  </a:outerShdw>
                </a:effectLst>
                <a:uLnTx/>
                <a:uFillTx/>
                <a:latin typeface="Calibri" panose="020F0502020204030204" pitchFamily="34" charset="0"/>
                <a:ea typeface="+mj-ea"/>
                <a:cs typeface="+mj-cs"/>
              </a:rPr>
              <a:t>lies</a:t>
            </a:r>
          </a:p>
        </p:txBody>
      </p:sp>
      <p:sp>
        <p:nvSpPr>
          <p:cNvPr id="6" name="Title 1">
            <a:extLst>
              <a:ext uri="{FF2B5EF4-FFF2-40B4-BE49-F238E27FC236}">
                <a16:creationId xmlns:a16="http://schemas.microsoft.com/office/drawing/2014/main" id="{B1675570-9872-4E6E-816B-AF8009013640}"/>
              </a:ext>
            </a:extLst>
          </p:cNvPr>
          <p:cNvSpPr txBox="1">
            <a:spLocks/>
          </p:cNvSpPr>
          <p:nvPr/>
        </p:nvSpPr>
        <p:spPr>
          <a:xfrm>
            <a:off x="5457713" y="5905949"/>
            <a:ext cx="2158702" cy="657158"/>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truth</a:t>
            </a:r>
          </a:p>
        </p:txBody>
      </p:sp>
    </p:spTree>
    <p:extLst>
      <p:ext uri="{BB962C8B-B14F-4D97-AF65-F5344CB8AC3E}">
        <p14:creationId xmlns:p14="http://schemas.microsoft.com/office/powerpoint/2010/main" val="1740983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childTnLst>
                          </p:cTn>
                        </p:par>
                        <p:par>
                          <p:cTn id="15" fill="hold">
                            <p:stCondLst>
                              <p:cond delay="500"/>
                            </p:stCondLst>
                            <p:childTnLst>
                              <p:par>
                                <p:cTn id="16" presetID="39" presetClass="entr" presetSubtype="0" accel="10000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childTnLst>
                          </p:cTn>
                        </p:par>
                        <p:par>
                          <p:cTn id="29" fill="hold">
                            <p:stCondLst>
                              <p:cond delay="500"/>
                            </p:stCondLst>
                            <p:childTnLst>
                              <p:par>
                                <p:cTn id="30" presetID="39" presetClass="entr" presetSubtype="0" accel="10000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8" presetClass="emph" presetSubtype="0" fill="hold" grpId="1" nodeType="withEffect">
                                  <p:stCondLst>
                                    <p:cond delay="0"/>
                                  </p:stCondLst>
                                  <p:childTnLst>
                                    <p:set>
                                      <p:cBhvr override="childStyle">
                                        <p:cTn id="42" dur="500" fill="hold"/>
                                        <p:tgtEl>
                                          <p:spTgt spid="9"/>
                                        </p:tgtEl>
                                        <p:attrNameLst>
                                          <p:attrName>style.textDecorationUnderline</p:attrName>
                                        </p:attrNameLst>
                                      </p:cBhvr>
                                      <p:to>
                                        <p:strVal val="true"/>
                                      </p:to>
                                    </p:set>
                                  </p:childTnLst>
                                </p:cTn>
                              </p:par>
                              <p:par>
                                <p:cTn id="43" presetID="16" presetClass="exit" presetSubtype="21" fill="hold" grpId="2" nodeType="withEffect">
                                  <p:stCondLst>
                                    <p:cond delay="0"/>
                                  </p:stCondLst>
                                  <p:childTnLst>
                                    <p:animEffect transition="out" filter="barn(inVertical)">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6" presetClass="exit" presetSubtype="21" fill="hold" grpId="2" nodeType="withEffect">
                                  <p:stCondLst>
                                    <p:cond delay="0"/>
                                  </p:stCondLst>
                                  <p:childTnLst>
                                    <p:animEffect transition="out" filter="barn(inVertical)">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dissolve">
                                      <p:cBhvr>
                                        <p:cTn id="52" dur="500">
                                          <p:stCondLst>
                                            <p:cond delay="0"/>
                                          </p:stCondLst>
                                        </p:cTn>
                                        <p:tgtEl>
                                          <p:spTgt spid="5"/>
                                        </p:tgtEl>
                                      </p:cBhvr>
                                    </p:animEffect>
                                    <p:anim to="" calcmode="lin" valueType="num">
                                      <p:cBhvr>
                                        <p:cTn id="5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par>
                                <p:cTn id="60" presetID="18" presetClass="emph" presetSubtype="0" fill="hold" grpId="1" nodeType="withEffect">
                                  <p:stCondLst>
                                    <p:cond delay="0"/>
                                  </p:stCondLst>
                                  <p:childTnLst>
                                    <p:set>
                                      <p:cBhvr override="childStyle">
                                        <p:cTn id="61" dur="500" fill="hold"/>
                                        <p:tgtEl>
                                          <p:spTgt spid="10"/>
                                        </p:tgtEl>
                                        <p:attrNameLst>
                                          <p:attrName>style.textDecorationUnderline</p:attrName>
                                        </p:attrNameLst>
                                      </p:cBhvr>
                                      <p:to>
                                        <p:strVal val="true"/>
                                      </p:to>
                                    </p:set>
                                  </p:childTnLst>
                                </p:cTn>
                              </p:par>
                            </p:childTnLst>
                          </p:cTn>
                        </p:par>
                        <p:par>
                          <p:cTn id="62" fill="hold">
                            <p:stCondLst>
                              <p:cond delay="500"/>
                            </p:stCondLst>
                            <p:childTnLst>
                              <p:par>
                                <p:cTn id="63" presetID="0"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stCondLst>
                                            <p:cond delay="0"/>
                                          </p:stCondLst>
                                        </p:cTn>
                                        <p:tgtEl>
                                          <p:spTgt spid="6"/>
                                        </p:tgtEl>
                                      </p:cBhvr>
                                    </p:animEffect>
                                    <p:anim to="" calcmode="lin" valueType="num">
                                      <p:cBhvr>
                                        <p:cTn id="6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10" grpId="0"/>
      <p:bldP spid="10" grpId="1"/>
      <p:bldP spid="3074" grpId="0"/>
      <p:bldP spid="3" grpId="0"/>
      <p:bldP spid="4" grpId="0"/>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1283" y="1322274"/>
            <a:ext cx="8284464" cy="4772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'These people draw near to Me with their mouth, And honor Me with their lips, But their heart is far from Me. And in vain they worship Me, Teaching as doctrines the commandments of men.'"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15:8-9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a:extLst>
              <a:ext uri="{FF2B5EF4-FFF2-40B4-BE49-F238E27FC236}">
                <a16:creationId xmlns:a16="http://schemas.microsoft.com/office/drawing/2014/main" id="{073D95CB-32DC-456B-83F5-844CC64245FD}"/>
              </a:ext>
            </a:extLst>
          </p:cNvPr>
          <p:cNvSpPr txBox="1">
            <a:spLocks/>
          </p:cNvSpPr>
          <p:nvPr/>
        </p:nvSpPr>
        <p:spPr>
          <a:xfrm>
            <a:off x="3962398" y="3213463"/>
            <a:ext cx="301316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hypocrites</a:t>
            </a:r>
          </a:p>
        </p:txBody>
      </p:sp>
    </p:spTree>
    <p:extLst>
      <p:ext uri="{BB962C8B-B14F-4D97-AF65-F5344CB8AC3E}">
        <p14:creationId xmlns:p14="http://schemas.microsoft.com/office/powerpoint/2010/main" val="1381656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0409B5-E96E-473E-BC33-F1B90B0C9DC5}"/>
              </a:ext>
            </a:extLst>
          </p:cNvPr>
          <p:cNvSpPr txBox="1">
            <a:spLocks/>
          </p:cNvSpPr>
          <p:nvPr/>
        </p:nvSpPr>
        <p:spPr>
          <a:xfrm>
            <a:off x="1236806" y="4014496"/>
            <a:ext cx="66625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eternal desire to be free</a:t>
            </a:r>
          </a:p>
        </p:txBody>
      </p:sp>
      <p:sp>
        <p:nvSpPr>
          <p:cNvPr id="3074" name="Rectangle 2"/>
          <p:cNvSpPr>
            <a:spLocks noGrp="1" noChangeArrowheads="1"/>
          </p:cNvSpPr>
          <p:nvPr>
            <p:ph type="title"/>
          </p:nvPr>
        </p:nvSpPr>
        <p:spPr>
          <a:xfrm>
            <a:off x="457200" y="685800"/>
            <a:ext cx="8229600" cy="48653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most powerful single force  in the world today is neither Communism nor Capitalism, neither the H-bomb nor the guided missile -- it is man’s   eternal desire to be free                    and independent.”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65076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73046"/>
            <a:ext cx="8229600" cy="29119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men and women are in chains anywhere in the world, then freedom is endangered everywhere.”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11252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81200"/>
            <a:ext cx="8229600" cy="23100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the Lord is the Spirit; and where the Spirit of the Lord is, there is liberty.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3:17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1097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A2A22C-AF9C-47EA-8A31-EDAF295FD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160" y="0"/>
            <a:ext cx="12192000" cy="6858000"/>
          </a:xfrm>
          <a:prstGeom prst="rect">
            <a:avLst/>
          </a:prstGeom>
        </p:spPr>
      </p:pic>
      <p:pic>
        <p:nvPicPr>
          <p:cNvPr id="2" name="Picture 1">
            <a:extLst>
              <a:ext uri="{FF2B5EF4-FFF2-40B4-BE49-F238E27FC236}">
                <a16:creationId xmlns:a16="http://schemas.microsoft.com/office/drawing/2014/main" id="{6AD41BA6-6534-4BDC-AC1A-C7B49DC8F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9815"/>
            <a:ext cx="9144000" cy="4748185"/>
          </a:xfrm>
          <a:prstGeom prst="rect">
            <a:avLst/>
          </a:prstGeom>
        </p:spPr>
      </p:pic>
      <p:pic>
        <p:nvPicPr>
          <p:cNvPr id="7" name="Picture 6">
            <a:extLst>
              <a:ext uri="{FF2B5EF4-FFF2-40B4-BE49-F238E27FC236}">
                <a16:creationId xmlns:a16="http://schemas.microsoft.com/office/drawing/2014/main" id="{17C1FA0F-7E03-4E8D-8712-8C0FE1D5E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10155"/>
            <a:ext cx="9155206" cy="4747846"/>
          </a:xfrm>
          <a:prstGeom prst="rect">
            <a:avLst/>
          </a:prstGeom>
        </p:spPr>
      </p:pic>
    </p:spTree>
    <p:extLst>
      <p:ext uri="{BB962C8B-B14F-4D97-AF65-F5344CB8AC3E}">
        <p14:creationId xmlns:p14="http://schemas.microsoft.com/office/powerpoint/2010/main" val="4076349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C1D66B-FDF9-4F02-8280-608CF649F186}"/>
              </a:ext>
            </a:extLst>
          </p:cNvPr>
          <p:cNvSpPr txBox="1">
            <a:spLocks/>
          </p:cNvSpPr>
          <p:nvPr/>
        </p:nvSpPr>
        <p:spPr>
          <a:xfrm>
            <a:off x="3486443" y="219284"/>
            <a:ext cx="4511842" cy="7133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practice to avoid hating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make it a practice to avoid hating anyone. If someone's been guilty of despicable actions, especially toward me,       I try to forget him. I used to follow a practice - somewhat contrived, I admit - to write the man's name on a piece of scrap paper, drop it into the lowest drawer of my desk, and say to myself: "That finishes the incident, and so far as I'm concerned, that fellow." The drawer became over the years a sort    of private wastebasket for crumbled-up spite and discarded personalities.”</a:t>
            </a:r>
          </a:p>
        </p:txBody>
      </p:sp>
    </p:spTree>
    <p:extLst>
      <p:ext uri="{BB962C8B-B14F-4D97-AF65-F5344CB8AC3E}">
        <p14:creationId xmlns:p14="http://schemas.microsoft.com/office/powerpoint/2010/main" val="3229793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1FBF48-D8A5-4B50-B2C5-D62E01957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948" y="0"/>
            <a:ext cx="10519948" cy="6858000"/>
          </a:xfrm>
          <a:prstGeom prst="rect">
            <a:avLst/>
          </a:prstGeom>
        </p:spPr>
      </p:pic>
    </p:spTree>
    <p:extLst>
      <p:ext uri="{BB962C8B-B14F-4D97-AF65-F5344CB8AC3E}">
        <p14:creationId xmlns:p14="http://schemas.microsoft.com/office/powerpoint/2010/main" val="2382942764"/>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EF183-C567-40AD-B75D-88CCFE2C5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5353002-0CEE-4A0A-9577-1EB7118AD0F3}"/>
              </a:ext>
            </a:extLst>
          </p:cNvPr>
          <p:cNvSpPr txBox="1"/>
          <p:nvPr/>
        </p:nvSpPr>
        <p:spPr>
          <a:xfrm>
            <a:off x="1037063" y="6122019"/>
            <a:ext cx="3245004" cy="461665"/>
          </a:xfrm>
          <a:prstGeom prst="rect">
            <a:avLst/>
          </a:prstGeom>
          <a:noFill/>
        </p:spPr>
        <p:txBody>
          <a:bodyPr wrap="square" rtlCol="0">
            <a:spAutoFit/>
          </a:bodyPr>
          <a:lstStyle/>
          <a:p>
            <a:r>
              <a:rPr lang="en-US" sz="2400" b="1" dirty="0" err="1">
                <a:solidFill>
                  <a:srgbClr val="FF0000"/>
                </a:solidFill>
                <a:effectLst>
                  <a:glow rad="127000">
                    <a:schemeClr val="tx1"/>
                  </a:glow>
                </a:effectLst>
              </a:rPr>
              <a:t>Wernher</a:t>
            </a:r>
            <a:r>
              <a:rPr lang="en-US" sz="2400" b="1" dirty="0">
                <a:solidFill>
                  <a:srgbClr val="FF0000"/>
                </a:solidFill>
                <a:effectLst>
                  <a:glow rad="127000">
                    <a:schemeClr val="tx1"/>
                  </a:glow>
                </a:effectLst>
              </a:rPr>
              <a:t> von Braun</a:t>
            </a:r>
          </a:p>
        </p:txBody>
      </p:sp>
    </p:spTree>
    <p:extLst>
      <p:ext uri="{BB962C8B-B14F-4D97-AF65-F5344CB8AC3E}">
        <p14:creationId xmlns:p14="http://schemas.microsoft.com/office/powerpoint/2010/main" val="14208448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CE83F-6CC5-4515-8809-298382B04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4734" cy="7032171"/>
          </a:xfrm>
          <a:prstGeom prst="rect">
            <a:avLst/>
          </a:prstGeom>
        </p:spPr>
      </p:pic>
    </p:spTree>
    <p:extLst>
      <p:ext uri="{BB962C8B-B14F-4D97-AF65-F5344CB8AC3E}">
        <p14:creationId xmlns:p14="http://schemas.microsoft.com/office/powerpoint/2010/main" val="1634772231"/>
      </p:ext>
    </p:extLst>
  </p:cSld>
  <p:clrMapOvr>
    <a:masterClrMapping/>
  </p:clrMapOvr>
  <p:transition spd="slow">
    <p:wipe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DFCF4-7D9E-4087-B6A3-D997A4D67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3865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AD7671-69CB-4055-B6B4-F152666C5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46752" cy="6858000"/>
          </a:xfrm>
          <a:prstGeom prst="rect">
            <a:avLst/>
          </a:prstGeom>
        </p:spPr>
      </p:pic>
      <p:pic>
        <p:nvPicPr>
          <p:cNvPr id="12" name="Picture 11">
            <a:extLst>
              <a:ext uri="{FF2B5EF4-FFF2-40B4-BE49-F238E27FC236}">
                <a16:creationId xmlns:a16="http://schemas.microsoft.com/office/drawing/2014/main" id="{E1203664-086F-43D4-8C78-562A021EC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886" y="0"/>
            <a:ext cx="7043057" cy="6859938"/>
          </a:xfrm>
          <a:prstGeom prst="rect">
            <a:avLst/>
          </a:prstGeom>
        </p:spPr>
      </p:pic>
    </p:spTree>
    <p:extLst>
      <p:ext uri="{BB962C8B-B14F-4D97-AF65-F5344CB8AC3E}">
        <p14:creationId xmlns:p14="http://schemas.microsoft.com/office/powerpoint/2010/main" val="26707785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22041-93B4-4C50-8D52-33FD77AAA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322"/>
            <a:ext cx="9144000" cy="7089321"/>
          </a:xfrm>
          <a:prstGeom prst="rect">
            <a:avLst/>
          </a:prstGeom>
        </p:spPr>
      </p:pic>
      <p:sp>
        <p:nvSpPr>
          <p:cNvPr id="4" name="TextBox 3">
            <a:extLst>
              <a:ext uri="{FF2B5EF4-FFF2-40B4-BE49-F238E27FC236}">
                <a16:creationId xmlns:a16="http://schemas.microsoft.com/office/drawing/2014/main" id="{372FF43F-76F1-4A94-9DC2-735ADA4A3B9A}"/>
              </a:ext>
            </a:extLst>
          </p:cNvPr>
          <p:cNvSpPr txBox="1"/>
          <p:nvPr/>
        </p:nvSpPr>
        <p:spPr>
          <a:xfrm>
            <a:off x="3256158" y="4003286"/>
            <a:ext cx="5419492" cy="1077218"/>
          </a:xfrm>
          <a:prstGeom prst="rect">
            <a:avLst/>
          </a:prstGeom>
          <a:noFill/>
        </p:spPr>
        <p:txBody>
          <a:bodyPr wrap="square" rtlCol="0">
            <a:spAutoFit/>
          </a:bodyPr>
          <a:lstStyle/>
          <a:p>
            <a:pPr algn="ctr"/>
            <a:r>
              <a:rPr lang="en-US" sz="3200" b="1" dirty="0">
                <a:solidFill>
                  <a:srgbClr val="FF0000"/>
                </a:solidFill>
                <a:effectLst>
                  <a:glow rad="127000">
                    <a:schemeClr val="tx1"/>
                  </a:glow>
                </a:effectLst>
              </a:rPr>
              <a:t>Gemini “Freedom” capsule with John Glenn</a:t>
            </a:r>
          </a:p>
        </p:txBody>
      </p:sp>
    </p:spTree>
    <p:extLst>
      <p:ext uri="{BB962C8B-B14F-4D97-AF65-F5344CB8AC3E}">
        <p14:creationId xmlns:p14="http://schemas.microsoft.com/office/powerpoint/2010/main" val="78512694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2D71E-A8C2-439E-B956-57509DFE2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114" y="0"/>
            <a:ext cx="12201278" cy="6858000"/>
          </a:xfrm>
          <a:prstGeom prst="rect">
            <a:avLst/>
          </a:prstGeom>
        </p:spPr>
      </p:pic>
      <p:sp>
        <p:nvSpPr>
          <p:cNvPr id="6" name="TextBox 5">
            <a:extLst>
              <a:ext uri="{FF2B5EF4-FFF2-40B4-BE49-F238E27FC236}">
                <a16:creationId xmlns:a16="http://schemas.microsoft.com/office/drawing/2014/main" id="{F36658CE-594B-45D7-9CF1-F08F89089C8F}"/>
              </a:ext>
            </a:extLst>
          </p:cNvPr>
          <p:cNvSpPr txBox="1"/>
          <p:nvPr/>
        </p:nvSpPr>
        <p:spPr>
          <a:xfrm>
            <a:off x="1457094" y="3720788"/>
            <a:ext cx="4397296" cy="646331"/>
          </a:xfrm>
          <a:prstGeom prst="rect">
            <a:avLst/>
          </a:prstGeom>
          <a:noFill/>
        </p:spPr>
        <p:txBody>
          <a:bodyPr wrap="square" rtlCol="0">
            <a:spAutoFit/>
          </a:bodyPr>
          <a:lstStyle/>
          <a:p>
            <a:pPr algn="ctr"/>
            <a:r>
              <a:rPr lang="en-US" sz="3600" b="1" dirty="0">
                <a:solidFill>
                  <a:srgbClr val="FF0000"/>
                </a:solidFill>
                <a:effectLst>
                  <a:glow rad="127000">
                    <a:schemeClr val="tx1"/>
                  </a:glow>
                </a:effectLst>
              </a:rPr>
              <a:t>Nikita Khrushchev </a:t>
            </a:r>
          </a:p>
        </p:txBody>
      </p:sp>
      <p:pic>
        <p:nvPicPr>
          <p:cNvPr id="3" name="Picture 2">
            <a:extLst>
              <a:ext uri="{FF2B5EF4-FFF2-40B4-BE49-F238E27FC236}">
                <a16:creationId xmlns:a16="http://schemas.microsoft.com/office/drawing/2014/main" id="{63FA6F79-F30C-4889-91A7-7844DA5F9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657" y="0"/>
            <a:ext cx="6851149" cy="6858000"/>
          </a:xfrm>
          <a:prstGeom prst="rect">
            <a:avLst/>
          </a:prstGeom>
        </p:spPr>
      </p:pic>
      <p:sp>
        <p:nvSpPr>
          <p:cNvPr id="4" name="TextBox 3">
            <a:extLst>
              <a:ext uri="{FF2B5EF4-FFF2-40B4-BE49-F238E27FC236}">
                <a16:creationId xmlns:a16="http://schemas.microsoft.com/office/drawing/2014/main" id="{2184E6FD-267A-41E5-8936-3F3CE8FACA07}"/>
              </a:ext>
            </a:extLst>
          </p:cNvPr>
          <p:cNvSpPr txBox="1"/>
          <p:nvPr/>
        </p:nvSpPr>
        <p:spPr>
          <a:xfrm>
            <a:off x="3557238" y="4895384"/>
            <a:ext cx="4471639" cy="954107"/>
          </a:xfrm>
          <a:prstGeom prst="rect">
            <a:avLst/>
          </a:prstGeom>
          <a:noFill/>
        </p:spPr>
        <p:txBody>
          <a:bodyPr wrap="square" rtlCol="0">
            <a:spAutoFit/>
          </a:bodyPr>
          <a:lstStyle/>
          <a:p>
            <a:pPr algn="ctr"/>
            <a:r>
              <a:rPr lang="en-US" sz="2400" b="1" dirty="0">
                <a:solidFill>
                  <a:srgbClr val="FF0000"/>
                </a:solidFill>
                <a:effectLst>
                  <a:glow rad="127000">
                    <a:schemeClr val="tx1"/>
                  </a:glow>
                </a:effectLst>
              </a:rPr>
              <a:t>Chancellor of West Germany, </a:t>
            </a:r>
            <a:r>
              <a:rPr lang="en-US" sz="3200" b="1" dirty="0">
                <a:solidFill>
                  <a:srgbClr val="FF0000"/>
                </a:solidFill>
                <a:effectLst>
                  <a:glow rad="127000">
                    <a:schemeClr val="tx1"/>
                  </a:glow>
                </a:effectLst>
              </a:rPr>
              <a:t>Konrad Adenauer </a:t>
            </a:r>
            <a:endParaRPr lang="en-US" sz="2400" b="1" dirty="0">
              <a:solidFill>
                <a:srgbClr val="FF0000"/>
              </a:solidFill>
              <a:effectLst>
                <a:glow rad="127000">
                  <a:schemeClr val="tx1"/>
                </a:glow>
              </a:effectLst>
            </a:endParaRPr>
          </a:p>
        </p:txBody>
      </p:sp>
    </p:spTree>
    <p:extLst>
      <p:ext uri="{BB962C8B-B14F-4D97-AF65-F5344CB8AC3E}">
        <p14:creationId xmlns:p14="http://schemas.microsoft.com/office/powerpoint/2010/main" val="318588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0" presetClass="exit" presetSubtype="0" fill="hold" grpId="1"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42D46-07F5-48B1-8834-1D22C5D8F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075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DA4AE-4EEC-441F-8D70-CFF921921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45" y="0"/>
            <a:ext cx="13422086" cy="6858000"/>
          </a:xfrm>
          <a:prstGeom prst="rect">
            <a:avLst/>
          </a:prstGeom>
        </p:spPr>
      </p:pic>
      <p:pic>
        <p:nvPicPr>
          <p:cNvPr id="3" name="Picture 2">
            <a:extLst>
              <a:ext uri="{FF2B5EF4-FFF2-40B4-BE49-F238E27FC236}">
                <a16:creationId xmlns:a16="http://schemas.microsoft.com/office/drawing/2014/main" id="{FF8B088F-0C3E-4537-80BB-CDBF92DE7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72" y="0"/>
            <a:ext cx="7072313" cy="6858000"/>
          </a:xfrm>
          <a:prstGeom prst="rect">
            <a:avLst/>
          </a:prstGeom>
        </p:spPr>
      </p:pic>
    </p:spTree>
    <p:extLst>
      <p:ext uri="{BB962C8B-B14F-4D97-AF65-F5344CB8AC3E}">
        <p14:creationId xmlns:p14="http://schemas.microsoft.com/office/powerpoint/2010/main" val="2979447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0" fill="hold"/>
                                        <p:tgtEl>
                                          <p:spTgt spid="3"/>
                                        </p:tgtEl>
                                        <p:attrNameLst>
                                          <p:attrName>ppt_w</p:attrName>
                                        </p:attrNameLst>
                                      </p:cBhvr>
                                      <p:tavLst>
                                        <p:tav tm="0" fmla="#ppt_w*sin(2.5*pi*$)">
                                          <p:val>
                                            <p:fltVal val="0"/>
                                          </p:val>
                                        </p:tav>
                                        <p:tav tm="100000">
                                          <p:val>
                                            <p:fltVal val="1"/>
                                          </p:val>
                                        </p:tav>
                                      </p:tavLst>
                                    </p:anim>
                                    <p:anim calcmode="lin" valueType="num">
                                      <p:cBhvr>
                                        <p:cTn id="8" dur="2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F1F5FA-A7BD-4575-A3B0-CFACBB495C23}"/>
              </a:ext>
            </a:extLst>
          </p:cNvPr>
          <p:cNvPicPr>
            <a:picLocks noChangeAspect="1"/>
          </p:cNvPicPr>
          <p:nvPr/>
        </p:nvPicPr>
        <p:blipFill rotWithShape="1">
          <a:blip r:embed="rId3">
            <a:extLst>
              <a:ext uri="{28A0092B-C50C-407E-A947-70E740481C1C}">
                <a14:useLocalDpi xmlns:a14="http://schemas.microsoft.com/office/drawing/2010/main" val="0"/>
              </a:ext>
            </a:extLst>
          </a:blip>
          <a:srcRect t="1365"/>
          <a:stretch/>
        </p:blipFill>
        <p:spPr>
          <a:xfrm>
            <a:off x="445016" y="1273629"/>
            <a:ext cx="8253968" cy="4371244"/>
          </a:xfrm>
          <a:prstGeom prst="rect">
            <a:avLst/>
          </a:prstGeom>
        </p:spPr>
      </p:pic>
      <p:pic>
        <p:nvPicPr>
          <p:cNvPr id="4" name="Picture 3">
            <a:extLst>
              <a:ext uri="{FF2B5EF4-FFF2-40B4-BE49-F238E27FC236}">
                <a16:creationId xmlns:a16="http://schemas.microsoft.com/office/drawing/2014/main" id="{78BC9614-B8CC-417D-BF68-FC83A7679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60" y="0"/>
            <a:ext cx="12192000" cy="6858000"/>
          </a:xfrm>
          <a:prstGeom prst="rect">
            <a:avLst/>
          </a:prstGeom>
        </p:spPr>
      </p:pic>
      <p:pic>
        <p:nvPicPr>
          <p:cNvPr id="5" name="Picture 4">
            <a:extLst>
              <a:ext uri="{FF2B5EF4-FFF2-40B4-BE49-F238E27FC236}">
                <a16:creationId xmlns:a16="http://schemas.microsoft.com/office/drawing/2014/main" id="{25637F3D-22E1-4EF4-882D-49B181C0B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09815"/>
            <a:ext cx="9144000" cy="4748185"/>
          </a:xfrm>
          <a:prstGeom prst="rect">
            <a:avLst/>
          </a:prstGeom>
        </p:spPr>
      </p:pic>
      <p:pic>
        <p:nvPicPr>
          <p:cNvPr id="6" name="Picture 5">
            <a:extLst>
              <a:ext uri="{FF2B5EF4-FFF2-40B4-BE49-F238E27FC236}">
                <a16:creationId xmlns:a16="http://schemas.microsoft.com/office/drawing/2014/main" id="{2B2F0D84-1FAC-4A3D-B509-90FE10147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10155"/>
            <a:ext cx="9155206" cy="4747846"/>
          </a:xfrm>
          <a:prstGeom prst="rect">
            <a:avLst/>
          </a:prstGeom>
        </p:spPr>
      </p:pic>
      <p:pic>
        <p:nvPicPr>
          <p:cNvPr id="7" name="Picture 6">
            <a:extLst>
              <a:ext uri="{FF2B5EF4-FFF2-40B4-BE49-F238E27FC236}">
                <a16:creationId xmlns:a16="http://schemas.microsoft.com/office/drawing/2014/main" id="{C58BBCBB-4E10-4DDC-B94A-D3275755F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5948" y="0"/>
            <a:ext cx="10519948" cy="6858000"/>
          </a:xfrm>
          <a:prstGeom prst="rect">
            <a:avLst/>
          </a:prstGeom>
        </p:spPr>
      </p:pic>
      <p:pic>
        <p:nvPicPr>
          <p:cNvPr id="8" name="Picture 7">
            <a:extLst>
              <a:ext uri="{FF2B5EF4-FFF2-40B4-BE49-F238E27FC236}">
                <a16:creationId xmlns:a16="http://schemas.microsoft.com/office/drawing/2014/main" id="{2ABE5CCF-9FCE-4D73-8102-C33A83909F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3280FB89-FDE1-4734-9EA4-43F8C49656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64734" cy="7032171"/>
          </a:xfrm>
          <a:prstGeom prst="rect">
            <a:avLst/>
          </a:prstGeom>
        </p:spPr>
      </p:pic>
      <p:pic>
        <p:nvPicPr>
          <p:cNvPr id="10" name="Picture 9">
            <a:extLst>
              <a:ext uri="{FF2B5EF4-FFF2-40B4-BE49-F238E27FC236}">
                <a16:creationId xmlns:a16="http://schemas.microsoft.com/office/drawing/2014/main" id="{6D4149FD-D18B-49C1-9989-F121196BC0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75B484D0-591C-4732-B705-FB1A29840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0046752" cy="6858000"/>
          </a:xfrm>
          <a:prstGeom prst="rect">
            <a:avLst/>
          </a:prstGeom>
        </p:spPr>
      </p:pic>
      <p:pic>
        <p:nvPicPr>
          <p:cNvPr id="12" name="Picture 11">
            <a:extLst>
              <a:ext uri="{FF2B5EF4-FFF2-40B4-BE49-F238E27FC236}">
                <a16:creationId xmlns:a16="http://schemas.microsoft.com/office/drawing/2014/main" id="{E72A7E36-5B25-46EF-B156-28122AAAE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3886" y="0"/>
            <a:ext cx="7043057" cy="6859938"/>
          </a:xfrm>
          <a:prstGeom prst="rect">
            <a:avLst/>
          </a:prstGeom>
        </p:spPr>
      </p:pic>
      <p:pic>
        <p:nvPicPr>
          <p:cNvPr id="13" name="Picture 12">
            <a:extLst>
              <a:ext uri="{FF2B5EF4-FFF2-40B4-BE49-F238E27FC236}">
                <a16:creationId xmlns:a16="http://schemas.microsoft.com/office/drawing/2014/main" id="{51B8C7A6-EB38-4EF7-8281-1B18F0388A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7089321"/>
          </a:xfrm>
          <a:prstGeom prst="rect">
            <a:avLst/>
          </a:prstGeom>
        </p:spPr>
      </p:pic>
      <p:pic>
        <p:nvPicPr>
          <p:cNvPr id="15" name="Picture 14">
            <a:extLst>
              <a:ext uri="{FF2B5EF4-FFF2-40B4-BE49-F238E27FC236}">
                <a16:creationId xmlns:a16="http://schemas.microsoft.com/office/drawing/2014/main" id="{025B77D4-0539-46C9-9070-FD55DD760F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7521" y="0"/>
            <a:ext cx="6851149" cy="6858000"/>
          </a:xfrm>
          <a:prstGeom prst="rect">
            <a:avLst/>
          </a:prstGeom>
        </p:spPr>
      </p:pic>
      <p:pic>
        <p:nvPicPr>
          <p:cNvPr id="16" name="Picture 15">
            <a:extLst>
              <a:ext uri="{FF2B5EF4-FFF2-40B4-BE49-F238E27FC236}">
                <a16:creationId xmlns:a16="http://schemas.microsoft.com/office/drawing/2014/main" id="{47B42822-423F-4951-B395-9E05E80D0F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2C678CD7-3FB3-4381-8F0C-60BE89AE5F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90045" y="0"/>
            <a:ext cx="13422086" cy="6858000"/>
          </a:xfrm>
          <a:prstGeom prst="rect">
            <a:avLst/>
          </a:prstGeom>
        </p:spPr>
      </p:pic>
      <p:pic>
        <p:nvPicPr>
          <p:cNvPr id="18" name="Picture 17">
            <a:extLst>
              <a:ext uri="{FF2B5EF4-FFF2-40B4-BE49-F238E27FC236}">
                <a16:creationId xmlns:a16="http://schemas.microsoft.com/office/drawing/2014/main" id="{85E62C91-92D2-4D20-955D-430514ADD6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8672" y="0"/>
            <a:ext cx="7072313" cy="6858000"/>
          </a:xfrm>
          <a:prstGeom prst="rect">
            <a:avLst/>
          </a:prstGeom>
        </p:spPr>
      </p:pic>
      <p:pic>
        <p:nvPicPr>
          <p:cNvPr id="19" name="Picture 18">
            <a:extLst>
              <a:ext uri="{FF2B5EF4-FFF2-40B4-BE49-F238E27FC236}">
                <a16:creationId xmlns:a16="http://schemas.microsoft.com/office/drawing/2014/main" id="{E75E1135-DB42-4AE2-951E-EE9A958586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2">
            <a:extLst>
              <a:ext uri="{FF2B5EF4-FFF2-40B4-BE49-F238E27FC236}">
                <a16:creationId xmlns:a16="http://schemas.microsoft.com/office/drawing/2014/main" id="{C9419049-4526-4490-BB90-2CC7FB54572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33430" y="0"/>
            <a:ext cx="12201278" cy="6858000"/>
          </a:xfrm>
          <a:prstGeom prst="rect">
            <a:avLst/>
          </a:prstGeom>
        </p:spPr>
      </p:pic>
      <p:pic>
        <p:nvPicPr>
          <p:cNvPr id="20" name="Picture 19">
            <a:extLst>
              <a:ext uri="{FF2B5EF4-FFF2-40B4-BE49-F238E27FC236}">
                <a16:creationId xmlns:a16="http://schemas.microsoft.com/office/drawing/2014/main" id="{D4DE5465-14E0-451A-8998-A6C0527749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706880"/>
            <a:ext cx="9144000" cy="5151120"/>
          </a:xfrm>
          <a:prstGeom prst="rect">
            <a:avLst/>
          </a:prstGeom>
        </p:spPr>
      </p:pic>
      <p:pic>
        <p:nvPicPr>
          <p:cNvPr id="21" name="Picture 20">
            <a:extLst>
              <a:ext uri="{FF2B5EF4-FFF2-40B4-BE49-F238E27FC236}">
                <a16:creationId xmlns:a16="http://schemas.microsoft.com/office/drawing/2014/main" id="{8A7D6A0E-AB8F-4B98-9D3F-9C7F2A9029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21168" y="-152402"/>
            <a:ext cx="4994032" cy="7491048"/>
          </a:xfrm>
          <a:prstGeom prst="rect">
            <a:avLst/>
          </a:prstGeom>
        </p:spPr>
      </p:pic>
      <p:pic>
        <p:nvPicPr>
          <p:cNvPr id="22" name="Picture 21">
            <a:extLst>
              <a:ext uri="{FF2B5EF4-FFF2-40B4-BE49-F238E27FC236}">
                <a16:creationId xmlns:a16="http://schemas.microsoft.com/office/drawing/2014/main" id="{E28D7528-F48C-43A8-A4BD-F32F8B8B05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1"/>
            <a:ext cx="9152923" cy="4452257"/>
          </a:xfrm>
          <a:prstGeom prst="rect">
            <a:avLst/>
          </a:prstGeom>
        </p:spPr>
      </p:pic>
    </p:spTree>
    <p:extLst>
      <p:ext uri="{BB962C8B-B14F-4D97-AF65-F5344CB8AC3E}">
        <p14:creationId xmlns:p14="http://schemas.microsoft.com/office/powerpoint/2010/main" val="184063197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77778E-7 -2.59259E-6 L 2.77778E-7 0.10695 " pathEditMode="relative" rAng="0" ptsTypes="AA">
                                      <p:cBhvr>
                                        <p:cTn id="19" dur="1000" fill="hold"/>
                                        <p:tgtEl>
                                          <p:spTgt spid="21"/>
                                        </p:tgtEl>
                                        <p:attrNameLst>
                                          <p:attrName>ppt_x</p:attrName>
                                          <p:attrName>ppt_y</p:attrName>
                                        </p:attrNameLst>
                                      </p:cBhvr>
                                      <p:rCtr x="0" y="5347"/>
                                    </p:animMotion>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1000"/>
                                        <p:tgtEl>
                                          <p:spTgt spid="22"/>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06030"/>
            <a:ext cx="8229600" cy="35658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he who hates his brother is in darkness and walks in darkness, and does not know where he is going, because the darkness has blinded his eyes.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2:11 </a:t>
            </a:r>
            <a:endPar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3873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973D6-9BFF-4E4A-8A53-D27A178AE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5"/>
          <a:stretch/>
        </p:blipFill>
        <p:spPr>
          <a:xfrm>
            <a:off x="2226497" y="0"/>
            <a:ext cx="2518498" cy="1333779"/>
          </a:xfrm>
          <a:prstGeom prst="rect">
            <a:avLst/>
          </a:prstGeom>
        </p:spPr>
      </p:pic>
      <p:pic>
        <p:nvPicPr>
          <p:cNvPr id="3" name="Picture 2">
            <a:extLst>
              <a:ext uri="{FF2B5EF4-FFF2-40B4-BE49-F238E27FC236}">
                <a16:creationId xmlns:a16="http://schemas.microsoft.com/office/drawing/2014/main" id="{2B4A2CC1-B003-431D-A967-DF03669B3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551" y="5429958"/>
            <a:ext cx="2538741" cy="1428042"/>
          </a:xfrm>
          <a:prstGeom prst="rect">
            <a:avLst/>
          </a:prstGeom>
        </p:spPr>
      </p:pic>
      <p:pic>
        <p:nvPicPr>
          <p:cNvPr id="4" name="Picture 3">
            <a:extLst>
              <a:ext uri="{FF2B5EF4-FFF2-40B4-BE49-F238E27FC236}">
                <a16:creationId xmlns:a16="http://schemas.microsoft.com/office/drawing/2014/main" id="{124CDE38-CCE5-4E0D-87FA-8D5824452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282" y="4128094"/>
            <a:ext cx="2758587" cy="1432446"/>
          </a:xfrm>
          <a:prstGeom prst="rect">
            <a:avLst/>
          </a:prstGeom>
        </p:spPr>
      </p:pic>
      <p:pic>
        <p:nvPicPr>
          <p:cNvPr id="5" name="Picture 4">
            <a:extLst>
              <a:ext uri="{FF2B5EF4-FFF2-40B4-BE49-F238E27FC236}">
                <a16:creationId xmlns:a16="http://schemas.microsoft.com/office/drawing/2014/main" id="{6E74C091-20A7-46D1-BD80-52C282D07F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700" y="4127157"/>
            <a:ext cx="2573355" cy="1334529"/>
          </a:xfrm>
          <a:prstGeom prst="rect">
            <a:avLst/>
          </a:prstGeom>
        </p:spPr>
      </p:pic>
      <p:pic>
        <p:nvPicPr>
          <p:cNvPr id="6" name="Picture 5">
            <a:extLst>
              <a:ext uri="{FF2B5EF4-FFF2-40B4-BE49-F238E27FC236}">
                <a16:creationId xmlns:a16="http://schemas.microsoft.com/office/drawing/2014/main" id="{932D975F-4637-40B6-93DB-12B753DC2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507" y="0"/>
            <a:ext cx="2312493" cy="1507524"/>
          </a:xfrm>
          <a:prstGeom prst="rect">
            <a:avLst/>
          </a:prstGeom>
        </p:spPr>
      </p:pic>
      <p:pic>
        <p:nvPicPr>
          <p:cNvPr id="7" name="Picture 6">
            <a:extLst>
              <a:ext uri="{FF2B5EF4-FFF2-40B4-BE49-F238E27FC236}">
                <a16:creationId xmlns:a16="http://schemas.microsoft.com/office/drawing/2014/main" id="{0E5D3BC7-CD6B-41E3-9D59-15B5B64AFF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63441"/>
            <a:ext cx="2244748" cy="1683561"/>
          </a:xfrm>
          <a:prstGeom prst="rect">
            <a:avLst/>
          </a:prstGeom>
        </p:spPr>
      </p:pic>
      <p:pic>
        <p:nvPicPr>
          <p:cNvPr id="8" name="Picture 7">
            <a:extLst>
              <a:ext uri="{FF2B5EF4-FFF2-40B4-BE49-F238E27FC236}">
                <a16:creationId xmlns:a16="http://schemas.microsoft.com/office/drawing/2014/main" id="{4A86C9F6-C2F0-400C-923E-ED7CE7C45F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716966"/>
            <a:ext cx="1828800" cy="1403252"/>
          </a:xfrm>
          <a:prstGeom prst="rect">
            <a:avLst/>
          </a:prstGeom>
        </p:spPr>
      </p:pic>
      <p:pic>
        <p:nvPicPr>
          <p:cNvPr id="9" name="Picture 8">
            <a:extLst>
              <a:ext uri="{FF2B5EF4-FFF2-40B4-BE49-F238E27FC236}">
                <a16:creationId xmlns:a16="http://schemas.microsoft.com/office/drawing/2014/main" id="{3FD9C127-67EE-48A9-BE8B-4356BD392D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6168" y="2740540"/>
            <a:ext cx="1848822" cy="1386617"/>
          </a:xfrm>
          <a:prstGeom prst="rect">
            <a:avLst/>
          </a:prstGeom>
        </p:spPr>
      </p:pic>
      <p:pic>
        <p:nvPicPr>
          <p:cNvPr id="10" name="Picture 9">
            <a:extLst>
              <a:ext uri="{FF2B5EF4-FFF2-40B4-BE49-F238E27FC236}">
                <a16:creationId xmlns:a16="http://schemas.microsoft.com/office/drawing/2014/main" id="{3FD9C397-E053-4947-B51C-F1AA0F3E8F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8343" y="0"/>
            <a:ext cx="2206727" cy="1506331"/>
          </a:xfrm>
          <a:prstGeom prst="rect">
            <a:avLst/>
          </a:prstGeom>
        </p:spPr>
      </p:pic>
      <p:pic>
        <p:nvPicPr>
          <p:cNvPr id="11" name="Picture 10">
            <a:extLst>
              <a:ext uri="{FF2B5EF4-FFF2-40B4-BE49-F238E27FC236}">
                <a16:creationId xmlns:a16="http://schemas.microsoft.com/office/drawing/2014/main" id="{25803A53-1483-4299-B2D9-A184261FA9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0280" y="1483570"/>
            <a:ext cx="1293255" cy="1259630"/>
          </a:xfrm>
          <a:prstGeom prst="rect">
            <a:avLst/>
          </a:prstGeom>
        </p:spPr>
      </p:pic>
      <p:pic>
        <p:nvPicPr>
          <p:cNvPr id="12" name="Picture 11">
            <a:extLst>
              <a:ext uri="{FF2B5EF4-FFF2-40B4-BE49-F238E27FC236}">
                <a16:creationId xmlns:a16="http://schemas.microsoft.com/office/drawing/2014/main" id="{048A7EB8-5B27-40C7-9891-FE1F9B111A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2314" y="2743012"/>
            <a:ext cx="1779372" cy="1379543"/>
          </a:xfrm>
          <a:prstGeom prst="rect">
            <a:avLst/>
          </a:prstGeom>
        </p:spPr>
      </p:pic>
      <p:pic>
        <p:nvPicPr>
          <p:cNvPr id="14" name="Picture 13">
            <a:extLst>
              <a:ext uri="{FF2B5EF4-FFF2-40B4-BE49-F238E27FC236}">
                <a16:creationId xmlns:a16="http://schemas.microsoft.com/office/drawing/2014/main" id="{CF308618-6131-4223-8B20-12EA7582383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16468" y="1497152"/>
            <a:ext cx="1527532" cy="1544374"/>
          </a:xfrm>
          <a:prstGeom prst="rect">
            <a:avLst/>
          </a:prstGeom>
        </p:spPr>
      </p:pic>
      <p:pic>
        <p:nvPicPr>
          <p:cNvPr id="15" name="Picture 14">
            <a:extLst>
              <a:ext uri="{FF2B5EF4-FFF2-40B4-BE49-F238E27FC236}">
                <a16:creationId xmlns:a16="http://schemas.microsoft.com/office/drawing/2014/main" id="{DD0639FC-7DEA-40C1-92BE-07CCDC513F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12241" y="1511366"/>
            <a:ext cx="1601434" cy="1211858"/>
          </a:xfrm>
          <a:prstGeom prst="rect">
            <a:avLst/>
          </a:prstGeom>
        </p:spPr>
      </p:pic>
      <p:pic>
        <p:nvPicPr>
          <p:cNvPr id="16" name="Picture 15">
            <a:extLst>
              <a:ext uri="{FF2B5EF4-FFF2-40B4-BE49-F238E27FC236}">
                <a16:creationId xmlns:a16="http://schemas.microsoft.com/office/drawing/2014/main" id="{A6314D11-1450-43C0-9C9A-18D1E928C3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2655" y="5516127"/>
            <a:ext cx="2660696" cy="1359480"/>
          </a:xfrm>
          <a:prstGeom prst="rect">
            <a:avLst/>
          </a:prstGeom>
        </p:spPr>
      </p:pic>
      <p:pic>
        <p:nvPicPr>
          <p:cNvPr id="17" name="Picture 16">
            <a:extLst>
              <a:ext uri="{FF2B5EF4-FFF2-40B4-BE49-F238E27FC236}">
                <a16:creationId xmlns:a16="http://schemas.microsoft.com/office/drawing/2014/main" id="{057F90A5-67D1-40DB-A697-08455FA9E4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2123" y="4829513"/>
            <a:ext cx="2091877" cy="2028487"/>
          </a:xfrm>
          <a:prstGeom prst="rect">
            <a:avLst/>
          </a:prstGeom>
        </p:spPr>
      </p:pic>
      <p:pic>
        <p:nvPicPr>
          <p:cNvPr id="18" name="Picture 17">
            <a:extLst>
              <a:ext uri="{FF2B5EF4-FFF2-40B4-BE49-F238E27FC236}">
                <a16:creationId xmlns:a16="http://schemas.microsoft.com/office/drawing/2014/main" id="{1C81F889-9D6A-40EE-A22E-DCCE0043A56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6789" y="3015048"/>
            <a:ext cx="2397211" cy="1797909"/>
          </a:xfrm>
          <a:prstGeom prst="rect">
            <a:avLst/>
          </a:prstGeom>
        </p:spPr>
      </p:pic>
      <p:pic>
        <p:nvPicPr>
          <p:cNvPr id="13" name="Picture 12">
            <a:extLst>
              <a:ext uri="{FF2B5EF4-FFF2-40B4-BE49-F238E27FC236}">
                <a16:creationId xmlns:a16="http://schemas.microsoft.com/office/drawing/2014/main" id="{E9C8E7F5-9806-4065-9C26-99570FA4582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3586"/>
          <a:stretch/>
        </p:blipFill>
        <p:spPr>
          <a:xfrm>
            <a:off x="5460278" y="2724992"/>
            <a:ext cx="2158143" cy="1403761"/>
          </a:xfrm>
          <a:prstGeom prst="rect">
            <a:avLst/>
          </a:prstGeom>
        </p:spPr>
      </p:pic>
      <p:pic>
        <p:nvPicPr>
          <p:cNvPr id="19" name="Picture 18">
            <a:extLst>
              <a:ext uri="{FF2B5EF4-FFF2-40B4-BE49-F238E27FC236}">
                <a16:creationId xmlns:a16="http://schemas.microsoft.com/office/drawing/2014/main" id="{D307D833-7C71-4CE5-A74C-024939D8759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44190" y="1296882"/>
            <a:ext cx="2567428" cy="1446318"/>
          </a:xfrm>
          <a:prstGeom prst="rect">
            <a:avLst/>
          </a:prstGeom>
        </p:spPr>
      </p:pic>
      <p:pic>
        <p:nvPicPr>
          <p:cNvPr id="20" name="Picture 19">
            <a:extLst>
              <a:ext uri="{FF2B5EF4-FFF2-40B4-BE49-F238E27FC236}">
                <a16:creationId xmlns:a16="http://schemas.microsoft.com/office/drawing/2014/main" id="{057C4E63-7DC1-4A8F-A60B-3B27E014A7D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4114799"/>
            <a:ext cx="1828800" cy="2743201"/>
          </a:xfrm>
          <a:prstGeom prst="rect">
            <a:avLst/>
          </a:prstGeom>
        </p:spPr>
      </p:pic>
      <p:pic>
        <p:nvPicPr>
          <p:cNvPr id="21" name="Picture 20">
            <a:extLst>
              <a:ext uri="{FF2B5EF4-FFF2-40B4-BE49-F238E27FC236}">
                <a16:creationId xmlns:a16="http://schemas.microsoft.com/office/drawing/2014/main" id="{8B06E5E6-81D5-45DF-89B9-5E7AFA86E32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2224216" cy="1081926"/>
          </a:xfrm>
          <a:prstGeom prst="rect">
            <a:avLst/>
          </a:prstGeom>
        </p:spPr>
      </p:pic>
    </p:spTree>
    <p:extLst>
      <p:ext uri="{BB962C8B-B14F-4D97-AF65-F5344CB8AC3E}">
        <p14:creationId xmlns:p14="http://schemas.microsoft.com/office/powerpoint/2010/main" val="2700099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Prejudice and intolerance has always been with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Hatefulness puts one’s eternal life in jeopardy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Freedom of conscience holds high, an American ideal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Reckless demands for freedom diminish principles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Humble loyalty for one another is godly cement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Socialism destroys freedoms of noblier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God who gifts life to living beings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spiritual knowledge our morals are ruined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Much is expected from those who are ably blessed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torch without truth has little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soul must delve to find an honest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Climbing to a good life admits faults from behind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Traditions can blind one to underlying real truth</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19951">
            <a:off x="473877" y="1448766"/>
            <a:ext cx="7936216" cy="399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Tears shed   call out to our Maker</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04513 0.42754 " pathEditMode="relative" rAng="0" ptsTypes="AA">
                                      <p:cBhvr>
                                        <p:cTn id="189" dur="1750" fill="hold"/>
                                        <p:tgtEl>
                                          <p:spTgt spid="4">
                                            <p:txEl>
                                              <p:pRg st="0" end="0"/>
                                            </p:txEl>
                                          </p:spTgt>
                                        </p:tgtEl>
                                        <p:attrNameLst>
                                          <p:attrName>ppt_x</p:attrName>
                                          <p:attrName>ppt_y</p:attrName>
                                        </p:attrNameLst>
                                      </p:cBhvr>
                                      <p:rCtr x="2257" y="21366"/>
                                    </p:animMotion>
                                  </p:childTnLst>
                                </p:cTn>
                              </p:par>
                              <p:par>
                                <p:cTn id="190" presetID="0" presetClass="path" presetSubtype="0" accel="50000" decel="50000" fill="hold" nodeType="withEffect">
                                  <p:stCondLst>
                                    <p:cond delay="0"/>
                                  </p:stCondLst>
                                  <p:childTnLst>
                                    <p:animMotion origin="layout" path="M 2.77778E-7 -2.96296E-6 L 0.08437 0.36135 " pathEditMode="relative" rAng="0" ptsTypes="AA">
                                      <p:cBhvr>
                                        <p:cTn id="191" dur="1750" fill="hold"/>
                                        <p:tgtEl>
                                          <p:spTgt spid="4">
                                            <p:txEl>
                                              <p:pRg st="1" end="1"/>
                                            </p:txEl>
                                          </p:spTgt>
                                        </p:tgtEl>
                                        <p:attrNameLst>
                                          <p:attrName>ppt_x</p:attrName>
                                          <p:attrName>ppt_y</p:attrName>
                                        </p:attrNameLst>
                                      </p:cBhvr>
                                      <p:rCtr x="4219" y="18056"/>
                                    </p:animMotion>
                                  </p:childTnLst>
                                </p:cTn>
                              </p:par>
                              <p:par>
                                <p:cTn id="192" presetID="0" presetClass="path" presetSubtype="0" accel="50000" decel="50000" fill="hold" nodeType="withEffect">
                                  <p:stCondLst>
                                    <p:cond delay="0"/>
                                  </p:stCondLst>
                                  <p:childTnLst>
                                    <p:animMotion origin="layout" path="M -3.33333E-6 0.00023 L 0.02032 0.28797 " pathEditMode="relative" rAng="0" ptsTypes="AA">
                                      <p:cBhvr>
                                        <p:cTn id="193" dur="1750" fill="hold"/>
                                        <p:tgtEl>
                                          <p:spTgt spid="4">
                                            <p:txEl>
                                              <p:pRg st="2" end="2"/>
                                            </p:txEl>
                                          </p:spTgt>
                                        </p:tgtEl>
                                        <p:attrNameLst>
                                          <p:attrName>ppt_x</p:attrName>
                                          <p:attrName>ppt_y</p:attrName>
                                        </p:attrNameLst>
                                      </p:cBhvr>
                                      <p:rCtr x="1007" y="14375"/>
                                    </p:animMotion>
                                  </p:childTnLst>
                                </p:cTn>
                              </p:par>
                              <p:par>
                                <p:cTn id="194" presetID="0" presetClass="path" presetSubtype="0" accel="50000" decel="50000" fill="hold" nodeType="withEffect">
                                  <p:stCondLst>
                                    <p:cond delay="0"/>
                                  </p:stCondLst>
                                  <p:childTnLst>
                                    <p:animMotion origin="layout" path="M -5.55556E-7 0.00023 L 0.04566 0.21366 " pathEditMode="relative" rAng="0" ptsTypes="AA">
                                      <p:cBhvr>
                                        <p:cTn id="195" dur="1750" fill="hold"/>
                                        <p:tgtEl>
                                          <p:spTgt spid="4">
                                            <p:txEl>
                                              <p:pRg st="3" end="3"/>
                                            </p:txEl>
                                          </p:spTgt>
                                        </p:tgtEl>
                                        <p:attrNameLst>
                                          <p:attrName>ppt_x</p:attrName>
                                          <p:attrName>ppt_y</p:attrName>
                                        </p:attrNameLst>
                                      </p:cBhvr>
                                      <p:rCtr x="2274" y="10671"/>
                                    </p:animMotion>
                                  </p:childTnLst>
                                </p:cTn>
                              </p:par>
                              <p:par>
                                <p:cTn id="196" presetID="0" presetClass="path" presetSubtype="0" accel="50000" decel="50000" fill="hold" nodeType="withEffect">
                                  <p:stCondLst>
                                    <p:cond delay="0"/>
                                  </p:stCondLst>
                                  <p:childTnLst>
                                    <p:animMotion origin="layout" path="M 4.44444E-6 0.00093 L 0.06753 0.14097 " pathEditMode="relative" rAng="0" ptsTypes="AA">
                                      <p:cBhvr>
                                        <p:cTn id="197" dur="1750" fill="hold"/>
                                        <p:tgtEl>
                                          <p:spTgt spid="4">
                                            <p:txEl>
                                              <p:pRg st="4" end="4"/>
                                            </p:txEl>
                                          </p:spTgt>
                                        </p:tgtEl>
                                        <p:attrNameLst>
                                          <p:attrName>ppt_x</p:attrName>
                                          <p:attrName>ppt_y</p:attrName>
                                        </p:attrNameLst>
                                      </p:cBhvr>
                                      <p:rCtr x="3368" y="6991"/>
                                    </p:animMotion>
                                  </p:childTnLst>
                                </p:cTn>
                              </p:par>
                              <p:par>
                                <p:cTn id="198" presetID="0" presetClass="path" presetSubtype="0" accel="50000" decel="50000" fill="hold" nodeType="withEffect">
                                  <p:stCondLst>
                                    <p:cond delay="0"/>
                                  </p:stCondLst>
                                  <p:childTnLst>
                                    <p:animMotion origin="layout" path="M 2.77778E-7 0.00069 L 0.05937 0.06806 " pathEditMode="relative" rAng="0" ptsTypes="AA">
                                      <p:cBhvr>
                                        <p:cTn id="199" dur="1750" fill="hold"/>
                                        <p:tgtEl>
                                          <p:spTgt spid="4">
                                            <p:txEl>
                                              <p:pRg st="5" end="5"/>
                                            </p:txEl>
                                          </p:spTgt>
                                        </p:tgtEl>
                                        <p:attrNameLst>
                                          <p:attrName>ppt_x</p:attrName>
                                          <p:attrName>ppt_y</p:attrName>
                                        </p:attrNameLst>
                                      </p:cBhvr>
                                      <p:rCtr x="2969" y="3356"/>
                                    </p:animMotion>
                                  </p:childTnLst>
                                </p:cTn>
                              </p:par>
                              <p:par>
                                <p:cTn id="200" presetID="0" presetClass="path" presetSubtype="0" accel="50000" decel="50000" fill="hold" nodeType="withEffect">
                                  <p:stCondLst>
                                    <p:cond delay="0"/>
                                  </p:stCondLst>
                                  <p:childTnLst>
                                    <p:animMotion origin="layout" path="M 3.33333E-6 0.00046 L 0.15642 -0.00532 " pathEditMode="relative" rAng="0" ptsTypes="AA">
                                      <p:cBhvr>
                                        <p:cTn id="201" dur="1750" fill="hold"/>
                                        <p:tgtEl>
                                          <p:spTgt spid="4">
                                            <p:txEl>
                                              <p:pRg st="6" end="6"/>
                                            </p:txEl>
                                          </p:spTgt>
                                        </p:tgtEl>
                                        <p:attrNameLst>
                                          <p:attrName>ppt_x</p:attrName>
                                          <p:attrName>ppt_y</p:attrName>
                                        </p:attrNameLst>
                                      </p:cBhvr>
                                      <p:rCtr x="7813" y="-301"/>
                                    </p:animMotion>
                                  </p:childTnLst>
                                </p:cTn>
                              </p:par>
                              <p:par>
                                <p:cTn id="202" presetID="0" presetClass="path" presetSubtype="0" accel="50000" decel="50000" fill="hold" nodeType="withEffect">
                                  <p:stCondLst>
                                    <p:cond delay="0"/>
                                  </p:stCondLst>
                                  <p:childTnLst>
                                    <p:animMotion origin="layout" path="M 3.05556E-6 0.00046 L 0.03941 -0.0787 " pathEditMode="relative" rAng="0" ptsTypes="AA">
                                      <p:cBhvr>
                                        <p:cTn id="203" dur="1750" fill="hold"/>
                                        <p:tgtEl>
                                          <p:spTgt spid="4">
                                            <p:txEl>
                                              <p:pRg st="7" end="7"/>
                                            </p:txEl>
                                          </p:spTgt>
                                        </p:tgtEl>
                                        <p:attrNameLst>
                                          <p:attrName>ppt_x</p:attrName>
                                          <p:attrName>ppt_y</p:attrName>
                                        </p:attrNameLst>
                                      </p:cBhvr>
                                      <p:rCtr x="1962" y="-3958"/>
                                    </p:animMotion>
                                  </p:childTnLst>
                                </p:cTn>
                              </p:par>
                              <p:par>
                                <p:cTn id="204" presetID="0" presetClass="path" presetSubtype="0" accel="50000" decel="50000" fill="hold" nodeType="withEffect">
                                  <p:stCondLst>
                                    <p:cond delay="0"/>
                                  </p:stCondLst>
                                  <p:childTnLst>
                                    <p:animMotion origin="layout" path="M 0 0.00092 L 0.04184 -0.15116 " pathEditMode="relative" rAng="0" ptsTypes="AA">
                                      <p:cBhvr>
                                        <p:cTn id="205" dur="1750" fill="hold"/>
                                        <p:tgtEl>
                                          <p:spTgt spid="4">
                                            <p:txEl>
                                              <p:pRg st="8" end="8"/>
                                            </p:txEl>
                                          </p:spTgt>
                                        </p:tgtEl>
                                        <p:attrNameLst>
                                          <p:attrName>ppt_x</p:attrName>
                                          <p:attrName>ppt_y</p:attrName>
                                        </p:attrNameLst>
                                      </p:cBhvr>
                                      <p:rCtr x="2083" y="-7616"/>
                                    </p:animMotion>
                                  </p:childTnLst>
                                </p:cTn>
                              </p:par>
                              <p:par>
                                <p:cTn id="206" presetID="0" presetClass="path" presetSubtype="0" accel="50000" decel="50000" fill="hold" nodeType="withEffect">
                                  <p:stCondLst>
                                    <p:cond delay="0"/>
                                  </p:stCondLst>
                                  <p:childTnLst>
                                    <p:animMotion origin="layout" path="M 1.11111E-6 0.00046 L 0.1717 -0.2257 " pathEditMode="relative" rAng="0" ptsTypes="AA">
                                      <p:cBhvr>
                                        <p:cTn id="207" dur="1750" fill="hold"/>
                                        <p:tgtEl>
                                          <p:spTgt spid="4">
                                            <p:txEl>
                                              <p:pRg st="9" end="9"/>
                                            </p:txEl>
                                          </p:spTgt>
                                        </p:tgtEl>
                                        <p:attrNameLst>
                                          <p:attrName>ppt_x</p:attrName>
                                          <p:attrName>ppt_y</p:attrName>
                                        </p:attrNameLst>
                                      </p:cBhvr>
                                      <p:rCtr x="8576" y="-11319"/>
                                    </p:animMotion>
                                  </p:childTnLst>
                                </p:cTn>
                              </p:par>
                              <p:par>
                                <p:cTn id="208" presetID="0" presetClass="path" presetSubtype="0" accel="50000" decel="50000" fill="hold" nodeType="withEffect">
                                  <p:stCondLst>
                                    <p:cond delay="0"/>
                                  </p:stCondLst>
                                  <p:childTnLst>
                                    <p:animMotion origin="layout" path="M -1.38889E-6 0.00046 L 0.09549 -0.29861 " pathEditMode="relative" rAng="0" ptsTypes="AA">
                                      <p:cBhvr>
                                        <p:cTn id="209" dur="1750" fill="hold"/>
                                        <p:tgtEl>
                                          <p:spTgt spid="4">
                                            <p:txEl>
                                              <p:pRg st="10" end="10"/>
                                            </p:txEl>
                                          </p:spTgt>
                                        </p:tgtEl>
                                        <p:attrNameLst>
                                          <p:attrName>ppt_x</p:attrName>
                                          <p:attrName>ppt_y</p:attrName>
                                        </p:attrNameLst>
                                      </p:cBhvr>
                                      <p:rCtr x="4774" y="-14954"/>
                                    </p:animMotion>
                                  </p:childTnLst>
                                </p:cTn>
                              </p:par>
                              <p:par>
                                <p:cTn id="210" presetID="0" presetClass="path" presetSubtype="0" accel="50000" decel="50000" fill="hold" nodeType="withEffect">
                                  <p:stCondLst>
                                    <p:cond delay="0"/>
                                  </p:stCondLst>
                                  <p:childTnLst>
                                    <p:animMotion origin="layout" path="M -2.22222E-6 0.00069 L 0.05712 -0.37338 " pathEditMode="relative" rAng="0" ptsTypes="AA">
                                      <p:cBhvr>
                                        <p:cTn id="211" dur="1750" fill="hold"/>
                                        <p:tgtEl>
                                          <p:spTgt spid="4">
                                            <p:txEl>
                                              <p:pRg st="11" end="11"/>
                                            </p:txEl>
                                          </p:spTgt>
                                        </p:tgtEl>
                                        <p:attrNameLst>
                                          <p:attrName>ppt_x</p:attrName>
                                          <p:attrName>ppt_y</p:attrName>
                                        </p:attrNameLst>
                                      </p:cBhvr>
                                      <p:rCtr x="2847" y="-18704"/>
                                    </p:animMotion>
                                  </p:childTnLst>
                                </p:cTn>
                              </p:par>
                              <p:par>
                                <p:cTn id="212" presetID="0" presetClass="path" presetSubtype="0" accel="50000" decel="50000" fill="hold" nodeType="withEffect">
                                  <p:stCondLst>
                                    <p:cond delay="0"/>
                                  </p:stCondLst>
                                  <p:childTnLst>
                                    <p:animMotion origin="layout" path="M 3.88889E-6 0.00069 L 0.06545 -0.44607 " pathEditMode="relative" rAng="0" ptsTypes="AA">
                                      <p:cBhvr>
                                        <p:cTn id="213" dur="1750" fill="hold"/>
                                        <p:tgtEl>
                                          <p:spTgt spid="4">
                                            <p:txEl>
                                              <p:pRg st="12" end="12"/>
                                            </p:txEl>
                                          </p:spTgt>
                                        </p:tgtEl>
                                        <p:attrNameLst>
                                          <p:attrName>ppt_x</p:attrName>
                                          <p:attrName>ppt_y</p:attrName>
                                        </p:attrNameLst>
                                      </p:cBhvr>
                                      <p:rCtr x="3264"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6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5529</TotalTime>
  <Words>3139</Words>
  <Application>Microsoft Office PowerPoint</Application>
  <PresentationFormat>On-screen Show (4:3)</PresentationFormat>
  <Paragraphs>295</Paragraphs>
  <Slides>93</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Franklin Gothic Demi</vt:lpstr>
      <vt:lpstr>Default Design</vt:lpstr>
      <vt:lpstr>PowerPoint Presentation</vt:lpstr>
      <vt:lpstr>PowerPoint Presentation</vt:lpstr>
      <vt:lpstr>PowerPoint Presentation</vt:lpstr>
      <vt:lpstr>“We have the disgrace of racial discrimination, or we have prejudice against people because of their religion. We have not had the courage to uproot these things, although we know          they are wrong.”</vt:lpstr>
      <vt:lpstr>“The final battle against intolerance is to be fought - not in the chambers of any legislature - but in the hearts of men.”</vt:lpstr>
      <vt:lpstr>But the path of the just is like         the shining sun, That shines ever brighter unto the perfect day. The way of the wicked is like darkness; They do not know what makes them stumble. My son, give attention to my words; Incline your ear to my sayings. — Proverbs 4:18-20 </vt:lpstr>
      <vt:lpstr>Do not let them depart from your eyes; Keep them in the midst of your heart; For they are life to those who find them, And health to all their flesh. Keep your heart with all diligence, For out of it spring the issues of life. — Proverbs 4:21-23 </vt:lpstr>
      <vt:lpstr>“… make it a practice to avoid hating anyone. If someone's been guilty of despicable actions, especially toward me,       I try to forget him. I used to follow a practice - somewhat contrived, I admit - to write the man's name on a piece of scrap paper, drop it into the lowest drawer of my desk, and say to myself: "That finishes the incident, and so far as I'm concerned, that fellow." The drawer became over the years a sort    of private wastebasket for crumbled-up spite and discarded personalities.”</vt:lpstr>
      <vt:lpstr>But he who hates his brother is in darkness and walks in darkness, and does not know where he is going, because the darkness has blinded his eyes. — 1st John 2:11 </vt:lpstr>
      <vt:lpstr>Whoever hates his brother is         a murderer, and you know that  no murderer has eternal life abiding in him. — 1st John 3:15 </vt:lpstr>
      <vt:lpstr>If someone says, "I love God," and hates his brother, he is a liar; for he who does not love his brother whom he has seen, how can he love God whom he has not seen? — 1st John 4:20  </vt:lpstr>
      <vt:lpstr>"For if you forgive men their trespasses, your heavenly Father will also forgive you. But if you do not forgive men their trespasses, neither will your Father forgive your trespasses." — Matthew 6:14-15  </vt:lpstr>
      <vt:lpstr> “Civilization owes to the Islamic world some of its most important tools and achievements ... the Muslim genius has added much to the culture of all peoples.”</vt:lpstr>
      <vt:lpstr>“And I should like to assure you, my        Islamic friends, that under the American Constitution, under American tradition, and in American hearts, this Center, this place of worship, is just as welcome as could be a similar edifice of any other religion. Indeed, America would fight with her whole strength for your right to have here your own church and worship according to your own conscience. This concept is indeed a part of America, and without that concept we would be something else than what we are.”</vt:lpstr>
      <vt:lpstr>“No people on earth can be held, as a people, to be an enemy,       for all humanity shares the common hunger for peace         and fellowship and justice.”</vt:lpstr>
      <vt:lpstr>There is neither Jew nor Greek, there is neither slave nor free, there is neither male nor female; for you are all one in Christ Jesus. — Galatians 3:28  </vt:lpstr>
      <vt:lpstr>For none of us lives to himself, and no one dies to himself. For if we live, we live to the Lord; and if we die, we die to the Lord. Therefore, whether we live or die, we are the Lord’s. For to this end Christ died and rose and lived again, that He might be Lord of both the dead  and the living. — Romans 14:7-9</vt:lpstr>
      <vt:lpstr>"But I say to you, love your enemies, bless those who curse you, do good to those who hate you, and pray for those who spitefully use you and persecute you, …"  — Matthew 5:44</vt:lpstr>
      <vt:lpstr>“A people that values its privileges above its principles soon loses both.”</vt:lpstr>
      <vt:lpstr>“Peace and justice are two sides of the same coin.”</vt:lpstr>
      <vt:lpstr>For unto us a Child is born, Unto us a Son       is given; And the government will be upon His shoulder. And His name will be called Wonderful, Counselor, Mighty God, Everlasting Father, Prince of Peace. Of the increase of His government and peace There will be no end, Upon the throne of David and over His kingdom, To order it and establish it with judgment and justice From that time forward, even forever. The zeal of the LORD of hosts will perform this. —  Isaiah 9:6-7 </vt:lpstr>
      <vt:lpstr>“We are particularly thankful to you for your part in the movement to have the words under God added to our Pledge of Allegiance. These words will remind Americans that despite our great physical strength we must remain humble. They will help us keep constantly in our minds and hearts the spiritual and moral principles which alone give dignity to man.”</vt:lpstr>
      <vt:lpstr>“In this way we are reaffirming the transcendence of religious faith in America's heritage and future. From this day forward, the millions of our schoolchildren will daily proclaim in every city and town, every village and every rural schoolhouse, the dedication of our nation and our people      to the Almighty. In this way we shall constantly strengthen those spiritual weapons which forever will be our country's most powerful resource in peace and war.”</vt:lpstr>
      <vt:lpstr>“The Founding Father expressed in words for all to read the ideal of Government based upon the dignity of the individual. That ideal previously had existed only in the hearts and minds of men. They produced the timeless documents upon which the Nation is rounded and has grown great. They, recognizing God as   the author of individual fights, declared that the purpose of Government is           to secure those rights.”</vt:lpstr>
      <vt:lpstr>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 — Hebrews 12:1-2 </vt:lpstr>
      <vt:lpstr>“Every step we take towards making the State our Caretaker of our lives, by that much we move toward making the     State our Master.”</vt:lpstr>
      <vt:lpstr>“If our founding fathers were alive today, they'd roll over in their graves.”</vt:lpstr>
      <vt:lpstr>“America is best described by one word, freedom.”</vt:lpstr>
      <vt:lpstr>“Speeches are for the younger men who are going places. And I'm not going anyplace except six feet under the floor of that little chapel adjoining the museum   and library at Abilene.”</vt:lpstr>
      <vt:lpstr>“There’s no tragedy in life like the death of a child. Things never get back to the way they were.”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rights of man come not from the generosity of the state but from the hand of God.”</vt:lpstr>
      <vt:lpstr>But there is a spirit in man, And the breath of the Almighty gives him understanding. — Job 32:8 </vt:lpstr>
      <vt:lpstr>The burden of the word of the LORD against Israel. Thus says the LORD, who stretches out the heavens, lays the foundation of the earth, and forms the spirit of man within him: — Zechariah 12:1 </vt:lpstr>
      <vt:lpstr>But even to this day, when Moses                       is read, a veil lies on their heart. Nevertheless when one turns to the Lord, the veil is taken away. Now the Lord is the Spirit; and where the Spirit of the Lord is, there is liberty. But we all, with unveiled face, beholding as in a mirror the glory of the Lord, are being transformed into the same image from glory to glory, just as by the Spirit of     the Lord. — 2nd Corinthians 3:15-18 </vt:lpstr>
      <vt:lpstr>“This country cannot afford to be materially rich and spiritually poor.”</vt:lpstr>
      <vt:lpstr>“To those whom much is given, much is expected.”</vt:lpstr>
      <vt:lpstr>My brethren, let not many of you become teachers, knowing that we shall receive a stricter judgment. — James 3:1 </vt:lpstr>
      <vt:lpstr>“The day before my inauguration President Eisenhower told me, You'll find that no easy problems ever come to the President of the United States. If they are easy to solve, somebody else has solved them. I found that hard to believe, but now I know it is true.”</vt:lpstr>
      <vt:lpstr>“No man who enters upon the office to which   I have succeeded can fail to recognize how every president of the United States has placed special reliance upon his faith in God. Every president has taken comfort and courage when told that the Lord 'will be with thee. He will not fail thee nor forsake thee. Fear not-neither be thou dismayed.' Each of our presidents in his own way has placed a special trust in God. Those who were strongest intellectually were also strongest spiritually.”</vt:lpstr>
      <vt:lpstr>‘Fear not, for I am with you; Be not dismayed, for I am your God. I will strengthen you, Yes, I will help you, I will uphold you with My righteous right hand.’ — Isaiah 41:10</vt:lpstr>
      <vt:lpstr>“We have become more and more not a nation of athletes but a nation of spectators.”</vt:lpstr>
      <vt:lpstr>“We shall be judged more          by what we do at home than     what we preach abroad.”</vt:lpstr>
      <vt:lpstr>“My fellow Americans, ask not what your country can do for you, ask what you can do                      for your country.”</vt:lpstr>
      <vt:lpstr>“My fellow citizens of the world: ask not what America will do for you, but what together we can do for the freedom of man.”</vt:lpstr>
      <vt:lpstr>“Let the word go forth from this time and place, to friend and foe alike, that the torch has been passed to a new generation of Americans - born in this century, tempered by war, disciplined by a hard and bitter peace.”</vt:lpstr>
      <vt:lpstr>“A nation which has forgotten the quality of courage which in the past has been brought to public life is not as likely to insist upon or regard that quality in its chosen leaders today - and in fact we have forgotten.”</vt:lpstr>
      <vt:lpstr>“Effort and courage are not enough without purpose and direction.”</vt:lpstr>
      <vt:lpstr>Now He who searches the hearts knows what the mind of the Spirit is, because He makes intercession for the saints according to the will of God. And we know that all things work together for good to those who love God, to those who are the called according to His purpose. — Romans 8:27-28 </vt:lpstr>
      <vt:lpstr>“Never let your fears hold you back from pursuing your hopes.”</vt:lpstr>
      <vt:lpstr>“The stories of past courage ...  can offer hope, they can provide inspiration. But they cannot supply courage itself. For this each man must look into his own soul.”</vt:lpstr>
      <vt:lpstr>For whatever things were written before were written for our learning, that we through the patience and comfort of the Scriptures might have hope.              — Romans 15:4  </vt:lpstr>
      <vt:lpstr>“The highest duty of the writer, the composer, the artist, is to remain true to himself and to let the chips fall where they may.”</vt:lpstr>
      <vt:lpstr>“We are not here to curse the darkness, but to light the candle that can guide us through         that darkness to a safe                    and sane future.”</vt:lpstr>
      <vt:lpstr>For You will light my lamp; The LORD my God will enlighten my darkness. — Psalms 18:28 </vt:lpstr>
      <vt:lpstr>“But however close we sometimes seem to that dark and final abyss, let no man of peace and freedom despair. For he does not             stand alone.”</vt:lpstr>
      <vt:lpstr>Let your conduct be without covetousness; be content         with such things as you have.                 For He Himself has said,                               "I will never leave you nor  forsake you." — Hebrews 13:5  </vt:lpstr>
      <vt:lpstr>“Persons are judged to be great because of the positive qualities they possess, not because of the absence of faults.”</vt:lpstr>
      <vt:lpstr>If we say that we have not sinned, we make Him a liar, and His word is not in us. — 1st John 1:10 </vt:lpstr>
      <vt:lpstr>“The great enemy of truth is very often not the lie -- deliberate, contrived and dishonest -- but the myth -- persistent, persuasive and unrealistic. Too often we hold fast    to the clichés of our forebears. We subject all facts to a prefabricated    set of interpretations. We enjoy      the comfort of opinion without        the discomfort of thought.”</vt:lpstr>
      <vt:lpstr>"… 'These people draw near to Me with their mouth, And honor Me with their lips, But their heart is far from Me. And in vain they worship Me, Teaching as doctrines the commandments of men.'"       — Matthew 15:8-9  </vt:lpstr>
      <vt:lpstr>“The most powerful single force  in the world today is neither Communism nor Capitalism, neither the H-bomb nor the guided missile -- it is man’s   eternal desire to be free                    and independent.”</vt:lpstr>
      <vt:lpstr>“If men and women are in chains anywhere in the world, then freedom is endangered everywhere.”</vt:lpstr>
      <vt:lpstr>Now the Lord is the Spirit; and where the Spirit of the Lord is, there is liberty. — 2nd Corinthians 3:17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498</cp:revision>
  <dcterms:created xsi:type="dcterms:W3CDTF">2014-04-12T23:55:49Z</dcterms:created>
  <dcterms:modified xsi:type="dcterms:W3CDTF">2019-12-23T01:23:27Z</dcterms:modified>
</cp:coreProperties>
</file>