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00"/>
  </p:notesMasterIdLst>
  <p:sldIdLst>
    <p:sldId id="537" r:id="rId4"/>
    <p:sldId id="538" r:id="rId5"/>
    <p:sldId id="539" r:id="rId6"/>
    <p:sldId id="634" r:id="rId7"/>
    <p:sldId id="543" r:id="rId8"/>
    <p:sldId id="546" r:id="rId9"/>
    <p:sldId id="547" r:id="rId10"/>
    <p:sldId id="548" r:id="rId11"/>
    <p:sldId id="613" r:id="rId12"/>
    <p:sldId id="549" r:id="rId13"/>
    <p:sldId id="550" r:id="rId14"/>
    <p:sldId id="615" r:id="rId15"/>
    <p:sldId id="614" r:id="rId16"/>
    <p:sldId id="551" r:id="rId17"/>
    <p:sldId id="552" r:id="rId18"/>
    <p:sldId id="553" r:id="rId19"/>
    <p:sldId id="616" r:id="rId20"/>
    <p:sldId id="554" r:id="rId21"/>
    <p:sldId id="555" r:id="rId22"/>
    <p:sldId id="617" r:id="rId23"/>
    <p:sldId id="556" r:id="rId24"/>
    <p:sldId id="557" r:id="rId25"/>
    <p:sldId id="618" r:id="rId26"/>
    <p:sldId id="558" r:id="rId27"/>
    <p:sldId id="559" r:id="rId28"/>
    <p:sldId id="560" r:id="rId29"/>
    <p:sldId id="561" r:id="rId30"/>
    <p:sldId id="587" r:id="rId31"/>
    <p:sldId id="562" r:id="rId32"/>
    <p:sldId id="563" r:id="rId33"/>
    <p:sldId id="588" r:id="rId34"/>
    <p:sldId id="589" r:id="rId35"/>
    <p:sldId id="590" r:id="rId36"/>
    <p:sldId id="591" r:id="rId37"/>
    <p:sldId id="626" r:id="rId38"/>
    <p:sldId id="540" r:id="rId39"/>
    <p:sldId id="642" r:id="rId40"/>
    <p:sldId id="641" r:id="rId41"/>
    <p:sldId id="612" r:id="rId42"/>
    <p:sldId id="568" r:id="rId43"/>
    <p:sldId id="569" r:id="rId44"/>
    <p:sldId id="570" r:id="rId45"/>
    <p:sldId id="645" r:id="rId46"/>
    <p:sldId id="571" r:id="rId47"/>
    <p:sldId id="572" r:id="rId48"/>
    <p:sldId id="619" r:id="rId49"/>
    <p:sldId id="573" r:id="rId50"/>
    <p:sldId id="574" r:id="rId51"/>
    <p:sldId id="575" r:id="rId52"/>
    <p:sldId id="620" r:id="rId53"/>
    <p:sldId id="576" r:id="rId54"/>
    <p:sldId id="577" r:id="rId55"/>
    <p:sldId id="578" r:id="rId56"/>
    <p:sldId id="621" r:id="rId57"/>
    <p:sldId id="579" r:id="rId58"/>
    <p:sldId id="580" r:id="rId59"/>
    <p:sldId id="581" r:id="rId60"/>
    <p:sldId id="622" r:id="rId61"/>
    <p:sldId id="582" r:id="rId62"/>
    <p:sldId id="583" r:id="rId63"/>
    <p:sldId id="584" r:id="rId64"/>
    <p:sldId id="596" r:id="rId65"/>
    <p:sldId id="595" r:id="rId66"/>
    <p:sldId id="594" r:id="rId67"/>
    <p:sldId id="593" r:id="rId68"/>
    <p:sldId id="624" r:id="rId69"/>
    <p:sldId id="623" r:id="rId70"/>
    <p:sldId id="585" r:id="rId71"/>
    <p:sldId id="600" r:id="rId72"/>
    <p:sldId id="625" r:id="rId73"/>
    <p:sldId id="601" r:id="rId74"/>
    <p:sldId id="599" r:id="rId75"/>
    <p:sldId id="605" r:id="rId76"/>
    <p:sldId id="632" r:id="rId77"/>
    <p:sldId id="606" r:id="rId78"/>
    <p:sldId id="630" r:id="rId79"/>
    <p:sldId id="609" r:id="rId80"/>
    <p:sldId id="607" r:id="rId81"/>
    <p:sldId id="633" r:id="rId82"/>
    <p:sldId id="631" r:id="rId83"/>
    <p:sldId id="628" r:id="rId84"/>
    <p:sldId id="640" r:id="rId85"/>
    <p:sldId id="629" r:id="rId86"/>
    <p:sldId id="610" r:id="rId87"/>
    <p:sldId id="608" r:id="rId88"/>
    <p:sldId id="637" r:id="rId89"/>
    <p:sldId id="636" r:id="rId90"/>
    <p:sldId id="638" r:id="rId91"/>
    <p:sldId id="639" r:id="rId92"/>
    <p:sldId id="602" r:id="rId93"/>
    <p:sldId id="604" r:id="rId94"/>
    <p:sldId id="644" r:id="rId95"/>
    <p:sldId id="643" r:id="rId96"/>
    <p:sldId id="542" r:id="rId97"/>
    <p:sldId id="611" r:id="rId98"/>
    <p:sldId id="382" r:id="rId9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FF33"/>
    <a:srgbClr val="CC99FF"/>
    <a:srgbClr val="E0E0E0"/>
    <a:srgbClr val="ECF3AB"/>
    <a:srgbClr val="0083E6"/>
    <a:srgbClr val="CCECFF"/>
    <a:srgbClr val="010101"/>
    <a:srgbClr val="FDFDFD"/>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8" autoAdjust="0"/>
    <p:restoredTop sz="91877" autoAdjust="0"/>
  </p:normalViewPr>
  <p:slideViewPr>
    <p:cSldViewPr snapToGrid="0">
      <p:cViewPr varScale="1">
        <p:scale>
          <a:sx n="84" d="100"/>
          <a:sy n="84" d="100"/>
        </p:scale>
        <p:origin x="1458" y="90"/>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8/25/2019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2071404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944682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71</a:t>
            </a:fld>
            <a:endParaRPr lang="en-US"/>
          </a:p>
        </p:txBody>
      </p:sp>
    </p:spTree>
    <p:extLst>
      <p:ext uri="{BB962C8B-B14F-4D97-AF65-F5344CB8AC3E}">
        <p14:creationId xmlns:p14="http://schemas.microsoft.com/office/powerpoint/2010/main" val="1944682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73</a:t>
            </a:fld>
            <a:endParaRPr lang="en-US"/>
          </a:p>
        </p:txBody>
      </p:sp>
    </p:spTree>
    <p:extLst>
      <p:ext uri="{BB962C8B-B14F-4D97-AF65-F5344CB8AC3E}">
        <p14:creationId xmlns:p14="http://schemas.microsoft.com/office/powerpoint/2010/main" val="3680530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1909 Marconi won the Nobel prize in physics for the wireless telegraph</a:t>
            </a:r>
          </a:p>
        </p:txBody>
      </p:sp>
      <p:sp>
        <p:nvSpPr>
          <p:cNvPr id="4" name="Slide Number Placeholder 3"/>
          <p:cNvSpPr>
            <a:spLocks noGrp="1"/>
          </p:cNvSpPr>
          <p:nvPr>
            <p:ph type="sldNum" sz="quarter" idx="5"/>
          </p:nvPr>
        </p:nvSpPr>
        <p:spPr/>
        <p:txBody>
          <a:bodyPr/>
          <a:lstStyle/>
          <a:p>
            <a:fld id="{9C51D9B6-958F-4022-8446-FFC7E7C9F731}" type="slidenum">
              <a:rPr lang="en-US" smtClean="0"/>
              <a:t>78</a:t>
            </a:fld>
            <a:endParaRPr lang="en-US"/>
          </a:p>
        </p:txBody>
      </p:sp>
    </p:spTree>
    <p:extLst>
      <p:ext uri="{BB962C8B-B14F-4D97-AF65-F5344CB8AC3E}">
        <p14:creationId xmlns:p14="http://schemas.microsoft.com/office/powerpoint/2010/main" val="631307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Franklin D. Roosevelt's gravesite and burial location at his Springwood estate in Hyde Park, New York</a:t>
            </a:r>
          </a:p>
        </p:txBody>
      </p:sp>
      <p:sp>
        <p:nvSpPr>
          <p:cNvPr id="4" name="Slide Number Placeholder 3"/>
          <p:cNvSpPr>
            <a:spLocks noGrp="1"/>
          </p:cNvSpPr>
          <p:nvPr>
            <p:ph type="sldNum" sz="quarter" idx="5"/>
          </p:nvPr>
        </p:nvSpPr>
        <p:spPr/>
        <p:txBody>
          <a:bodyPr/>
          <a:lstStyle/>
          <a:p>
            <a:fld id="{9C51D9B6-958F-4022-8446-FFC7E7C9F731}" type="slidenum">
              <a:rPr lang="en-US" smtClean="0"/>
              <a:t>90</a:t>
            </a:fld>
            <a:endParaRPr lang="en-US"/>
          </a:p>
        </p:txBody>
      </p:sp>
    </p:spTree>
    <p:extLst>
      <p:ext uri="{BB962C8B-B14F-4D97-AF65-F5344CB8AC3E}">
        <p14:creationId xmlns:p14="http://schemas.microsoft.com/office/powerpoint/2010/main" val="624335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Troubled times arrive yet faith’s anchor moors upon</a:t>
            </a:r>
            <a:r>
              <a:rPr lang="en-US" baseline="0" dirty="0"/>
              <a:t> eternity</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94</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95</a:t>
            </a:fld>
            <a:endParaRPr lang="en-US"/>
          </a:p>
        </p:txBody>
      </p:sp>
    </p:spTree>
    <p:extLst>
      <p:ext uri="{BB962C8B-B14F-4D97-AF65-F5344CB8AC3E}">
        <p14:creationId xmlns:p14="http://schemas.microsoft.com/office/powerpoint/2010/main" val="329579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96</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259983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3805488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717526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462055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Hearing the truth has little meaning unless remembered</a:t>
            </a:r>
          </a:p>
        </p:txBody>
      </p:sp>
      <p:sp>
        <p:nvSpPr>
          <p:cNvPr id="4" name="Slide Number Placeholder 3"/>
          <p:cNvSpPr>
            <a:spLocks noGrp="1"/>
          </p:cNvSpPr>
          <p:nvPr>
            <p:ph type="sldNum" sz="quarter" idx="10"/>
          </p:nvPr>
        </p:nvSpPr>
        <p:spPr/>
        <p:txBody>
          <a:bodyPr/>
          <a:lstStyle/>
          <a:p>
            <a:fld id="{934C9568-E3D6-45BA-A626-EF0F78B9350D}"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633316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927474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Hoover went to the GOP conventions in 1936 and 1940, hoping to sway enough delegate support to get nominated. He was unsuccessful. So while he was never a nominee again after 1932, he did attempt to win the nomination twice.</a:t>
            </a:r>
          </a:p>
        </p:txBody>
      </p:sp>
      <p:sp>
        <p:nvSpPr>
          <p:cNvPr id="4" name="Slide Number Placeholder 3"/>
          <p:cNvSpPr>
            <a:spLocks noGrp="1"/>
          </p:cNvSpPr>
          <p:nvPr>
            <p:ph type="sldNum" sz="quarter" idx="5"/>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3468792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3343207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35391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2819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54749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854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2706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49547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88227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59263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2667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4926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906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58111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8564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782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61135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35705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35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0493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0853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51137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33719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90539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77988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50547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3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8.jpeg"/><Relationship Id="rId10" Type="http://schemas.openxmlformats.org/officeDocument/2006/relationships/image" Target="../media/image21.jpeg"/><Relationship Id="rId4" Type="http://schemas.openxmlformats.org/officeDocument/2006/relationships/image" Target="../media/image10.jpg"/><Relationship Id="rId9" Type="http://schemas.openxmlformats.org/officeDocument/2006/relationships/image" Target="../media/image20.jpeg"/></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18" Type="http://schemas.openxmlformats.org/officeDocument/2006/relationships/image" Target="../media/image23.jpeg"/><Relationship Id="rId3" Type="http://schemas.openxmlformats.org/officeDocument/2006/relationships/image" Target="../media/image25.jpg"/><Relationship Id="rId21" Type="http://schemas.openxmlformats.org/officeDocument/2006/relationships/image" Target="../media/image43.jpg"/><Relationship Id="rId7" Type="http://schemas.openxmlformats.org/officeDocument/2006/relationships/image" Target="../media/image30.jpg"/><Relationship Id="rId12" Type="http://schemas.openxmlformats.org/officeDocument/2006/relationships/image" Target="../media/image35.jpeg"/><Relationship Id="rId17" Type="http://schemas.openxmlformats.org/officeDocument/2006/relationships/image" Target="../media/image40.jpg"/><Relationship Id="rId2" Type="http://schemas.openxmlformats.org/officeDocument/2006/relationships/image" Target="../media/image24.jpg"/><Relationship Id="rId16" Type="http://schemas.openxmlformats.org/officeDocument/2006/relationships/image" Target="../media/image39.jpg"/><Relationship Id="rId20"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7.jpg"/><Relationship Id="rId15" Type="http://schemas.openxmlformats.org/officeDocument/2006/relationships/image" Target="../media/image38.jpg"/><Relationship Id="rId10" Type="http://schemas.openxmlformats.org/officeDocument/2006/relationships/image" Target="../media/image33.jpeg"/><Relationship Id="rId19" Type="http://schemas.openxmlformats.org/officeDocument/2006/relationships/image" Target="../media/image41.jpg"/><Relationship Id="rId4" Type="http://schemas.openxmlformats.org/officeDocument/2006/relationships/image" Target="../media/image26.jpg"/><Relationship Id="rId9" Type="http://schemas.openxmlformats.org/officeDocument/2006/relationships/image" Target="../media/image32.jpg"/><Relationship Id="rId14" Type="http://schemas.openxmlformats.org/officeDocument/2006/relationships/image" Target="../media/image37.jpg"/><Relationship Id="rId22" Type="http://schemas.openxmlformats.org/officeDocument/2006/relationships/image" Target="../media/image44.png"/></Relationships>
</file>

<file path=ppt/slides/_rels/slide93.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3.jpeg"/><Relationship Id="rId18" Type="http://schemas.openxmlformats.org/officeDocument/2006/relationships/image" Target="../media/image57.jpeg"/><Relationship Id="rId3" Type="http://schemas.openxmlformats.org/officeDocument/2006/relationships/image" Target="../media/image45.jpeg"/><Relationship Id="rId21" Type="http://schemas.openxmlformats.org/officeDocument/2006/relationships/image" Target="../media/image59.jpeg"/><Relationship Id="rId7" Type="http://schemas.openxmlformats.org/officeDocument/2006/relationships/image" Target="../media/image48.jpeg"/><Relationship Id="rId12" Type="http://schemas.openxmlformats.org/officeDocument/2006/relationships/image" Target="../media/image52.jpeg"/><Relationship Id="rId17" Type="http://schemas.openxmlformats.org/officeDocument/2006/relationships/image" Target="../media/image40.jpg"/><Relationship Id="rId2" Type="http://schemas.openxmlformats.org/officeDocument/2006/relationships/image" Target="../media/image24.jpg"/><Relationship Id="rId16" Type="http://schemas.openxmlformats.org/officeDocument/2006/relationships/image" Target="../media/image56.jpeg"/><Relationship Id="rId20"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1.jpeg"/><Relationship Id="rId5" Type="http://schemas.openxmlformats.org/officeDocument/2006/relationships/image" Target="../media/image46.jpeg"/><Relationship Id="rId15" Type="http://schemas.openxmlformats.org/officeDocument/2006/relationships/image" Target="../media/image55.jpeg"/><Relationship Id="rId23" Type="http://schemas.openxmlformats.org/officeDocument/2006/relationships/image" Target="../media/image61.jpeg"/><Relationship Id="rId10" Type="http://schemas.openxmlformats.org/officeDocument/2006/relationships/image" Target="../media/image32.jpg"/><Relationship Id="rId19" Type="http://schemas.openxmlformats.org/officeDocument/2006/relationships/image" Target="../media/image58.jpeg"/><Relationship Id="rId4" Type="http://schemas.openxmlformats.org/officeDocument/2006/relationships/image" Target="../media/image26.jpg"/><Relationship Id="rId9" Type="http://schemas.openxmlformats.org/officeDocument/2006/relationships/image" Target="../media/image50.jpeg"/><Relationship Id="rId14" Type="http://schemas.openxmlformats.org/officeDocument/2006/relationships/image" Target="../media/image54.jpeg"/><Relationship Id="rId22" Type="http://schemas.openxmlformats.org/officeDocument/2006/relationships/image" Target="../media/image60.jpeg"/></Relationships>
</file>

<file path=ppt/slides/_rels/slide9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3EAC28-AA8F-4C06-B69E-E1D33E11D349}"/>
              </a:ext>
            </a:extLst>
          </p:cNvPr>
          <p:cNvSpPr txBox="1">
            <a:spLocks/>
          </p:cNvSpPr>
          <p:nvPr/>
        </p:nvSpPr>
        <p:spPr>
          <a:xfrm>
            <a:off x="3810000" y="3406776"/>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prove ourselves</a:t>
            </a:r>
          </a:p>
        </p:txBody>
      </p:sp>
      <p:sp>
        <p:nvSpPr>
          <p:cNvPr id="4" name="Title 1">
            <a:extLst>
              <a:ext uri="{FF2B5EF4-FFF2-40B4-BE49-F238E27FC236}">
                <a16:creationId xmlns:a16="http://schemas.microsoft.com/office/drawing/2014/main" id="{FF65EC4A-B926-4AD3-9C10-D839A8538BB3}"/>
              </a:ext>
            </a:extLst>
          </p:cNvPr>
          <p:cNvSpPr txBox="1">
            <a:spLocks/>
          </p:cNvSpPr>
          <p:nvPr/>
        </p:nvSpPr>
        <p:spPr>
          <a:xfrm>
            <a:off x="2428081" y="4076700"/>
            <a:ext cx="20955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mindful</a:t>
            </a:r>
          </a:p>
        </p:txBody>
      </p:sp>
      <p:sp>
        <p:nvSpPr>
          <p:cNvPr id="3074" name="Rectangle 2"/>
          <p:cNvSpPr>
            <a:spLocks noGrp="1" noChangeArrowheads="1"/>
          </p:cNvSpPr>
          <p:nvPr>
            <p:ph type="title"/>
          </p:nvPr>
        </p:nvSpPr>
        <p:spPr>
          <a:xfrm>
            <a:off x="457199" y="1283167"/>
            <a:ext cx="8229600" cy="448562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“Almighty God, who hast given us this good land for our heritage; We humbly beseech Thee that we may always prove ourselves a people mindful of Thy favor and glad to do Thy will.”</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278A4C-E339-4A24-A387-EB6DE7BD59B9}"/>
              </a:ext>
            </a:extLst>
          </p:cNvPr>
          <p:cNvSpPr txBox="1">
            <a:spLocks/>
          </p:cNvSpPr>
          <p:nvPr/>
        </p:nvSpPr>
        <p:spPr>
          <a:xfrm>
            <a:off x="488414" y="5578765"/>
            <a:ext cx="783006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1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highest aspiration of the human soul</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“As Commander-in-Chief, I take pleasure in commending the reading of the Bible to all who serve in the Armed Forces of the United States. Throughout the centuries, men of many faiths and diverse origins have found in the Sacred Book words of wisdom, counsel,        and inspiration. It is a fountain of strength ... an aid in attaining the highest aspiration of the human soul.”</a:t>
            </a:r>
          </a:p>
        </p:txBody>
      </p:sp>
      <p:sp>
        <p:nvSpPr>
          <p:cNvPr id="3" name="Rectangle 2"/>
          <p:cNvSpPr txBox="1">
            <a:spLocks noChangeArrowheads="1"/>
          </p:cNvSpPr>
          <p:nvPr/>
        </p:nvSpPr>
        <p:spPr bwMode="auto">
          <a:xfrm>
            <a:off x="773018" y="1947364"/>
            <a:ext cx="7610818" cy="335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found in the Sacred Book:</a:t>
            </a:r>
          </a:p>
          <a:p>
            <a:pPr algn="l"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words of wisdom</a:t>
            </a:r>
          </a:p>
          <a:p>
            <a:pPr algn="l"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counsel</a:t>
            </a:r>
          </a:p>
          <a:p>
            <a:pPr algn="l"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inspiration</a:t>
            </a:r>
          </a:p>
          <a:p>
            <a:pPr algn="l"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fountain of strength</a:t>
            </a:r>
          </a:p>
        </p:txBody>
      </p:sp>
      <p:sp>
        <p:nvSpPr>
          <p:cNvPr id="4" name="Rectangle 2"/>
          <p:cNvSpPr txBox="1">
            <a:spLocks noChangeArrowheads="1"/>
          </p:cNvSpPr>
          <p:nvPr/>
        </p:nvSpPr>
        <p:spPr bwMode="auto">
          <a:xfrm>
            <a:off x="4389478" y="3309441"/>
            <a:ext cx="4461831" cy="78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found in the Sacred</a:t>
            </a:r>
          </a:p>
        </p:txBody>
      </p:sp>
      <p:sp>
        <p:nvSpPr>
          <p:cNvPr id="5" name="Rectangle 2"/>
          <p:cNvSpPr txBox="1">
            <a:spLocks noChangeArrowheads="1"/>
          </p:cNvSpPr>
          <p:nvPr/>
        </p:nvSpPr>
        <p:spPr bwMode="auto">
          <a:xfrm>
            <a:off x="1107337" y="3899971"/>
            <a:ext cx="1476260" cy="760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Book</a:t>
            </a:r>
          </a:p>
        </p:txBody>
      </p:sp>
      <p:sp>
        <p:nvSpPr>
          <p:cNvPr id="6" name="Rectangle 2"/>
          <p:cNvSpPr txBox="1">
            <a:spLocks noChangeArrowheads="1"/>
          </p:cNvSpPr>
          <p:nvPr/>
        </p:nvSpPr>
        <p:spPr bwMode="auto">
          <a:xfrm>
            <a:off x="2236423" y="3888954"/>
            <a:ext cx="3899970" cy="78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words of wisdom</a:t>
            </a:r>
          </a:p>
        </p:txBody>
      </p:sp>
      <p:sp>
        <p:nvSpPr>
          <p:cNvPr id="7" name="Rectangle 2"/>
          <p:cNvSpPr txBox="1">
            <a:spLocks noChangeArrowheads="1"/>
          </p:cNvSpPr>
          <p:nvPr/>
        </p:nvSpPr>
        <p:spPr bwMode="auto">
          <a:xfrm>
            <a:off x="5903549" y="3885080"/>
            <a:ext cx="2027102" cy="793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counsel</a:t>
            </a:r>
          </a:p>
        </p:txBody>
      </p:sp>
      <p:sp>
        <p:nvSpPr>
          <p:cNvPr id="8" name="Rectangle 2"/>
          <p:cNvSpPr txBox="1">
            <a:spLocks noChangeArrowheads="1"/>
          </p:cNvSpPr>
          <p:nvPr/>
        </p:nvSpPr>
        <p:spPr bwMode="auto">
          <a:xfrm>
            <a:off x="1878407" y="4509774"/>
            <a:ext cx="2610996" cy="70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inspiration</a:t>
            </a:r>
          </a:p>
        </p:txBody>
      </p:sp>
      <p:sp>
        <p:nvSpPr>
          <p:cNvPr id="9" name="Rectangle 2"/>
          <p:cNvSpPr txBox="1">
            <a:spLocks noChangeArrowheads="1"/>
          </p:cNvSpPr>
          <p:nvPr/>
        </p:nvSpPr>
        <p:spPr bwMode="auto">
          <a:xfrm>
            <a:off x="5297620" y="4505900"/>
            <a:ext cx="2985570"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fountain of</a:t>
            </a:r>
          </a:p>
        </p:txBody>
      </p:sp>
      <p:sp>
        <p:nvSpPr>
          <p:cNvPr id="10" name="Rectangle 2"/>
          <p:cNvSpPr txBox="1">
            <a:spLocks noChangeArrowheads="1"/>
          </p:cNvSpPr>
          <p:nvPr/>
        </p:nvSpPr>
        <p:spPr bwMode="auto">
          <a:xfrm>
            <a:off x="1002021" y="5085030"/>
            <a:ext cx="2126253"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strength</a:t>
            </a:r>
          </a:p>
        </p:txBody>
      </p:sp>
      <p:sp>
        <p:nvSpPr>
          <p:cNvPr id="11" name="Arrow: Bent-Up 9">
            <a:extLst>
              <a:ext uri="{FF2B5EF4-FFF2-40B4-BE49-F238E27FC236}">
                <a16:creationId xmlns:a16="http://schemas.microsoft.com/office/drawing/2014/main" id="{CAE0F244-856D-4D80-836B-C819BCDCF793}"/>
              </a:ext>
            </a:extLst>
          </p:cNvPr>
          <p:cNvSpPr/>
          <p:nvPr/>
        </p:nvSpPr>
        <p:spPr>
          <a:xfrm rot="5400000">
            <a:off x="1350479" y="2875521"/>
            <a:ext cx="294157"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D31989-9A0C-44CE-A7C8-92002058F3AB}"/>
              </a:ext>
            </a:extLst>
          </p:cNvPr>
          <p:cNvSpPr>
            <a:spLocks noChangeArrowheads="1"/>
          </p:cNvSpPr>
          <p:nvPr/>
        </p:nvSpPr>
        <p:spPr bwMode="auto">
          <a:xfrm>
            <a:off x="1198283" y="1643319"/>
            <a:ext cx="1493108" cy="644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latin typeface="Calibri" panose="020F0502020204030204" pitchFamily="34" charset="0"/>
                <a:cs typeface="Calibri" panose="020F0502020204030204" pitchFamily="34" charset="0"/>
              </a:rPr>
              <a:t>Bible</a:t>
            </a:r>
            <a:endParaRPr lang="en-US" sz="38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18" presetClass="emph" presetSubtype="0" fill="hold" grpId="1" nodeType="withEffect">
                                  <p:stCondLst>
                                    <p:cond delay="0"/>
                                  </p:stCondLst>
                                  <p:childTnLst>
                                    <p:set>
                                      <p:cBhvr override="childStyle">
                                        <p:cTn id="14" dur="500" fill="hold"/>
                                        <p:tgtEl>
                                          <p:spTgt spid="12"/>
                                        </p:tgtEl>
                                        <p:attrNameLst>
                                          <p:attrName>style.textDecorationUnderline</p:attrName>
                                        </p:attrNameLst>
                                      </p:cBhvr>
                                      <p:to>
                                        <p:strVal val="true"/>
                                      </p:to>
                                    </p:set>
                                  </p:childTnLst>
                                </p:cTn>
                              </p:par>
                            </p:childTnLst>
                          </p:cTn>
                        </p:par>
                        <p:par>
                          <p:cTn id="15" fill="hold">
                            <p:stCondLst>
                              <p:cond delay="500"/>
                            </p:stCondLst>
                            <p:childTnLst>
                              <p:par>
                                <p:cTn id="16" presetID="0" presetClass="entr" presetSubtype="0" fill="hold" grpId="0" nodeType="afterEffect">
                                  <p:stCondLst>
                                    <p:cond delay="0"/>
                                  </p:stCondLst>
                                  <p:iterate type="lt">
                                    <p:tmPct val="10000"/>
                                  </p:iterate>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stCondLst>
                                            <p:cond delay="0"/>
                                          </p:stCondLst>
                                        </p:cTn>
                                        <p:tgtEl>
                                          <p:spTgt spid="13"/>
                                        </p:tgtEl>
                                      </p:cBhvr>
                                    </p:animEffect>
                                    <p:anim to="" calcmode="lin" valueType="num">
                                      <p:cBhvr>
                                        <p:cTn id="19"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21" fill="hold">
                            <p:stCondLst>
                              <p:cond delay="1200"/>
                            </p:stCondLst>
                            <p:childTnLst>
                              <p:par>
                                <p:cTn id="22" presetID="26" presetClass="emph" presetSubtype="0" fill="hold" grpId="1" nodeType="afterEffect">
                                  <p:stCondLst>
                                    <p:cond delay="0"/>
                                  </p:stCondLst>
                                  <p:iterate type="lt">
                                    <p:tmPct val="0"/>
                                  </p:iterate>
                                  <p:childTnLst>
                                    <p:animEffect transition="out" filter="fade">
                                      <p:cBhvr>
                                        <p:cTn id="23" dur="500" tmFilter="0, 0; .2, .5; .8, .5; 1, 0"/>
                                        <p:tgtEl>
                                          <p:spTgt spid="13"/>
                                        </p:tgtEl>
                                      </p:cBhvr>
                                    </p:animEffect>
                                    <p:animScale>
                                      <p:cBhvr>
                                        <p:cTn id="24" dur="250" autoRev="1" fill="hold"/>
                                        <p:tgtEl>
                                          <p:spTgt spid="1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2" nodeType="clickEffect">
                                  <p:stCondLst>
                                    <p:cond delay="0"/>
                                  </p:stCondLst>
                                  <p:childTnLst>
                                    <p:animEffect transition="out" filter="fade">
                                      <p:cBhvr>
                                        <p:cTn id="28" dur="250"/>
                                        <p:tgtEl>
                                          <p:spTgt spid="12"/>
                                        </p:tgtEl>
                                      </p:cBhvr>
                                    </p:animEffect>
                                    <p:set>
                                      <p:cBhvr>
                                        <p:cTn id="29" dur="1" fill="hold">
                                          <p:stCondLst>
                                            <p:cond delay="249"/>
                                          </p:stCondLst>
                                        </p:cTn>
                                        <p:tgtEl>
                                          <p:spTgt spid="12"/>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5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5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5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5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50"/>
                                        <p:tgtEl>
                                          <p:spTgt spid="10"/>
                                        </p:tgtEl>
                                      </p:cBhvr>
                                    </p:animEffect>
                                  </p:childTnLst>
                                </p:cTn>
                              </p:par>
                              <p:par>
                                <p:cTn id="51" presetID="42" presetClass="path" presetSubtype="0" accel="50000" decel="50000" fill="hold" grpId="1" nodeType="withEffect">
                                  <p:stCondLst>
                                    <p:cond delay="0"/>
                                  </p:stCondLst>
                                  <p:childTnLst>
                                    <p:animMotion origin="layout" path="M 1.66667E-6 -4.81481E-6 L -0.4158 -0.18078 " pathEditMode="relative" rAng="0" ptsTypes="AA">
                                      <p:cBhvr>
                                        <p:cTn id="52" dur="2000" fill="hold"/>
                                        <p:tgtEl>
                                          <p:spTgt spid="4"/>
                                        </p:tgtEl>
                                        <p:attrNameLst>
                                          <p:attrName>ppt_x</p:attrName>
                                          <p:attrName>ppt_y</p:attrName>
                                        </p:attrNameLst>
                                      </p:cBhvr>
                                      <p:rCtr x="-20799" y="-9051"/>
                                    </p:animMotion>
                                  </p:childTnLst>
                                </p:cTn>
                              </p:par>
                              <p:par>
                                <p:cTn id="53" presetID="42" presetClass="path" presetSubtype="0" accel="50000" decel="50000" fill="hold" grpId="1" nodeType="withEffect">
                                  <p:stCondLst>
                                    <p:cond delay="0"/>
                                  </p:stCondLst>
                                  <p:childTnLst>
                                    <p:animMotion origin="layout" path="M 3.88889E-6 -4.07407E-6 L 0.38732 -0.26458 " pathEditMode="relative" rAng="0" ptsTypes="AA">
                                      <p:cBhvr>
                                        <p:cTn id="54" dur="2000" fill="hold"/>
                                        <p:tgtEl>
                                          <p:spTgt spid="5"/>
                                        </p:tgtEl>
                                        <p:attrNameLst>
                                          <p:attrName>ppt_x</p:attrName>
                                          <p:attrName>ppt_y</p:attrName>
                                        </p:attrNameLst>
                                      </p:cBhvr>
                                      <p:rCtr x="19358" y="-13241"/>
                                    </p:animMotion>
                                  </p:childTnLst>
                                </p:cTn>
                              </p:par>
                              <p:par>
                                <p:cTn id="55" presetID="42" presetClass="path" presetSubtype="0" accel="50000" decel="50000" fill="hold" grpId="1" nodeType="withEffect">
                                  <p:stCondLst>
                                    <p:cond delay="0"/>
                                  </p:stCondLst>
                                  <p:childTnLst>
                                    <p:animMotion origin="layout" path="M -2.5E-6 4.44444E-6 L -0.07448 -0.18056 " pathEditMode="relative" rAng="0" ptsTypes="AA">
                                      <p:cBhvr>
                                        <p:cTn id="56" dur="2000" fill="hold"/>
                                        <p:tgtEl>
                                          <p:spTgt spid="6"/>
                                        </p:tgtEl>
                                        <p:attrNameLst>
                                          <p:attrName>ppt_x</p:attrName>
                                          <p:attrName>ppt_y</p:attrName>
                                        </p:attrNameLst>
                                      </p:cBhvr>
                                      <p:rCtr x="-3733" y="-9028"/>
                                    </p:animMotion>
                                  </p:childTnLst>
                                </p:cTn>
                              </p:par>
                              <p:par>
                                <p:cTn id="57" presetID="42" presetClass="path" presetSubtype="0" accel="50000" decel="50000" fill="hold" grpId="1" nodeType="withEffect">
                                  <p:stCondLst>
                                    <p:cond delay="0"/>
                                  </p:stCondLst>
                                  <p:childTnLst>
                                    <p:animMotion origin="layout" path="M -3.61111E-6 4.44444E-6 L -0.22812 -0.0963 " pathEditMode="relative" rAng="0" ptsTypes="AA">
                                      <p:cBhvr>
                                        <p:cTn id="58" dur="2000" fill="hold"/>
                                        <p:tgtEl>
                                          <p:spTgt spid="7"/>
                                        </p:tgtEl>
                                        <p:attrNameLst>
                                          <p:attrName>ppt_x</p:attrName>
                                          <p:attrName>ppt_y</p:attrName>
                                        </p:attrNameLst>
                                      </p:cBhvr>
                                      <p:rCtr x="-11406" y="-4815"/>
                                    </p:animMotion>
                                  </p:childTnLst>
                                </p:cTn>
                              </p:par>
                              <p:par>
                                <p:cTn id="59" presetID="42" presetClass="path" presetSubtype="0" accel="50000" decel="50000" fill="hold" grpId="1" nodeType="withEffect">
                                  <p:stCondLst>
                                    <p:cond delay="0"/>
                                  </p:stCondLst>
                                  <p:childTnLst>
                                    <p:animMotion origin="layout" path="M -2.77778E-7 2.22222E-6 L 0.21493 -0.09653 " pathEditMode="relative" rAng="0" ptsTypes="AA">
                                      <p:cBhvr>
                                        <p:cTn id="60" dur="2000" fill="hold"/>
                                        <p:tgtEl>
                                          <p:spTgt spid="8"/>
                                        </p:tgtEl>
                                        <p:attrNameLst>
                                          <p:attrName>ppt_x</p:attrName>
                                          <p:attrName>ppt_y</p:attrName>
                                        </p:attrNameLst>
                                      </p:cBhvr>
                                      <p:rCtr x="10747" y="-4838"/>
                                    </p:animMotion>
                                  </p:childTnLst>
                                </p:cTn>
                              </p:par>
                              <p:par>
                                <p:cTn id="61" presetID="42" presetClass="path" presetSubtype="0" accel="50000" decel="50000" fill="hold" grpId="1" nodeType="withEffect">
                                  <p:stCondLst>
                                    <p:cond delay="0"/>
                                  </p:stCondLst>
                                  <p:childTnLst>
                                    <p:animMotion origin="layout" path="M -4.72222E-6 2.22222E-6 L -0.17569 -0.01181 " pathEditMode="relative" rAng="0" ptsTypes="AA">
                                      <p:cBhvr>
                                        <p:cTn id="62" dur="2000" fill="hold"/>
                                        <p:tgtEl>
                                          <p:spTgt spid="9"/>
                                        </p:tgtEl>
                                        <p:attrNameLst>
                                          <p:attrName>ppt_x</p:attrName>
                                          <p:attrName>ppt_y</p:attrName>
                                        </p:attrNameLst>
                                      </p:cBhvr>
                                      <p:rCtr x="-8785" y="-602"/>
                                    </p:animMotion>
                                  </p:childTnLst>
                                </p:cTn>
                              </p:par>
                              <p:par>
                                <p:cTn id="63" presetID="42" presetClass="path" presetSubtype="0" accel="50000" decel="50000" fill="hold" grpId="1" nodeType="withEffect">
                                  <p:stCondLst>
                                    <p:cond delay="0"/>
                                  </p:stCondLst>
                                  <p:childTnLst>
                                    <p:animMotion origin="layout" path="M 1.94444E-6 1.48148E-6 L 0.56719 -0.0963 " pathEditMode="relative" rAng="0" ptsTypes="AA">
                                      <p:cBhvr>
                                        <p:cTn id="64" dur="2000" fill="hold"/>
                                        <p:tgtEl>
                                          <p:spTgt spid="10"/>
                                        </p:tgtEl>
                                        <p:attrNameLst>
                                          <p:attrName>ppt_x</p:attrName>
                                          <p:attrName>ppt_y</p:attrName>
                                        </p:attrNameLst>
                                      </p:cBhvr>
                                      <p:rCtr x="28351" y="-4815"/>
                                    </p:animMotion>
                                  </p:childTnLst>
                                </p:cTn>
                              </p:par>
                              <p:par>
                                <p:cTn id="65" presetID="10" presetClass="exit" presetSubtype="0" fill="hold" grpId="1"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par>
                                <p:cTn id="68" presetID="10" presetClass="exit" presetSubtype="0" fill="hold" grpId="2" nodeType="withEffect">
                                  <p:stCondLst>
                                    <p:cond delay="0"/>
                                  </p:stCondLst>
                                  <p:iterate type="lt">
                                    <p:tmPct val="0"/>
                                  </p:iterate>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250"/>
                                        <p:tgtEl>
                                          <p:spTgt spid="3"/>
                                        </p:tgtEl>
                                      </p:cBhvr>
                                    </p:animEffect>
                                  </p:childTnLst>
                                </p:cTn>
                              </p:par>
                              <p:par>
                                <p:cTn id="75" presetID="10" presetClass="exit" presetSubtype="0" fill="hold" grpId="2" nodeType="withEffect">
                                  <p:stCondLst>
                                    <p:cond delay="0"/>
                                  </p:stCondLst>
                                  <p:childTnLst>
                                    <p:animEffect transition="out" filter="fade">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childTnLst>
                          </p:cTn>
                        </p:par>
                        <p:par>
                          <p:cTn id="96" fill="hold">
                            <p:stCondLst>
                              <p:cond delay="2500"/>
                            </p:stCondLst>
                            <p:childTnLst>
                              <p:par>
                                <p:cTn id="97" presetID="22" presetClass="entr" presetSubtype="8" fill="hold" grpId="0" nodeType="after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wipe(left)">
                                      <p:cBhvr>
                                        <p:cTn id="9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3074" grpId="0"/>
      <p:bldP spid="3074" grpId="1"/>
      <p:bldP spid="3" grpId="0"/>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animBg="1"/>
      <p:bldP spid="13" grpId="0"/>
      <p:bldP spid="13" grpId="1"/>
      <p:bldP spid="13"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43552" y="2458280"/>
            <a:ext cx="8229600" cy="22501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 wise man is strong, Yes, a man of knowledge increases strength;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24:5</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23724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149315"/>
            <a:ext cx="8229600" cy="29462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 way of the LORD is strength for the upright, But destruction will come to the workers of iniquity.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Proverbs 10:29 </a:t>
            </a:r>
          </a:p>
        </p:txBody>
      </p:sp>
    </p:spTree>
    <p:extLst>
      <p:ext uri="{BB962C8B-B14F-4D97-AF65-F5344CB8AC3E}">
        <p14:creationId xmlns:p14="http://schemas.microsoft.com/office/powerpoint/2010/main" val="123724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273146" y="4652791"/>
            <a:ext cx="550476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read again and again</a:t>
            </a:r>
          </a:p>
        </p:txBody>
      </p:sp>
      <p:sp>
        <p:nvSpPr>
          <p:cNvPr id="3074" name="Rectangle 2"/>
          <p:cNvSpPr>
            <a:spLocks noGrp="1" noChangeArrowheads="1"/>
          </p:cNvSpPr>
          <p:nvPr>
            <p:ph type="title"/>
          </p:nvPr>
        </p:nvSpPr>
        <p:spPr>
          <a:xfrm>
            <a:off x="443753" y="1821050"/>
            <a:ext cx="8229600" cy="385360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hope that you have re-read the Constitution of the United States in these past few weeks.            Like the Bible, it ought                   to be read again and again.”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700579" y="1836630"/>
            <a:ext cx="452426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religious freedom</a:t>
            </a:r>
          </a:p>
        </p:txBody>
      </p:sp>
      <p:sp>
        <p:nvSpPr>
          <p:cNvPr id="4" name="Title 1"/>
          <p:cNvSpPr txBox="1">
            <a:spLocks/>
          </p:cNvSpPr>
          <p:nvPr/>
        </p:nvSpPr>
        <p:spPr>
          <a:xfrm>
            <a:off x="1570448" y="3182180"/>
            <a:ext cx="46234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included the right</a:t>
            </a:r>
          </a:p>
        </p:txBody>
      </p:sp>
      <p:sp>
        <p:nvSpPr>
          <p:cNvPr id="5" name="Title 1"/>
          <p:cNvSpPr txBox="1">
            <a:spLocks/>
          </p:cNvSpPr>
          <p:nvPr/>
        </p:nvSpPr>
        <p:spPr>
          <a:xfrm>
            <a:off x="793615" y="3850495"/>
            <a:ext cx="410561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 religion at all</a:t>
            </a:r>
          </a:p>
        </p:txBody>
      </p:sp>
      <p:sp>
        <p:nvSpPr>
          <p:cNvPr id="6" name="Title 1"/>
          <p:cNvSpPr txBox="1">
            <a:spLocks/>
          </p:cNvSpPr>
          <p:nvPr/>
        </p:nvSpPr>
        <p:spPr>
          <a:xfrm>
            <a:off x="4347987" y="2562410"/>
            <a:ext cx="2992438" cy="811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democratic</a:t>
            </a:r>
          </a:p>
        </p:txBody>
      </p:sp>
      <p:sp>
        <p:nvSpPr>
          <p:cNvPr id="7" name="Title 1"/>
          <p:cNvSpPr txBox="1">
            <a:spLocks/>
          </p:cNvSpPr>
          <p:nvPr/>
        </p:nvSpPr>
        <p:spPr>
          <a:xfrm>
            <a:off x="1950596" y="5245186"/>
            <a:ext cx="1343379" cy="811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a:t>
            </a:r>
          </a:p>
        </p:txBody>
      </p:sp>
      <p:sp>
        <p:nvSpPr>
          <p:cNvPr id="8" name="Title 1"/>
          <p:cNvSpPr txBox="1">
            <a:spLocks/>
          </p:cNvSpPr>
          <p:nvPr/>
        </p:nvSpPr>
        <p:spPr>
          <a:xfrm>
            <a:off x="5160346" y="5192215"/>
            <a:ext cx="268155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or no god</a:t>
            </a:r>
          </a:p>
        </p:txBody>
      </p:sp>
      <p:sp>
        <p:nvSpPr>
          <p:cNvPr id="3074" name="Rectangle 2"/>
          <p:cNvSpPr>
            <a:spLocks noGrp="1" noChangeArrowheads="1"/>
          </p:cNvSpPr>
          <p:nvPr>
            <p:ph type="title"/>
          </p:nvPr>
        </p:nvSpPr>
        <p:spPr>
          <a:xfrm>
            <a:off x="470647" y="1175591"/>
            <a:ext cx="8229600" cy="49024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traditional Jeffersonian principle of religious freedom   was so broadly democratic that    it included the right to have        no religion at all - it gave to the individual the right to worship  any God he chose or no god.”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id="{BC504CDE-338A-4416-A5CC-9018B5D201D1}"/>
              </a:ext>
            </a:extLst>
          </p:cNvPr>
          <p:cNvSpPr txBox="1">
            <a:spLocks/>
          </p:cNvSpPr>
          <p:nvPr/>
        </p:nvSpPr>
        <p:spPr>
          <a:xfrm>
            <a:off x="3128010" y="502920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choice</a:t>
            </a: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400"/>
                                  </p:stCondLst>
                                  <p:childTnLst>
                                    <p:set>
                                      <p:cBhvr override="childStyle">
                                        <p:cTn id="26" dur="500" fill="hold"/>
                                        <p:tgtEl>
                                          <p:spTgt spid="5"/>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2" nodeType="clickEffect">
                                  <p:stCondLst>
                                    <p:cond delay="0"/>
                                  </p:stCondLst>
                                  <p:childTnLst>
                                    <p:animEffect transition="out" filter="wipe(left)">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22" presetClass="exit" presetSubtype="8" fill="hold" grpId="2" nodeType="withEffect">
                                  <p:stCondLst>
                                    <p:cond delay="400"/>
                                  </p:stCondLst>
                                  <p:childTnLst>
                                    <p:animEffect transition="out" filter="wipe(left)">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22" presetClass="exit" presetSubtype="8" fill="hold" grpId="2" nodeType="withEffect">
                                  <p:stCondLst>
                                    <p:cond delay="800"/>
                                  </p:stCondLst>
                                  <p:childTnLst>
                                    <p:animEffect transition="out" filter="wipe(left)">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22" presetClass="entr" presetSubtype="8" fill="hold" grpId="0" nodeType="withEffect">
                                  <p:stCondLst>
                                    <p:cond delay="80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18" presetClass="emph" presetSubtype="0" fill="hold" grpId="1" nodeType="withEffect">
                                  <p:stCondLst>
                                    <p:cond delay="750"/>
                                  </p:stCondLst>
                                  <p:childTnLst>
                                    <p:set>
                                      <p:cBhvr override="childStyle">
                                        <p:cTn id="42" dur="500" fill="hold"/>
                                        <p:tgtEl>
                                          <p:spTgt spid="6"/>
                                        </p:tgtEl>
                                        <p:attrNameLst>
                                          <p:attrName>style.textDecorationUnderline</p:attrName>
                                        </p:attrNameLst>
                                      </p:cBhvr>
                                      <p:to>
                                        <p:strVal val="true"/>
                                      </p:to>
                                    </p:set>
                                  </p:childTnLst>
                                </p:cTn>
                              </p:par>
                            </p:childTnLst>
                          </p:cTn>
                        </p:par>
                        <p:par>
                          <p:cTn id="43" fill="hold">
                            <p:stCondLst>
                              <p:cond delay="13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par>
                                <p:cTn id="47" presetID="18" presetClass="emph" presetSubtype="0" fill="hold" grpId="1" nodeType="withEffect">
                                  <p:stCondLst>
                                    <p:cond delay="0"/>
                                  </p:stCondLst>
                                  <p:childTnLst>
                                    <p:set>
                                      <p:cBhvr override="childStyle">
                                        <p:cTn id="48" dur="500" fill="hold"/>
                                        <p:tgtEl>
                                          <p:spTgt spid="7"/>
                                        </p:tgtEl>
                                        <p:attrNameLst>
                                          <p:attrName>style.textDecorationUnderline</p:attrName>
                                        </p:attrNameLst>
                                      </p:cBhvr>
                                      <p:to>
                                        <p:strVal val="true"/>
                                      </p:to>
                                    </p:set>
                                  </p:childTnLst>
                                </p:cTn>
                              </p:par>
                              <p:par>
                                <p:cTn id="49" presetID="22" presetClass="entr" presetSubtype="8" fill="hold" grpId="0" nodeType="withEffect">
                                  <p:stCondLst>
                                    <p:cond delay="40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par>
                                <p:cTn id="52" presetID="18" presetClass="emph" presetSubtype="0" fill="hold" grpId="1" nodeType="withEffect">
                                  <p:stCondLst>
                                    <p:cond delay="400"/>
                                  </p:stCondLst>
                                  <p:childTnLst>
                                    <p:set>
                                      <p:cBhvr override="childStyle">
                                        <p:cTn id="53" dur="500" fill="hold"/>
                                        <p:tgtEl>
                                          <p:spTgt spid="8"/>
                                        </p:tgtEl>
                                        <p:attrNameLst>
                                          <p:attrName>style.textDecorationUnderline</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0"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dissolve">
                                      <p:cBhvr>
                                        <p:cTn id="58" dur="500">
                                          <p:stCondLst>
                                            <p:cond delay="0"/>
                                          </p:stCondLst>
                                        </p:cTn>
                                        <p:tgtEl>
                                          <p:spTgt spid="9"/>
                                        </p:tgtEl>
                                      </p:cBhvr>
                                    </p:animEffect>
                                    <p:anim to="" calcmode="lin" valueType="num">
                                      <p:cBhvr>
                                        <p:cTn id="59"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6" grpId="0"/>
      <p:bldP spid="6" grpId="1"/>
      <p:bldP spid="7" grpId="0"/>
      <p:bldP spid="7" grpId="1"/>
      <p:bldP spid="8" grpId="0"/>
      <p:bldP spid="8" grpId="1"/>
      <p:bldP spid="307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889758" y="2660110"/>
            <a:ext cx="492369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 of free worship</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“Where freedom of religion has been attacked, the attack has come from sources opposed to democracy. Where democracy has been overthrown, the spirit of free worship has disappeared. And where religion and democracy have vanished, good faith and reason in international affairs have given way to strident ambition and brute force.”</a:t>
            </a:r>
            <a:endParaRPr lang="en-US" altLang="en-US" sz="2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12">
            <a:extLst>
              <a:ext uri="{FF2B5EF4-FFF2-40B4-BE49-F238E27FC236}">
                <a16:creationId xmlns:a16="http://schemas.microsoft.com/office/drawing/2014/main" id="{DABB6E21-E43B-4225-94AF-26BEE542E4E1}"/>
              </a:ext>
            </a:extLst>
          </p:cNvPr>
          <p:cNvSpPr>
            <a:spLocks noChangeArrowheads="1"/>
          </p:cNvSpPr>
          <p:nvPr/>
        </p:nvSpPr>
        <p:spPr bwMode="auto">
          <a:xfrm>
            <a:off x="3063240" y="2625090"/>
            <a:ext cx="401193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solidFill>
                  <a:schemeClr val="bg1"/>
                </a:solidFill>
                <a:effectLst>
                  <a:glow rad="127000">
                    <a:schemeClr val="tx1"/>
                  </a:glow>
                </a:effectLst>
                <a:latin typeface="Calibri" panose="020F0502020204030204" pitchFamily="34" charset="0"/>
              </a:rPr>
              <a:t>zeal for God</a:t>
            </a:r>
            <a:endParaRPr lang="en-US" altLang="en-US" sz="5400" b="1" i="1" dirty="0">
              <a:solidFill>
                <a:schemeClr val="bg1"/>
              </a:solidFill>
              <a:effectLst>
                <a:glow rad="127000">
                  <a:schemeClr val="tx1"/>
                </a:glow>
              </a:effectLst>
              <a:latin typeface="Calibri" panose="020F0502020204030204" pitchFamily="34" charset="0"/>
            </a:endParaRPr>
          </a:p>
        </p:txBody>
      </p:sp>
      <p:sp>
        <p:nvSpPr>
          <p:cNvPr id="5" name="Rectangle 12">
            <a:extLst>
              <a:ext uri="{FF2B5EF4-FFF2-40B4-BE49-F238E27FC236}">
                <a16:creationId xmlns:a16="http://schemas.microsoft.com/office/drawing/2014/main" id="{86782690-801F-489A-95B7-CAB1DBAAAC25}"/>
              </a:ext>
            </a:extLst>
          </p:cNvPr>
          <p:cNvSpPr>
            <a:spLocks noChangeArrowheads="1"/>
          </p:cNvSpPr>
          <p:nvPr/>
        </p:nvSpPr>
        <p:spPr bwMode="auto">
          <a:xfrm>
            <a:off x="1638300" y="5669280"/>
            <a:ext cx="566547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66FF33"/>
                </a:solidFill>
                <a:effectLst>
                  <a:glow rad="127000">
                    <a:schemeClr val="tx1"/>
                  </a:glow>
                </a:effectLst>
                <a:latin typeface="Calibri" panose="020F0502020204030204" pitchFamily="34" charset="0"/>
              </a:rPr>
              <a:t>Greed and oppression</a:t>
            </a:r>
            <a:endParaRPr lang="en-US" altLang="en-US" sz="4400" b="1" i="1" dirty="0">
              <a:solidFill>
                <a:srgbClr val="66FF33"/>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27547" y="1734949"/>
            <a:ext cx="8509379" cy="377874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 thief does not come except to steal, and to kill, and to destroy.       I have come that they may have life, and that they may have it   more abundantly.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John 10:10 </a:t>
            </a:r>
          </a:p>
        </p:txBody>
      </p:sp>
    </p:spTree>
    <p:extLst>
      <p:ext uri="{BB962C8B-B14F-4D97-AF65-F5344CB8AC3E}">
        <p14:creationId xmlns:p14="http://schemas.microsoft.com/office/powerpoint/2010/main" val="123724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58097" y="2031892"/>
            <a:ext cx="534182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Freedom of speech</a:t>
            </a:r>
          </a:p>
        </p:txBody>
      </p:sp>
      <p:sp>
        <p:nvSpPr>
          <p:cNvPr id="4" name="Title 1"/>
          <p:cNvSpPr txBox="1">
            <a:spLocks/>
          </p:cNvSpPr>
          <p:nvPr/>
        </p:nvSpPr>
        <p:spPr>
          <a:xfrm>
            <a:off x="235857" y="3373620"/>
            <a:ext cx="53394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freedom of worship</a:t>
            </a:r>
          </a:p>
        </p:txBody>
      </p:sp>
      <p:sp>
        <p:nvSpPr>
          <p:cNvPr id="5" name="Title 1"/>
          <p:cNvSpPr txBox="1">
            <a:spLocks/>
          </p:cNvSpPr>
          <p:nvPr/>
        </p:nvSpPr>
        <p:spPr>
          <a:xfrm>
            <a:off x="4122737" y="2700230"/>
            <a:ext cx="35448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nothing to say</a:t>
            </a:r>
          </a:p>
        </p:txBody>
      </p:sp>
      <p:sp>
        <p:nvSpPr>
          <p:cNvPr id="6" name="Title 1"/>
          <p:cNvSpPr txBox="1">
            <a:spLocks/>
          </p:cNvSpPr>
          <p:nvPr/>
        </p:nvSpPr>
        <p:spPr>
          <a:xfrm>
            <a:off x="4561679" y="4044844"/>
            <a:ext cx="330233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lost his God</a:t>
            </a:r>
          </a:p>
        </p:txBody>
      </p:sp>
      <p:sp>
        <p:nvSpPr>
          <p:cNvPr id="3074" name="Rectangle 2"/>
          <p:cNvSpPr>
            <a:spLocks noGrp="1" noChangeArrowheads="1"/>
          </p:cNvSpPr>
          <p:nvPr>
            <p:ph type="title"/>
          </p:nvPr>
        </p:nvSpPr>
        <p:spPr>
          <a:xfrm>
            <a:off x="470647" y="1968968"/>
            <a:ext cx="8229600" cy="30333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“Freedom of speech is of no use to a man who has nothing to say and freedom of worship is of no use to a man who has lost his God.”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4298116" y="2558355"/>
            <a:ext cx="3234253"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tx1">
                    <a:lumMod val="65000"/>
                    <a:lumOff val="35000"/>
                  </a:schemeClr>
                </a:solidFill>
                <a:effectLst>
                  <a:glow rad="63500">
                    <a:srgbClr val="9966FF"/>
                  </a:glow>
                  <a:outerShdw blurRad="50800" algn="tl" rotWithShape="0">
                    <a:srgbClr val="000000"/>
                  </a:outerShdw>
                </a:effectLst>
                <a:latin typeface="Calibri" panose="020F0502020204030204" pitchFamily="34" charset="0"/>
              </a:rPr>
              <a:t>uneducated</a:t>
            </a:r>
          </a:p>
        </p:txBody>
      </p:sp>
      <p:sp>
        <p:nvSpPr>
          <p:cNvPr id="8" name="Title 1"/>
          <p:cNvSpPr txBox="1">
            <a:spLocks/>
          </p:cNvSpPr>
          <p:nvPr/>
        </p:nvSpPr>
        <p:spPr>
          <a:xfrm>
            <a:off x="2972601" y="3961025"/>
            <a:ext cx="4583793"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9966FF"/>
                  </a:glow>
                  <a:outerShdw blurRad="50800" algn="tl" rotWithShape="0">
                    <a:srgbClr val="000000"/>
                  </a:outerShdw>
                </a:effectLst>
                <a:latin typeface="Calibri" panose="020F0502020204030204" pitchFamily="34" charset="0"/>
              </a:rPr>
              <a:t>petty complainer</a:t>
            </a:r>
          </a:p>
        </p:txBody>
      </p:sp>
      <p:sp>
        <p:nvSpPr>
          <p:cNvPr id="10" name="Title 1">
            <a:extLst>
              <a:ext uri="{FF2B5EF4-FFF2-40B4-BE49-F238E27FC236}">
                <a16:creationId xmlns:a16="http://schemas.microsoft.com/office/drawing/2014/main" id="{C327DF4F-71A1-4A75-A447-F8DE7C1AEC0A}"/>
              </a:ext>
            </a:extLst>
          </p:cNvPr>
          <p:cNvSpPr txBox="1">
            <a:spLocks/>
          </p:cNvSpPr>
          <p:nvPr/>
        </p:nvSpPr>
        <p:spPr>
          <a:xfrm>
            <a:off x="1629258" y="3257164"/>
            <a:ext cx="2295972"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00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faith</a:t>
            </a:r>
          </a:p>
        </p:txBody>
      </p:sp>
      <p:sp>
        <p:nvSpPr>
          <p:cNvPr id="9" name="Title 1">
            <a:extLst>
              <a:ext uri="{FF2B5EF4-FFF2-40B4-BE49-F238E27FC236}">
                <a16:creationId xmlns:a16="http://schemas.microsoft.com/office/drawing/2014/main" id="{C135ADE5-E8FA-4367-9E46-1F99C3292480}"/>
              </a:ext>
            </a:extLst>
          </p:cNvPr>
          <p:cNvSpPr txBox="1">
            <a:spLocks/>
          </p:cNvSpPr>
          <p:nvPr/>
        </p:nvSpPr>
        <p:spPr>
          <a:xfrm>
            <a:off x="1205511" y="1840960"/>
            <a:ext cx="3234253"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00B0F0"/>
                </a:solidFill>
                <a:effectLst>
                  <a:glow rad="63500">
                    <a:srgbClr val="9966FF"/>
                  </a:glow>
                  <a:outerShdw blurRad="50800" algn="tl" rotWithShape="0">
                    <a:srgbClr val="000000"/>
                  </a:outerShdw>
                </a:effectLst>
                <a:latin typeface="Calibri" panose="020F0502020204030204" pitchFamily="34" charset="0"/>
              </a:rPr>
              <a:t>awareness</a:t>
            </a: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p:tgtEl>
                                          <p:spTgt spid="3074"/>
                                        </p:tgtEl>
                                        <p:attrNameLst>
                                          <p:attrName>ppt_x</p:attrName>
                                        </p:attrNameLst>
                                      </p:cBhvr>
                                      <p:tavLst>
                                        <p:tav tm="0">
                                          <p:val>
                                            <p:strVal val="#ppt_x-#ppt_w*1.125000"/>
                                          </p:val>
                                        </p:tav>
                                        <p:tav tm="100000">
                                          <p:val>
                                            <p:strVal val="#ppt_x"/>
                                          </p:val>
                                        </p:tav>
                                      </p:tavLst>
                                    </p:anim>
                                    <p:animEffect transition="in" filter="wipe(right)">
                                      <p:cBhvr>
                                        <p:cTn id="8" dur="500"/>
                                        <p:tgtEl>
                                          <p:spTgt spid="307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40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stCondLst>
                                            <p:cond delay="0"/>
                                          </p:stCondLst>
                                        </p:cTn>
                                        <p:tgtEl>
                                          <p:spTgt spid="9"/>
                                        </p:tgtEl>
                                      </p:cBhvr>
                                    </p:animEffect>
                                    <p:anim to="" calcmode="lin" valueType="num">
                                      <p:cBhvr>
                                        <p:cTn id="26"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stCondLst>
                                            <p:cond delay="0"/>
                                          </p:stCondLst>
                                        </p:cTn>
                                        <p:tgtEl>
                                          <p:spTgt spid="10"/>
                                        </p:tgtEl>
                                      </p:cBhvr>
                                    </p:animEffect>
                                    <p:anim to="" calcmode="lin" valueType="num">
                                      <p:cBhvr>
                                        <p:cTn id="3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40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par>
                                <p:cTn id="40" presetID="18" presetClass="emph" presetSubtype="0" fill="hold" grpId="1" nodeType="withEffect">
                                  <p:stCondLst>
                                    <p:cond delay="400"/>
                                  </p:stCondLst>
                                  <p:childTnLst>
                                    <p:set>
                                      <p:cBhvr override="childStyle">
                                        <p:cTn id="41" dur="500" fill="hold"/>
                                        <p:tgtEl>
                                          <p:spTgt spid="5"/>
                                        </p:tgtEl>
                                        <p:attrNameLst>
                                          <p:attrName>style.textDecorationUnderline</p:attrName>
                                        </p:attrNameLst>
                                      </p:cBhvr>
                                      <p:to>
                                        <p:strVal val="true"/>
                                      </p:to>
                                    </p:set>
                                  </p:childTnLst>
                                </p:cTn>
                              </p:par>
                              <p:par>
                                <p:cTn id="42" presetID="22" presetClass="entr" presetSubtype="8" fill="hold" grpId="0" nodeType="withEffect">
                                  <p:stCondLst>
                                    <p:cond delay="80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par>
                                <p:cTn id="45" presetID="18" presetClass="emph" presetSubtype="0" fill="hold" grpId="1" nodeType="withEffect">
                                  <p:stCondLst>
                                    <p:cond delay="800"/>
                                  </p:stCondLst>
                                  <p:childTnLst>
                                    <p:set>
                                      <p:cBhvr override="childStyle">
                                        <p:cTn id="46" dur="500" fill="hold"/>
                                        <p:tgtEl>
                                          <p:spTgt spid="6"/>
                                        </p:tgtEl>
                                        <p:attrNameLst>
                                          <p:attrName>style.textDecorationUnderline</p:attrName>
                                        </p:attrNameLst>
                                      </p:cBhvr>
                                      <p:to>
                                        <p:strVal val="true"/>
                                      </p:to>
                                    </p:set>
                                  </p:childTnLst>
                                </p:cTn>
                              </p:par>
                              <p:par>
                                <p:cTn id="47" presetID="22" presetClass="exit" presetSubtype="8" fill="hold" grpId="2" nodeType="withEffect">
                                  <p:stCondLst>
                                    <p:cond delay="0"/>
                                  </p:stCondLst>
                                  <p:childTnLst>
                                    <p:animEffect transition="out" filter="wipe(left)">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23" presetClass="exit" presetSubtype="32" fill="hold" grpId="1"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set>
                                      <p:cBhvr>
                                        <p:cTn id="53" dur="1" fill="hold">
                                          <p:stCondLst>
                                            <p:cond delay="499"/>
                                          </p:stCondLst>
                                        </p:cTn>
                                        <p:tgtEl>
                                          <p:spTgt spid="9"/>
                                        </p:tgtEl>
                                        <p:attrNameLst>
                                          <p:attrName>style.visibility</p:attrName>
                                        </p:attrNameLst>
                                      </p:cBhvr>
                                      <p:to>
                                        <p:strVal val="hidden"/>
                                      </p:to>
                                    </p:set>
                                  </p:childTnLst>
                                </p:cTn>
                              </p:par>
                              <p:par>
                                <p:cTn id="54" presetID="23" presetClass="exit" presetSubtype="32" fill="hold" grpId="1" nodeType="withEffect">
                                  <p:stCondLst>
                                    <p:cond delay="0"/>
                                  </p:stCondLst>
                                  <p:childTnLst>
                                    <p:anim calcmode="lin" valueType="num">
                                      <p:cBhvr>
                                        <p:cTn id="55" dur="500"/>
                                        <p:tgtEl>
                                          <p:spTgt spid="10"/>
                                        </p:tgtEl>
                                        <p:attrNameLst>
                                          <p:attrName>ppt_w</p:attrName>
                                        </p:attrNameLst>
                                      </p:cBhvr>
                                      <p:tavLst>
                                        <p:tav tm="0">
                                          <p:val>
                                            <p:strVal val="ppt_w"/>
                                          </p:val>
                                        </p:tav>
                                        <p:tav tm="100000">
                                          <p:val>
                                            <p:fltVal val="0"/>
                                          </p:val>
                                        </p:tav>
                                      </p:tavLst>
                                    </p:anim>
                                    <p:anim calcmode="lin" valueType="num">
                                      <p:cBhvr>
                                        <p:cTn id="56" dur="500"/>
                                        <p:tgtEl>
                                          <p:spTgt spid="10"/>
                                        </p:tgtEl>
                                        <p:attrNameLst>
                                          <p:attrName>ppt_h</p:attrName>
                                        </p:attrNameLst>
                                      </p:cBhvr>
                                      <p:tavLst>
                                        <p:tav tm="0">
                                          <p:val>
                                            <p:strVal val="ppt_h"/>
                                          </p:val>
                                        </p:tav>
                                        <p:tav tm="100000">
                                          <p:val>
                                            <p:fltVal val="0"/>
                                          </p:val>
                                        </p:tav>
                                      </p:tavLst>
                                    </p:anim>
                                    <p:set>
                                      <p:cBhvr>
                                        <p:cTn id="57" dur="1" fill="hold">
                                          <p:stCondLst>
                                            <p:cond delay="499"/>
                                          </p:stCondLst>
                                        </p:cTn>
                                        <p:tgtEl>
                                          <p:spTgt spid="10"/>
                                        </p:tgtEl>
                                        <p:attrNameLst>
                                          <p:attrName>style.visibility</p:attrName>
                                        </p:attrNameLst>
                                      </p:cBhvr>
                                      <p:to>
                                        <p:strVal val="hidden"/>
                                      </p:to>
                                    </p:set>
                                  </p:childTnLst>
                                </p:cTn>
                              </p:par>
                              <p:par>
                                <p:cTn id="58" presetID="42" presetClass="path" presetSubtype="0" accel="50000" decel="50000" fill="hold" grpId="2" nodeType="withEffect">
                                  <p:stCondLst>
                                    <p:cond delay="0"/>
                                  </p:stCondLst>
                                  <p:childTnLst>
                                    <p:animMotion origin="layout" path="M -5.55556E-7 1.85185E-6 L -0.0033 0.13541 " pathEditMode="relative" rAng="0" ptsTypes="AA">
                                      <p:cBhvr>
                                        <p:cTn id="59" dur="500" fill="hold"/>
                                        <p:tgtEl>
                                          <p:spTgt spid="9"/>
                                        </p:tgtEl>
                                        <p:attrNameLst>
                                          <p:attrName>ppt_x</p:attrName>
                                          <p:attrName>ppt_y</p:attrName>
                                        </p:attrNameLst>
                                      </p:cBhvr>
                                      <p:rCtr x="-174" y="6759"/>
                                    </p:animMotion>
                                  </p:childTnLst>
                                </p:cTn>
                              </p:par>
                              <p:par>
                                <p:cTn id="60" presetID="42" presetClass="path" presetSubtype="0" accel="50000" decel="50000" fill="hold" grpId="2" nodeType="withEffect">
                                  <p:stCondLst>
                                    <p:cond delay="0"/>
                                  </p:stCondLst>
                                  <p:childTnLst>
                                    <p:animMotion origin="layout" path="M 4.16667E-6 3.7037E-7 L 0.00034 -0.07824 " pathEditMode="relative" rAng="0" ptsTypes="AA">
                                      <p:cBhvr>
                                        <p:cTn id="61" dur="500" fill="hold"/>
                                        <p:tgtEl>
                                          <p:spTgt spid="10"/>
                                        </p:tgtEl>
                                        <p:attrNameLst>
                                          <p:attrName>ppt_x</p:attrName>
                                          <p:attrName>ppt_y</p:attrName>
                                        </p:attrNameLst>
                                      </p:cBhvr>
                                      <p:rCtr x="17" y="-3912"/>
                                    </p:animMotion>
                                  </p:childTnLst>
                                </p:cTn>
                              </p:par>
                              <p:par>
                                <p:cTn id="62" presetID="22" presetClass="exit" presetSubtype="8" fill="hold" grpId="2" nodeType="withEffect">
                                  <p:stCondLst>
                                    <p:cond delay="250"/>
                                  </p:stCondLst>
                                  <p:childTnLst>
                                    <p:animEffect transition="out" filter="wipe(left)">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dissolve">
                                      <p:cBhvr>
                                        <p:cTn id="69" dur="500">
                                          <p:stCondLst>
                                            <p:cond delay="0"/>
                                          </p:stCondLst>
                                        </p:cTn>
                                        <p:tgtEl>
                                          <p:spTgt spid="7"/>
                                        </p:tgtEl>
                                      </p:cBhvr>
                                    </p:animEffect>
                                    <p:anim to="" calcmode="lin" valueType="num">
                                      <p:cBhvr>
                                        <p:cTn id="7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7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0" presetClass="entr" presetSubtype="0"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dissolve">
                                      <p:cBhvr>
                                        <p:cTn id="76" dur="500">
                                          <p:stCondLst>
                                            <p:cond delay="0"/>
                                          </p:stCondLst>
                                        </p:cTn>
                                        <p:tgtEl>
                                          <p:spTgt spid="8"/>
                                        </p:tgtEl>
                                      </p:cBhvr>
                                    </p:animEffect>
                                    <p:anim to="" calcmode="lin" valueType="num">
                                      <p:cBhvr>
                                        <p:cTn id="7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7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6" grpId="0"/>
      <p:bldP spid="6" grpId="1"/>
      <p:bldP spid="3074" grpId="0"/>
      <p:bldP spid="7" grpId="0"/>
      <p:bldP spid="8" grpId="0"/>
      <p:bldP spid="10" grpId="0"/>
      <p:bldP spid="10" grpId="1"/>
      <p:bldP spid="10" grpId="2"/>
      <p:bldP spid="9" grpId="0"/>
      <p:bldP spid="9" grpId="1"/>
      <p:bldP spid="9"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F964C4-1DE4-4053-BD37-DE17B004C3BC}"/>
              </a:ext>
            </a:extLst>
          </p:cNvPr>
          <p:cNvSpPr txBox="1">
            <a:spLocks/>
          </p:cNvSpPr>
          <p:nvPr/>
        </p:nvSpPr>
        <p:spPr>
          <a:xfrm>
            <a:off x="4082416" y="3317081"/>
            <a:ext cx="1988820" cy="7085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teaches</a:t>
            </a:r>
          </a:p>
        </p:txBody>
      </p:sp>
      <p:sp>
        <p:nvSpPr>
          <p:cNvPr id="4" name="Title 1">
            <a:extLst>
              <a:ext uri="{FF2B5EF4-FFF2-40B4-BE49-F238E27FC236}">
                <a16:creationId xmlns:a16="http://schemas.microsoft.com/office/drawing/2014/main" id="{32F7B9C0-FEE4-4BD9-A662-C698CC85119B}"/>
              </a:ext>
            </a:extLst>
          </p:cNvPr>
          <p:cNvSpPr txBox="1">
            <a:spLocks/>
          </p:cNvSpPr>
          <p:nvPr/>
        </p:nvSpPr>
        <p:spPr>
          <a:xfrm>
            <a:off x="5411152" y="3996213"/>
            <a:ext cx="1908810" cy="6971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respect</a:t>
            </a:r>
          </a:p>
        </p:txBody>
      </p:sp>
      <p:sp>
        <p:nvSpPr>
          <p:cNvPr id="3074" name="Rectangle 2"/>
          <p:cNvSpPr>
            <a:spLocks noGrp="1" noChangeArrowheads="1"/>
          </p:cNvSpPr>
          <p:nvPr>
            <p:ph type="title"/>
          </p:nvPr>
        </p:nvSpPr>
        <p:spPr>
          <a:xfrm>
            <a:off x="537882" y="1242827"/>
            <a:ext cx="7987553" cy="41763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“Religion, by teaching man his relationship to God, gives the individual a sense of his own dignity and teaches him to  respect himself by respecting     his neighbors.”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8" presetClass="emph" presetSubtype="0" fill="hold" grpId="1" nodeType="withEffect">
                                  <p:stCondLst>
                                    <p:cond delay="0"/>
                                  </p:stCondLst>
                                  <p:childTnLst>
                                    <p:set>
                                      <p:cBhvr override="childStyle">
                                        <p:cTn id="19" dur="500" fill="hold"/>
                                        <p:tgtEl>
                                          <p:spTgt spid="3"/>
                                        </p:tgtEl>
                                        <p:attrNameLst>
                                          <p:attrName>style.textDecorationUnderline</p:attrName>
                                        </p:attrNameLst>
                                      </p:cBhvr>
                                      <p:to>
                                        <p:strVal val="true"/>
                                      </p:to>
                                    </p:set>
                                  </p:childTnLst>
                                </p:cTn>
                              </p:par>
                              <p:par>
                                <p:cTn id="20" presetID="22" presetClass="entr" presetSubtype="8" fill="hold" grpId="0" nodeType="withEffect">
                                  <p:stCondLst>
                                    <p:cond delay="40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400"/>
                                  </p:stCondLst>
                                  <p:childTnLst>
                                    <p:set>
                                      <p:cBhvr override="childStyle">
                                        <p:cTn id="24"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24</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August 4, 2019</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205 -0.11806 " pathEditMode="relative" rAng="0" ptsTypes="AA">
                                      <p:cBhvr>
                                        <p:cTn id="49" dur="1000" fill="hold"/>
                                        <p:tgtEl>
                                          <p:spTgt spid="6"/>
                                        </p:tgtEl>
                                        <p:attrNameLst>
                                          <p:attrName>ppt_x</p:attrName>
                                          <p:attrName>ppt_y</p:attrName>
                                        </p:attrNameLst>
                                      </p:cBhvr>
                                      <p:rCtr x="-8611" y="-5903"/>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43552" y="964822"/>
            <a:ext cx="8229600" cy="51025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If you really fulfill the royal        law according to the Scripture, "You shall love your neighbor as yourself," you do well; but if you show partiality, you commit sin, and are convicted by the law as transgressors.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James 2:8-9 </a:t>
            </a:r>
          </a:p>
        </p:txBody>
      </p:sp>
    </p:spTree>
    <p:extLst>
      <p:ext uri="{BB962C8B-B14F-4D97-AF65-F5344CB8AC3E}">
        <p14:creationId xmlns:p14="http://schemas.microsoft.com/office/powerpoint/2010/main" val="123724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640541" y="2896815"/>
            <a:ext cx="6064624" cy="21054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whole world is   one neighborhood.”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0B1214-E970-408B-BD4A-33DB5710D208}"/>
              </a:ext>
            </a:extLst>
          </p:cNvPr>
          <p:cNvSpPr txBox="1">
            <a:spLocks/>
          </p:cNvSpPr>
          <p:nvPr/>
        </p:nvSpPr>
        <p:spPr>
          <a:xfrm>
            <a:off x="1664838" y="5309928"/>
            <a:ext cx="540561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Sermon on the Mount</a:t>
            </a:r>
          </a:p>
        </p:txBody>
      </p:sp>
      <p:sp>
        <p:nvSpPr>
          <p:cNvPr id="3074" name="Rectangle 2"/>
          <p:cNvSpPr>
            <a:spLocks noGrp="1" noChangeArrowheads="1"/>
          </p:cNvSpPr>
          <p:nvPr>
            <p:ph type="title"/>
          </p:nvPr>
        </p:nvSpPr>
        <p:spPr>
          <a:xfrm>
            <a:off x="376517" y="489791"/>
            <a:ext cx="8377518" cy="58437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greater blessing could come to our land today than a revival of the spirit of religion. I doubt if there is any problem in the world today -- social, political, or economic -- that would not find happy solution if approached in the spirit of the Sermon on the Mount.”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F43628C1-6EB5-4FA6-A60B-ABEA893F8877}"/>
              </a:ext>
            </a:extLst>
          </p:cNvPr>
          <p:cNvSpPr txBox="1">
            <a:spLocks noChangeArrowheads="1"/>
          </p:cNvSpPr>
          <p:nvPr/>
        </p:nvSpPr>
        <p:spPr bwMode="auto">
          <a:xfrm>
            <a:off x="1650582" y="5358696"/>
            <a:ext cx="5438273" cy="80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Sermon on the Mount</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13BE499-034C-430A-BD34-46EEFCA28176}"/>
              </a:ext>
            </a:extLst>
          </p:cNvPr>
          <p:cNvSpPr txBox="1">
            <a:spLocks noChangeArrowheads="1"/>
          </p:cNvSpPr>
          <p:nvPr/>
        </p:nvSpPr>
        <p:spPr bwMode="auto">
          <a:xfrm>
            <a:off x="3082281" y="5050740"/>
            <a:ext cx="2472699" cy="1430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exposes our sin</a:t>
            </a:r>
          </a:p>
        </p:txBody>
      </p:sp>
      <p:sp>
        <p:nvSpPr>
          <p:cNvPr id="6" name="Rectangle 2">
            <a:extLst>
              <a:ext uri="{FF2B5EF4-FFF2-40B4-BE49-F238E27FC236}">
                <a16:creationId xmlns:a16="http://schemas.microsoft.com/office/drawing/2014/main" id="{75685052-79F6-454A-834B-F3628139E6AF}"/>
              </a:ext>
            </a:extLst>
          </p:cNvPr>
          <p:cNvSpPr txBox="1">
            <a:spLocks noChangeArrowheads="1"/>
          </p:cNvSpPr>
          <p:nvPr/>
        </p:nvSpPr>
        <p:spPr bwMode="auto">
          <a:xfrm>
            <a:off x="3230871" y="5063490"/>
            <a:ext cx="2186949" cy="1417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points us to Jesus</a:t>
            </a:r>
          </a:p>
        </p:txBody>
      </p:sp>
      <p:sp>
        <p:nvSpPr>
          <p:cNvPr id="7" name="Rectangle 2">
            <a:extLst>
              <a:ext uri="{FF2B5EF4-FFF2-40B4-BE49-F238E27FC236}">
                <a16:creationId xmlns:a16="http://schemas.microsoft.com/office/drawing/2014/main" id="{2DE381C3-267E-4865-980C-0D868B1D3DF4}"/>
              </a:ext>
            </a:extLst>
          </p:cNvPr>
          <p:cNvSpPr txBox="1">
            <a:spLocks noChangeArrowheads="1"/>
          </p:cNvSpPr>
          <p:nvPr/>
        </p:nvSpPr>
        <p:spPr bwMode="auto">
          <a:xfrm>
            <a:off x="3139431" y="4787850"/>
            <a:ext cx="2472699" cy="197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shows a way to happiness</a:t>
            </a:r>
          </a:p>
        </p:txBody>
      </p:sp>
      <p:sp>
        <p:nvSpPr>
          <p:cNvPr id="8" name="Rectangle 2">
            <a:extLst>
              <a:ext uri="{FF2B5EF4-FFF2-40B4-BE49-F238E27FC236}">
                <a16:creationId xmlns:a16="http://schemas.microsoft.com/office/drawing/2014/main" id="{A6C0799A-789B-40D7-8686-0227677861B6}"/>
              </a:ext>
            </a:extLst>
          </p:cNvPr>
          <p:cNvSpPr txBox="1">
            <a:spLocks noChangeArrowheads="1"/>
          </p:cNvSpPr>
          <p:nvPr/>
        </p:nvSpPr>
        <p:spPr bwMode="auto">
          <a:xfrm>
            <a:off x="3200401" y="4776420"/>
            <a:ext cx="2617470" cy="208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how to live a life that pleases God</a:t>
            </a:r>
          </a:p>
        </p:txBody>
      </p:sp>
      <p:sp>
        <p:nvSpPr>
          <p:cNvPr id="9" name="Content Placeholder 2">
            <a:extLst>
              <a:ext uri="{FF2B5EF4-FFF2-40B4-BE49-F238E27FC236}">
                <a16:creationId xmlns:a16="http://schemas.microsoft.com/office/drawing/2014/main" id="{AC60C20E-285F-4086-B05E-036F1C1F7A4F}"/>
              </a:ext>
            </a:extLst>
          </p:cNvPr>
          <p:cNvSpPr>
            <a:spLocks noGrp="1"/>
          </p:cNvSpPr>
          <p:nvPr>
            <p:ph idx="1"/>
          </p:nvPr>
        </p:nvSpPr>
        <p:spPr>
          <a:xfrm>
            <a:off x="745645" y="669520"/>
            <a:ext cx="7691219" cy="4709958"/>
          </a:xfrm>
        </p:spPr>
        <p:txBody>
          <a:bodyPr/>
          <a:lstStyle/>
          <a:p>
            <a:r>
              <a:rPr 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Seek God’s Kingdom /                                 			His righteousness</a:t>
            </a:r>
          </a:p>
          <a:p>
            <a:r>
              <a:rPr 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Recognize your sin and repent</a:t>
            </a:r>
          </a:p>
          <a:p>
            <a:r>
              <a:rPr 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Hunger for God and be kind</a:t>
            </a:r>
          </a:p>
          <a:p>
            <a:r>
              <a:rPr 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Find happiness in a peaceful nature</a:t>
            </a:r>
          </a:p>
          <a:p>
            <a:r>
              <a:rPr 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Obedience from the heart</a:t>
            </a:r>
          </a:p>
          <a:p>
            <a:r>
              <a:rPr 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Shine a godly light before all</a:t>
            </a:r>
          </a:p>
        </p:txBody>
      </p:sp>
      <p:sp>
        <p:nvSpPr>
          <p:cNvPr id="11" name="Title 1">
            <a:extLst>
              <a:ext uri="{FF2B5EF4-FFF2-40B4-BE49-F238E27FC236}">
                <a16:creationId xmlns:a16="http://schemas.microsoft.com/office/drawing/2014/main" id="{FD055E39-1D7B-46F9-8769-B16FADDD08B9}"/>
              </a:ext>
            </a:extLst>
          </p:cNvPr>
          <p:cNvSpPr txBox="1">
            <a:spLocks/>
          </p:cNvSpPr>
          <p:nvPr/>
        </p:nvSpPr>
        <p:spPr bwMode="auto">
          <a:xfrm>
            <a:off x="1095952" y="603734"/>
            <a:ext cx="7338436" cy="552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3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Seek God’s Kingdom /                                      		    </a:t>
            </a:r>
            <a:r>
              <a:rPr lang="en-US" sz="24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sz="3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His righteousness</a:t>
            </a:r>
            <a:br>
              <a:rPr lang="en-US" sz="3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br>
              <a:rPr lang="en-US" sz="7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r>
              <a:rPr lang="en-US" sz="3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Recognize your sin and repent</a:t>
            </a:r>
            <a:br>
              <a:rPr lang="en-US" sz="3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br>
              <a:rPr lang="en-US" sz="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r>
              <a:rPr lang="en-US" sz="3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Hunger for God and be kind</a:t>
            </a:r>
            <a:br>
              <a:rPr lang="en-US" sz="3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br>
              <a:rPr lang="en-US" sz="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r>
              <a:rPr lang="en-US" sz="3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Find happiness in a peaceful nature</a:t>
            </a:r>
            <a:br>
              <a:rPr lang="en-US" sz="3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br>
              <a:rPr lang="en-US" sz="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r>
              <a:rPr lang="en-US" sz="3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Obedience from the heart</a:t>
            </a:r>
            <a:br>
              <a:rPr lang="en-US" sz="3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br>
              <a:rPr lang="en-US" sz="7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r>
              <a:rPr lang="en-US" sz="3800" b="1" kern="0" dirty="0">
                <a:ln w="3175" cmpd="sng">
                  <a:solidFill>
                    <a:srgbClr val="FF00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Shine a godly light before all</a:t>
            </a:r>
            <a:br>
              <a:rPr 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endParaRPr lang="en-US" kern="0" dirty="0"/>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50"/>
                                        <p:tgtEl>
                                          <p:spTgt spid="4"/>
                                        </p:tgtEl>
                                      </p:cBhvr>
                                    </p:animEffect>
                                  </p:childTnLst>
                                </p:cTn>
                              </p:par>
                              <p:par>
                                <p:cTn id="22" presetID="10" presetClass="exit" presetSubtype="0" fill="hold" grpId="1" nodeType="withEffect">
                                  <p:stCondLst>
                                    <p:cond delay="0"/>
                                  </p:stCondLst>
                                  <p:childTnLst>
                                    <p:animEffect transition="out" filter="fade">
                                      <p:cBhvr>
                                        <p:cTn id="23" dur="1000"/>
                                        <p:tgtEl>
                                          <p:spTgt spid="3074"/>
                                        </p:tgtEl>
                                      </p:cBhvr>
                                    </p:animEffect>
                                    <p:set>
                                      <p:cBhvr>
                                        <p:cTn id="24" dur="1" fill="hold">
                                          <p:stCondLst>
                                            <p:cond delay="999"/>
                                          </p:stCondLst>
                                        </p:cTn>
                                        <p:tgtEl>
                                          <p:spTgt spid="307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250" fill="hold"/>
                                        <p:tgtEl>
                                          <p:spTgt spid="5"/>
                                        </p:tgtEl>
                                        <p:attrNameLst>
                                          <p:attrName>ppt_w</p:attrName>
                                        </p:attrNameLst>
                                      </p:cBhvr>
                                      <p:tavLst>
                                        <p:tav tm="0">
                                          <p:val>
                                            <p:fltVal val="0"/>
                                          </p:val>
                                        </p:tav>
                                        <p:tav tm="100000">
                                          <p:val>
                                            <p:strVal val="#ppt_w"/>
                                          </p:val>
                                        </p:tav>
                                      </p:tavLst>
                                    </p:anim>
                                    <p:anim calcmode="lin" valueType="num">
                                      <p:cBhvr>
                                        <p:cTn id="30" dur="1250" fill="hold"/>
                                        <p:tgtEl>
                                          <p:spTgt spid="5"/>
                                        </p:tgtEl>
                                        <p:attrNameLst>
                                          <p:attrName>ppt_h</p:attrName>
                                        </p:attrNameLst>
                                      </p:cBhvr>
                                      <p:tavLst>
                                        <p:tav tm="0">
                                          <p:val>
                                            <p:fltVal val="0"/>
                                          </p:val>
                                        </p:tav>
                                        <p:tav tm="100000">
                                          <p:val>
                                            <p:strVal val="#ppt_h"/>
                                          </p:val>
                                        </p:tav>
                                      </p:tavLst>
                                    </p:anim>
                                  </p:childTnLst>
                                </p:cTn>
                              </p:par>
                              <p:par>
                                <p:cTn id="31" presetID="42" presetClass="path" presetSubtype="0" accel="50000" decel="50000" fill="hold" grpId="1" nodeType="withEffect">
                                  <p:stCondLst>
                                    <p:cond delay="0"/>
                                  </p:stCondLst>
                                  <p:childTnLst>
                                    <p:animMotion origin="layout" path="M -2.22222E-6 -7.40741E-7 L -0.04219 -0.27569 " pathEditMode="relative" rAng="0" ptsTypes="AA">
                                      <p:cBhvr>
                                        <p:cTn id="32" dur="1250" fill="hold"/>
                                        <p:tgtEl>
                                          <p:spTgt spid="5"/>
                                        </p:tgtEl>
                                        <p:attrNameLst>
                                          <p:attrName>ppt_x</p:attrName>
                                          <p:attrName>ppt_y</p:attrName>
                                        </p:attrNameLst>
                                      </p:cBhvr>
                                      <p:rCtr x="-2118" y="-13796"/>
                                    </p:animMotion>
                                  </p:childTnLst>
                                </p:cTn>
                              </p:par>
                            </p:childTnLst>
                          </p:cTn>
                        </p:par>
                        <p:par>
                          <p:cTn id="33" fill="hold">
                            <p:stCondLst>
                              <p:cond delay="1250"/>
                            </p:stCondLst>
                            <p:childTnLst>
                              <p:par>
                                <p:cTn id="34" presetID="23" presetClass="entr" presetSubtype="16" fill="hold" grpId="1"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250" fill="hold"/>
                                        <p:tgtEl>
                                          <p:spTgt spid="6"/>
                                        </p:tgtEl>
                                        <p:attrNameLst>
                                          <p:attrName>ppt_w</p:attrName>
                                        </p:attrNameLst>
                                      </p:cBhvr>
                                      <p:tavLst>
                                        <p:tav tm="0">
                                          <p:val>
                                            <p:fltVal val="0"/>
                                          </p:val>
                                        </p:tav>
                                        <p:tav tm="100000">
                                          <p:val>
                                            <p:strVal val="#ppt_w"/>
                                          </p:val>
                                        </p:tav>
                                      </p:tavLst>
                                    </p:anim>
                                    <p:anim calcmode="lin" valueType="num">
                                      <p:cBhvr>
                                        <p:cTn id="37" dur="1250" fill="hold"/>
                                        <p:tgtEl>
                                          <p:spTgt spid="6"/>
                                        </p:tgtEl>
                                        <p:attrNameLst>
                                          <p:attrName>ppt_h</p:attrName>
                                        </p:attrNameLst>
                                      </p:cBhvr>
                                      <p:tavLst>
                                        <p:tav tm="0">
                                          <p:val>
                                            <p:fltVal val="0"/>
                                          </p:val>
                                        </p:tav>
                                        <p:tav tm="100000">
                                          <p:val>
                                            <p:strVal val="#ppt_h"/>
                                          </p:val>
                                        </p:tav>
                                      </p:tavLst>
                                    </p:anim>
                                  </p:childTnLst>
                                </p:cTn>
                              </p:par>
                              <p:par>
                                <p:cTn id="38" presetID="0" presetClass="path" presetSubtype="0" accel="50000" decel="50000" fill="hold" grpId="0" nodeType="withEffect">
                                  <p:stCondLst>
                                    <p:cond delay="0"/>
                                  </p:stCondLst>
                                  <p:childTnLst>
                                    <p:animMotion origin="layout" path="M 3.33333E-6 3.33333E-6 C 0.02343 -0.00255 0.06927 0.00416 0.10104 -0.00023 C 0.13229 -0.00463 0.16284 -0.01158 0.19062 -0.02686 C 0.21805 -0.04213 0.24635 -0.06968 0.26701 -0.0919 C 0.28784 -0.11412 0.30277 -0.14144 0.31475 -0.16019 C 0.32656 -0.17917 0.33507 -0.22755 0.33628 -0.23658 " pathEditMode="relative" rAng="0" ptsTypes="AAAAAA">
                                      <p:cBhvr>
                                        <p:cTn id="39" dur="1250" fill="hold"/>
                                        <p:tgtEl>
                                          <p:spTgt spid="6"/>
                                        </p:tgtEl>
                                        <p:attrNameLst>
                                          <p:attrName>ppt_x</p:attrName>
                                          <p:attrName>ppt_y</p:attrName>
                                        </p:attrNameLst>
                                      </p:cBhvr>
                                      <p:rCtr x="16806" y="-11759"/>
                                    </p:animMotion>
                                  </p:childTnLst>
                                </p:cTn>
                              </p:par>
                            </p:childTnLst>
                          </p:cTn>
                        </p:par>
                        <p:par>
                          <p:cTn id="40" fill="hold">
                            <p:stCondLst>
                              <p:cond delay="2500"/>
                            </p:stCondLst>
                            <p:childTnLst>
                              <p:par>
                                <p:cTn id="41" presetID="23" presetClass="entr" presetSubtype="16" fill="hold" grpId="1"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250" fill="hold"/>
                                        <p:tgtEl>
                                          <p:spTgt spid="7"/>
                                        </p:tgtEl>
                                        <p:attrNameLst>
                                          <p:attrName>ppt_w</p:attrName>
                                        </p:attrNameLst>
                                      </p:cBhvr>
                                      <p:tavLst>
                                        <p:tav tm="0">
                                          <p:val>
                                            <p:fltVal val="0"/>
                                          </p:val>
                                        </p:tav>
                                        <p:tav tm="100000">
                                          <p:val>
                                            <p:strVal val="#ppt_w"/>
                                          </p:val>
                                        </p:tav>
                                      </p:tavLst>
                                    </p:anim>
                                    <p:anim calcmode="lin" valueType="num">
                                      <p:cBhvr>
                                        <p:cTn id="44" dur="1250" fill="hold"/>
                                        <p:tgtEl>
                                          <p:spTgt spid="7"/>
                                        </p:tgtEl>
                                        <p:attrNameLst>
                                          <p:attrName>ppt_h</p:attrName>
                                        </p:attrNameLst>
                                      </p:cBhvr>
                                      <p:tavLst>
                                        <p:tav tm="0">
                                          <p:val>
                                            <p:fltVal val="0"/>
                                          </p:val>
                                        </p:tav>
                                        <p:tav tm="100000">
                                          <p:val>
                                            <p:strVal val="#ppt_h"/>
                                          </p:val>
                                        </p:tav>
                                      </p:tavLst>
                                    </p:anim>
                                  </p:childTnLst>
                                </p:cTn>
                              </p:par>
                              <p:par>
                                <p:cTn id="45" presetID="0" presetClass="path" presetSubtype="0" accel="50000" decel="50000" fill="hold" grpId="0" nodeType="withEffect">
                                  <p:stCondLst>
                                    <p:cond delay="0"/>
                                  </p:stCondLst>
                                  <p:childTnLst>
                                    <p:animMotion origin="layout" path="M -2.22222E-6 -1.11111E-6 C -0.02239 -0.00787 -0.04219 -0.01505 -0.07153 -0.03356 C -0.10173 -0.05208 -0.14826 -0.08125 -0.17951 -0.11204 C -0.21076 -0.14352 -0.23819 -0.17731 -0.25937 -0.2213 C -0.28055 -0.26505 -0.29878 -0.31713 -0.30659 -0.37569 C -0.31493 -0.43403 -0.31719 -0.47268 -0.31562 -0.50995 " pathEditMode="relative" rAng="0" ptsTypes="AAAAAA">
                                      <p:cBhvr>
                                        <p:cTn id="46" dur="1250" fill="hold"/>
                                        <p:tgtEl>
                                          <p:spTgt spid="7"/>
                                        </p:tgtEl>
                                        <p:attrNameLst>
                                          <p:attrName>ppt_x</p:attrName>
                                          <p:attrName>ppt_y</p:attrName>
                                        </p:attrNameLst>
                                      </p:cBhvr>
                                      <p:rCtr x="-15799" y="-25509"/>
                                    </p:animMotion>
                                  </p:childTnLst>
                                </p:cTn>
                              </p:par>
                            </p:childTnLst>
                          </p:cTn>
                        </p:par>
                        <p:par>
                          <p:cTn id="47" fill="hold">
                            <p:stCondLst>
                              <p:cond delay="3750"/>
                            </p:stCondLst>
                            <p:childTnLst>
                              <p:par>
                                <p:cTn id="48" presetID="23" presetClass="entr" presetSubtype="16"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250" fill="hold"/>
                                        <p:tgtEl>
                                          <p:spTgt spid="8"/>
                                        </p:tgtEl>
                                        <p:attrNameLst>
                                          <p:attrName>ppt_w</p:attrName>
                                        </p:attrNameLst>
                                      </p:cBhvr>
                                      <p:tavLst>
                                        <p:tav tm="0">
                                          <p:val>
                                            <p:fltVal val="0"/>
                                          </p:val>
                                        </p:tav>
                                        <p:tav tm="100000">
                                          <p:val>
                                            <p:strVal val="#ppt_w"/>
                                          </p:val>
                                        </p:tav>
                                      </p:tavLst>
                                    </p:anim>
                                    <p:anim calcmode="lin" valueType="num">
                                      <p:cBhvr>
                                        <p:cTn id="51" dur="1250" fill="hold"/>
                                        <p:tgtEl>
                                          <p:spTgt spid="8"/>
                                        </p:tgtEl>
                                        <p:attrNameLst>
                                          <p:attrName>ppt_h</p:attrName>
                                        </p:attrNameLst>
                                      </p:cBhvr>
                                      <p:tavLst>
                                        <p:tav tm="0">
                                          <p:val>
                                            <p:fltVal val="0"/>
                                          </p:val>
                                        </p:tav>
                                        <p:tav tm="100000">
                                          <p:val>
                                            <p:strVal val="#ppt_h"/>
                                          </p:val>
                                        </p:tav>
                                      </p:tavLst>
                                    </p:anim>
                                  </p:childTnLst>
                                </p:cTn>
                              </p:par>
                              <p:par>
                                <p:cTn id="52" presetID="42" presetClass="path" presetSubtype="0" accel="50000" decel="50000" fill="hold" grpId="1" nodeType="withEffect">
                                  <p:stCondLst>
                                    <p:cond delay="0"/>
                                  </p:stCondLst>
                                  <p:childTnLst>
                                    <p:animMotion origin="layout" path="M 4.44444E-6 1.85185E-6 L 0.26441 -0.61482 " pathEditMode="relative" rAng="0" ptsTypes="AA">
                                      <p:cBhvr>
                                        <p:cTn id="53" dur="1250" fill="hold"/>
                                        <p:tgtEl>
                                          <p:spTgt spid="8"/>
                                        </p:tgtEl>
                                        <p:attrNameLst>
                                          <p:attrName>ppt_x</p:attrName>
                                          <p:attrName>ppt_y</p:attrName>
                                        </p:attrNameLst>
                                      </p:cBhvr>
                                      <p:rCtr x="13212" y="-30741"/>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2" nodeType="clickEffect">
                                  <p:stCondLst>
                                    <p:cond delay="0"/>
                                  </p:stCondLst>
                                  <p:childTnLst>
                                    <p:animMotion origin="layout" path="M 0.33628 -0.23658 L -0.36771 -0.69283 " pathEditMode="relative" rAng="0" ptsTypes="AA">
                                      <p:cBhvr>
                                        <p:cTn id="57" dur="1500" fill="hold"/>
                                        <p:tgtEl>
                                          <p:spTgt spid="6"/>
                                        </p:tgtEl>
                                        <p:attrNameLst>
                                          <p:attrName>ppt_x</p:attrName>
                                          <p:attrName>ppt_y</p:attrName>
                                        </p:attrNameLst>
                                      </p:cBhvr>
                                      <p:rCtr x="-35208" y="-22824"/>
                                    </p:animMotion>
                                  </p:childTnLst>
                                </p:cTn>
                              </p:par>
                              <p:par>
                                <p:cTn id="58" presetID="42" presetClass="path" presetSubtype="0" accel="50000" decel="50000" fill="hold" grpId="2" nodeType="withEffect">
                                  <p:stCondLst>
                                    <p:cond delay="0"/>
                                  </p:stCondLst>
                                  <p:childTnLst>
                                    <p:animMotion origin="layout" path="M -0.31562 -0.50995 L -0.37274 -0.69375 " pathEditMode="relative" rAng="0" ptsTypes="AA">
                                      <p:cBhvr>
                                        <p:cTn id="59" dur="1500" fill="hold"/>
                                        <p:tgtEl>
                                          <p:spTgt spid="7"/>
                                        </p:tgtEl>
                                        <p:attrNameLst>
                                          <p:attrName>ppt_x</p:attrName>
                                          <p:attrName>ppt_y</p:attrName>
                                        </p:attrNameLst>
                                      </p:cBhvr>
                                      <p:rCtr x="-2865" y="-9190"/>
                                    </p:animMotion>
                                  </p:childTnLst>
                                </p:cTn>
                              </p:par>
                              <p:par>
                                <p:cTn id="60" presetID="42" presetClass="path" presetSubtype="0" accel="50000" decel="50000" fill="hold" grpId="2" nodeType="withEffect">
                                  <p:stCondLst>
                                    <p:cond delay="0"/>
                                  </p:stCondLst>
                                  <p:childTnLst>
                                    <p:animMotion origin="layout" path="M 0.26441 -0.61482 L -0.38785 -0.69954 " pathEditMode="relative" rAng="0" ptsTypes="AA">
                                      <p:cBhvr>
                                        <p:cTn id="61" dur="1500" fill="hold"/>
                                        <p:tgtEl>
                                          <p:spTgt spid="8"/>
                                        </p:tgtEl>
                                        <p:attrNameLst>
                                          <p:attrName>ppt_x</p:attrName>
                                          <p:attrName>ppt_y</p:attrName>
                                        </p:attrNameLst>
                                      </p:cBhvr>
                                      <p:rCtr x="-32622" y="-4236"/>
                                    </p:animMotion>
                                  </p:childTnLst>
                                </p:cTn>
                              </p:par>
                              <p:par>
                                <p:cTn id="62" presetID="42" presetClass="path" presetSubtype="0" accel="50000" decel="50000" fill="hold" grpId="2" nodeType="withEffect">
                                  <p:stCondLst>
                                    <p:cond delay="0"/>
                                  </p:stCondLst>
                                  <p:childTnLst>
                                    <p:animMotion origin="layout" path="M -0.04219 -0.27569 L -0.36649 -0.6919 " pathEditMode="relative" rAng="0" ptsTypes="AA">
                                      <p:cBhvr>
                                        <p:cTn id="63" dur="1500" fill="hold"/>
                                        <p:tgtEl>
                                          <p:spTgt spid="5"/>
                                        </p:tgtEl>
                                        <p:attrNameLst>
                                          <p:attrName>ppt_x</p:attrName>
                                          <p:attrName>ppt_y</p:attrName>
                                        </p:attrNameLst>
                                      </p:cBhvr>
                                      <p:rCtr x="-16215" y="-20810"/>
                                    </p:animMotion>
                                  </p:childTnLst>
                                </p:cTn>
                              </p:par>
                              <p:par>
                                <p:cTn id="64" presetID="23" presetClass="exit" presetSubtype="32" fill="hold" grpId="3" nodeType="withEffect">
                                  <p:stCondLst>
                                    <p:cond delay="0"/>
                                  </p:stCondLst>
                                  <p:childTnLst>
                                    <p:anim calcmode="lin" valueType="num">
                                      <p:cBhvr>
                                        <p:cTn id="65" dur="1500"/>
                                        <p:tgtEl>
                                          <p:spTgt spid="6"/>
                                        </p:tgtEl>
                                        <p:attrNameLst>
                                          <p:attrName>ppt_w</p:attrName>
                                        </p:attrNameLst>
                                      </p:cBhvr>
                                      <p:tavLst>
                                        <p:tav tm="0">
                                          <p:val>
                                            <p:strVal val="ppt_w"/>
                                          </p:val>
                                        </p:tav>
                                        <p:tav tm="100000">
                                          <p:val>
                                            <p:fltVal val="0"/>
                                          </p:val>
                                        </p:tav>
                                      </p:tavLst>
                                    </p:anim>
                                    <p:anim calcmode="lin" valueType="num">
                                      <p:cBhvr>
                                        <p:cTn id="66" dur="1500"/>
                                        <p:tgtEl>
                                          <p:spTgt spid="6"/>
                                        </p:tgtEl>
                                        <p:attrNameLst>
                                          <p:attrName>ppt_h</p:attrName>
                                        </p:attrNameLst>
                                      </p:cBhvr>
                                      <p:tavLst>
                                        <p:tav tm="0">
                                          <p:val>
                                            <p:strVal val="ppt_h"/>
                                          </p:val>
                                        </p:tav>
                                        <p:tav tm="100000">
                                          <p:val>
                                            <p:fltVal val="0"/>
                                          </p:val>
                                        </p:tav>
                                      </p:tavLst>
                                    </p:anim>
                                    <p:set>
                                      <p:cBhvr>
                                        <p:cTn id="67" dur="1" fill="hold">
                                          <p:stCondLst>
                                            <p:cond delay="1499"/>
                                          </p:stCondLst>
                                        </p:cTn>
                                        <p:tgtEl>
                                          <p:spTgt spid="6"/>
                                        </p:tgtEl>
                                        <p:attrNameLst>
                                          <p:attrName>style.visibility</p:attrName>
                                        </p:attrNameLst>
                                      </p:cBhvr>
                                      <p:to>
                                        <p:strVal val="hidden"/>
                                      </p:to>
                                    </p:set>
                                  </p:childTnLst>
                                </p:cTn>
                              </p:par>
                              <p:par>
                                <p:cTn id="68" presetID="23" presetClass="exit" presetSubtype="32" fill="hold" grpId="3" nodeType="withEffect">
                                  <p:stCondLst>
                                    <p:cond delay="0"/>
                                  </p:stCondLst>
                                  <p:childTnLst>
                                    <p:anim calcmode="lin" valueType="num">
                                      <p:cBhvr>
                                        <p:cTn id="69" dur="1500"/>
                                        <p:tgtEl>
                                          <p:spTgt spid="7"/>
                                        </p:tgtEl>
                                        <p:attrNameLst>
                                          <p:attrName>ppt_w</p:attrName>
                                        </p:attrNameLst>
                                      </p:cBhvr>
                                      <p:tavLst>
                                        <p:tav tm="0">
                                          <p:val>
                                            <p:strVal val="ppt_w"/>
                                          </p:val>
                                        </p:tav>
                                        <p:tav tm="100000">
                                          <p:val>
                                            <p:fltVal val="0"/>
                                          </p:val>
                                        </p:tav>
                                      </p:tavLst>
                                    </p:anim>
                                    <p:anim calcmode="lin" valueType="num">
                                      <p:cBhvr>
                                        <p:cTn id="70" dur="1500"/>
                                        <p:tgtEl>
                                          <p:spTgt spid="7"/>
                                        </p:tgtEl>
                                        <p:attrNameLst>
                                          <p:attrName>ppt_h</p:attrName>
                                        </p:attrNameLst>
                                      </p:cBhvr>
                                      <p:tavLst>
                                        <p:tav tm="0">
                                          <p:val>
                                            <p:strVal val="ppt_h"/>
                                          </p:val>
                                        </p:tav>
                                        <p:tav tm="100000">
                                          <p:val>
                                            <p:fltVal val="0"/>
                                          </p:val>
                                        </p:tav>
                                      </p:tavLst>
                                    </p:anim>
                                    <p:set>
                                      <p:cBhvr>
                                        <p:cTn id="71" dur="1" fill="hold">
                                          <p:stCondLst>
                                            <p:cond delay="1499"/>
                                          </p:stCondLst>
                                        </p:cTn>
                                        <p:tgtEl>
                                          <p:spTgt spid="7"/>
                                        </p:tgtEl>
                                        <p:attrNameLst>
                                          <p:attrName>style.visibility</p:attrName>
                                        </p:attrNameLst>
                                      </p:cBhvr>
                                      <p:to>
                                        <p:strVal val="hidden"/>
                                      </p:to>
                                    </p:set>
                                  </p:childTnLst>
                                </p:cTn>
                              </p:par>
                              <p:par>
                                <p:cTn id="72" presetID="23" presetClass="exit" presetSubtype="32" fill="hold" grpId="3" nodeType="withEffect">
                                  <p:stCondLst>
                                    <p:cond delay="0"/>
                                  </p:stCondLst>
                                  <p:childTnLst>
                                    <p:anim calcmode="lin" valueType="num">
                                      <p:cBhvr>
                                        <p:cTn id="73" dur="1500"/>
                                        <p:tgtEl>
                                          <p:spTgt spid="8"/>
                                        </p:tgtEl>
                                        <p:attrNameLst>
                                          <p:attrName>ppt_w</p:attrName>
                                        </p:attrNameLst>
                                      </p:cBhvr>
                                      <p:tavLst>
                                        <p:tav tm="0">
                                          <p:val>
                                            <p:strVal val="ppt_w"/>
                                          </p:val>
                                        </p:tav>
                                        <p:tav tm="100000">
                                          <p:val>
                                            <p:fltVal val="0"/>
                                          </p:val>
                                        </p:tav>
                                      </p:tavLst>
                                    </p:anim>
                                    <p:anim calcmode="lin" valueType="num">
                                      <p:cBhvr>
                                        <p:cTn id="74" dur="1500"/>
                                        <p:tgtEl>
                                          <p:spTgt spid="8"/>
                                        </p:tgtEl>
                                        <p:attrNameLst>
                                          <p:attrName>ppt_h</p:attrName>
                                        </p:attrNameLst>
                                      </p:cBhvr>
                                      <p:tavLst>
                                        <p:tav tm="0">
                                          <p:val>
                                            <p:strVal val="ppt_h"/>
                                          </p:val>
                                        </p:tav>
                                        <p:tav tm="100000">
                                          <p:val>
                                            <p:fltVal val="0"/>
                                          </p:val>
                                        </p:tav>
                                      </p:tavLst>
                                    </p:anim>
                                    <p:set>
                                      <p:cBhvr>
                                        <p:cTn id="75" dur="1" fill="hold">
                                          <p:stCondLst>
                                            <p:cond delay="1499"/>
                                          </p:stCondLst>
                                        </p:cTn>
                                        <p:tgtEl>
                                          <p:spTgt spid="8"/>
                                        </p:tgtEl>
                                        <p:attrNameLst>
                                          <p:attrName>style.visibility</p:attrName>
                                        </p:attrNameLst>
                                      </p:cBhvr>
                                      <p:to>
                                        <p:strVal val="hidden"/>
                                      </p:to>
                                    </p:set>
                                  </p:childTnLst>
                                </p:cTn>
                              </p:par>
                              <p:par>
                                <p:cTn id="76" presetID="23" presetClass="exit" presetSubtype="32" fill="hold" grpId="3" nodeType="withEffect">
                                  <p:stCondLst>
                                    <p:cond delay="0"/>
                                  </p:stCondLst>
                                  <p:childTnLst>
                                    <p:anim calcmode="lin" valueType="num">
                                      <p:cBhvr>
                                        <p:cTn id="77" dur="1500"/>
                                        <p:tgtEl>
                                          <p:spTgt spid="5"/>
                                        </p:tgtEl>
                                        <p:attrNameLst>
                                          <p:attrName>ppt_w</p:attrName>
                                        </p:attrNameLst>
                                      </p:cBhvr>
                                      <p:tavLst>
                                        <p:tav tm="0">
                                          <p:val>
                                            <p:strVal val="ppt_w"/>
                                          </p:val>
                                        </p:tav>
                                        <p:tav tm="100000">
                                          <p:val>
                                            <p:fltVal val="0"/>
                                          </p:val>
                                        </p:tav>
                                      </p:tavLst>
                                    </p:anim>
                                    <p:anim calcmode="lin" valueType="num">
                                      <p:cBhvr>
                                        <p:cTn id="78" dur="1500"/>
                                        <p:tgtEl>
                                          <p:spTgt spid="5"/>
                                        </p:tgtEl>
                                        <p:attrNameLst>
                                          <p:attrName>ppt_h</p:attrName>
                                        </p:attrNameLst>
                                      </p:cBhvr>
                                      <p:tavLst>
                                        <p:tav tm="0">
                                          <p:val>
                                            <p:strVal val="ppt_h"/>
                                          </p:val>
                                        </p:tav>
                                        <p:tav tm="100000">
                                          <p:val>
                                            <p:fltVal val="0"/>
                                          </p:val>
                                        </p:tav>
                                      </p:tavLst>
                                    </p:anim>
                                    <p:set>
                                      <p:cBhvr>
                                        <p:cTn id="79" dur="1" fill="hold">
                                          <p:stCondLst>
                                            <p:cond delay="1499"/>
                                          </p:stCondLst>
                                        </p:cTn>
                                        <p:tgtEl>
                                          <p:spTgt spid="5"/>
                                        </p:tgtEl>
                                        <p:attrNameLst>
                                          <p:attrName>style.visibility</p:attrName>
                                        </p:attrNameLst>
                                      </p:cBhvr>
                                      <p:to>
                                        <p:strVal val="hidden"/>
                                      </p:to>
                                    </p:set>
                                  </p:childTnLst>
                                </p:cTn>
                              </p:par>
                              <p:par>
                                <p:cTn id="80" presetID="22" presetClass="entr" presetSubtype="8" fill="hold" nodeType="withEffect">
                                  <p:stCondLst>
                                    <p:cond delay="1250"/>
                                  </p:stCondLst>
                                  <p:childTnLst>
                                    <p:set>
                                      <p:cBhvr>
                                        <p:cTn id="81" dur="1" fill="hold">
                                          <p:stCondLst>
                                            <p:cond delay="0"/>
                                          </p:stCondLst>
                                        </p:cTn>
                                        <p:tgtEl>
                                          <p:spTgt spid="9">
                                            <p:txEl>
                                              <p:pRg st="0" end="0"/>
                                            </p:txEl>
                                          </p:spTgt>
                                        </p:tgtEl>
                                        <p:attrNameLst>
                                          <p:attrName>style.visibility</p:attrName>
                                        </p:attrNameLst>
                                      </p:cBhvr>
                                      <p:to>
                                        <p:strVal val="visible"/>
                                      </p:to>
                                    </p:set>
                                    <p:animEffect transition="in" filter="wipe(left)">
                                      <p:cBhvr>
                                        <p:cTn id="82" dur="750"/>
                                        <p:tgtEl>
                                          <p:spTgt spid="9">
                                            <p:txEl>
                                              <p:pRg st="0" end="0"/>
                                            </p:txEl>
                                          </p:spTgt>
                                        </p:tgtEl>
                                      </p:cBhvr>
                                    </p:animEffect>
                                  </p:childTnLst>
                                </p:cTn>
                              </p:par>
                              <p:par>
                                <p:cTn id="83" presetID="22" presetClass="entr" presetSubtype="8" fill="hold" nodeType="withEffect">
                                  <p:stCondLst>
                                    <p:cond delay="1750"/>
                                  </p:stCondLst>
                                  <p:childTnLst>
                                    <p:set>
                                      <p:cBhvr>
                                        <p:cTn id="84" dur="1" fill="hold">
                                          <p:stCondLst>
                                            <p:cond delay="0"/>
                                          </p:stCondLst>
                                        </p:cTn>
                                        <p:tgtEl>
                                          <p:spTgt spid="9">
                                            <p:txEl>
                                              <p:pRg st="1" end="1"/>
                                            </p:txEl>
                                          </p:spTgt>
                                        </p:tgtEl>
                                        <p:attrNameLst>
                                          <p:attrName>style.visibility</p:attrName>
                                        </p:attrNameLst>
                                      </p:cBhvr>
                                      <p:to>
                                        <p:strVal val="visible"/>
                                      </p:to>
                                    </p:set>
                                    <p:animEffect transition="in" filter="wipe(left)">
                                      <p:cBhvr>
                                        <p:cTn id="85" dur="750"/>
                                        <p:tgtEl>
                                          <p:spTgt spid="9">
                                            <p:txEl>
                                              <p:pRg st="1" end="1"/>
                                            </p:txEl>
                                          </p:spTgt>
                                        </p:tgtEl>
                                      </p:cBhvr>
                                    </p:animEffect>
                                  </p:childTnLst>
                                </p:cTn>
                              </p:par>
                              <p:par>
                                <p:cTn id="86" presetID="22" presetClass="entr" presetSubtype="8" fill="hold" nodeType="withEffect">
                                  <p:stCondLst>
                                    <p:cond delay="2250"/>
                                  </p:stCondLst>
                                  <p:childTnLst>
                                    <p:set>
                                      <p:cBhvr>
                                        <p:cTn id="87" dur="1" fill="hold">
                                          <p:stCondLst>
                                            <p:cond delay="0"/>
                                          </p:stCondLst>
                                        </p:cTn>
                                        <p:tgtEl>
                                          <p:spTgt spid="9">
                                            <p:txEl>
                                              <p:pRg st="2" end="2"/>
                                            </p:txEl>
                                          </p:spTgt>
                                        </p:tgtEl>
                                        <p:attrNameLst>
                                          <p:attrName>style.visibility</p:attrName>
                                        </p:attrNameLst>
                                      </p:cBhvr>
                                      <p:to>
                                        <p:strVal val="visible"/>
                                      </p:to>
                                    </p:set>
                                    <p:animEffect transition="in" filter="wipe(left)">
                                      <p:cBhvr>
                                        <p:cTn id="88" dur="750"/>
                                        <p:tgtEl>
                                          <p:spTgt spid="9">
                                            <p:txEl>
                                              <p:pRg st="2" end="2"/>
                                            </p:txEl>
                                          </p:spTgt>
                                        </p:tgtEl>
                                      </p:cBhvr>
                                    </p:animEffect>
                                  </p:childTnLst>
                                </p:cTn>
                              </p:par>
                              <p:par>
                                <p:cTn id="89" presetID="22" presetClass="entr" presetSubtype="8" fill="hold" nodeType="withEffect">
                                  <p:stCondLst>
                                    <p:cond delay="2750"/>
                                  </p:stCondLst>
                                  <p:childTnLst>
                                    <p:set>
                                      <p:cBhvr>
                                        <p:cTn id="90" dur="1" fill="hold">
                                          <p:stCondLst>
                                            <p:cond delay="0"/>
                                          </p:stCondLst>
                                        </p:cTn>
                                        <p:tgtEl>
                                          <p:spTgt spid="9">
                                            <p:txEl>
                                              <p:pRg st="3" end="3"/>
                                            </p:txEl>
                                          </p:spTgt>
                                        </p:tgtEl>
                                        <p:attrNameLst>
                                          <p:attrName>style.visibility</p:attrName>
                                        </p:attrNameLst>
                                      </p:cBhvr>
                                      <p:to>
                                        <p:strVal val="visible"/>
                                      </p:to>
                                    </p:set>
                                    <p:animEffect transition="in" filter="wipe(left)">
                                      <p:cBhvr>
                                        <p:cTn id="91" dur="750"/>
                                        <p:tgtEl>
                                          <p:spTgt spid="9">
                                            <p:txEl>
                                              <p:pRg st="3" end="3"/>
                                            </p:txEl>
                                          </p:spTgt>
                                        </p:tgtEl>
                                      </p:cBhvr>
                                    </p:animEffect>
                                  </p:childTnLst>
                                </p:cTn>
                              </p:par>
                              <p:par>
                                <p:cTn id="92" presetID="22" presetClass="entr" presetSubtype="8" fill="hold" nodeType="withEffect">
                                  <p:stCondLst>
                                    <p:cond delay="3250"/>
                                  </p:stCondLst>
                                  <p:childTnLst>
                                    <p:set>
                                      <p:cBhvr>
                                        <p:cTn id="93" dur="1" fill="hold">
                                          <p:stCondLst>
                                            <p:cond delay="0"/>
                                          </p:stCondLst>
                                        </p:cTn>
                                        <p:tgtEl>
                                          <p:spTgt spid="9">
                                            <p:txEl>
                                              <p:pRg st="4" end="4"/>
                                            </p:txEl>
                                          </p:spTgt>
                                        </p:tgtEl>
                                        <p:attrNameLst>
                                          <p:attrName>style.visibility</p:attrName>
                                        </p:attrNameLst>
                                      </p:cBhvr>
                                      <p:to>
                                        <p:strVal val="visible"/>
                                      </p:to>
                                    </p:set>
                                    <p:animEffect transition="in" filter="wipe(left)">
                                      <p:cBhvr>
                                        <p:cTn id="94" dur="750"/>
                                        <p:tgtEl>
                                          <p:spTgt spid="9">
                                            <p:txEl>
                                              <p:pRg st="4" end="4"/>
                                            </p:txEl>
                                          </p:spTgt>
                                        </p:tgtEl>
                                      </p:cBhvr>
                                    </p:animEffect>
                                  </p:childTnLst>
                                </p:cTn>
                              </p:par>
                              <p:par>
                                <p:cTn id="95" presetID="22" presetClass="entr" presetSubtype="8" fill="hold" nodeType="withEffect">
                                  <p:stCondLst>
                                    <p:cond delay="3750"/>
                                  </p:stCondLst>
                                  <p:childTnLst>
                                    <p:set>
                                      <p:cBhvr>
                                        <p:cTn id="96" dur="1" fill="hold">
                                          <p:stCondLst>
                                            <p:cond delay="0"/>
                                          </p:stCondLst>
                                        </p:cTn>
                                        <p:tgtEl>
                                          <p:spTgt spid="9">
                                            <p:txEl>
                                              <p:pRg st="5" end="5"/>
                                            </p:txEl>
                                          </p:spTgt>
                                        </p:tgtEl>
                                        <p:attrNameLst>
                                          <p:attrName>style.visibility</p:attrName>
                                        </p:attrNameLst>
                                      </p:cBhvr>
                                      <p:to>
                                        <p:strVal val="visible"/>
                                      </p:to>
                                    </p:set>
                                    <p:animEffect transition="in" filter="wipe(left)">
                                      <p:cBhvr>
                                        <p:cTn id="97" dur="750"/>
                                        <p:tgtEl>
                                          <p:spTgt spid="9">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0" presetClass="entr" presetSubtype="0" fill="hold" grpId="0" nodeType="click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wedge">
                                      <p:cBhvr>
                                        <p:cTn id="10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3074" grpId="1"/>
      <p:bldP spid="4" grpId="0"/>
      <p:bldP spid="5" grpId="0"/>
      <p:bldP spid="5" grpId="1"/>
      <p:bldP spid="5" grpId="2"/>
      <p:bldP spid="5" grpId="3"/>
      <p:bldP spid="6" grpId="0"/>
      <p:bldP spid="6" grpId="1"/>
      <p:bldP spid="6" grpId="2"/>
      <p:bldP spid="6" grpId="3"/>
      <p:bldP spid="7" grpId="0"/>
      <p:bldP spid="7" grpId="1"/>
      <p:bldP spid="7" grpId="2"/>
      <p:bldP spid="7" grpId="3"/>
      <p:bldP spid="8" grpId="0"/>
      <p:bldP spid="8" grpId="1"/>
      <p:bldP spid="8" grpId="2"/>
      <p:bldP spid="8" grpId="3"/>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02610" y="2649348"/>
            <a:ext cx="8229600" cy="20591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the apostles said to the Lord, "Increase our faith."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Luke 17:5 </a:t>
            </a:r>
          </a:p>
        </p:txBody>
      </p:sp>
    </p:spTree>
    <p:extLst>
      <p:ext uri="{BB962C8B-B14F-4D97-AF65-F5344CB8AC3E}">
        <p14:creationId xmlns:p14="http://schemas.microsoft.com/office/powerpoint/2010/main" val="123724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273ED5E-C6A7-470A-83E9-24A79B2B057C}"/>
              </a:ext>
            </a:extLst>
          </p:cNvPr>
          <p:cNvSpPr txBox="1">
            <a:spLocks/>
          </p:cNvSpPr>
          <p:nvPr/>
        </p:nvSpPr>
        <p:spPr>
          <a:xfrm>
            <a:off x="3455195" y="1038699"/>
            <a:ext cx="5471160" cy="7200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must prepare to defend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comes a time in the affairs of men when they must prepare to defend not their homes alone but the tenets of faith and humanity on which their churches, their governments and their very foundations are set. The defense of religion, of democracy and of good faith among nations is all the same fight. To save one, we must now make up our minds to save all.”</a:t>
            </a:r>
          </a:p>
        </p:txBody>
      </p:sp>
      <p:sp>
        <p:nvSpPr>
          <p:cNvPr id="3" name="Rectangle 2"/>
          <p:cNvSpPr txBox="1">
            <a:spLocks noChangeArrowheads="1"/>
          </p:cNvSpPr>
          <p:nvPr/>
        </p:nvSpPr>
        <p:spPr bwMode="auto">
          <a:xfrm>
            <a:off x="281354" y="1992925"/>
            <a:ext cx="8534400" cy="3329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defense of religion and democracy:</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 all the same fight</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faith and humanity </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churches and governments</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very foundations </a:t>
            </a:r>
          </a:p>
        </p:txBody>
      </p:sp>
      <p:sp>
        <p:nvSpPr>
          <p:cNvPr id="5" name="Arrow: Bent-Up 9">
            <a:extLst>
              <a:ext uri="{FF2B5EF4-FFF2-40B4-BE49-F238E27FC236}">
                <a16:creationId xmlns:a16="http://schemas.microsoft.com/office/drawing/2014/main" id="{CAE0F244-856D-4D80-836B-C819BCDCF793}"/>
              </a:ext>
            </a:extLst>
          </p:cNvPr>
          <p:cNvSpPr/>
          <p:nvPr/>
        </p:nvSpPr>
        <p:spPr>
          <a:xfrm>
            <a:off x="7612170" y="4581026"/>
            <a:ext cx="294157"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01600">
                  <a:schemeClr val="tx1"/>
                </a:glow>
              </a:effectLst>
            </a:endParaRPr>
          </a:p>
        </p:txBody>
      </p:sp>
      <p:sp>
        <p:nvSpPr>
          <p:cNvPr id="6" name="Arrow: Bent-Up 9">
            <a:extLst>
              <a:ext uri="{FF2B5EF4-FFF2-40B4-BE49-F238E27FC236}">
                <a16:creationId xmlns:a16="http://schemas.microsoft.com/office/drawing/2014/main" id="{CAE0F244-856D-4D80-836B-C819BCDCF793}"/>
              </a:ext>
            </a:extLst>
          </p:cNvPr>
          <p:cNvSpPr/>
          <p:nvPr/>
        </p:nvSpPr>
        <p:spPr>
          <a:xfrm flipH="1">
            <a:off x="3664528" y="4585788"/>
            <a:ext cx="268831"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01600">
                  <a:schemeClr val="tx1"/>
                </a:glow>
              </a:effectLst>
            </a:endParaRPr>
          </a:p>
        </p:txBody>
      </p:sp>
      <p:sp>
        <p:nvSpPr>
          <p:cNvPr id="7" name="Rectangle 2"/>
          <p:cNvSpPr txBox="1">
            <a:spLocks noChangeArrowheads="1"/>
          </p:cNvSpPr>
          <p:nvPr/>
        </p:nvSpPr>
        <p:spPr bwMode="auto">
          <a:xfrm>
            <a:off x="5780530" y="3345028"/>
            <a:ext cx="2696255"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defense</a:t>
            </a:r>
          </a:p>
        </p:txBody>
      </p:sp>
      <p:sp>
        <p:nvSpPr>
          <p:cNvPr id="8" name="Rectangle 2"/>
          <p:cNvSpPr txBox="1">
            <a:spLocks noChangeArrowheads="1"/>
          </p:cNvSpPr>
          <p:nvPr/>
        </p:nvSpPr>
        <p:spPr bwMode="auto">
          <a:xfrm>
            <a:off x="676479" y="3922804"/>
            <a:ext cx="2338034"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religion</a:t>
            </a:r>
          </a:p>
        </p:txBody>
      </p:sp>
      <p:sp>
        <p:nvSpPr>
          <p:cNvPr id="9" name="Rectangle 2"/>
          <p:cNvSpPr txBox="1">
            <a:spLocks noChangeArrowheads="1"/>
          </p:cNvSpPr>
          <p:nvPr/>
        </p:nvSpPr>
        <p:spPr bwMode="auto">
          <a:xfrm>
            <a:off x="6335168" y="2763910"/>
            <a:ext cx="1249420"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a:t>
            </a:r>
          </a:p>
        </p:txBody>
      </p:sp>
      <p:sp>
        <p:nvSpPr>
          <p:cNvPr id="10" name="Rectangle 2"/>
          <p:cNvSpPr txBox="1">
            <a:spLocks noChangeArrowheads="1"/>
          </p:cNvSpPr>
          <p:nvPr/>
        </p:nvSpPr>
        <p:spPr bwMode="auto">
          <a:xfrm>
            <a:off x="3488526" y="3927566"/>
            <a:ext cx="2457836"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democracy</a:t>
            </a:r>
          </a:p>
        </p:txBody>
      </p:sp>
      <p:sp>
        <p:nvSpPr>
          <p:cNvPr id="11" name="Rectangle 2"/>
          <p:cNvSpPr txBox="1">
            <a:spLocks noChangeArrowheads="1"/>
          </p:cNvSpPr>
          <p:nvPr/>
        </p:nvSpPr>
        <p:spPr bwMode="auto">
          <a:xfrm>
            <a:off x="4991069" y="4500195"/>
            <a:ext cx="3294812"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all the same</a:t>
            </a:r>
          </a:p>
        </p:txBody>
      </p:sp>
      <p:sp>
        <p:nvSpPr>
          <p:cNvPr id="12" name="Rectangle 2"/>
          <p:cNvSpPr txBox="1">
            <a:spLocks noChangeArrowheads="1"/>
          </p:cNvSpPr>
          <p:nvPr/>
        </p:nvSpPr>
        <p:spPr bwMode="auto">
          <a:xfrm>
            <a:off x="514076" y="5081229"/>
            <a:ext cx="1342665"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fight</a:t>
            </a:r>
          </a:p>
        </p:txBody>
      </p:sp>
      <p:sp>
        <p:nvSpPr>
          <p:cNvPr id="13" name="Rectangle 2"/>
          <p:cNvSpPr txBox="1">
            <a:spLocks noChangeArrowheads="1"/>
          </p:cNvSpPr>
          <p:nvPr/>
        </p:nvSpPr>
        <p:spPr bwMode="auto">
          <a:xfrm>
            <a:off x="885201" y="2184846"/>
            <a:ext cx="4369120"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 and humanity</a:t>
            </a:r>
          </a:p>
        </p:txBody>
      </p:sp>
      <p:sp>
        <p:nvSpPr>
          <p:cNvPr id="14" name="Rectangle 2"/>
          <p:cNvSpPr txBox="1">
            <a:spLocks noChangeArrowheads="1"/>
          </p:cNvSpPr>
          <p:nvPr/>
        </p:nvSpPr>
        <p:spPr bwMode="auto">
          <a:xfrm>
            <a:off x="589715" y="2763910"/>
            <a:ext cx="2082796"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churches</a:t>
            </a:r>
          </a:p>
        </p:txBody>
      </p:sp>
      <p:sp>
        <p:nvSpPr>
          <p:cNvPr id="15" name="Rectangle 2"/>
          <p:cNvSpPr txBox="1">
            <a:spLocks noChangeArrowheads="1"/>
          </p:cNvSpPr>
          <p:nvPr/>
        </p:nvSpPr>
        <p:spPr bwMode="auto">
          <a:xfrm>
            <a:off x="1989864" y="2182462"/>
            <a:ext cx="1168397"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a:t>
            </a:r>
          </a:p>
        </p:txBody>
      </p:sp>
      <p:sp>
        <p:nvSpPr>
          <p:cNvPr id="16" name="Rectangle 2"/>
          <p:cNvSpPr txBox="1">
            <a:spLocks noChangeArrowheads="1"/>
          </p:cNvSpPr>
          <p:nvPr/>
        </p:nvSpPr>
        <p:spPr bwMode="auto">
          <a:xfrm>
            <a:off x="3656740" y="2766290"/>
            <a:ext cx="2985570"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governments</a:t>
            </a:r>
          </a:p>
        </p:txBody>
      </p:sp>
      <p:sp>
        <p:nvSpPr>
          <p:cNvPr id="17" name="Rectangle 2"/>
          <p:cNvSpPr txBox="1">
            <a:spLocks noChangeArrowheads="1"/>
          </p:cNvSpPr>
          <p:nvPr/>
        </p:nvSpPr>
        <p:spPr bwMode="auto">
          <a:xfrm>
            <a:off x="696263" y="3345937"/>
            <a:ext cx="3593684"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very foundations</a:t>
            </a:r>
          </a:p>
        </p:txBody>
      </p:sp>
      <p:sp>
        <p:nvSpPr>
          <p:cNvPr id="19" name="Rectangle 2">
            <a:extLst>
              <a:ext uri="{FF2B5EF4-FFF2-40B4-BE49-F238E27FC236}">
                <a16:creationId xmlns:a16="http://schemas.microsoft.com/office/drawing/2014/main" id="{67D81022-86FD-4EEB-9E2E-CF4F23EA25C0}"/>
              </a:ext>
            </a:extLst>
          </p:cNvPr>
          <p:cNvSpPr txBox="1">
            <a:spLocks noChangeArrowheads="1"/>
          </p:cNvSpPr>
          <p:nvPr/>
        </p:nvSpPr>
        <p:spPr bwMode="auto">
          <a:xfrm>
            <a:off x="281354" y="1992925"/>
            <a:ext cx="8534400" cy="3329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defense of religion and democracy:</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 all the same fight</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faith</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a:t>
            </a:r>
            <a:r>
              <a:rPr lang="en-US" altLang="en-US" sz="3800"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humanity</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churches</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a:t>
            </a:r>
            <a:r>
              <a:rPr lang="en-US" altLang="en-US" sz="3800"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governments</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very foundations </a:t>
            </a: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8" presetClass="emph" presetSubtype="0" fill="hold" grpId="1" nodeType="withEffect">
                                  <p:stCondLst>
                                    <p:cond delay="0"/>
                                  </p:stCondLst>
                                  <p:childTnLst>
                                    <p:set>
                                      <p:cBhvr override="childStyle">
                                        <p:cTn id="14" dur="500" fill="hold"/>
                                        <p:tgtEl>
                                          <p:spTgt spid="18"/>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5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childTnLst>
                                </p:cTn>
                              </p:par>
                              <p:par>
                                <p:cTn id="50" presetID="42" presetClass="path" presetSubtype="0" accel="50000" decel="50000" fill="hold" grpId="1" nodeType="withEffect">
                                  <p:stCondLst>
                                    <p:cond delay="0"/>
                                  </p:stCondLst>
                                  <p:childTnLst>
                                    <p:animMotion origin="layout" path="M -1.11111E-6 -2.59259E-6 L -0.16476 -0.0919 " pathEditMode="relative" rAng="0" ptsTypes="AA">
                                      <p:cBhvr>
                                        <p:cTn id="51" dur="2000" fill="hold"/>
                                        <p:tgtEl>
                                          <p:spTgt spid="9"/>
                                        </p:tgtEl>
                                        <p:attrNameLst>
                                          <p:attrName>ppt_x</p:attrName>
                                          <p:attrName>ppt_y</p:attrName>
                                        </p:attrNameLst>
                                      </p:cBhvr>
                                      <p:rCtr x="-8247" y="-4606"/>
                                    </p:animMotion>
                                  </p:childTnLst>
                                </p:cTn>
                              </p:par>
                              <p:par>
                                <p:cTn id="52" presetID="42" presetClass="path" presetSubtype="0" accel="50000" decel="50000" fill="hold" grpId="1" nodeType="withEffect">
                                  <p:stCondLst>
                                    <p:cond delay="0"/>
                                  </p:stCondLst>
                                  <p:childTnLst>
                                    <p:animMotion origin="layout" path="M 1.38889E-6 1.48148E-6 L 0.25347 -0.26158 " pathEditMode="relative" rAng="0" ptsTypes="AA">
                                      <p:cBhvr>
                                        <p:cTn id="53" dur="2000" fill="hold"/>
                                        <p:tgtEl>
                                          <p:spTgt spid="10"/>
                                        </p:tgtEl>
                                        <p:attrNameLst>
                                          <p:attrName>ppt_x</p:attrName>
                                          <p:attrName>ppt_y</p:attrName>
                                        </p:attrNameLst>
                                      </p:cBhvr>
                                      <p:rCtr x="12674" y="-13079"/>
                                    </p:animMotion>
                                  </p:childTnLst>
                                </p:cTn>
                              </p:par>
                              <p:par>
                                <p:cTn id="54" presetID="42" presetClass="path" presetSubtype="0" accel="50000" decel="50000" fill="hold" grpId="1" nodeType="withEffect">
                                  <p:stCondLst>
                                    <p:cond delay="0"/>
                                  </p:stCondLst>
                                  <p:childTnLst>
                                    <p:animMotion origin="layout" path="M 1.94444E-6 -3.33333E-6 L -0.14549 -0.26041 " pathEditMode="relative" rAng="0" ptsTypes="AA">
                                      <p:cBhvr>
                                        <p:cTn id="55" dur="2000" fill="hold"/>
                                        <p:tgtEl>
                                          <p:spTgt spid="11"/>
                                        </p:tgtEl>
                                        <p:attrNameLst>
                                          <p:attrName>ppt_x</p:attrName>
                                          <p:attrName>ppt_y</p:attrName>
                                        </p:attrNameLst>
                                      </p:cBhvr>
                                      <p:rCtr x="-7274" y="-13032"/>
                                    </p:animMotion>
                                  </p:childTnLst>
                                </p:cTn>
                              </p:par>
                              <p:par>
                                <p:cTn id="56" presetID="42" presetClass="path" presetSubtype="0" accel="50000" decel="50000" fill="hold" grpId="1" nodeType="withEffect">
                                  <p:stCondLst>
                                    <p:cond delay="0"/>
                                  </p:stCondLst>
                                  <p:childTnLst>
                                    <p:animMotion origin="layout" path="M 2.5E-6 4.44444E-6 L 0.66927 -0.34514 " pathEditMode="relative" rAng="0" ptsTypes="AA">
                                      <p:cBhvr>
                                        <p:cTn id="57" dur="2000" fill="hold"/>
                                        <p:tgtEl>
                                          <p:spTgt spid="12"/>
                                        </p:tgtEl>
                                        <p:attrNameLst>
                                          <p:attrName>ppt_x</p:attrName>
                                          <p:attrName>ppt_y</p:attrName>
                                        </p:attrNameLst>
                                      </p:cBhvr>
                                      <p:rCtr x="33455" y="-17269"/>
                                    </p:animMotion>
                                  </p:childTnLst>
                                </p:cTn>
                              </p:par>
                              <p:par>
                                <p:cTn id="58" presetID="42" presetClass="path" presetSubtype="0" accel="50000" decel="50000" fill="hold" grpId="1" nodeType="withEffect">
                                  <p:stCondLst>
                                    <p:cond delay="0"/>
                                  </p:stCondLst>
                                  <p:childTnLst>
                                    <p:animMotion origin="layout" path="M -3.88889E-6 -1.85185E-6 L 0.29844 0.16158 " pathEditMode="relative" rAng="0" ptsTypes="AA">
                                      <p:cBhvr>
                                        <p:cTn id="59" dur="2000" fill="hold"/>
                                        <p:tgtEl>
                                          <p:spTgt spid="13"/>
                                        </p:tgtEl>
                                        <p:attrNameLst>
                                          <p:attrName>ppt_x</p:attrName>
                                          <p:attrName>ppt_y</p:attrName>
                                        </p:attrNameLst>
                                      </p:cBhvr>
                                      <p:rCtr x="14913" y="8079"/>
                                    </p:animMotion>
                                  </p:childTnLst>
                                </p:cTn>
                              </p:par>
                              <p:par>
                                <p:cTn id="60" presetID="42" presetClass="path" presetSubtype="0" accel="50000" decel="50000" fill="hold" grpId="1" nodeType="withEffect">
                                  <p:stCondLst>
                                    <p:cond delay="0"/>
                                  </p:stCondLst>
                                  <p:childTnLst>
                                    <p:animMotion origin="layout" path="M 1.38889E-6 -2.59259E-6 L 0.24965 0.16135 " pathEditMode="relative" rAng="0" ptsTypes="AA">
                                      <p:cBhvr>
                                        <p:cTn id="61" dur="2000" fill="hold"/>
                                        <p:tgtEl>
                                          <p:spTgt spid="14"/>
                                        </p:tgtEl>
                                        <p:attrNameLst>
                                          <p:attrName>ppt_x</p:attrName>
                                          <p:attrName>ppt_y</p:attrName>
                                        </p:attrNameLst>
                                      </p:cBhvr>
                                      <p:rCtr x="12483" y="8056"/>
                                    </p:animMotion>
                                  </p:childTnLst>
                                </p:cTn>
                              </p:par>
                              <p:par>
                                <p:cTn id="62" presetID="42" presetClass="path" presetSubtype="0" accel="50000" decel="50000" fill="hold" grpId="1" nodeType="withEffect">
                                  <p:stCondLst>
                                    <p:cond delay="0"/>
                                  </p:stCondLst>
                                  <p:childTnLst>
                                    <p:animMotion origin="layout" path="M -3.61111E-6 -3.7037E-7 L 0.29757 0.24653 " pathEditMode="relative" rAng="0" ptsTypes="AA">
                                      <p:cBhvr>
                                        <p:cTn id="63" dur="2000" fill="hold"/>
                                        <p:tgtEl>
                                          <p:spTgt spid="15"/>
                                        </p:tgtEl>
                                        <p:attrNameLst>
                                          <p:attrName>ppt_x</p:attrName>
                                          <p:attrName>ppt_y</p:attrName>
                                        </p:attrNameLst>
                                      </p:cBhvr>
                                      <p:rCtr x="14878" y="12315"/>
                                    </p:animMotion>
                                  </p:childTnLst>
                                </p:cTn>
                              </p:par>
                              <p:par>
                                <p:cTn id="64" presetID="42" presetClass="path" presetSubtype="0" accel="50000" decel="50000" fill="hold" grpId="1" nodeType="withEffect">
                                  <p:stCondLst>
                                    <p:cond delay="0"/>
                                  </p:stCondLst>
                                  <p:childTnLst>
                                    <p:animMotion origin="layout" path="M -8.33333E-7 4.44444E-6 L 0.21354 0.16111 " pathEditMode="relative" rAng="0" ptsTypes="AA">
                                      <p:cBhvr>
                                        <p:cTn id="65" dur="2000" fill="hold"/>
                                        <p:tgtEl>
                                          <p:spTgt spid="16"/>
                                        </p:tgtEl>
                                        <p:attrNameLst>
                                          <p:attrName>ppt_x</p:attrName>
                                          <p:attrName>ppt_y</p:attrName>
                                        </p:attrNameLst>
                                      </p:cBhvr>
                                      <p:rCtr x="10677" y="8056"/>
                                    </p:animMotion>
                                  </p:childTnLst>
                                </p:cTn>
                              </p:par>
                              <p:par>
                                <p:cTn id="66" presetID="42" presetClass="path" presetSubtype="0" accel="50000" decel="50000" fill="hold" grpId="1" nodeType="withEffect">
                                  <p:stCondLst>
                                    <p:cond delay="0"/>
                                  </p:stCondLst>
                                  <p:childTnLst>
                                    <p:animMotion origin="layout" path="M 5.55556E-7 3.7037E-6 L 0.35816 0.1625 " pathEditMode="relative" rAng="0" ptsTypes="AA">
                                      <p:cBhvr>
                                        <p:cTn id="67" dur="2000" fill="hold"/>
                                        <p:tgtEl>
                                          <p:spTgt spid="17"/>
                                        </p:tgtEl>
                                        <p:attrNameLst>
                                          <p:attrName>ppt_x</p:attrName>
                                          <p:attrName>ppt_y</p:attrName>
                                        </p:attrNameLst>
                                      </p:cBhvr>
                                      <p:rCtr x="17899" y="8125"/>
                                    </p:animMotion>
                                  </p:childTnLst>
                                </p:cTn>
                              </p:par>
                              <p:par>
                                <p:cTn id="68" presetID="42" presetClass="path" presetSubtype="0" accel="50000" decel="50000" fill="hold" grpId="1" nodeType="withEffect">
                                  <p:stCondLst>
                                    <p:cond delay="0"/>
                                  </p:stCondLst>
                                  <p:childTnLst>
                                    <p:animMotion origin="layout" path="M 3.88889E-6 -4.07407E-6 L 0.22882 -0.26296 " pathEditMode="relative" rAng="0" ptsTypes="AA">
                                      <p:cBhvr>
                                        <p:cTn id="69" dur="2000" fill="hold"/>
                                        <p:tgtEl>
                                          <p:spTgt spid="8"/>
                                        </p:tgtEl>
                                        <p:attrNameLst>
                                          <p:attrName>ppt_x</p:attrName>
                                          <p:attrName>ppt_y</p:attrName>
                                        </p:attrNameLst>
                                      </p:cBhvr>
                                      <p:rCtr x="11441" y="-13148"/>
                                    </p:animMotion>
                                  </p:childTnLst>
                                </p:cTn>
                              </p:par>
                              <p:par>
                                <p:cTn id="70" presetID="42" presetClass="path" presetSubtype="0" accel="50000" decel="50000" fill="hold" grpId="1" nodeType="withEffect">
                                  <p:stCondLst>
                                    <p:cond delay="0"/>
                                  </p:stCondLst>
                                  <p:childTnLst>
                                    <p:animMotion origin="layout" path="M -3.88889E-6 -4.81481E-6 L -0.60538 -0.17662 " pathEditMode="relative" rAng="0" ptsTypes="AA">
                                      <p:cBhvr>
                                        <p:cTn id="71" dur="2000" fill="hold"/>
                                        <p:tgtEl>
                                          <p:spTgt spid="7"/>
                                        </p:tgtEl>
                                        <p:attrNameLst>
                                          <p:attrName>ppt_x</p:attrName>
                                          <p:attrName>ppt_y</p:attrName>
                                        </p:attrNameLst>
                                      </p:cBhvr>
                                      <p:rCtr x="-30278" y="-8843"/>
                                    </p:animMotion>
                                  </p:childTnLst>
                                </p:cTn>
                              </p:par>
                              <p:par>
                                <p:cTn id="72" presetID="10" presetClass="exit" presetSubtype="0" fill="hold" grpId="1" nodeType="withEffect">
                                  <p:stCondLst>
                                    <p:cond delay="0"/>
                                  </p:stCondLst>
                                  <p:childTnLst>
                                    <p:animEffect transition="out" filter="fade">
                                      <p:cBhvr>
                                        <p:cTn id="73" dur="1250"/>
                                        <p:tgtEl>
                                          <p:spTgt spid="3074"/>
                                        </p:tgtEl>
                                      </p:cBhvr>
                                    </p:animEffect>
                                    <p:set>
                                      <p:cBhvr>
                                        <p:cTn id="74" dur="1" fill="hold">
                                          <p:stCondLst>
                                            <p:cond delay="1249"/>
                                          </p:stCondLst>
                                        </p:cTn>
                                        <p:tgtEl>
                                          <p:spTgt spid="3074"/>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250"/>
                                        <p:tgtEl>
                                          <p:spTgt spid="18"/>
                                        </p:tgtEl>
                                      </p:cBhvr>
                                    </p:animEffect>
                                    <p:set>
                                      <p:cBhvr>
                                        <p:cTn id="77" dur="1" fill="hold">
                                          <p:stCondLst>
                                            <p:cond delay="249"/>
                                          </p:stCondLst>
                                        </p:cTn>
                                        <p:tgtEl>
                                          <p:spTgt spid="18"/>
                                        </p:tgtEl>
                                        <p:attrNameLst>
                                          <p:attrName>style.visibility</p:attrName>
                                        </p:attrNameLst>
                                      </p:cBhvr>
                                      <p:to>
                                        <p:strVal val="hidden"/>
                                      </p:to>
                                    </p:se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250"/>
                                        <p:tgtEl>
                                          <p:spTgt spid="3"/>
                                        </p:tgtEl>
                                      </p:cBhvr>
                                    </p:animEffect>
                                  </p:childTnLst>
                                </p:cTn>
                              </p:par>
                              <p:par>
                                <p:cTn id="82" presetID="10" presetClass="exit" presetSubtype="0" fill="hold" grpId="2" nodeType="withEffect">
                                  <p:stCondLst>
                                    <p:cond delay="0"/>
                                  </p:stCondLst>
                                  <p:childTnLst>
                                    <p:animEffect transition="out" filter="fad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7"/>
                                        </p:tgtEl>
                                      </p:cBhvr>
                                    </p:animEffect>
                                    <p:set>
                                      <p:cBhvr>
                                        <p:cTn id="87" dur="1" fill="hold">
                                          <p:stCondLst>
                                            <p:cond delay="499"/>
                                          </p:stCondLst>
                                        </p:cTn>
                                        <p:tgtEl>
                                          <p:spTgt spid="7"/>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12"/>
                                        </p:tgtEl>
                                      </p:cBhvr>
                                    </p:animEffect>
                                    <p:set>
                                      <p:cBhvr>
                                        <p:cTn id="96" dur="1" fill="hold">
                                          <p:stCondLst>
                                            <p:cond delay="499"/>
                                          </p:stCondLst>
                                        </p:cTn>
                                        <p:tgtEl>
                                          <p:spTgt spid="12"/>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15"/>
                                        </p:tgtEl>
                                      </p:cBhvr>
                                    </p:animEffect>
                                    <p:set>
                                      <p:cBhvr>
                                        <p:cTn id="105" dur="1" fill="hold">
                                          <p:stCondLst>
                                            <p:cond delay="499"/>
                                          </p:stCondLst>
                                        </p:cTn>
                                        <p:tgtEl>
                                          <p:spTgt spid="15"/>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500"/>
                                        <p:tgtEl>
                                          <p:spTgt spid="17"/>
                                        </p:tgtEl>
                                      </p:cBhvr>
                                    </p:animEffect>
                                    <p:set>
                                      <p:cBhvr>
                                        <p:cTn id="111" dur="1" fill="hold">
                                          <p:stCondLst>
                                            <p:cond delay="499"/>
                                          </p:stCondLst>
                                        </p:cTn>
                                        <p:tgtEl>
                                          <p:spTgt spid="17"/>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8"/>
                                        </p:tgtEl>
                                      </p:cBhvr>
                                    </p:animEffect>
                                    <p:set>
                                      <p:cBhvr>
                                        <p:cTn id="114" dur="1" fill="hold">
                                          <p:stCondLst>
                                            <p:cond delay="499"/>
                                          </p:stCondLst>
                                        </p:cTn>
                                        <p:tgtEl>
                                          <p:spTgt spid="8"/>
                                        </p:tgtEl>
                                        <p:attrNameLst>
                                          <p:attrName>style.visibility</p:attrName>
                                        </p:attrNameLst>
                                      </p:cBhvr>
                                      <p:to>
                                        <p:strVal val="hidden"/>
                                      </p:to>
                                    </p:set>
                                  </p:childTnLst>
                                </p:cTn>
                              </p:par>
                            </p:childTnLst>
                          </p:cTn>
                        </p:par>
                        <p:par>
                          <p:cTn id="115" fill="hold">
                            <p:stCondLst>
                              <p:cond delay="2500"/>
                            </p:stCondLst>
                            <p:childTnLst>
                              <p:par>
                                <p:cTn id="116" presetID="22" presetClass="entr" presetSubtype="8" fill="hold" grpId="0" nodeType="afterEffect">
                                  <p:stCondLst>
                                    <p:cond delay="0"/>
                                  </p:stCondLst>
                                  <p:childTnLst>
                                    <p:set>
                                      <p:cBhvr>
                                        <p:cTn id="117" dur="1" fill="hold">
                                          <p:stCondLst>
                                            <p:cond delay="0"/>
                                          </p:stCondLst>
                                        </p:cTn>
                                        <p:tgtEl>
                                          <p:spTgt spid="5"/>
                                        </p:tgtEl>
                                        <p:attrNameLst>
                                          <p:attrName>style.visibility</p:attrName>
                                        </p:attrNameLst>
                                      </p:cBhvr>
                                      <p:to>
                                        <p:strVal val="visible"/>
                                      </p:to>
                                    </p:set>
                                    <p:animEffect transition="in" filter="wipe(left)">
                                      <p:cBhvr>
                                        <p:cTn id="118" dur="500"/>
                                        <p:tgtEl>
                                          <p:spTgt spid="5"/>
                                        </p:tgtEl>
                                      </p:cBhvr>
                                    </p:animEffect>
                                  </p:childTnLst>
                                </p:cTn>
                              </p:par>
                              <p:par>
                                <p:cTn id="119" presetID="22" presetClass="entr" presetSubtype="2" fill="hold" grpId="0" nodeType="with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wipe(right)">
                                      <p:cBhvr>
                                        <p:cTn id="121" dur="500"/>
                                        <p:tgtEl>
                                          <p:spTgt spid="6"/>
                                        </p:tgtEl>
                                      </p:cBhvr>
                                    </p:animEffect>
                                  </p:childTnLst>
                                </p:cTn>
                              </p:par>
                            </p:childTnLst>
                          </p:cTn>
                        </p:par>
                        <p:par>
                          <p:cTn id="122" fill="hold">
                            <p:stCondLst>
                              <p:cond delay="3000"/>
                            </p:stCondLst>
                            <p:childTnLst>
                              <p:par>
                                <p:cTn id="123" presetID="9" presetClass="entr" presetSubtype="0" fill="hold" grpId="0" nodeType="afterEffect">
                                  <p:stCondLst>
                                    <p:cond delay="0"/>
                                  </p:stCondLst>
                                  <p:childTnLst>
                                    <p:set>
                                      <p:cBhvr>
                                        <p:cTn id="124" dur="1" fill="hold">
                                          <p:stCondLst>
                                            <p:cond delay="0"/>
                                          </p:stCondLst>
                                        </p:cTn>
                                        <p:tgtEl>
                                          <p:spTgt spid="19"/>
                                        </p:tgtEl>
                                        <p:attrNameLst>
                                          <p:attrName>style.visibility</p:attrName>
                                        </p:attrNameLst>
                                      </p:cBhvr>
                                      <p:to>
                                        <p:strVal val="visible"/>
                                      </p:to>
                                    </p:set>
                                    <p:animEffect transition="in" filter="dissolve">
                                      <p:cBhvr>
                                        <p:cTn id="1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3074" grpId="0"/>
      <p:bldP spid="3074" grpId="1"/>
      <p:bldP spid="3" grpId="0"/>
      <p:bldP spid="5" grpId="0" animBg="1"/>
      <p:bldP spid="6" grpId="0" animBg="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322543" y="2623924"/>
            <a:ext cx="491152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practical devotion</a:t>
            </a:r>
          </a:p>
        </p:txBody>
      </p:sp>
      <p:sp>
        <p:nvSpPr>
          <p:cNvPr id="4" name="Title 1">
            <a:extLst>
              <a:ext uri="{FF2B5EF4-FFF2-40B4-BE49-F238E27FC236}">
                <a16:creationId xmlns:a16="http://schemas.microsoft.com/office/drawing/2014/main" id="{E376FCBF-ED1E-41F4-B6A2-C4F4E1D59C8C}"/>
              </a:ext>
            </a:extLst>
          </p:cNvPr>
          <p:cNvSpPr txBox="1">
            <a:spLocks/>
          </p:cNvSpPr>
          <p:nvPr/>
        </p:nvSpPr>
        <p:spPr>
          <a:xfrm>
            <a:off x="851355" y="4023397"/>
            <a:ext cx="1683211" cy="8026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good</a:t>
            </a:r>
          </a:p>
        </p:txBody>
      </p:sp>
      <p:sp>
        <p:nvSpPr>
          <p:cNvPr id="5" name="Title 1">
            <a:extLst>
              <a:ext uri="{FF2B5EF4-FFF2-40B4-BE49-F238E27FC236}">
                <a16:creationId xmlns:a16="http://schemas.microsoft.com/office/drawing/2014/main" id="{87F507D4-79E8-4E03-AA96-082E93EC2583}"/>
              </a:ext>
            </a:extLst>
          </p:cNvPr>
          <p:cNvSpPr txBox="1">
            <a:spLocks/>
          </p:cNvSpPr>
          <p:nvPr/>
        </p:nvSpPr>
        <p:spPr>
          <a:xfrm>
            <a:off x="658872" y="5409282"/>
            <a:ext cx="2114621" cy="7088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people</a:t>
            </a:r>
          </a:p>
        </p:txBody>
      </p:sp>
      <p:sp>
        <p:nvSpPr>
          <p:cNvPr id="3074" name="Rectangle 2"/>
          <p:cNvSpPr>
            <a:spLocks noGrp="1" noChangeArrowheads="1"/>
          </p:cNvSpPr>
          <p:nvPr>
            <p:ph type="title"/>
          </p:nvPr>
        </p:nvSpPr>
        <p:spPr>
          <a:xfrm>
            <a:off x="433754" y="597367"/>
            <a:ext cx="8229600" cy="56151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the challenge is always the same - whether each generation facing its own circumstances can summon the practical devotion to attain and retain that greatest good for the greatest number which this government of the people was created to ensure.”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400"/>
                                  </p:stCondLst>
                                  <p:childTnLst>
                                    <p:set>
                                      <p:cBhvr override="childStyle">
                                        <p:cTn id="26"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3753" y="2708556"/>
            <a:ext cx="8229600" cy="25626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“Whoever seeks to set one religion against another seeks to destroy all religion.”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3753" y="557027"/>
            <a:ext cx="8229600" cy="57496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 perhaps being a bit facetious but if some of my good Baptist brethren in Georgia had done a little preaching from the pulpit against the K.K.K. in the '20s, I would have a little more genuine American respect for their Christianity!”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12">
            <a:extLst>
              <a:ext uri="{FF2B5EF4-FFF2-40B4-BE49-F238E27FC236}">
                <a16:creationId xmlns:a16="http://schemas.microsoft.com/office/drawing/2014/main" id="{8A1FF78C-E03D-4ED9-A704-9C6A6C699F74}"/>
              </a:ext>
            </a:extLst>
          </p:cNvPr>
          <p:cNvSpPr>
            <a:spLocks noChangeArrowheads="1"/>
          </p:cNvSpPr>
          <p:nvPr/>
        </p:nvSpPr>
        <p:spPr bwMode="auto">
          <a:xfrm>
            <a:off x="3708400" y="5384800"/>
            <a:ext cx="27305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hypocrisy</a:t>
            </a:r>
            <a:endParaRPr lang="en-US" altLang="en-US" sz="44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20975" y="2034020"/>
            <a:ext cx="8229600" cy="29735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"Therefore, whatever you want men to do to you, do also to them, for this is the Law and the Prophets."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Matthew 7:12</a:t>
            </a: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038BB3-E1F7-46F2-9A2F-0369E4D180F4}"/>
              </a:ext>
            </a:extLst>
          </p:cNvPr>
          <p:cNvSpPr txBox="1">
            <a:spLocks/>
          </p:cNvSpPr>
          <p:nvPr/>
        </p:nvSpPr>
        <p:spPr>
          <a:xfrm>
            <a:off x="2067719" y="2108200"/>
            <a:ext cx="41148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must remember</a:t>
            </a:r>
          </a:p>
        </p:txBody>
      </p:sp>
      <p:sp>
        <p:nvSpPr>
          <p:cNvPr id="3074" name="Rectangle 2"/>
          <p:cNvSpPr>
            <a:spLocks noGrp="1" noChangeArrowheads="1"/>
          </p:cNvSpPr>
          <p:nvPr>
            <p:ph type="title"/>
          </p:nvPr>
        </p:nvSpPr>
        <p:spPr>
          <a:xfrm>
            <a:off x="457200" y="1928627"/>
            <a:ext cx="8229600" cy="327538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must remember that any oppression, any injustice, any hatred, is a wedge designed to attack our civilization.”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32. Franklin D. Roosevelt (1933-1945)</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Part  1 </a:t>
            </a:r>
            <a:endParaRPr lang="en-US" altLang="en-US" sz="32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01956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44706" y="2681661"/>
            <a:ext cx="6602506" cy="19575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Self-interest is the enemy of all true affection.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1189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11890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22059" cy="6858000"/>
          </a:xfrm>
          <a:prstGeom prst="rect">
            <a:avLst/>
          </a:prstGeom>
        </p:spPr>
      </p:pic>
    </p:spTree>
    <p:extLst>
      <p:ext uri="{BB962C8B-B14F-4D97-AF65-F5344CB8AC3E}">
        <p14:creationId xmlns:p14="http://schemas.microsoft.com/office/powerpoint/2010/main" val="187118909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577014" cy="6858000"/>
          </a:xfrm>
          <a:prstGeom prst="rect">
            <a:avLst/>
          </a:prstGeom>
        </p:spPr>
      </p:pic>
    </p:spTree>
    <p:extLst>
      <p:ext uri="{BB962C8B-B14F-4D97-AF65-F5344CB8AC3E}">
        <p14:creationId xmlns:p14="http://schemas.microsoft.com/office/powerpoint/2010/main" val="187118909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950" y="0"/>
            <a:ext cx="10351698" cy="6858000"/>
          </a:xfrm>
          <a:prstGeom prst="rect">
            <a:avLst/>
          </a:prstGeom>
        </p:spPr>
      </p:pic>
    </p:spTree>
    <p:extLst>
      <p:ext uri="{BB962C8B-B14F-4D97-AF65-F5344CB8AC3E}">
        <p14:creationId xmlns:p14="http://schemas.microsoft.com/office/powerpoint/2010/main" val="420066255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03804" cy="7107382"/>
          </a:xfrm>
          <a:prstGeom prst="rect">
            <a:avLst/>
          </a:prstGeom>
        </p:spPr>
      </p:pic>
    </p:spTree>
    <p:extLst>
      <p:ext uri="{BB962C8B-B14F-4D97-AF65-F5344CB8AC3E}">
        <p14:creationId xmlns:p14="http://schemas.microsoft.com/office/powerpoint/2010/main" val="407876525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4FD6E-3DCA-4898-9BA3-F061B46E8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B6D77ABD-411B-424C-927D-3EBDE94C8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66450AAC-462F-4378-B00B-32C423615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2930" cy="6858000"/>
          </a:xfrm>
          <a:prstGeom prst="rect">
            <a:avLst/>
          </a:prstGeom>
        </p:spPr>
      </p:pic>
      <p:pic>
        <p:nvPicPr>
          <p:cNvPr id="7" name="Picture 6">
            <a:extLst>
              <a:ext uri="{FF2B5EF4-FFF2-40B4-BE49-F238E27FC236}">
                <a16:creationId xmlns:a16="http://schemas.microsoft.com/office/drawing/2014/main" id="{1FF3720D-6965-4D05-AC4A-BBCE23621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0577014" cy="6858000"/>
          </a:xfrm>
          <a:prstGeom prst="rect">
            <a:avLst/>
          </a:prstGeom>
        </p:spPr>
      </p:pic>
      <p:pic>
        <p:nvPicPr>
          <p:cNvPr id="8" name="Picture 7">
            <a:extLst>
              <a:ext uri="{FF2B5EF4-FFF2-40B4-BE49-F238E27FC236}">
                <a16:creationId xmlns:a16="http://schemas.microsoft.com/office/drawing/2014/main" id="{D551E0F5-4801-4CB5-BA19-90590AE8F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734" y="0"/>
            <a:ext cx="10351698" cy="6858000"/>
          </a:xfrm>
          <a:prstGeom prst="rect">
            <a:avLst/>
          </a:prstGeom>
        </p:spPr>
      </p:pic>
      <p:pic>
        <p:nvPicPr>
          <p:cNvPr id="9" name="Picture 8">
            <a:extLst>
              <a:ext uri="{FF2B5EF4-FFF2-40B4-BE49-F238E27FC236}">
                <a16:creationId xmlns:a16="http://schemas.microsoft.com/office/drawing/2014/main" id="{239F1D8E-3441-44D8-9993-5ABCFF5D91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203804" cy="7107382"/>
          </a:xfrm>
          <a:prstGeom prst="rect">
            <a:avLst/>
          </a:prstGeom>
        </p:spPr>
      </p:pic>
      <p:pic>
        <p:nvPicPr>
          <p:cNvPr id="10" name="Picture 9">
            <a:extLst>
              <a:ext uri="{FF2B5EF4-FFF2-40B4-BE49-F238E27FC236}">
                <a16:creationId xmlns:a16="http://schemas.microsoft.com/office/drawing/2014/main" id="{5D6A34B0-98EB-41C7-9BCD-F7963125F3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3890" y="0"/>
            <a:ext cx="12647503" cy="6858000"/>
          </a:xfrm>
          <a:prstGeom prst="rect">
            <a:avLst/>
          </a:prstGeom>
        </p:spPr>
      </p:pic>
      <p:pic>
        <p:nvPicPr>
          <p:cNvPr id="11" name="Picture 10">
            <a:extLst>
              <a:ext uri="{FF2B5EF4-FFF2-40B4-BE49-F238E27FC236}">
                <a16:creationId xmlns:a16="http://schemas.microsoft.com/office/drawing/2014/main" id="{2D8D7DF7-2B72-4254-A2EF-8B379417C9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508603"/>
            <a:ext cx="9144000" cy="5382054"/>
          </a:xfrm>
          <a:prstGeom prst="rect">
            <a:avLst/>
          </a:prstGeom>
        </p:spPr>
      </p:pic>
      <p:pic>
        <p:nvPicPr>
          <p:cNvPr id="12" name="Picture 11">
            <a:extLst>
              <a:ext uri="{FF2B5EF4-FFF2-40B4-BE49-F238E27FC236}">
                <a16:creationId xmlns:a16="http://schemas.microsoft.com/office/drawing/2014/main" id="{FA6B9A53-1B77-481F-8929-B0907D606E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1756" y="0"/>
            <a:ext cx="5540487" cy="6858000"/>
          </a:xfrm>
          <a:prstGeom prst="rect">
            <a:avLst/>
          </a:prstGeom>
        </p:spPr>
      </p:pic>
    </p:spTree>
    <p:extLst>
      <p:ext uri="{BB962C8B-B14F-4D97-AF65-F5344CB8AC3E}">
        <p14:creationId xmlns:p14="http://schemas.microsoft.com/office/powerpoint/2010/main" val="2182743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AA7F67-F346-4674-8157-077570A9F3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0944" y="1"/>
            <a:ext cx="3233056" cy="2424792"/>
          </a:xfrm>
          <a:prstGeom prst="rect">
            <a:avLst/>
          </a:prstGeom>
        </p:spPr>
      </p:pic>
      <p:pic>
        <p:nvPicPr>
          <p:cNvPr id="5" name="Picture 4">
            <a:extLst>
              <a:ext uri="{FF2B5EF4-FFF2-40B4-BE49-F238E27FC236}">
                <a16:creationId xmlns:a16="http://schemas.microsoft.com/office/drawing/2014/main" id="{9E292DE3-831C-4EAE-A58C-BD69CB3481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969847" cy="2227385"/>
          </a:xfrm>
          <a:prstGeom prst="rect">
            <a:avLst/>
          </a:prstGeom>
        </p:spPr>
      </p:pic>
      <p:pic>
        <p:nvPicPr>
          <p:cNvPr id="6" name="Picture 5">
            <a:extLst>
              <a:ext uri="{FF2B5EF4-FFF2-40B4-BE49-F238E27FC236}">
                <a16:creationId xmlns:a16="http://schemas.microsoft.com/office/drawing/2014/main" id="{0561A0FF-BD79-4AAD-B91F-1BB218DCC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142" y="0"/>
            <a:ext cx="3004457" cy="2256074"/>
          </a:xfrm>
          <a:prstGeom prst="rect">
            <a:avLst/>
          </a:prstGeom>
        </p:spPr>
      </p:pic>
      <p:pic>
        <p:nvPicPr>
          <p:cNvPr id="7" name="Picture 6">
            <a:extLst>
              <a:ext uri="{FF2B5EF4-FFF2-40B4-BE49-F238E27FC236}">
                <a16:creationId xmlns:a16="http://schemas.microsoft.com/office/drawing/2014/main" id="{3244135B-D946-406E-9B99-47288AEB16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00"/>
          <a:stretch/>
        </p:blipFill>
        <p:spPr>
          <a:xfrm>
            <a:off x="-1" y="2218448"/>
            <a:ext cx="2873829" cy="2329192"/>
          </a:xfrm>
          <a:prstGeom prst="rect">
            <a:avLst/>
          </a:prstGeom>
        </p:spPr>
      </p:pic>
      <p:pic>
        <p:nvPicPr>
          <p:cNvPr id="8" name="Picture 7">
            <a:extLst>
              <a:ext uri="{FF2B5EF4-FFF2-40B4-BE49-F238E27FC236}">
                <a16:creationId xmlns:a16="http://schemas.microsoft.com/office/drawing/2014/main" id="{164C41EF-D1EC-42CD-9EE5-AF4CAB7809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06686"/>
            <a:ext cx="3549155" cy="2351315"/>
          </a:xfrm>
          <a:prstGeom prst="rect">
            <a:avLst/>
          </a:prstGeom>
        </p:spPr>
      </p:pic>
      <p:pic>
        <p:nvPicPr>
          <p:cNvPr id="9" name="Picture 8">
            <a:extLst>
              <a:ext uri="{FF2B5EF4-FFF2-40B4-BE49-F238E27FC236}">
                <a16:creationId xmlns:a16="http://schemas.microsoft.com/office/drawing/2014/main" id="{C2C7194C-D623-4A57-9594-9FD937C81A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5564" y="2155372"/>
            <a:ext cx="3293060" cy="2542974"/>
          </a:xfrm>
          <a:prstGeom prst="rect">
            <a:avLst/>
          </a:prstGeom>
        </p:spPr>
      </p:pic>
      <p:pic>
        <p:nvPicPr>
          <p:cNvPr id="10" name="Picture 9">
            <a:extLst>
              <a:ext uri="{FF2B5EF4-FFF2-40B4-BE49-F238E27FC236}">
                <a16:creationId xmlns:a16="http://schemas.microsoft.com/office/drawing/2014/main" id="{E34423CF-17BD-43BF-BB10-AFB2686871B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2173"/>
          <a:stretch/>
        </p:blipFill>
        <p:spPr>
          <a:xfrm>
            <a:off x="5878287" y="2416628"/>
            <a:ext cx="3265714" cy="2275299"/>
          </a:xfrm>
          <a:prstGeom prst="rect">
            <a:avLst/>
          </a:prstGeom>
        </p:spPr>
      </p:pic>
      <p:pic>
        <p:nvPicPr>
          <p:cNvPr id="11" name="Picture 10">
            <a:extLst>
              <a:ext uri="{FF2B5EF4-FFF2-40B4-BE49-F238E27FC236}">
                <a16:creationId xmlns:a16="http://schemas.microsoft.com/office/drawing/2014/main" id="{E4DCAF28-0166-4A19-ABA4-DA452A17C7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10641" y="4682566"/>
            <a:ext cx="3706586" cy="2181654"/>
          </a:xfrm>
          <a:prstGeom prst="rect">
            <a:avLst/>
          </a:prstGeom>
        </p:spPr>
      </p:pic>
      <p:pic>
        <p:nvPicPr>
          <p:cNvPr id="12" name="Picture 11">
            <a:extLst>
              <a:ext uri="{FF2B5EF4-FFF2-40B4-BE49-F238E27FC236}">
                <a16:creationId xmlns:a16="http://schemas.microsoft.com/office/drawing/2014/main" id="{7B1E0D12-29EE-4464-A8B5-B8D56C21E0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22127" y="4519534"/>
            <a:ext cx="1889216" cy="2338466"/>
          </a:xfrm>
          <a:prstGeom prst="rect">
            <a:avLst/>
          </a:prstGeom>
        </p:spPr>
      </p:pic>
    </p:spTree>
    <p:extLst>
      <p:ext uri="{BB962C8B-B14F-4D97-AF65-F5344CB8AC3E}">
        <p14:creationId xmlns:p14="http://schemas.microsoft.com/office/powerpoint/2010/main" val="1459152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The USA is founded on the principles of Christianity</a:t>
            </a:r>
          </a:p>
          <a:p>
            <a:pPr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Bible awe achieves supreme comfort and fortune</a:t>
            </a:r>
          </a:p>
          <a:p>
            <a:pPr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Humble hearts mindful of His will build a heritage</a:t>
            </a:r>
          </a:p>
          <a:p>
            <a:pPr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Bible study attains the highest aspiration of the soul</a:t>
            </a:r>
          </a:p>
          <a:p>
            <a:pPr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True freedom of conscience allows for belief or not</a:t>
            </a:r>
          </a:p>
          <a:p>
            <a:pPr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Ignorance and ungodliness do not establish freedom</a:t>
            </a:r>
          </a:p>
          <a:p>
            <a:pPr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Respecting others is God’s own true nature</a:t>
            </a:r>
          </a:p>
          <a:p>
            <a:pPr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The Sermon on the Mount guides all who are blind</a:t>
            </a:r>
          </a:p>
          <a:p>
            <a:pPr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No one finds salvation if the whole boat sinks</a:t>
            </a:r>
          </a:p>
          <a:p>
            <a:pPr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Each generation is challenged to maintain goodness</a:t>
            </a:r>
          </a:p>
          <a:p>
            <a:pPr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True Christians purge prejudice and bigotry</a:t>
            </a:r>
          </a:p>
          <a:p>
            <a:pPr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Self-interest, oppression, injustice, and any hatred</a:t>
            </a:r>
          </a:p>
          <a:p>
            <a:pPr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are the wedges that destroy civilization</a:t>
            </a:r>
          </a:p>
          <a:p>
            <a:pPr algn="l"/>
            <a:endPar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713157">
            <a:off x="608601" y="1278712"/>
            <a:ext cx="7839698" cy="3905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rPr>
              <a:t>Hearing the truth has little meaning unless remembered</a:t>
            </a:r>
          </a:p>
        </p:txBody>
      </p:sp>
    </p:spTree>
    <p:extLst>
      <p:ext uri="{BB962C8B-B14F-4D97-AF65-F5344CB8AC3E}">
        <p14:creationId xmlns:p14="http://schemas.microsoft.com/office/powerpoint/2010/main" val="4170183599"/>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4">
                                            <p:txEl>
                                              <p:pRg st="12" end="12"/>
                                            </p:txEl>
                                          </p:spTgt>
                                        </p:tgtEl>
                                        <p:attrNameLst>
                                          <p:attrName>style.visibility</p:attrName>
                                        </p:attrNameLst>
                                      </p:cBhvr>
                                      <p:to>
                                        <p:strVal val="visible"/>
                                      </p:to>
                                    </p:set>
                                    <p:animEffect transition="in" filter="wipe(left)">
                                      <p:cBhvr>
                                        <p:cTn id="88" dur="500"/>
                                        <p:tgtEl>
                                          <p:spTgt spid="4">
                                            <p:txEl>
                                              <p:pRg st="12" end="1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nodeType="clickEffect">
                                  <p:stCondLst>
                                    <p:cond delay="0"/>
                                  </p:stCondLst>
                                  <p:childTnLst>
                                    <p:animClr clrSpc="rgb" dir="cw">
                                      <p:cBhvr override="childStyle">
                                        <p:cTn id="92" dur="500" fill="hold"/>
                                        <p:tgtEl>
                                          <p:spTgt spid="4">
                                            <p:txEl>
                                              <p:pRg st="11" end="11"/>
                                            </p:txEl>
                                          </p:spTgt>
                                        </p:tgtEl>
                                        <p:attrNameLst>
                                          <p:attrName>style.color</p:attrName>
                                        </p:attrNameLst>
                                      </p:cBhvr>
                                      <p:to>
                                        <a:srgbClr val="E6CDFF"/>
                                      </p:to>
                                    </p:animClr>
                                  </p:childTnLst>
                                </p:cTn>
                              </p:par>
                              <p:par>
                                <p:cTn id="93" presetID="3" presetClass="emph" presetSubtype="2" fill="hold" nodeType="withEffect">
                                  <p:stCondLst>
                                    <p:cond delay="0"/>
                                  </p:stCondLst>
                                  <p:childTnLst>
                                    <p:animClr clrSpc="rgb" dir="cw">
                                      <p:cBhvr override="childStyle">
                                        <p:cTn id="94" dur="500" fill="hold"/>
                                        <p:tgtEl>
                                          <p:spTgt spid="4">
                                            <p:txEl>
                                              <p:pRg st="12" end="12"/>
                                            </p:txEl>
                                          </p:spTgt>
                                        </p:tgtEl>
                                        <p:attrNameLst>
                                          <p:attrName>style.color</p:attrName>
                                        </p:attrNameLst>
                                      </p:cBhvr>
                                      <p:to>
                                        <a:srgbClr val="E6CDFF"/>
                                      </p:to>
                                    </p:animClr>
                                  </p:childTnLst>
                                </p:cTn>
                              </p:par>
                              <p:par>
                                <p:cTn id="95" presetID="0" presetClass="entr" presetSubtype="0" fill="hold" grpId="0" nodeType="withEffect">
                                  <p:stCondLst>
                                    <p:cond delay="600"/>
                                  </p:stCondLst>
                                  <p:childTnLst>
                                    <p:set>
                                      <p:cBhvr>
                                        <p:cTn id="96" dur="1" fill="hold">
                                          <p:stCondLst>
                                            <p:cond delay="0"/>
                                          </p:stCondLst>
                                        </p:cTn>
                                        <p:tgtEl>
                                          <p:spTgt spid="5"/>
                                        </p:tgtEl>
                                        <p:attrNameLst>
                                          <p:attrName>style.visibility</p:attrName>
                                        </p:attrNameLst>
                                      </p:cBhvr>
                                      <p:to>
                                        <p:strVal val="visible"/>
                                      </p:to>
                                    </p:set>
                                    <p:animEffect transition="in" filter="dissolve">
                                      <p:cBhvr>
                                        <p:cTn id="97" dur="1250">
                                          <p:stCondLst>
                                            <p:cond delay="0"/>
                                          </p:stCondLst>
                                        </p:cTn>
                                        <p:tgtEl>
                                          <p:spTgt spid="5"/>
                                        </p:tgtEl>
                                      </p:cBhvr>
                                    </p:animEffect>
                                    <p:anim to="" calcmode="lin" valueType="num">
                                      <p:cBhvr>
                                        <p:cTn id="98"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9"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3" presetClass="emph" presetSubtype="10" fill="hold" grpId="1" nodeType="clickEffect">
                                  <p:stCondLst>
                                    <p:cond delay="0"/>
                                  </p:stCondLst>
                                  <p:childTnLst>
                                    <p:animClr clrSpc="hsl" dir="ccw">
                                      <p:cBhvr override="childStyle">
                                        <p:cTn id="103" dur="2000" fill="hold"/>
                                        <p:tgtEl>
                                          <p:spTgt spid="4">
                                            <p:txEl>
                                              <p:pRg st="0" end="0"/>
                                            </p:txEl>
                                          </p:spTgt>
                                        </p:tgtEl>
                                        <p:attrNameLst>
                                          <p:attrName>style.color</p:attrName>
                                        </p:attrNameLst>
                                      </p:cBhvr>
                                      <p:to>
                                        <a:srgbClr val="FFFF00"/>
                                      </p:to>
                                    </p:animClr>
                                  </p:childTnLst>
                                </p:cTn>
                              </p:par>
                              <p:par>
                                <p:cTn id="104" presetID="3" presetClass="emph" presetSubtype="10" fill="hold" grpId="1" nodeType="withEffect">
                                  <p:stCondLst>
                                    <p:cond delay="0"/>
                                  </p:stCondLst>
                                  <p:childTnLst>
                                    <p:animClr clrSpc="hsl" dir="ccw">
                                      <p:cBhvr override="childStyle">
                                        <p:cTn id="105" dur="2000" fill="hold"/>
                                        <p:tgtEl>
                                          <p:spTgt spid="4">
                                            <p:txEl>
                                              <p:pRg st="1" end="1"/>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2" end="2"/>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3" end="3"/>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4" end="4"/>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5" end="5"/>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6" end="6"/>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7" end="7"/>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8" end="8"/>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9" end="9"/>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10" end="10"/>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1" end="11"/>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2" end="12"/>
                                            </p:txEl>
                                          </p:spTgt>
                                        </p:tgtEl>
                                        <p:attrNameLst>
                                          <p:attrName>style.color</p:attrName>
                                        </p:attrNameLst>
                                      </p:cBhvr>
                                      <p:to>
                                        <a:srgbClr val="FFFF00"/>
                                      </p:to>
                                    </p:animClr>
                                  </p:childTnLst>
                                </p:cTn>
                              </p:par>
                            </p:childTnLst>
                          </p:cTn>
                        </p:par>
                        <p:par>
                          <p:cTn id="128" fill="hold">
                            <p:stCondLst>
                              <p:cond delay="2000"/>
                            </p:stCondLst>
                            <p:childTnLst>
                              <p:par>
                                <p:cTn id="129" presetID="0" presetClass="exit" presetSubtype="0" fill="hold" grpId="1" nodeType="afterEffect">
                                  <p:stCondLst>
                                    <p:cond delay="300"/>
                                  </p:stCondLst>
                                  <p:childTnLst>
                                    <p:set>
                                      <p:cBhvr>
                                        <p:cTn id="130" dur="1" fill="hold">
                                          <p:stCondLst>
                                            <p:cond delay="1499"/>
                                          </p:stCondLst>
                                        </p:cTn>
                                        <p:tgtEl>
                                          <p:spTgt spid="5"/>
                                        </p:tgtEl>
                                        <p:attrNameLst>
                                          <p:attrName>style.visibility</p:attrName>
                                        </p:attrNameLst>
                                      </p:cBhvr>
                                      <p:to>
                                        <p:strVal val="hidden"/>
                                      </p:to>
                                    </p:set>
                                    <p:animEffect transition="out" filter="dissolve">
                                      <p:cBhvr>
                                        <p:cTn id="131" dur="1500">
                                          <p:stCondLst>
                                            <p:cond delay="0"/>
                                          </p:stCondLst>
                                        </p:cTn>
                                        <p:tgtEl>
                                          <p:spTgt spid="5"/>
                                        </p:tgtEl>
                                      </p:cBhvr>
                                    </p:animEffect>
                                    <p:anim to="" calcmode="lin" valueType="num">
                                      <p:cBhvr>
                                        <p:cTn id="132"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3"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4" fill="hold">
                            <p:stCondLst>
                              <p:cond delay="3800"/>
                            </p:stCondLst>
                            <p:childTnLst>
                              <p:par>
                                <p:cTn id="135" presetID="23" presetClass="exit" presetSubtype="32" fill="hold" nodeType="afterEffect">
                                  <p:stCondLst>
                                    <p:cond delay="0"/>
                                  </p:stCondLst>
                                  <p:childTnLst>
                                    <p:anim calcmode="lin" valueType="num">
                                      <p:cBhvr>
                                        <p:cTn id="136" dur="1750"/>
                                        <p:tgtEl>
                                          <p:spTgt spid="4">
                                            <p:txEl>
                                              <p:pRg st="0" end="0"/>
                                            </p:txEl>
                                          </p:spTgt>
                                        </p:tgtEl>
                                        <p:attrNameLst>
                                          <p:attrName>ppt_w</p:attrName>
                                        </p:attrNameLst>
                                      </p:cBhvr>
                                      <p:tavLst>
                                        <p:tav tm="0">
                                          <p:val>
                                            <p:strVal val="ppt_w"/>
                                          </p:val>
                                        </p:tav>
                                        <p:tav tm="100000">
                                          <p:val>
                                            <p:fltVal val="0"/>
                                          </p:val>
                                        </p:tav>
                                      </p:tavLst>
                                    </p:anim>
                                    <p:anim calcmode="lin" valueType="num">
                                      <p:cBhvr>
                                        <p:cTn id="137" dur="1750"/>
                                        <p:tgtEl>
                                          <p:spTgt spid="4">
                                            <p:txEl>
                                              <p:pRg st="0" end="0"/>
                                            </p:txEl>
                                          </p:spTgt>
                                        </p:tgtEl>
                                        <p:attrNameLst>
                                          <p:attrName>ppt_h</p:attrName>
                                        </p:attrNameLst>
                                      </p:cBhvr>
                                      <p:tavLst>
                                        <p:tav tm="0">
                                          <p:val>
                                            <p:strVal val="ppt_h"/>
                                          </p:val>
                                        </p:tav>
                                        <p:tav tm="100000">
                                          <p:val>
                                            <p:fltVal val="0"/>
                                          </p:val>
                                        </p:tav>
                                      </p:tavLst>
                                    </p:anim>
                                    <p:set>
                                      <p:cBhvr>
                                        <p:cTn id="138" dur="1" fill="hold">
                                          <p:stCondLst>
                                            <p:cond delay="1749"/>
                                          </p:stCondLst>
                                        </p:cTn>
                                        <p:tgtEl>
                                          <p:spTgt spid="4">
                                            <p:txEl>
                                              <p:pRg st="0" end="0"/>
                                            </p:txEl>
                                          </p:spTgt>
                                        </p:tgtEl>
                                        <p:attrNameLst>
                                          <p:attrName>style.visibility</p:attrName>
                                        </p:attrNameLst>
                                      </p:cBhvr>
                                      <p:to>
                                        <p:strVal val="hidden"/>
                                      </p:to>
                                    </p:set>
                                  </p:childTnLst>
                                </p:cTn>
                              </p:par>
                              <p:par>
                                <p:cTn id="139" presetID="23" presetClass="exit" presetSubtype="32" fill="hold" nodeType="withEffect">
                                  <p:stCondLst>
                                    <p:cond delay="0"/>
                                  </p:stCondLst>
                                  <p:childTnLst>
                                    <p:anim calcmode="lin" valueType="num">
                                      <p:cBhvr>
                                        <p:cTn id="140" dur="1750"/>
                                        <p:tgtEl>
                                          <p:spTgt spid="4">
                                            <p:txEl>
                                              <p:pRg st="1" end="1"/>
                                            </p:txEl>
                                          </p:spTgt>
                                        </p:tgtEl>
                                        <p:attrNameLst>
                                          <p:attrName>ppt_w</p:attrName>
                                        </p:attrNameLst>
                                      </p:cBhvr>
                                      <p:tavLst>
                                        <p:tav tm="0">
                                          <p:val>
                                            <p:strVal val="ppt_w"/>
                                          </p:val>
                                        </p:tav>
                                        <p:tav tm="100000">
                                          <p:val>
                                            <p:fltVal val="0"/>
                                          </p:val>
                                        </p:tav>
                                      </p:tavLst>
                                    </p:anim>
                                    <p:anim calcmode="lin" valueType="num">
                                      <p:cBhvr>
                                        <p:cTn id="141" dur="1750"/>
                                        <p:tgtEl>
                                          <p:spTgt spid="4">
                                            <p:txEl>
                                              <p:pRg st="1" end="1"/>
                                            </p:txEl>
                                          </p:spTgt>
                                        </p:tgtEl>
                                        <p:attrNameLst>
                                          <p:attrName>ppt_h</p:attrName>
                                        </p:attrNameLst>
                                      </p:cBhvr>
                                      <p:tavLst>
                                        <p:tav tm="0">
                                          <p:val>
                                            <p:strVal val="ppt_h"/>
                                          </p:val>
                                        </p:tav>
                                        <p:tav tm="100000">
                                          <p:val>
                                            <p:fltVal val="0"/>
                                          </p:val>
                                        </p:tav>
                                      </p:tavLst>
                                    </p:anim>
                                    <p:set>
                                      <p:cBhvr>
                                        <p:cTn id="142" dur="1" fill="hold">
                                          <p:stCondLst>
                                            <p:cond delay="1749"/>
                                          </p:stCondLst>
                                        </p:cTn>
                                        <p:tgtEl>
                                          <p:spTgt spid="4">
                                            <p:txEl>
                                              <p:pRg st="1" end="1"/>
                                            </p:txEl>
                                          </p:spTgt>
                                        </p:tgtEl>
                                        <p:attrNameLst>
                                          <p:attrName>style.visibility</p:attrName>
                                        </p:attrNameLst>
                                      </p:cBhvr>
                                      <p:to>
                                        <p:strVal val="hidden"/>
                                      </p:to>
                                    </p:set>
                                  </p:childTnLst>
                                </p:cTn>
                              </p:par>
                              <p:par>
                                <p:cTn id="143" presetID="23" presetClass="exit" presetSubtype="32" fill="hold" nodeType="withEffect">
                                  <p:stCondLst>
                                    <p:cond delay="0"/>
                                  </p:stCondLst>
                                  <p:childTnLst>
                                    <p:anim calcmode="lin" valueType="num">
                                      <p:cBhvr>
                                        <p:cTn id="144" dur="1750"/>
                                        <p:tgtEl>
                                          <p:spTgt spid="4">
                                            <p:txEl>
                                              <p:pRg st="2" end="2"/>
                                            </p:txEl>
                                          </p:spTgt>
                                        </p:tgtEl>
                                        <p:attrNameLst>
                                          <p:attrName>ppt_w</p:attrName>
                                        </p:attrNameLst>
                                      </p:cBhvr>
                                      <p:tavLst>
                                        <p:tav tm="0">
                                          <p:val>
                                            <p:strVal val="ppt_w"/>
                                          </p:val>
                                        </p:tav>
                                        <p:tav tm="100000">
                                          <p:val>
                                            <p:fltVal val="0"/>
                                          </p:val>
                                        </p:tav>
                                      </p:tavLst>
                                    </p:anim>
                                    <p:anim calcmode="lin" valueType="num">
                                      <p:cBhvr>
                                        <p:cTn id="145" dur="1750"/>
                                        <p:tgtEl>
                                          <p:spTgt spid="4">
                                            <p:txEl>
                                              <p:pRg st="2" end="2"/>
                                            </p:txEl>
                                          </p:spTgt>
                                        </p:tgtEl>
                                        <p:attrNameLst>
                                          <p:attrName>ppt_h</p:attrName>
                                        </p:attrNameLst>
                                      </p:cBhvr>
                                      <p:tavLst>
                                        <p:tav tm="0">
                                          <p:val>
                                            <p:strVal val="ppt_h"/>
                                          </p:val>
                                        </p:tav>
                                        <p:tav tm="100000">
                                          <p:val>
                                            <p:fltVal val="0"/>
                                          </p:val>
                                        </p:tav>
                                      </p:tavLst>
                                    </p:anim>
                                    <p:set>
                                      <p:cBhvr>
                                        <p:cTn id="146" dur="1" fill="hold">
                                          <p:stCondLst>
                                            <p:cond delay="1749"/>
                                          </p:stCondLst>
                                        </p:cTn>
                                        <p:tgtEl>
                                          <p:spTgt spid="4">
                                            <p:txEl>
                                              <p:pRg st="2" end="2"/>
                                            </p:txEl>
                                          </p:spTgt>
                                        </p:tgtEl>
                                        <p:attrNameLst>
                                          <p:attrName>style.visibility</p:attrName>
                                        </p:attrNameLst>
                                      </p:cBhvr>
                                      <p:to>
                                        <p:strVal val="hidden"/>
                                      </p:to>
                                    </p:set>
                                  </p:childTnLst>
                                </p:cTn>
                              </p:par>
                              <p:par>
                                <p:cTn id="147" presetID="23" presetClass="exit" presetSubtype="32" fill="hold" nodeType="withEffect">
                                  <p:stCondLst>
                                    <p:cond delay="0"/>
                                  </p:stCondLst>
                                  <p:childTnLst>
                                    <p:anim calcmode="lin" valueType="num">
                                      <p:cBhvr>
                                        <p:cTn id="148" dur="1750"/>
                                        <p:tgtEl>
                                          <p:spTgt spid="4">
                                            <p:txEl>
                                              <p:pRg st="3" end="3"/>
                                            </p:txEl>
                                          </p:spTgt>
                                        </p:tgtEl>
                                        <p:attrNameLst>
                                          <p:attrName>ppt_w</p:attrName>
                                        </p:attrNameLst>
                                      </p:cBhvr>
                                      <p:tavLst>
                                        <p:tav tm="0">
                                          <p:val>
                                            <p:strVal val="ppt_w"/>
                                          </p:val>
                                        </p:tav>
                                        <p:tav tm="100000">
                                          <p:val>
                                            <p:fltVal val="0"/>
                                          </p:val>
                                        </p:tav>
                                      </p:tavLst>
                                    </p:anim>
                                    <p:anim calcmode="lin" valueType="num">
                                      <p:cBhvr>
                                        <p:cTn id="149" dur="1750"/>
                                        <p:tgtEl>
                                          <p:spTgt spid="4">
                                            <p:txEl>
                                              <p:pRg st="3" end="3"/>
                                            </p:txEl>
                                          </p:spTgt>
                                        </p:tgtEl>
                                        <p:attrNameLst>
                                          <p:attrName>ppt_h</p:attrName>
                                        </p:attrNameLst>
                                      </p:cBhvr>
                                      <p:tavLst>
                                        <p:tav tm="0">
                                          <p:val>
                                            <p:strVal val="ppt_h"/>
                                          </p:val>
                                        </p:tav>
                                        <p:tav tm="100000">
                                          <p:val>
                                            <p:fltVal val="0"/>
                                          </p:val>
                                        </p:tav>
                                      </p:tavLst>
                                    </p:anim>
                                    <p:set>
                                      <p:cBhvr>
                                        <p:cTn id="150" dur="1" fill="hold">
                                          <p:stCondLst>
                                            <p:cond delay="1749"/>
                                          </p:stCondLst>
                                        </p:cTn>
                                        <p:tgtEl>
                                          <p:spTgt spid="4">
                                            <p:txEl>
                                              <p:pRg st="3" end="3"/>
                                            </p:txEl>
                                          </p:spTgt>
                                        </p:tgtEl>
                                        <p:attrNameLst>
                                          <p:attrName>style.visibility</p:attrName>
                                        </p:attrNameLst>
                                      </p:cBhvr>
                                      <p:to>
                                        <p:strVal val="hidden"/>
                                      </p:to>
                                    </p:set>
                                  </p:childTnLst>
                                </p:cTn>
                              </p:par>
                              <p:par>
                                <p:cTn id="151" presetID="23" presetClass="exit" presetSubtype="32" fill="hold" nodeType="withEffect">
                                  <p:stCondLst>
                                    <p:cond delay="0"/>
                                  </p:stCondLst>
                                  <p:childTnLst>
                                    <p:anim calcmode="lin" valueType="num">
                                      <p:cBhvr>
                                        <p:cTn id="152" dur="1750"/>
                                        <p:tgtEl>
                                          <p:spTgt spid="4">
                                            <p:txEl>
                                              <p:pRg st="4" end="4"/>
                                            </p:txEl>
                                          </p:spTgt>
                                        </p:tgtEl>
                                        <p:attrNameLst>
                                          <p:attrName>ppt_w</p:attrName>
                                        </p:attrNameLst>
                                      </p:cBhvr>
                                      <p:tavLst>
                                        <p:tav tm="0">
                                          <p:val>
                                            <p:strVal val="ppt_w"/>
                                          </p:val>
                                        </p:tav>
                                        <p:tav tm="100000">
                                          <p:val>
                                            <p:fltVal val="0"/>
                                          </p:val>
                                        </p:tav>
                                      </p:tavLst>
                                    </p:anim>
                                    <p:anim calcmode="lin" valueType="num">
                                      <p:cBhvr>
                                        <p:cTn id="153" dur="1750"/>
                                        <p:tgtEl>
                                          <p:spTgt spid="4">
                                            <p:txEl>
                                              <p:pRg st="4" end="4"/>
                                            </p:txEl>
                                          </p:spTgt>
                                        </p:tgtEl>
                                        <p:attrNameLst>
                                          <p:attrName>ppt_h</p:attrName>
                                        </p:attrNameLst>
                                      </p:cBhvr>
                                      <p:tavLst>
                                        <p:tav tm="0">
                                          <p:val>
                                            <p:strVal val="ppt_h"/>
                                          </p:val>
                                        </p:tav>
                                        <p:tav tm="100000">
                                          <p:val>
                                            <p:fltVal val="0"/>
                                          </p:val>
                                        </p:tav>
                                      </p:tavLst>
                                    </p:anim>
                                    <p:set>
                                      <p:cBhvr>
                                        <p:cTn id="154" dur="1" fill="hold">
                                          <p:stCondLst>
                                            <p:cond delay="1749"/>
                                          </p:stCondLst>
                                        </p:cTn>
                                        <p:tgtEl>
                                          <p:spTgt spid="4">
                                            <p:txEl>
                                              <p:pRg st="4" end="4"/>
                                            </p:txEl>
                                          </p:spTgt>
                                        </p:tgtEl>
                                        <p:attrNameLst>
                                          <p:attrName>style.visibility</p:attrName>
                                        </p:attrNameLst>
                                      </p:cBhvr>
                                      <p:to>
                                        <p:strVal val="hidden"/>
                                      </p:to>
                                    </p:set>
                                  </p:childTnLst>
                                </p:cTn>
                              </p:par>
                              <p:par>
                                <p:cTn id="155" presetID="23" presetClass="exit" presetSubtype="32" fill="hold" nodeType="withEffect">
                                  <p:stCondLst>
                                    <p:cond delay="0"/>
                                  </p:stCondLst>
                                  <p:childTnLst>
                                    <p:anim calcmode="lin" valueType="num">
                                      <p:cBhvr>
                                        <p:cTn id="156" dur="1750"/>
                                        <p:tgtEl>
                                          <p:spTgt spid="4">
                                            <p:txEl>
                                              <p:pRg st="5" end="5"/>
                                            </p:txEl>
                                          </p:spTgt>
                                        </p:tgtEl>
                                        <p:attrNameLst>
                                          <p:attrName>ppt_w</p:attrName>
                                        </p:attrNameLst>
                                      </p:cBhvr>
                                      <p:tavLst>
                                        <p:tav tm="0">
                                          <p:val>
                                            <p:strVal val="ppt_w"/>
                                          </p:val>
                                        </p:tav>
                                        <p:tav tm="100000">
                                          <p:val>
                                            <p:fltVal val="0"/>
                                          </p:val>
                                        </p:tav>
                                      </p:tavLst>
                                    </p:anim>
                                    <p:anim calcmode="lin" valueType="num">
                                      <p:cBhvr>
                                        <p:cTn id="157" dur="1750"/>
                                        <p:tgtEl>
                                          <p:spTgt spid="4">
                                            <p:txEl>
                                              <p:pRg st="5" end="5"/>
                                            </p:txEl>
                                          </p:spTgt>
                                        </p:tgtEl>
                                        <p:attrNameLst>
                                          <p:attrName>ppt_h</p:attrName>
                                        </p:attrNameLst>
                                      </p:cBhvr>
                                      <p:tavLst>
                                        <p:tav tm="0">
                                          <p:val>
                                            <p:strVal val="ppt_h"/>
                                          </p:val>
                                        </p:tav>
                                        <p:tav tm="100000">
                                          <p:val>
                                            <p:fltVal val="0"/>
                                          </p:val>
                                        </p:tav>
                                      </p:tavLst>
                                    </p:anim>
                                    <p:set>
                                      <p:cBhvr>
                                        <p:cTn id="158" dur="1" fill="hold">
                                          <p:stCondLst>
                                            <p:cond delay="1749"/>
                                          </p:stCondLst>
                                        </p:cTn>
                                        <p:tgtEl>
                                          <p:spTgt spid="4">
                                            <p:txEl>
                                              <p:pRg st="5" end="5"/>
                                            </p:txEl>
                                          </p:spTgt>
                                        </p:tgtEl>
                                        <p:attrNameLst>
                                          <p:attrName>style.visibility</p:attrName>
                                        </p:attrNameLst>
                                      </p:cBhvr>
                                      <p:to>
                                        <p:strVal val="hidden"/>
                                      </p:to>
                                    </p:set>
                                  </p:childTnLst>
                                </p:cTn>
                              </p:par>
                              <p:par>
                                <p:cTn id="159" presetID="23" presetClass="exit" presetSubtype="32" fill="hold" nodeType="withEffect">
                                  <p:stCondLst>
                                    <p:cond delay="0"/>
                                  </p:stCondLst>
                                  <p:childTnLst>
                                    <p:anim calcmode="lin" valueType="num">
                                      <p:cBhvr>
                                        <p:cTn id="160" dur="1750"/>
                                        <p:tgtEl>
                                          <p:spTgt spid="4">
                                            <p:txEl>
                                              <p:pRg st="6" end="6"/>
                                            </p:txEl>
                                          </p:spTgt>
                                        </p:tgtEl>
                                        <p:attrNameLst>
                                          <p:attrName>ppt_w</p:attrName>
                                        </p:attrNameLst>
                                      </p:cBhvr>
                                      <p:tavLst>
                                        <p:tav tm="0">
                                          <p:val>
                                            <p:strVal val="ppt_w"/>
                                          </p:val>
                                        </p:tav>
                                        <p:tav tm="100000">
                                          <p:val>
                                            <p:fltVal val="0"/>
                                          </p:val>
                                        </p:tav>
                                      </p:tavLst>
                                    </p:anim>
                                    <p:anim calcmode="lin" valueType="num">
                                      <p:cBhvr>
                                        <p:cTn id="161" dur="1750"/>
                                        <p:tgtEl>
                                          <p:spTgt spid="4">
                                            <p:txEl>
                                              <p:pRg st="6" end="6"/>
                                            </p:txEl>
                                          </p:spTgt>
                                        </p:tgtEl>
                                        <p:attrNameLst>
                                          <p:attrName>ppt_h</p:attrName>
                                        </p:attrNameLst>
                                      </p:cBhvr>
                                      <p:tavLst>
                                        <p:tav tm="0">
                                          <p:val>
                                            <p:strVal val="ppt_h"/>
                                          </p:val>
                                        </p:tav>
                                        <p:tav tm="100000">
                                          <p:val>
                                            <p:fltVal val="0"/>
                                          </p:val>
                                        </p:tav>
                                      </p:tavLst>
                                    </p:anim>
                                    <p:set>
                                      <p:cBhvr>
                                        <p:cTn id="162" dur="1" fill="hold">
                                          <p:stCondLst>
                                            <p:cond delay="1749"/>
                                          </p:stCondLst>
                                        </p:cTn>
                                        <p:tgtEl>
                                          <p:spTgt spid="4">
                                            <p:txEl>
                                              <p:pRg st="6" end="6"/>
                                            </p:txEl>
                                          </p:spTgt>
                                        </p:tgtEl>
                                        <p:attrNameLst>
                                          <p:attrName>style.visibility</p:attrName>
                                        </p:attrNameLst>
                                      </p:cBhvr>
                                      <p:to>
                                        <p:strVal val="hidden"/>
                                      </p:to>
                                    </p:set>
                                  </p:childTnLst>
                                </p:cTn>
                              </p:par>
                              <p:par>
                                <p:cTn id="163" presetID="23" presetClass="exit" presetSubtype="32" fill="hold" nodeType="withEffect">
                                  <p:stCondLst>
                                    <p:cond delay="0"/>
                                  </p:stCondLst>
                                  <p:childTnLst>
                                    <p:anim calcmode="lin" valueType="num">
                                      <p:cBhvr>
                                        <p:cTn id="164" dur="1750"/>
                                        <p:tgtEl>
                                          <p:spTgt spid="4">
                                            <p:txEl>
                                              <p:pRg st="7" end="7"/>
                                            </p:txEl>
                                          </p:spTgt>
                                        </p:tgtEl>
                                        <p:attrNameLst>
                                          <p:attrName>ppt_w</p:attrName>
                                        </p:attrNameLst>
                                      </p:cBhvr>
                                      <p:tavLst>
                                        <p:tav tm="0">
                                          <p:val>
                                            <p:strVal val="ppt_w"/>
                                          </p:val>
                                        </p:tav>
                                        <p:tav tm="100000">
                                          <p:val>
                                            <p:fltVal val="0"/>
                                          </p:val>
                                        </p:tav>
                                      </p:tavLst>
                                    </p:anim>
                                    <p:anim calcmode="lin" valueType="num">
                                      <p:cBhvr>
                                        <p:cTn id="165" dur="1750"/>
                                        <p:tgtEl>
                                          <p:spTgt spid="4">
                                            <p:txEl>
                                              <p:pRg st="7" end="7"/>
                                            </p:txEl>
                                          </p:spTgt>
                                        </p:tgtEl>
                                        <p:attrNameLst>
                                          <p:attrName>ppt_h</p:attrName>
                                        </p:attrNameLst>
                                      </p:cBhvr>
                                      <p:tavLst>
                                        <p:tav tm="0">
                                          <p:val>
                                            <p:strVal val="ppt_h"/>
                                          </p:val>
                                        </p:tav>
                                        <p:tav tm="100000">
                                          <p:val>
                                            <p:fltVal val="0"/>
                                          </p:val>
                                        </p:tav>
                                      </p:tavLst>
                                    </p:anim>
                                    <p:set>
                                      <p:cBhvr>
                                        <p:cTn id="166" dur="1" fill="hold">
                                          <p:stCondLst>
                                            <p:cond delay="1749"/>
                                          </p:stCondLst>
                                        </p:cTn>
                                        <p:tgtEl>
                                          <p:spTgt spid="4">
                                            <p:txEl>
                                              <p:pRg st="7" end="7"/>
                                            </p:txEl>
                                          </p:spTgt>
                                        </p:tgtEl>
                                        <p:attrNameLst>
                                          <p:attrName>style.visibility</p:attrName>
                                        </p:attrNameLst>
                                      </p:cBhvr>
                                      <p:to>
                                        <p:strVal val="hidden"/>
                                      </p:to>
                                    </p:set>
                                  </p:childTnLst>
                                </p:cTn>
                              </p:par>
                              <p:par>
                                <p:cTn id="167" presetID="23" presetClass="exit" presetSubtype="32" fill="hold" nodeType="withEffect">
                                  <p:stCondLst>
                                    <p:cond delay="0"/>
                                  </p:stCondLst>
                                  <p:childTnLst>
                                    <p:anim calcmode="lin" valueType="num">
                                      <p:cBhvr>
                                        <p:cTn id="168" dur="1750"/>
                                        <p:tgtEl>
                                          <p:spTgt spid="4">
                                            <p:txEl>
                                              <p:pRg st="8" end="8"/>
                                            </p:txEl>
                                          </p:spTgt>
                                        </p:tgtEl>
                                        <p:attrNameLst>
                                          <p:attrName>ppt_w</p:attrName>
                                        </p:attrNameLst>
                                      </p:cBhvr>
                                      <p:tavLst>
                                        <p:tav tm="0">
                                          <p:val>
                                            <p:strVal val="ppt_w"/>
                                          </p:val>
                                        </p:tav>
                                        <p:tav tm="100000">
                                          <p:val>
                                            <p:fltVal val="0"/>
                                          </p:val>
                                        </p:tav>
                                      </p:tavLst>
                                    </p:anim>
                                    <p:anim calcmode="lin" valueType="num">
                                      <p:cBhvr>
                                        <p:cTn id="169" dur="1750"/>
                                        <p:tgtEl>
                                          <p:spTgt spid="4">
                                            <p:txEl>
                                              <p:pRg st="8" end="8"/>
                                            </p:txEl>
                                          </p:spTgt>
                                        </p:tgtEl>
                                        <p:attrNameLst>
                                          <p:attrName>ppt_h</p:attrName>
                                        </p:attrNameLst>
                                      </p:cBhvr>
                                      <p:tavLst>
                                        <p:tav tm="0">
                                          <p:val>
                                            <p:strVal val="ppt_h"/>
                                          </p:val>
                                        </p:tav>
                                        <p:tav tm="100000">
                                          <p:val>
                                            <p:fltVal val="0"/>
                                          </p:val>
                                        </p:tav>
                                      </p:tavLst>
                                    </p:anim>
                                    <p:set>
                                      <p:cBhvr>
                                        <p:cTn id="170" dur="1" fill="hold">
                                          <p:stCondLst>
                                            <p:cond delay="1749"/>
                                          </p:stCondLst>
                                        </p:cTn>
                                        <p:tgtEl>
                                          <p:spTgt spid="4">
                                            <p:txEl>
                                              <p:pRg st="8" end="8"/>
                                            </p:txEl>
                                          </p:spTgt>
                                        </p:tgtEl>
                                        <p:attrNameLst>
                                          <p:attrName>style.visibility</p:attrName>
                                        </p:attrNameLst>
                                      </p:cBhvr>
                                      <p:to>
                                        <p:strVal val="hidden"/>
                                      </p:to>
                                    </p:set>
                                  </p:childTnLst>
                                </p:cTn>
                              </p:par>
                              <p:par>
                                <p:cTn id="171" presetID="23" presetClass="exit" presetSubtype="32" fill="hold" nodeType="withEffect">
                                  <p:stCondLst>
                                    <p:cond delay="0"/>
                                  </p:stCondLst>
                                  <p:childTnLst>
                                    <p:anim calcmode="lin" valueType="num">
                                      <p:cBhvr>
                                        <p:cTn id="172" dur="1750"/>
                                        <p:tgtEl>
                                          <p:spTgt spid="4">
                                            <p:txEl>
                                              <p:pRg st="9" end="9"/>
                                            </p:txEl>
                                          </p:spTgt>
                                        </p:tgtEl>
                                        <p:attrNameLst>
                                          <p:attrName>ppt_w</p:attrName>
                                        </p:attrNameLst>
                                      </p:cBhvr>
                                      <p:tavLst>
                                        <p:tav tm="0">
                                          <p:val>
                                            <p:strVal val="ppt_w"/>
                                          </p:val>
                                        </p:tav>
                                        <p:tav tm="100000">
                                          <p:val>
                                            <p:fltVal val="0"/>
                                          </p:val>
                                        </p:tav>
                                      </p:tavLst>
                                    </p:anim>
                                    <p:anim calcmode="lin" valueType="num">
                                      <p:cBhvr>
                                        <p:cTn id="173" dur="1750"/>
                                        <p:tgtEl>
                                          <p:spTgt spid="4">
                                            <p:txEl>
                                              <p:pRg st="9" end="9"/>
                                            </p:txEl>
                                          </p:spTgt>
                                        </p:tgtEl>
                                        <p:attrNameLst>
                                          <p:attrName>ppt_h</p:attrName>
                                        </p:attrNameLst>
                                      </p:cBhvr>
                                      <p:tavLst>
                                        <p:tav tm="0">
                                          <p:val>
                                            <p:strVal val="ppt_h"/>
                                          </p:val>
                                        </p:tav>
                                        <p:tav tm="100000">
                                          <p:val>
                                            <p:fltVal val="0"/>
                                          </p:val>
                                        </p:tav>
                                      </p:tavLst>
                                    </p:anim>
                                    <p:set>
                                      <p:cBhvr>
                                        <p:cTn id="174" dur="1" fill="hold">
                                          <p:stCondLst>
                                            <p:cond delay="1749"/>
                                          </p:stCondLst>
                                        </p:cTn>
                                        <p:tgtEl>
                                          <p:spTgt spid="4">
                                            <p:txEl>
                                              <p:pRg st="9" end="9"/>
                                            </p:txEl>
                                          </p:spTgt>
                                        </p:tgtEl>
                                        <p:attrNameLst>
                                          <p:attrName>style.visibility</p:attrName>
                                        </p:attrNameLst>
                                      </p:cBhvr>
                                      <p:to>
                                        <p:strVal val="hidden"/>
                                      </p:to>
                                    </p:set>
                                  </p:childTnLst>
                                </p:cTn>
                              </p:par>
                              <p:par>
                                <p:cTn id="175" presetID="23" presetClass="exit" presetSubtype="32" fill="hold" nodeType="withEffect">
                                  <p:stCondLst>
                                    <p:cond delay="0"/>
                                  </p:stCondLst>
                                  <p:childTnLst>
                                    <p:anim calcmode="lin" valueType="num">
                                      <p:cBhvr>
                                        <p:cTn id="176"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7" dur="1750"/>
                                        <p:tgtEl>
                                          <p:spTgt spid="4">
                                            <p:txEl>
                                              <p:pRg st="10" end="10"/>
                                            </p:txEl>
                                          </p:spTgt>
                                        </p:tgtEl>
                                        <p:attrNameLst>
                                          <p:attrName>ppt_h</p:attrName>
                                        </p:attrNameLst>
                                      </p:cBhvr>
                                      <p:tavLst>
                                        <p:tav tm="0">
                                          <p:val>
                                            <p:strVal val="ppt_h"/>
                                          </p:val>
                                        </p:tav>
                                        <p:tav tm="100000">
                                          <p:val>
                                            <p:fltVal val="0"/>
                                          </p:val>
                                        </p:tav>
                                      </p:tavLst>
                                    </p:anim>
                                    <p:set>
                                      <p:cBhvr>
                                        <p:cTn id="178" dur="1" fill="hold">
                                          <p:stCondLst>
                                            <p:cond delay="1749"/>
                                          </p:stCondLst>
                                        </p:cTn>
                                        <p:tgtEl>
                                          <p:spTgt spid="4">
                                            <p:txEl>
                                              <p:pRg st="10" end="10"/>
                                            </p:txEl>
                                          </p:spTgt>
                                        </p:tgtEl>
                                        <p:attrNameLst>
                                          <p:attrName>style.visibility</p:attrName>
                                        </p:attrNameLst>
                                      </p:cBhvr>
                                      <p:to>
                                        <p:strVal val="hidden"/>
                                      </p:to>
                                    </p:set>
                                  </p:childTnLst>
                                </p:cTn>
                              </p:par>
                              <p:par>
                                <p:cTn id="179" presetID="23" presetClass="exit" presetSubtype="32" fill="hold" nodeType="withEffect">
                                  <p:stCondLst>
                                    <p:cond delay="0"/>
                                  </p:stCondLst>
                                  <p:childTnLst>
                                    <p:anim calcmode="lin" valueType="num">
                                      <p:cBhvr>
                                        <p:cTn id="180"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1" dur="1750"/>
                                        <p:tgtEl>
                                          <p:spTgt spid="4">
                                            <p:txEl>
                                              <p:pRg st="11" end="11"/>
                                            </p:txEl>
                                          </p:spTgt>
                                        </p:tgtEl>
                                        <p:attrNameLst>
                                          <p:attrName>ppt_h</p:attrName>
                                        </p:attrNameLst>
                                      </p:cBhvr>
                                      <p:tavLst>
                                        <p:tav tm="0">
                                          <p:val>
                                            <p:strVal val="ppt_h"/>
                                          </p:val>
                                        </p:tav>
                                        <p:tav tm="100000">
                                          <p:val>
                                            <p:fltVal val="0"/>
                                          </p:val>
                                        </p:tav>
                                      </p:tavLst>
                                    </p:anim>
                                    <p:set>
                                      <p:cBhvr>
                                        <p:cTn id="182" dur="1" fill="hold">
                                          <p:stCondLst>
                                            <p:cond delay="1749"/>
                                          </p:stCondLst>
                                        </p:cTn>
                                        <p:tgtEl>
                                          <p:spTgt spid="4">
                                            <p:txEl>
                                              <p:pRg st="11" end="11"/>
                                            </p:txEl>
                                          </p:spTgt>
                                        </p:tgtEl>
                                        <p:attrNameLst>
                                          <p:attrName>style.visibility</p:attrName>
                                        </p:attrNameLst>
                                      </p:cBhvr>
                                      <p:to>
                                        <p:strVal val="hidden"/>
                                      </p:to>
                                    </p:set>
                                  </p:childTnLst>
                                </p:cTn>
                              </p:par>
                              <p:par>
                                <p:cTn id="183" presetID="23" presetClass="exit" presetSubtype="32" fill="hold" nodeType="withEffect">
                                  <p:stCondLst>
                                    <p:cond delay="0"/>
                                  </p:stCondLst>
                                  <p:childTnLst>
                                    <p:anim calcmode="lin" valueType="num">
                                      <p:cBhvr>
                                        <p:cTn id="184"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5" dur="1750"/>
                                        <p:tgtEl>
                                          <p:spTgt spid="4">
                                            <p:txEl>
                                              <p:pRg st="12" end="12"/>
                                            </p:txEl>
                                          </p:spTgt>
                                        </p:tgtEl>
                                        <p:attrNameLst>
                                          <p:attrName>ppt_h</p:attrName>
                                        </p:attrNameLst>
                                      </p:cBhvr>
                                      <p:tavLst>
                                        <p:tav tm="0">
                                          <p:val>
                                            <p:strVal val="ppt_h"/>
                                          </p:val>
                                        </p:tav>
                                        <p:tav tm="100000">
                                          <p:val>
                                            <p:fltVal val="0"/>
                                          </p:val>
                                        </p:tav>
                                      </p:tavLst>
                                    </p:anim>
                                    <p:set>
                                      <p:cBhvr>
                                        <p:cTn id="186" dur="1" fill="hold">
                                          <p:stCondLst>
                                            <p:cond delay="1749"/>
                                          </p:stCondLst>
                                        </p:cTn>
                                        <p:tgtEl>
                                          <p:spTgt spid="4">
                                            <p:txEl>
                                              <p:pRg st="12" end="12"/>
                                            </p:txEl>
                                          </p:spTgt>
                                        </p:tgtEl>
                                        <p:attrNameLst>
                                          <p:attrName>style.visibility</p:attrName>
                                        </p:attrNameLst>
                                      </p:cBhvr>
                                      <p:to>
                                        <p:strVal val="hidden"/>
                                      </p:to>
                                    </p:set>
                                  </p:childTnLst>
                                </p:cTn>
                              </p:par>
                              <p:par>
                                <p:cTn id="187" presetID="0" presetClass="path" presetSubtype="0" accel="50000" decel="50000" fill="hold" nodeType="withEffect">
                                  <p:stCondLst>
                                    <p:cond delay="0"/>
                                  </p:stCondLst>
                                  <p:childTnLst>
                                    <p:animMotion origin="layout" path="M -3.61111E-6 3.7037E-6 L 0.03907 0.43055 " pathEditMode="relative" rAng="0" ptsTypes="AA">
                                      <p:cBhvr>
                                        <p:cTn id="188" dur="1750" fill="hold"/>
                                        <p:tgtEl>
                                          <p:spTgt spid="4">
                                            <p:txEl>
                                              <p:pRg st="0" end="0"/>
                                            </p:txEl>
                                          </p:spTgt>
                                        </p:tgtEl>
                                        <p:attrNameLst>
                                          <p:attrName>ppt_x</p:attrName>
                                          <p:attrName>ppt_y</p:attrName>
                                        </p:attrNameLst>
                                      </p:cBhvr>
                                      <p:rCtr x="1944" y="21528"/>
                                    </p:animMotion>
                                  </p:childTnLst>
                                </p:cTn>
                              </p:par>
                              <p:par>
                                <p:cTn id="189" presetID="0" presetClass="path" presetSubtype="0" accel="50000" decel="50000" fill="hold" nodeType="withEffect">
                                  <p:stCondLst>
                                    <p:cond delay="0"/>
                                  </p:stCondLst>
                                  <p:childTnLst>
                                    <p:animMotion origin="layout" path="M -2.77778E-6 -2.96296E-6 L 0.05851 0.36412 " pathEditMode="relative" rAng="0" ptsTypes="AA">
                                      <p:cBhvr>
                                        <p:cTn id="190" dur="1750" fill="hold"/>
                                        <p:tgtEl>
                                          <p:spTgt spid="4">
                                            <p:txEl>
                                              <p:pRg st="1" end="1"/>
                                            </p:txEl>
                                          </p:spTgt>
                                        </p:tgtEl>
                                        <p:attrNameLst>
                                          <p:attrName>ppt_x</p:attrName>
                                          <p:attrName>ppt_y</p:attrName>
                                        </p:attrNameLst>
                                      </p:cBhvr>
                                      <p:rCtr x="2917" y="18194"/>
                                    </p:animMotion>
                                  </p:childTnLst>
                                </p:cTn>
                              </p:par>
                              <p:par>
                                <p:cTn id="191" presetID="0" presetClass="path" presetSubtype="0" accel="50000" decel="50000" fill="hold" nodeType="withEffect">
                                  <p:stCondLst>
                                    <p:cond delay="0"/>
                                  </p:stCondLst>
                                  <p:childTnLst>
                                    <p:animMotion origin="layout" path="M -3.88889E-6 0.00023 L 0.054 0.29005 " pathEditMode="relative" rAng="0" ptsTypes="AA">
                                      <p:cBhvr>
                                        <p:cTn id="192" dur="1750" fill="hold"/>
                                        <p:tgtEl>
                                          <p:spTgt spid="4">
                                            <p:txEl>
                                              <p:pRg st="2" end="2"/>
                                            </p:txEl>
                                          </p:spTgt>
                                        </p:tgtEl>
                                        <p:attrNameLst>
                                          <p:attrName>ppt_x</p:attrName>
                                          <p:attrName>ppt_y</p:attrName>
                                        </p:attrNameLst>
                                      </p:cBhvr>
                                      <p:rCtr x="2691" y="14491"/>
                                    </p:animMotion>
                                  </p:childTnLst>
                                </p:cTn>
                              </p:par>
                              <p:par>
                                <p:cTn id="193" presetID="0" presetClass="path" presetSubtype="0" accel="50000" decel="50000" fill="hold" nodeType="withEffect">
                                  <p:stCondLst>
                                    <p:cond delay="0"/>
                                  </p:stCondLst>
                                  <p:childTnLst>
                                    <p:animMotion origin="layout" path="M -2.77778E-6 0.00023 L 0.03351 0.21806 " pathEditMode="relative" rAng="0" ptsTypes="AA">
                                      <p:cBhvr>
                                        <p:cTn id="194" dur="1750" fill="hold"/>
                                        <p:tgtEl>
                                          <p:spTgt spid="4">
                                            <p:txEl>
                                              <p:pRg st="3" end="3"/>
                                            </p:txEl>
                                          </p:spTgt>
                                        </p:tgtEl>
                                        <p:attrNameLst>
                                          <p:attrName>ppt_x</p:attrName>
                                          <p:attrName>ppt_y</p:attrName>
                                        </p:attrNameLst>
                                      </p:cBhvr>
                                      <p:rCtr x="1667" y="10880"/>
                                    </p:animMotion>
                                  </p:childTnLst>
                                </p:cTn>
                              </p:par>
                              <p:par>
                                <p:cTn id="195" presetID="0" presetClass="path" presetSubtype="0" accel="50000" decel="50000" fill="hold" nodeType="withEffect">
                                  <p:stCondLst>
                                    <p:cond delay="0"/>
                                  </p:stCondLst>
                                  <p:childTnLst>
                                    <p:animMotion origin="layout" path="M 3.05556E-6 0.00093 L 0.0434 0.14398 " pathEditMode="relative" rAng="0" ptsTypes="AA">
                                      <p:cBhvr>
                                        <p:cTn id="196" dur="1750" fill="hold"/>
                                        <p:tgtEl>
                                          <p:spTgt spid="4">
                                            <p:txEl>
                                              <p:pRg st="4" end="4"/>
                                            </p:txEl>
                                          </p:spTgt>
                                        </p:tgtEl>
                                        <p:attrNameLst>
                                          <p:attrName>ppt_x</p:attrName>
                                          <p:attrName>ppt_y</p:attrName>
                                        </p:attrNameLst>
                                      </p:cBhvr>
                                      <p:rCtr x="2170" y="7153"/>
                                    </p:animMotion>
                                  </p:childTnLst>
                                </p:cTn>
                              </p:par>
                              <p:par>
                                <p:cTn id="197" presetID="0" presetClass="path" presetSubtype="0" accel="50000" decel="50000" fill="hold" nodeType="withEffect">
                                  <p:stCondLst>
                                    <p:cond delay="0"/>
                                  </p:stCondLst>
                                  <p:childTnLst>
                                    <p:animMotion origin="layout" path="M 2.22222E-6 0.00069 L 0.03038 0.07083 " pathEditMode="relative" rAng="0" ptsTypes="AA">
                                      <p:cBhvr>
                                        <p:cTn id="198" dur="1750" fill="hold"/>
                                        <p:tgtEl>
                                          <p:spTgt spid="4">
                                            <p:txEl>
                                              <p:pRg st="5" end="5"/>
                                            </p:txEl>
                                          </p:spTgt>
                                        </p:tgtEl>
                                        <p:attrNameLst>
                                          <p:attrName>ppt_x</p:attrName>
                                          <p:attrName>ppt_y</p:attrName>
                                        </p:attrNameLst>
                                      </p:cBhvr>
                                      <p:rCtr x="1510" y="3495"/>
                                    </p:animMotion>
                                  </p:childTnLst>
                                </p:cTn>
                              </p:par>
                              <p:par>
                                <p:cTn id="199" presetID="0" presetClass="path" presetSubtype="0" accel="50000" decel="50000" fill="hold" nodeType="withEffect">
                                  <p:stCondLst>
                                    <p:cond delay="0"/>
                                  </p:stCondLst>
                                  <p:childTnLst>
                                    <p:animMotion origin="layout" path="M 2.22222E-6 0.00046 L 0.11163 -0.00255 " pathEditMode="relative" rAng="0" ptsTypes="AA">
                                      <p:cBhvr>
                                        <p:cTn id="200" dur="1750" fill="hold"/>
                                        <p:tgtEl>
                                          <p:spTgt spid="4">
                                            <p:txEl>
                                              <p:pRg st="6" end="6"/>
                                            </p:txEl>
                                          </p:spTgt>
                                        </p:tgtEl>
                                        <p:attrNameLst>
                                          <p:attrName>ppt_x</p:attrName>
                                          <p:attrName>ppt_y</p:attrName>
                                        </p:attrNameLst>
                                      </p:cBhvr>
                                      <p:rCtr x="5573" y="-162"/>
                                    </p:animMotion>
                                  </p:childTnLst>
                                </p:cTn>
                              </p:par>
                              <p:par>
                                <p:cTn id="201" presetID="0" presetClass="path" presetSubtype="0" accel="50000" decel="50000" fill="hold" nodeType="withEffect">
                                  <p:stCondLst>
                                    <p:cond delay="0"/>
                                  </p:stCondLst>
                                  <p:childTnLst>
                                    <p:animMotion origin="layout" path="M -1.66667E-6 0.00069 L 0.0441 -0.07616 " pathEditMode="relative" rAng="0" ptsTypes="AA">
                                      <p:cBhvr>
                                        <p:cTn id="202" dur="1750" fill="hold"/>
                                        <p:tgtEl>
                                          <p:spTgt spid="4">
                                            <p:txEl>
                                              <p:pRg st="7" end="7"/>
                                            </p:txEl>
                                          </p:spTgt>
                                        </p:tgtEl>
                                        <p:attrNameLst>
                                          <p:attrName>ppt_x</p:attrName>
                                          <p:attrName>ppt_y</p:attrName>
                                        </p:attrNameLst>
                                      </p:cBhvr>
                                      <p:rCtr x="2205" y="-3843"/>
                                    </p:animMotion>
                                  </p:childTnLst>
                                </p:cTn>
                              </p:par>
                              <p:par>
                                <p:cTn id="203" presetID="0" presetClass="path" presetSubtype="0" accel="50000" decel="50000" fill="hold" nodeType="withEffect">
                                  <p:stCondLst>
                                    <p:cond delay="0"/>
                                  </p:stCondLst>
                                  <p:childTnLst>
                                    <p:animMotion origin="layout" path="M 8.33333E-7 0.00092 L 0.09045 -0.15046 " pathEditMode="relative" rAng="0" ptsTypes="AA">
                                      <p:cBhvr>
                                        <p:cTn id="204" dur="1750" fill="hold"/>
                                        <p:tgtEl>
                                          <p:spTgt spid="4">
                                            <p:txEl>
                                              <p:pRg st="8" end="8"/>
                                            </p:txEl>
                                          </p:spTgt>
                                        </p:tgtEl>
                                        <p:attrNameLst>
                                          <p:attrName>ppt_x</p:attrName>
                                          <p:attrName>ppt_y</p:attrName>
                                        </p:attrNameLst>
                                      </p:cBhvr>
                                      <p:rCtr x="4514" y="-7569"/>
                                    </p:animMotion>
                                  </p:childTnLst>
                                </p:cTn>
                              </p:par>
                              <p:par>
                                <p:cTn id="205" presetID="0" presetClass="path" presetSubtype="0" accel="50000" decel="50000" fill="hold" nodeType="withEffect">
                                  <p:stCondLst>
                                    <p:cond delay="0"/>
                                  </p:stCondLst>
                                  <p:childTnLst>
                                    <p:animMotion origin="layout" path="M 3.05556E-6 0.00046 L 0.03715 -0.22269 " pathEditMode="relative" rAng="0" ptsTypes="AA">
                                      <p:cBhvr>
                                        <p:cTn id="206" dur="1750" fill="hold"/>
                                        <p:tgtEl>
                                          <p:spTgt spid="4">
                                            <p:txEl>
                                              <p:pRg st="9" end="9"/>
                                            </p:txEl>
                                          </p:spTgt>
                                        </p:tgtEl>
                                        <p:attrNameLst>
                                          <p:attrName>ppt_x</p:attrName>
                                          <p:attrName>ppt_y</p:attrName>
                                        </p:attrNameLst>
                                      </p:cBhvr>
                                      <p:rCtr x="1858" y="-11157"/>
                                    </p:animMotion>
                                  </p:childTnLst>
                                </p:cTn>
                              </p:par>
                              <p:par>
                                <p:cTn id="207" presetID="0" presetClass="path" presetSubtype="0" accel="50000" decel="50000" fill="hold" nodeType="withEffect">
                                  <p:stCondLst>
                                    <p:cond delay="0"/>
                                  </p:stCondLst>
                                  <p:childTnLst>
                                    <p:animMotion origin="layout" path="M 4.16667E-6 0.00046 L 0.11059 -0.29653 " pathEditMode="relative" rAng="0" ptsTypes="AA">
                                      <p:cBhvr>
                                        <p:cTn id="208" dur="1750" fill="hold"/>
                                        <p:tgtEl>
                                          <p:spTgt spid="4">
                                            <p:txEl>
                                              <p:pRg st="10" end="10"/>
                                            </p:txEl>
                                          </p:spTgt>
                                        </p:tgtEl>
                                        <p:attrNameLst>
                                          <p:attrName>ppt_x</p:attrName>
                                          <p:attrName>ppt_y</p:attrName>
                                        </p:attrNameLst>
                                      </p:cBhvr>
                                      <p:rCtr x="5521" y="-14861"/>
                                    </p:animMotion>
                                  </p:childTnLst>
                                </p:cTn>
                              </p:par>
                              <p:par>
                                <p:cTn id="209" presetID="0" presetClass="path" presetSubtype="0" accel="50000" decel="50000" fill="hold" nodeType="withEffect">
                                  <p:stCondLst>
                                    <p:cond delay="0"/>
                                  </p:stCondLst>
                                  <p:childTnLst>
                                    <p:animMotion origin="layout" path="M -4.16667E-6 0.00092 L 0.04914 -0.36922 " pathEditMode="relative" rAng="0" ptsTypes="AA">
                                      <p:cBhvr>
                                        <p:cTn id="210" dur="1750" fill="hold"/>
                                        <p:tgtEl>
                                          <p:spTgt spid="4">
                                            <p:txEl>
                                              <p:pRg st="11" end="11"/>
                                            </p:txEl>
                                          </p:spTgt>
                                        </p:tgtEl>
                                        <p:attrNameLst>
                                          <p:attrName>ppt_x</p:attrName>
                                          <p:attrName>ppt_y</p:attrName>
                                        </p:attrNameLst>
                                      </p:cBhvr>
                                      <p:rCtr x="2448" y="-18519"/>
                                    </p:animMotion>
                                  </p:childTnLst>
                                </p:cTn>
                              </p:par>
                              <p:par>
                                <p:cTn id="211" presetID="0" presetClass="path" presetSubtype="0" accel="50000" decel="50000" fill="hold" nodeType="withEffect">
                                  <p:stCondLst>
                                    <p:cond delay="0"/>
                                  </p:stCondLst>
                                  <p:childTnLst>
                                    <p:animMotion origin="layout" path="M 0 0.00092 L 0.04097 -0.44005 " pathEditMode="relative" rAng="0" ptsTypes="AA">
                                      <p:cBhvr>
                                        <p:cTn id="212" dur="1750" fill="hold"/>
                                        <p:tgtEl>
                                          <p:spTgt spid="4">
                                            <p:txEl>
                                              <p:pRg st="12" end="12"/>
                                            </p:txEl>
                                          </p:spTgt>
                                        </p:tgtEl>
                                        <p:attrNameLst>
                                          <p:attrName>ppt_x</p:attrName>
                                          <p:attrName>ppt_y</p:attrName>
                                        </p:attrNameLst>
                                      </p:cBhvr>
                                      <p:rCtr x="2049" y="-2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BBBC3E-7082-4324-BB8C-59269F6562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66" y="1040046"/>
            <a:ext cx="8898681" cy="4777907"/>
          </a:xfrm>
          <a:prstGeom prst="rect">
            <a:avLst/>
          </a:prstGeom>
        </p:spPr>
      </p:pic>
      <p:pic>
        <p:nvPicPr>
          <p:cNvPr id="3" name="Picture 2">
            <a:extLst>
              <a:ext uri="{FF2B5EF4-FFF2-40B4-BE49-F238E27FC236}">
                <a16:creationId xmlns:a16="http://schemas.microsoft.com/office/drawing/2014/main" id="{29147674-8F07-4C8C-BF39-C72A8D06186A}"/>
              </a:ext>
            </a:extLst>
          </p:cNvPr>
          <p:cNvPicPr>
            <a:picLocks noChangeAspect="1"/>
          </p:cNvPicPr>
          <p:nvPr/>
        </p:nvPicPr>
        <p:blipFill>
          <a:blip r:embed="rId3">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64415" y="1036320"/>
            <a:ext cx="8901205" cy="4779263"/>
          </a:xfrm>
          <a:prstGeom prst="rect">
            <a:avLst/>
          </a:prstGeom>
        </p:spPr>
      </p:pic>
      <p:pic>
        <p:nvPicPr>
          <p:cNvPr id="6" name="Picture 5">
            <a:extLst>
              <a:ext uri="{FF2B5EF4-FFF2-40B4-BE49-F238E27FC236}">
                <a16:creationId xmlns:a16="http://schemas.microsoft.com/office/drawing/2014/main" id="{8886102D-91C0-4D25-95A1-B6D27A8FDEF4}"/>
              </a:ext>
            </a:extLst>
          </p:cNvPr>
          <p:cNvPicPr>
            <a:picLocks noChangeAspect="1"/>
          </p:cNvPicPr>
          <p:nvPr/>
        </p:nvPicPr>
        <p:blipFill rotWithShape="1">
          <a:blip r:embed="rId4">
            <a:clrChange>
              <a:clrFrom>
                <a:srgbClr val="E0E0E0"/>
              </a:clrFrom>
              <a:clrTo>
                <a:srgbClr val="E0E0E0">
                  <a:alpha val="0"/>
                </a:srgbClr>
              </a:clrTo>
            </a:clrChange>
            <a:extLst>
              <a:ext uri="{28A0092B-C50C-407E-A947-70E740481C1C}">
                <a14:useLocalDpi xmlns:a14="http://schemas.microsoft.com/office/drawing/2010/main" val="0"/>
              </a:ext>
            </a:extLst>
          </a:blip>
          <a:srcRect t="-1" b="1448"/>
          <a:stretch/>
        </p:blipFill>
        <p:spPr>
          <a:xfrm>
            <a:off x="-175099" y="1036321"/>
            <a:ext cx="8916763" cy="4718303"/>
          </a:xfrm>
          <a:prstGeom prst="rect">
            <a:avLst/>
          </a:prstGeom>
        </p:spPr>
      </p:pic>
      <p:pic>
        <p:nvPicPr>
          <p:cNvPr id="8" name="Picture 7">
            <a:extLst>
              <a:ext uri="{FF2B5EF4-FFF2-40B4-BE49-F238E27FC236}">
                <a16:creationId xmlns:a16="http://schemas.microsoft.com/office/drawing/2014/main" id="{5286867E-D291-4512-BDE1-CC9215EF9E1C}"/>
              </a:ext>
            </a:extLst>
          </p:cNvPr>
          <p:cNvPicPr>
            <a:picLocks noChangeAspect="1"/>
          </p:cNvPicPr>
          <p:nvPr/>
        </p:nvPicPr>
        <p:blipFill>
          <a:blip r:embed="rId5">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79001" y="1036320"/>
            <a:ext cx="8923913" cy="4791455"/>
          </a:xfrm>
          <a:prstGeom prst="rect">
            <a:avLst/>
          </a:prstGeom>
        </p:spPr>
      </p:pic>
    </p:spTree>
    <p:extLst>
      <p:ext uri="{BB962C8B-B14F-4D97-AF65-F5344CB8AC3E}">
        <p14:creationId xmlns:p14="http://schemas.microsoft.com/office/powerpoint/2010/main" val="234554494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xit" presetSubtype="0" fill="hold"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69229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066138" y="3918858"/>
            <a:ext cx="3011724"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Franklin Gothic Demi" panose="020B0703020102020204" pitchFamily="34" charset="0"/>
              </a:rPr>
              <a:t>24½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August 25, 2019</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294970028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42 -0.11505 " pathEditMode="relative" rAng="0" ptsTypes="AA">
                                      <p:cBhvr>
                                        <p:cTn id="49" dur="1000" fill="hold"/>
                                        <p:tgtEl>
                                          <p:spTgt spid="6"/>
                                        </p:tgtEl>
                                        <p:attrNameLst>
                                          <p:attrName>ppt_x</p:attrName>
                                          <p:attrName>ppt_y</p:attrName>
                                        </p:attrNameLst>
                                      </p:cBhvr>
                                      <p:rCtr x="-9219" y="-5764"/>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32. Franklin D. Roosevelt (1933-1945)</a:t>
            </a:r>
            <a:endParaRPr lang="en-US" altLang="en-US" sz="32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Part  2 </a:t>
            </a:r>
            <a:endParaRPr lang="en-US" altLang="en-US" sz="32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61067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BBBC3E-7082-4324-BB8C-59269F656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66" y="1040046"/>
            <a:ext cx="8898681" cy="4777907"/>
          </a:xfrm>
          <a:prstGeom prst="rect">
            <a:avLst/>
          </a:prstGeom>
        </p:spPr>
      </p:pic>
      <p:pic>
        <p:nvPicPr>
          <p:cNvPr id="3" name="Picture 2">
            <a:extLst>
              <a:ext uri="{FF2B5EF4-FFF2-40B4-BE49-F238E27FC236}">
                <a16:creationId xmlns:a16="http://schemas.microsoft.com/office/drawing/2014/main" id="{29147674-8F07-4C8C-BF39-C72A8D06186A}"/>
              </a:ext>
            </a:extLst>
          </p:cNvPr>
          <p:cNvPicPr>
            <a:picLocks noChangeAspect="1"/>
          </p:cNvPicPr>
          <p:nvPr/>
        </p:nvPicPr>
        <p:blipFill>
          <a:blip r:embed="rId4">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64415" y="1036320"/>
            <a:ext cx="8901205" cy="4779263"/>
          </a:xfrm>
          <a:prstGeom prst="rect">
            <a:avLst/>
          </a:prstGeom>
        </p:spPr>
      </p:pic>
      <p:pic>
        <p:nvPicPr>
          <p:cNvPr id="6" name="Picture 5">
            <a:extLst>
              <a:ext uri="{FF2B5EF4-FFF2-40B4-BE49-F238E27FC236}">
                <a16:creationId xmlns:a16="http://schemas.microsoft.com/office/drawing/2014/main" id="{8886102D-91C0-4D25-95A1-B6D27A8FDEF4}"/>
              </a:ext>
            </a:extLst>
          </p:cNvPr>
          <p:cNvPicPr>
            <a:picLocks noChangeAspect="1"/>
          </p:cNvPicPr>
          <p:nvPr/>
        </p:nvPicPr>
        <p:blipFill rotWithShape="1">
          <a:blip r:embed="rId5">
            <a:clrChange>
              <a:clrFrom>
                <a:srgbClr val="E0E0E0"/>
              </a:clrFrom>
              <a:clrTo>
                <a:srgbClr val="E0E0E0">
                  <a:alpha val="0"/>
                </a:srgbClr>
              </a:clrTo>
            </a:clrChange>
            <a:extLst>
              <a:ext uri="{28A0092B-C50C-407E-A947-70E740481C1C}">
                <a14:useLocalDpi xmlns:a14="http://schemas.microsoft.com/office/drawing/2010/main" val="0"/>
              </a:ext>
            </a:extLst>
          </a:blip>
          <a:srcRect t="-1" b="1448"/>
          <a:stretch/>
        </p:blipFill>
        <p:spPr>
          <a:xfrm>
            <a:off x="-175099" y="1036321"/>
            <a:ext cx="8916763" cy="4718303"/>
          </a:xfrm>
          <a:prstGeom prst="rect">
            <a:avLst/>
          </a:prstGeom>
        </p:spPr>
      </p:pic>
      <p:pic>
        <p:nvPicPr>
          <p:cNvPr id="8" name="Picture 7">
            <a:extLst>
              <a:ext uri="{FF2B5EF4-FFF2-40B4-BE49-F238E27FC236}">
                <a16:creationId xmlns:a16="http://schemas.microsoft.com/office/drawing/2014/main" id="{5286867E-D291-4512-BDE1-CC9215EF9E1C}"/>
              </a:ext>
            </a:extLst>
          </p:cNvPr>
          <p:cNvPicPr>
            <a:picLocks noChangeAspect="1"/>
          </p:cNvPicPr>
          <p:nvPr/>
        </p:nvPicPr>
        <p:blipFill>
          <a:blip r:embed="rId6">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79001" y="1036320"/>
            <a:ext cx="8923913" cy="4791455"/>
          </a:xfrm>
          <a:prstGeom prst="rect">
            <a:avLst/>
          </a:prstGeom>
        </p:spPr>
      </p:pic>
    </p:spTree>
    <p:extLst>
      <p:ext uri="{BB962C8B-B14F-4D97-AF65-F5344CB8AC3E}">
        <p14:creationId xmlns:p14="http://schemas.microsoft.com/office/powerpoint/2010/main" val="217109390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xit" presetSubtype="0" fill="hold"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902426" y="1178806"/>
            <a:ext cx="4233333" cy="812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liberty of conscience</a:t>
            </a:r>
          </a:p>
        </p:txBody>
      </p:sp>
      <p:sp>
        <p:nvSpPr>
          <p:cNvPr id="3074" name="Rectangle 2"/>
          <p:cNvSpPr>
            <a:spLocks noGrp="1" noChangeArrowheads="1"/>
          </p:cNvSpPr>
          <p:nvPr>
            <p:ph type="title"/>
          </p:nvPr>
        </p:nvSpPr>
        <p:spPr>
          <a:xfrm>
            <a:off x="322730" y="247744"/>
            <a:ext cx="8538882"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lessons of religious toleration - a toleration which recognizes complete liberty of human thought, liberty of conscience - is one which, by precept and example, must be inculcated in the hearts and minds of all Americans if the institutions of our democracy are to be maintained and perpetuated. We must recognize the fundamental rights of man. There can be no true national life in our democracy unless we give unqualified recognition to freedom of religious worship and freedom of education.”</a:t>
            </a:r>
          </a:p>
        </p:txBody>
      </p:sp>
      <p:sp>
        <p:nvSpPr>
          <p:cNvPr id="4" name="Rectangle 12"/>
          <p:cNvSpPr>
            <a:spLocks noChangeArrowheads="1"/>
          </p:cNvSpPr>
          <p:nvPr/>
        </p:nvSpPr>
        <p:spPr bwMode="auto">
          <a:xfrm>
            <a:off x="254001" y="2249313"/>
            <a:ext cx="3426178" cy="730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200" b="1" dirty="0">
                <a:solidFill>
                  <a:srgbClr val="FFC000"/>
                </a:solidFill>
                <a:effectLst>
                  <a:glow rad="127000">
                    <a:schemeClr val="tx1"/>
                  </a:glow>
                </a:effectLst>
                <a:latin typeface="Calibri" panose="020F0502020204030204" pitchFamily="34" charset="0"/>
              </a:rPr>
              <a:t>impressed upon</a:t>
            </a:r>
            <a:endParaRPr lang="en-US" altLang="en-US" sz="3200" b="1" i="1" dirty="0">
              <a:solidFill>
                <a:srgbClr val="FFC000"/>
              </a:solidFill>
              <a:effectLst>
                <a:glow rad="127000">
                  <a:schemeClr val="tx1"/>
                </a:glow>
              </a:effectLst>
              <a:latin typeface="Calibri" panose="020F0502020204030204" pitchFamily="34" charset="0"/>
            </a:endParaRPr>
          </a:p>
        </p:txBody>
      </p:sp>
      <p:sp>
        <p:nvSpPr>
          <p:cNvPr id="5" name="Heart 4">
            <a:extLst>
              <a:ext uri="{FF2B5EF4-FFF2-40B4-BE49-F238E27FC236}">
                <a16:creationId xmlns:a16="http://schemas.microsoft.com/office/drawing/2014/main" id="{81E86AB4-13DA-4F99-906D-34CAF0C51FD1}"/>
              </a:ext>
            </a:extLst>
          </p:cNvPr>
          <p:cNvSpPr/>
          <p:nvPr/>
        </p:nvSpPr>
        <p:spPr bwMode="auto">
          <a:xfrm>
            <a:off x="5340305" y="2313362"/>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pic>
        <p:nvPicPr>
          <p:cNvPr id="6" name="Picture 5">
            <a:extLst>
              <a:ext uri="{FF2B5EF4-FFF2-40B4-BE49-F238E27FC236}">
                <a16:creationId xmlns:a16="http://schemas.microsoft.com/office/drawing/2014/main" id="{EC3F244E-98D6-408E-8966-D196B3FD41AF}"/>
              </a:ext>
            </a:extLst>
          </p:cNvPr>
          <p:cNvPicPr>
            <a:picLocks noChangeAspect="1"/>
          </p:cNvPicPr>
          <p:nvPr/>
        </p:nvPicPr>
        <p:blipFill>
          <a:blip r:embed="rId3">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2301166" y="2889325"/>
            <a:ext cx="4611824" cy="2476195"/>
          </a:xfrm>
          <a:prstGeom prst="rect">
            <a:avLst/>
          </a:prstGeom>
        </p:spPr>
      </p:pic>
    </p:spTree>
    <p:extLst>
      <p:ext uri="{BB962C8B-B14F-4D97-AF65-F5344CB8AC3E}">
        <p14:creationId xmlns:p14="http://schemas.microsoft.com/office/powerpoint/2010/main" val="1289411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100"/>
                                  </p:stCondLst>
                                  <p:childTnLst>
                                    <p:anim calcmode="lin" valueType="num">
                                      <p:cBhvr>
                                        <p:cTn id="6" dur="850"/>
                                        <p:tgtEl>
                                          <p:spTgt spid="6"/>
                                        </p:tgtEl>
                                        <p:attrNameLst>
                                          <p:attrName>ppt_w</p:attrName>
                                        </p:attrNameLst>
                                      </p:cBhvr>
                                      <p:tavLst>
                                        <p:tav tm="0">
                                          <p:val>
                                            <p:strVal val="ppt_w"/>
                                          </p:val>
                                        </p:tav>
                                        <p:tav tm="100000">
                                          <p:val>
                                            <p:fltVal val="0"/>
                                          </p:val>
                                        </p:tav>
                                      </p:tavLst>
                                    </p:anim>
                                    <p:anim calcmode="lin" valueType="num">
                                      <p:cBhvr>
                                        <p:cTn id="7" dur="850"/>
                                        <p:tgtEl>
                                          <p:spTgt spid="6"/>
                                        </p:tgtEl>
                                        <p:attrNameLst>
                                          <p:attrName>ppt_h</p:attrName>
                                        </p:attrNameLst>
                                      </p:cBhvr>
                                      <p:tavLst>
                                        <p:tav tm="0">
                                          <p:val>
                                            <p:strVal val="ppt_h"/>
                                          </p:val>
                                        </p:tav>
                                        <p:tav tm="100000">
                                          <p:val>
                                            <p:fltVal val="0"/>
                                          </p:val>
                                        </p:tav>
                                      </p:tavLst>
                                    </p:anim>
                                    <p:set>
                                      <p:cBhvr>
                                        <p:cTn id="8" dur="1" fill="hold">
                                          <p:stCondLst>
                                            <p:cond delay="849"/>
                                          </p:stCondLst>
                                        </p:cTn>
                                        <p:tgtEl>
                                          <p:spTgt spid="6"/>
                                        </p:tgtEl>
                                        <p:attrNameLst>
                                          <p:attrName>style.visibility</p:attrName>
                                        </p:attrNameLst>
                                      </p:cBhvr>
                                      <p:to>
                                        <p:strVal val="hidden"/>
                                      </p:to>
                                    </p:set>
                                  </p:childTnLst>
                                </p:cTn>
                              </p:par>
                              <p:par>
                                <p:cTn id="9" presetID="2" presetClass="entr" presetSubtype="12" fill="hold" grpId="0" nodeType="withEffect">
                                  <p:stCondLst>
                                    <p:cond delay="75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750" fill="hold"/>
                                        <p:tgtEl>
                                          <p:spTgt spid="3074"/>
                                        </p:tgtEl>
                                        <p:attrNameLst>
                                          <p:attrName>ppt_x</p:attrName>
                                        </p:attrNameLst>
                                      </p:cBhvr>
                                      <p:tavLst>
                                        <p:tav tm="0">
                                          <p:val>
                                            <p:strVal val="0-#ppt_w/2"/>
                                          </p:val>
                                        </p:tav>
                                        <p:tav tm="100000">
                                          <p:val>
                                            <p:strVal val="#ppt_x"/>
                                          </p:val>
                                        </p:tav>
                                      </p:tavLst>
                                    </p:anim>
                                    <p:anim calcmode="lin" valueType="num">
                                      <p:cBhvr additive="base">
                                        <p:cTn id="12" dur="75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8" presetClass="emph" presetSubtype="0" fill="hold" grpId="1" nodeType="withEffect">
                                  <p:stCondLst>
                                    <p:cond delay="0"/>
                                  </p:stCondLst>
                                  <p:childTnLst>
                                    <p:set>
                                      <p:cBhvr override="childStyle">
                                        <p:cTn id="19" dur="500" fill="hold"/>
                                        <p:tgtEl>
                                          <p:spTgt spid="3"/>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39" presetClass="entr" presetSubtype="0" accel="10000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3" presetClass="entr" presetSubtype="16"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0648" y="2426167"/>
            <a:ext cx="8229600" cy="24147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school is the last expenditure upon which America should be willing to economize.”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803187"/>
            <a:ext cx="8229600" cy="35876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wisdom is a defense as money is a defense, But the excellence of knowledge is that wisdom gives life to those who have it.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Ecclesiastes 7:12</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23724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0306" y="1888286"/>
            <a:ext cx="8229600" cy="35174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public schools shall be free from sectarian influences and, above all, free from any attitude of hostility to the adherents of any particular creed.”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66481" y="2453061"/>
            <a:ext cx="7637929" cy="21054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“Repetition does not transform a lie into a truth.”</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573205" y="3167493"/>
            <a:ext cx="8010899" cy="210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“If you tell a big enough lie and tell it frequently enough, it will be believed.” – </a:t>
            </a:r>
            <a:r>
              <a:rPr lang="en-US" altLang="en-US"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Adolf Hitler</a:t>
            </a:r>
            <a:endParaRPr lang="en-US" altLang="en-US" sz="32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42" presetClass="path" presetSubtype="0" accel="50000" decel="50000" fill="hold" grpId="1" nodeType="withEffect">
                                  <p:stCondLst>
                                    <p:cond delay="0"/>
                                  </p:stCondLst>
                                  <p:childTnLst>
                                    <p:animMotion origin="layout" path="M 1.11111E-6 1.70213E-6 L 1.11111E-6 -0.26897 " pathEditMode="relative" rAng="0" ptsTypes="AA">
                                      <p:cBhvr>
                                        <p:cTn id="21" dur="2000" fill="hold"/>
                                        <p:tgtEl>
                                          <p:spTgt spid="3074"/>
                                        </p:tgtEl>
                                        <p:attrNameLst>
                                          <p:attrName>ppt_x</p:attrName>
                                          <p:attrName>ppt_y</p:attrName>
                                        </p:attrNameLst>
                                      </p:cBhvr>
                                      <p:rCtr x="0" y="-134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02485"/>
            <a:ext cx="8229600" cy="44721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“First of all, let me assert my firm belief that the only thing we have to fear is fear itself - nameless, unreasoning, unjustified terror which paralyzes needed efforts to convert retreat into advance.”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64776" y="3031285"/>
            <a:ext cx="8014447" cy="190378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United States is] founded on the principles of Christianity.”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1223282" y="3022053"/>
            <a:ext cx="6615953" cy="164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 a Christian and a Democrat, that's all.”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1223282" y="3500488"/>
            <a:ext cx="6548718" cy="233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 reform Thy world, beginning with me.”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6" name="Picture 5">
            <a:extLst>
              <a:ext uri="{FF2B5EF4-FFF2-40B4-BE49-F238E27FC236}">
                <a16:creationId xmlns:a16="http://schemas.microsoft.com/office/drawing/2014/main" id="{9B42072E-8F44-4646-BEE4-7712F2001DB2}"/>
              </a:ext>
            </a:extLst>
          </p:cNvPr>
          <p:cNvPicPr>
            <a:picLocks noChangeAspect="1"/>
          </p:cNvPicPr>
          <p:nvPr/>
        </p:nvPicPr>
        <p:blipFill>
          <a:blip r:embed="rId3">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2267712" y="2900476"/>
            <a:ext cx="4611824" cy="2476195"/>
          </a:xfrm>
          <a:prstGeom prst="rect">
            <a:avLst/>
          </a:prstGeom>
        </p:spPr>
      </p:pic>
    </p:spTree>
    <p:extLst>
      <p:ext uri="{BB962C8B-B14F-4D97-AF65-F5344CB8AC3E}">
        <p14:creationId xmlns:p14="http://schemas.microsoft.com/office/powerpoint/2010/main" val="235684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100"/>
                                  </p:stCondLst>
                                  <p:childTnLst>
                                    <p:anim calcmode="lin" valueType="num">
                                      <p:cBhvr>
                                        <p:cTn id="6" dur="850"/>
                                        <p:tgtEl>
                                          <p:spTgt spid="6"/>
                                        </p:tgtEl>
                                        <p:attrNameLst>
                                          <p:attrName>ppt_w</p:attrName>
                                        </p:attrNameLst>
                                      </p:cBhvr>
                                      <p:tavLst>
                                        <p:tav tm="0">
                                          <p:val>
                                            <p:strVal val="ppt_w"/>
                                          </p:val>
                                        </p:tav>
                                        <p:tav tm="100000">
                                          <p:val>
                                            <p:fltVal val="0"/>
                                          </p:val>
                                        </p:tav>
                                      </p:tavLst>
                                    </p:anim>
                                    <p:anim calcmode="lin" valueType="num">
                                      <p:cBhvr>
                                        <p:cTn id="7" dur="850"/>
                                        <p:tgtEl>
                                          <p:spTgt spid="6"/>
                                        </p:tgtEl>
                                        <p:attrNameLst>
                                          <p:attrName>ppt_h</p:attrName>
                                        </p:attrNameLst>
                                      </p:cBhvr>
                                      <p:tavLst>
                                        <p:tav tm="0">
                                          <p:val>
                                            <p:strVal val="ppt_h"/>
                                          </p:val>
                                        </p:tav>
                                        <p:tav tm="100000">
                                          <p:val>
                                            <p:fltVal val="0"/>
                                          </p:val>
                                        </p:tav>
                                      </p:tavLst>
                                    </p:anim>
                                    <p:set>
                                      <p:cBhvr>
                                        <p:cTn id="8" dur="1" fill="hold">
                                          <p:stCondLst>
                                            <p:cond delay="849"/>
                                          </p:stCondLst>
                                        </p:cTn>
                                        <p:tgtEl>
                                          <p:spTgt spid="6"/>
                                        </p:tgtEl>
                                        <p:attrNameLst>
                                          <p:attrName>style.visibility</p:attrName>
                                        </p:attrNameLst>
                                      </p:cBhvr>
                                      <p:to>
                                        <p:strVal val="hidden"/>
                                      </p:to>
                                    </p:set>
                                  </p:childTnLst>
                                </p:cTn>
                              </p:par>
                              <p:par>
                                <p:cTn id="9" presetID="23" presetClass="entr" presetSubtype="16" fill="hold" grpId="0" nodeType="withEffect">
                                  <p:stCondLst>
                                    <p:cond delay="75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2" nodeType="clickEffect">
                                  <p:stCondLst>
                                    <p:cond delay="0"/>
                                  </p:stCondLst>
                                  <p:childTnLst>
                                    <p:animScale>
                                      <p:cBhvr>
                                        <p:cTn id="16" dur="2000" fill="hold"/>
                                        <p:tgtEl>
                                          <p:spTgt spid="3074"/>
                                        </p:tgtEl>
                                      </p:cBhvr>
                                      <p:by x="75000" y="75000"/>
                                    </p:animScale>
                                  </p:childTnLst>
                                </p:cTn>
                              </p:par>
                              <p:par>
                                <p:cTn id="17" presetID="42" presetClass="path" presetSubtype="0" accel="50000" decel="50000" fill="hold" grpId="1" nodeType="withEffect">
                                  <p:stCondLst>
                                    <p:cond delay="0"/>
                                  </p:stCondLst>
                                  <p:childTnLst>
                                    <p:animMotion origin="layout" path="M 0 2.31267E-7 L -0.15521 -0.37234 " pathEditMode="relative" rAng="0" ptsTypes="AA">
                                      <p:cBhvr>
                                        <p:cTn id="18" dur="2000" fill="hold"/>
                                        <p:tgtEl>
                                          <p:spTgt spid="3074"/>
                                        </p:tgtEl>
                                        <p:attrNameLst>
                                          <p:attrName>ppt_x</p:attrName>
                                          <p:attrName>ppt_y</p:attrName>
                                        </p:attrNameLst>
                                      </p:cBhvr>
                                      <p:rCtr x="-7760" y="-18617"/>
                                    </p:animMotion>
                                  </p:childTnLst>
                                </p:cTn>
                              </p:par>
                              <p:par>
                                <p:cTn id="19" presetID="23" presetClass="entr" presetSubtype="16" fill="hold" grpId="0" nodeType="withEffect">
                                  <p:stCondLst>
                                    <p:cond delay="150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1" nodeType="clickEffect">
                                  <p:stCondLst>
                                    <p:cond delay="0"/>
                                  </p:stCondLst>
                                  <p:childTnLst>
                                    <p:animScale>
                                      <p:cBhvr>
                                        <p:cTn id="26" dur="2000" fill="hold"/>
                                        <p:tgtEl>
                                          <p:spTgt spid="3"/>
                                        </p:tgtEl>
                                      </p:cBhvr>
                                      <p:by x="75000" y="75000"/>
                                    </p:animScale>
                                  </p:childTnLst>
                                </p:cTn>
                              </p:par>
                              <p:par>
                                <p:cTn id="27" presetID="42" presetClass="path" presetSubtype="0" accel="50000" decel="50000" fill="hold" grpId="2" nodeType="withEffect">
                                  <p:stCondLst>
                                    <p:cond delay="0"/>
                                  </p:stCondLst>
                                  <p:childTnLst>
                                    <p:animMotion origin="layout" path="M 3.88889E-6 4.90287E-7 L 0.14027 -0.10985 " pathEditMode="relative" rAng="0" ptsTypes="AA">
                                      <p:cBhvr>
                                        <p:cTn id="28" dur="2000" fill="hold"/>
                                        <p:tgtEl>
                                          <p:spTgt spid="3"/>
                                        </p:tgtEl>
                                        <p:attrNameLst>
                                          <p:attrName>ppt_x</p:attrName>
                                          <p:attrName>ppt_y</p:attrName>
                                        </p:attrNameLst>
                                      </p:cBhvr>
                                      <p:rCtr x="7014" y="-5504"/>
                                    </p:animMotion>
                                  </p:childTnLst>
                                </p:cTn>
                              </p:par>
                              <p:par>
                                <p:cTn id="29" presetID="23" presetClass="entr" presetSubtype="16" fill="hold" grpId="0" nodeType="withEffect">
                                  <p:stCondLst>
                                    <p:cond delay="150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 grpId="0"/>
      <p:bldP spid="3" grpId="1"/>
      <p:bldP spid="3" grpId="2"/>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84495" y="1721301"/>
            <a:ext cx="8229600" cy="39971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Yea, though I walk through           the valley of the shadow of death,         I will fear no evil; For You are with me; Your rod and Your staff, they comfort me.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Psalms 23:4 </a:t>
            </a:r>
          </a:p>
        </p:txBody>
      </p:sp>
    </p:spTree>
    <p:extLst>
      <p:ext uri="{BB962C8B-B14F-4D97-AF65-F5344CB8AC3E}">
        <p14:creationId xmlns:p14="http://schemas.microsoft.com/office/powerpoint/2010/main" val="123724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3753" y="2009308"/>
            <a:ext cx="8229600" cy="30602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“Courage is not the absence of fear, but rather the assessment that something else is more important than fear.”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6*min(max(#ppt_w*#ppt_h,.3),1)-7.4)/-.7*#ppt_w"/>
                                          </p:val>
                                        </p:tav>
                                        <p:tav tm="100000">
                                          <p:val>
                                            <p:strVal val="#ppt_w"/>
                                          </p:val>
                                        </p:tav>
                                      </p:tavLst>
                                    </p:anim>
                                    <p:anim calcmode="lin" valueType="num">
                                      <p:cBhvr>
                                        <p:cTn id="8" dur="1000" fill="hold"/>
                                        <p:tgtEl>
                                          <p:spTgt spid="3074"/>
                                        </p:tgtEl>
                                        <p:attrNameLst>
                                          <p:attrName>ppt_h</p:attrName>
                                        </p:attrNameLst>
                                      </p:cBhvr>
                                      <p:tavLst>
                                        <p:tav tm="0">
                                          <p:val>
                                            <p:strVal val="(6*min(max(#ppt_w*#ppt_h,.3),1)-7.4)/-.7*#ppt_h"/>
                                          </p:val>
                                        </p:tav>
                                        <p:tav tm="100000">
                                          <p:val>
                                            <p:strVal val="#ppt_h"/>
                                          </p:val>
                                        </p:tav>
                                      </p:tavLst>
                                    </p:anim>
                                    <p:anim calcmode="lin" valueType="num">
                                      <p:cBhvr>
                                        <p:cTn id="9" dur="1000" fill="hold"/>
                                        <p:tgtEl>
                                          <p:spTgt spid="3074"/>
                                        </p:tgtEl>
                                        <p:attrNameLst>
                                          <p:attrName>ppt_x</p:attrName>
                                        </p:attrNameLst>
                                      </p:cBhvr>
                                      <p:tavLst>
                                        <p:tav tm="0">
                                          <p:val>
                                            <p:fltVal val="0.5"/>
                                          </p:val>
                                        </p:tav>
                                        <p:tav tm="100000">
                                          <p:val>
                                            <p:strVal val="#ppt_x"/>
                                          </p:val>
                                        </p:tav>
                                      </p:tavLst>
                                    </p:anim>
                                    <p:anim calcmode="lin" valueType="num">
                                      <p:cBhvr>
                                        <p:cTn id="10" dur="1000" fill="hold"/>
                                        <p:tgtEl>
                                          <p:spTgt spid="307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47943"/>
            <a:ext cx="8229600" cy="30736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and all others who believe  in freedom as deeply as we do, would rather die on our feet    than live on our knees.”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82387" y="462897"/>
            <a:ext cx="8565777" cy="59513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look forward to a world founded upon four essential human freedoms. The first is freedom of speech and expression. The second is freedom of every person to worship God in his own way. The third is freedom from want. The fourth is freedom from fear.”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311523" y="1899397"/>
            <a:ext cx="8565777" cy="3644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essential human freedoms: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 of speech and expression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 worship God in own way</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3) freedom from want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4) freedom from fear</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4632511" y="1402198"/>
            <a:ext cx="4381500"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essential human</a:t>
            </a:r>
          </a:p>
        </p:txBody>
      </p:sp>
      <p:sp>
        <p:nvSpPr>
          <p:cNvPr id="5" name="Rectangle 2"/>
          <p:cNvSpPr txBox="1">
            <a:spLocks noChangeArrowheads="1"/>
          </p:cNvSpPr>
          <p:nvPr/>
        </p:nvSpPr>
        <p:spPr bwMode="auto">
          <a:xfrm>
            <a:off x="561974" y="2077814"/>
            <a:ext cx="2609850"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freedoms</a:t>
            </a:r>
          </a:p>
        </p:txBody>
      </p:sp>
      <p:sp>
        <p:nvSpPr>
          <p:cNvPr id="6" name="Rectangle 2"/>
          <p:cNvSpPr txBox="1">
            <a:spLocks noChangeArrowheads="1"/>
          </p:cNvSpPr>
          <p:nvPr/>
        </p:nvSpPr>
        <p:spPr bwMode="auto">
          <a:xfrm>
            <a:off x="7684295" y="2075433"/>
            <a:ext cx="895350"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a:t>
            </a:r>
          </a:p>
        </p:txBody>
      </p:sp>
      <p:sp>
        <p:nvSpPr>
          <p:cNvPr id="7" name="Rectangle 2"/>
          <p:cNvSpPr txBox="1">
            <a:spLocks noChangeArrowheads="1"/>
          </p:cNvSpPr>
          <p:nvPr/>
        </p:nvSpPr>
        <p:spPr bwMode="auto">
          <a:xfrm>
            <a:off x="329431" y="2745928"/>
            <a:ext cx="5568404"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speech and expression</a:t>
            </a:r>
          </a:p>
        </p:txBody>
      </p:sp>
      <p:sp>
        <p:nvSpPr>
          <p:cNvPr id="8" name="Rectangle 2"/>
          <p:cNvSpPr txBox="1">
            <a:spLocks noChangeArrowheads="1"/>
          </p:cNvSpPr>
          <p:nvPr/>
        </p:nvSpPr>
        <p:spPr bwMode="auto">
          <a:xfrm>
            <a:off x="438088" y="4088248"/>
            <a:ext cx="4101554"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worship God in</a:t>
            </a:r>
          </a:p>
        </p:txBody>
      </p:sp>
      <p:sp>
        <p:nvSpPr>
          <p:cNvPr id="9" name="Rectangle 2"/>
          <p:cNvSpPr txBox="1">
            <a:spLocks noChangeArrowheads="1"/>
          </p:cNvSpPr>
          <p:nvPr/>
        </p:nvSpPr>
        <p:spPr bwMode="auto">
          <a:xfrm>
            <a:off x="4787292" y="4088248"/>
            <a:ext cx="2857500"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own way</a:t>
            </a:r>
          </a:p>
        </p:txBody>
      </p:sp>
      <p:sp>
        <p:nvSpPr>
          <p:cNvPr id="10" name="Rectangle 2"/>
          <p:cNvSpPr txBox="1">
            <a:spLocks noChangeArrowheads="1"/>
          </p:cNvSpPr>
          <p:nvPr/>
        </p:nvSpPr>
        <p:spPr bwMode="auto">
          <a:xfrm>
            <a:off x="2325079" y="4758085"/>
            <a:ext cx="5086350"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freedom from want</a:t>
            </a:r>
          </a:p>
        </p:txBody>
      </p:sp>
      <p:sp>
        <p:nvSpPr>
          <p:cNvPr id="11" name="Rectangle 2"/>
          <p:cNvSpPr txBox="1">
            <a:spLocks noChangeArrowheads="1"/>
          </p:cNvSpPr>
          <p:nvPr/>
        </p:nvSpPr>
        <p:spPr bwMode="auto">
          <a:xfrm>
            <a:off x="3092201" y="5429549"/>
            <a:ext cx="4634954"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freedom from fear</a:t>
            </a: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42" presetClass="path" presetSubtype="0" accel="50000" decel="50000" fill="hold" grpId="1" nodeType="withEffect">
                                  <p:stCondLst>
                                    <p:cond delay="0"/>
                                  </p:stCondLst>
                                  <p:childTnLst>
                                    <p:animMotion origin="layout" path="M -5.55556E-7 -1.48148E-6 L -0.49427 0.09051 " pathEditMode="relative" rAng="0" ptsTypes="AA">
                                      <p:cBhvr>
                                        <p:cTn id="35" dur="2000" fill="hold"/>
                                        <p:tgtEl>
                                          <p:spTgt spid="4"/>
                                        </p:tgtEl>
                                        <p:attrNameLst>
                                          <p:attrName>ppt_x</p:attrName>
                                          <p:attrName>ppt_y</p:attrName>
                                        </p:attrNameLst>
                                      </p:cBhvr>
                                      <p:rCtr x="-24722" y="4514"/>
                                    </p:animMotion>
                                  </p:childTnLst>
                                </p:cTn>
                              </p:par>
                              <p:par>
                                <p:cTn id="36" presetID="42" presetClass="path" presetSubtype="0" accel="50000" decel="50000" fill="hold" grpId="1" nodeType="withEffect">
                                  <p:stCondLst>
                                    <p:cond delay="0"/>
                                  </p:stCondLst>
                                  <p:childTnLst>
                                    <p:animMotion origin="layout" path="M 3.33333E-6 -2.59259E-6 L 0.39114 -0.0081 " pathEditMode="relative" rAng="0" ptsTypes="AA">
                                      <p:cBhvr>
                                        <p:cTn id="37" dur="2000" fill="hold"/>
                                        <p:tgtEl>
                                          <p:spTgt spid="5"/>
                                        </p:tgtEl>
                                        <p:attrNameLst>
                                          <p:attrName>ppt_x</p:attrName>
                                          <p:attrName>ppt_y</p:attrName>
                                        </p:attrNameLst>
                                      </p:cBhvr>
                                      <p:rCtr x="19549" y="-417"/>
                                    </p:animMotion>
                                  </p:childTnLst>
                                </p:cTn>
                              </p:par>
                              <p:par>
                                <p:cTn id="38" presetID="42" presetClass="path" presetSubtype="0" accel="50000" decel="50000" fill="hold" grpId="1" nodeType="withEffect">
                                  <p:stCondLst>
                                    <p:cond delay="0"/>
                                  </p:stCondLst>
                                  <p:childTnLst>
                                    <p:animMotion origin="layout" path="M 2.77778E-7 3.7037E-7 L -0.59931 0.09074 " pathEditMode="relative" rAng="0" ptsTypes="AA">
                                      <p:cBhvr>
                                        <p:cTn id="39" dur="2000" fill="hold"/>
                                        <p:tgtEl>
                                          <p:spTgt spid="6"/>
                                        </p:tgtEl>
                                        <p:attrNameLst>
                                          <p:attrName>ppt_x</p:attrName>
                                          <p:attrName>ppt_y</p:attrName>
                                        </p:attrNameLst>
                                      </p:cBhvr>
                                      <p:rCtr x="-29965" y="4537"/>
                                    </p:animMotion>
                                  </p:childTnLst>
                                </p:cTn>
                              </p:par>
                              <p:par>
                                <p:cTn id="40" presetID="42" presetClass="path" presetSubtype="0" accel="50000" decel="50000" fill="hold" grpId="1" nodeType="withEffect">
                                  <p:stCondLst>
                                    <p:cond delay="0"/>
                                  </p:stCondLst>
                                  <p:childTnLst>
                                    <p:animMotion origin="layout" path="M -1.38889E-6 3.7037E-6 L 0.27622 -0.00787 " pathEditMode="relative" rAng="0" ptsTypes="AA">
                                      <p:cBhvr>
                                        <p:cTn id="41" dur="2000" fill="hold"/>
                                        <p:tgtEl>
                                          <p:spTgt spid="7"/>
                                        </p:tgtEl>
                                        <p:attrNameLst>
                                          <p:attrName>ppt_x</p:attrName>
                                          <p:attrName>ppt_y</p:attrName>
                                        </p:attrNameLst>
                                      </p:cBhvr>
                                      <p:rCtr x="13802" y="-394"/>
                                    </p:animMotion>
                                  </p:childTnLst>
                                </p:cTn>
                              </p:par>
                              <p:par>
                                <p:cTn id="42" presetID="42" presetClass="path" presetSubtype="0" accel="50000" decel="50000" fill="hold" grpId="1" nodeType="withEffect">
                                  <p:stCondLst>
                                    <p:cond delay="0"/>
                                  </p:stCondLst>
                                  <p:childTnLst>
                                    <p:animMotion origin="layout" path="M -2.22222E-6 1.85185E-6 L 0.18386 -0.10509 " pathEditMode="relative" rAng="0" ptsTypes="AA">
                                      <p:cBhvr>
                                        <p:cTn id="43" dur="2000" fill="hold"/>
                                        <p:tgtEl>
                                          <p:spTgt spid="8"/>
                                        </p:tgtEl>
                                        <p:attrNameLst>
                                          <p:attrName>ppt_x</p:attrName>
                                          <p:attrName>ppt_y</p:attrName>
                                        </p:attrNameLst>
                                      </p:cBhvr>
                                      <p:rCtr x="9184" y="-5255"/>
                                    </p:animMotion>
                                  </p:childTnLst>
                                </p:cTn>
                              </p:par>
                              <p:par>
                                <p:cTn id="44" presetID="42" presetClass="path" presetSubtype="0" accel="50000" decel="50000" fill="hold" grpId="1" nodeType="withEffect">
                                  <p:stCondLst>
                                    <p:cond delay="0"/>
                                  </p:stCondLst>
                                  <p:childTnLst>
                                    <p:animMotion origin="layout" path="M -1.11111E-6 1.85185E-6 L 0.0974 -0.10533 " pathEditMode="relative" rAng="0" ptsTypes="AA">
                                      <p:cBhvr>
                                        <p:cTn id="45" dur="2000" fill="hold"/>
                                        <p:tgtEl>
                                          <p:spTgt spid="9"/>
                                        </p:tgtEl>
                                        <p:attrNameLst>
                                          <p:attrName>ppt_x</p:attrName>
                                          <p:attrName>ppt_y</p:attrName>
                                        </p:attrNameLst>
                                      </p:cBhvr>
                                      <p:rCtr x="4861" y="-5278"/>
                                    </p:animMotion>
                                  </p:childTnLst>
                                </p:cTn>
                              </p:par>
                              <p:par>
                                <p:cTn id="46" presetID="42" presetClass="path" presetSubtype="0" accel="50000" decel="50000" fill="hold" grpId="1" nodeType="withEffect">
                                  <p:stCondLst>
                                    <p:cond delay="0"/>
                                  </p:stCondLst>
                                  <p:childTnLst>
                                    <p:animMotion origin="layout" path="M 4.72222E-6 -3.33333E-6 L -0.01945 -0.10555 " pathEditMode="relative" rAng="0" ptsTypes="AA">
                                      <p:cBhvr>
                                        <p:cTn id="47" dur="2000" fill="hold"/>
                                        <p:tgtEl>
                                          <p:spTgt spid="10"/>
                                        </p:tgtEl>
                                        <p:attrNameLst>
                                          <p:attrName>ppt_x</p:attrName>
                                          <p:attrName>ppt_y</p:attrName>
                                        </p:attrNameLst>
                                      </p:cBhvr>
                                      <p:rCtr x="-972" y="-5278"/>
                                    </p:animMotion>
                                  </p:childTnLst>
                                </p:cTn>
                              </p:par>
                              <p:par>
                                <p:cTn id="48" presetID="42" presetClass="path" presetSubtype="0" accel="50000" decel="50000" fill="hold" grpId="1" nodeType="withEffect">
                                  <p:stCondLst>
                                    <p:cond delay="0"/>
                                  </p:stCondLst>
                                  <p:childTnLst>
                                    <p:animMotion origin="layout" path="M -3.05556E-6 1.11022E-16 L -0.09236 -0.10556 " pathEditMode="relative" rAng="0" ptsTypes="AA">
                                      <p:cBhvr>
                                        <p:cTn id="49" dur="2000" fill="hold"/>
                                        <p:tgtEl>
                                          <p:spTgt spid="11"/>
                                        </p:tgtEl>
                                        <p:attrNameLst>
                                          <p:attrName>ppt_x</p:attrName>
                                          <p:attrName>ppt_y</p:attrName>
                                        </p:attrNameLst>
                                      </p:cBhvr>
                                      <p:rCtr x="-4618" y="-5278"/>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250"/>
                                        <p:tgtEl>
                                          <p:spTgt spid="3"/>
                                        </p:tgtEl>
                                      </p:cBhvr>
                                    </p:animEffect>
                                  </p:childTnLst>
                                </p:cTn>
                              </p:par>
                              <p:par>
                                <p:cTn id="57" presetID="10" presetClass="exit" presetSubtype="0" fill="hold" grpId="2" nodeType="withEffect">
                                  <p:stCondLst>
                                    <p:cond delay="0"/>
                                  </p:stCondLst>
                                  <p:childTnLst>
                                    <p:animEffect transition="out" filter="fade">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70848" y="1857778"/>
            <a:ext cx="8229600" cy="35330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Nevertheless we, according to His promise, look for new heavens and a new earth in which righteousness dwells.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Peter 3:13</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23724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78248A-5413-4A24-839A-679E29B56815}"/>
              </a:ext>
            </a:extLst>
          </p:cNvPr>
          <p:cNvSpPr txBox="1">
            <a:spLocks/>
          </p:cNvSpPr>
          <p:nvPr/>
        </p:nvSpPr>
        <p:spPr>
          <a:xfrm>
            <a:off x="3409338" y="3451347"/>
            <a:ext cx="3294185" cy="7578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better life</a:t>
            </a:r>
          </a:p>
        </p:txBody>
      </p:sp>
      <p:sp>
        <p:nvSpPr>
          <p:cNvPr id="3074" name="Rectangle 2"/>
          <p:cNvSpPr>
            <a:spLocks noGrp="1" noChangeArrowheads="1"/>
          </p:cNvSpPr>
          <p:nvPr>
            <p:ph type="title"/>
          </p:nvPr>
        </p:nvSpPr>
        <p:spPr>
          <a:xfrm>
            <a:off x="524435" y="1982415"/>
            <a:ext cx="8229600" cy="30064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have always held to the hope, the belief, the conviction that there is a better life, a better world, beyond the horizon.”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CAC8F915-2F36-4D30-BC8C-2F9CD709E19D}"/>
              </a:ext>
            </a:extLst>
          </p:cNvPr>
          <p:cNvSpPr>
            <a:spLocks noChangeArrowheads="1"/>
          </p:cNvSpPr>
          <p:nvPr/>
        </p:nvSpPr>
        <p:spPr bwMode="auto">
          <a:xfrm>
            <a:off x="906156" y="2669381"/>
            <a:ext cx="1412631"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hope</a:t>
            </a: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stCondLst>
                                            <p:cond delay="0"/>
                                          </p:stCondLst>
                                        </p:cTn>
                                        <p:tgtEl>
                                          <p:spTgt spid="4"/>
                                        </p:tgtEl>
                                      </p:cBhvr>
                                    </p:animEffect>
                                    <p:anim to="" calcmode="lin" valueType="num">
                                      <p:cBhvr>
                                        <p:cTn id="2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65630" y="2077291"/>
            <a:ext cx="7678271" cy="28450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“Sometimes the best way          to keep peace in the family is  to keep the members of the  family apart for awhile.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9847" y="1901732"/>
            <a:ext cx="8229600" cy="35308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value of love will always be stronger than the value of hate. Any nation or group of nations which employs hatred eventually is torn to pieces by hatred.”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881229" y="2349097"/>
            <a:ext cx="7376615" cy="244126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Do not be overcome by evil, but overcome evil with good.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Romans 12:21</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23724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35424" y="2466509"/>
            <a:ext cx="7005918" cy="230719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truth is found when men are free to pursue it.”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84DBECAA-9C64-4A48-AFEC-3773666B3C59}"/>
              </a:ext>
            </a:extLst>
          </p:cNvPr>
          <p:cNvSpPr txBox="1">
            <a:spLocks noChangeArrowheads="1"/>
          </p:cNvSpPr>
          <p:nvPr/>
        </p:nvSpPr>
        <p:spPr bwMode="auto">
          <a:xfrm>
            <a:off x="2660674" y="2921347"/>
            <a:ext cx="1562869"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p>
        </p:txBody>
      </p:sp>
      <p:sp>
        <p:nvSpPr>
          <p:cNvPr id="4" name="Rectangle 2" hidden="1">
            <a:extLst>
              <a:ext uri="{FF2B5EF4-FFF2-40B4-BE49-F238E27FC236}">
                <a16:creationId xmlns:a16="http://schemas.microsoft.com/office/drawing/2014/main" id="{B7A602E6-68D9-436F-93ED-02AEE77D9D33}"/>
              </a:ext>
            </a:extLst>
          </p:cNvPr>
          <p:cNvSpPr txBox="1">
            <a:spLocks noChangeArrowheads="1"/>
          </p:cNvSpPr>
          <p:nvPr/>
        </p:nvSpPr>
        <p:spPr bwMode="auto">
          <a:xfrm>
            <a:off x="2647179" y="1721195"/>
            <a:ext cx="1562869"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glow>
                    <a:schemeClr val="tx1"/>
                  </a:glow>
                  <a:outerShdw blurRad="50800" algn="tl" rotWithShape="0">
                    <a:srgbClr val="000000"/>
                  </a:outerShdw>
                </a:effectLst>
                <a:latin typeface="Calibri" panose="020F0502020204030204" pitchFamily="34" charset="0"/>
              </a:rPr>
              <a:t>truth</a:t>
            </a: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42" presetClass="path" presetSubtype="0" accel="50000" decel="50000" fill="hold" grpId="1" nodeType="withEffect">
                                  <p:stCondLst>
                                    <p:cond delay="0"/>
                                  </p:stCondLst>
                                  <p:childTnLst>
                                    <p:animMotion origin="layout" path="M 1.11111E-6 7.40741E-7 L -0.00139 -0.175 " pathEditMode="relative" rAng="0" ptsTypes="AA">
                                      <p:cBhvr>
                                        <p:cTn id="15" dur="2000" fill="hold"/>
                                        <p:tgtEl>
                                          <p:spTgt spid="3"/>
                                        </p:tgtEl>
                                        <p:attrNameLst>
                                          <p:attrName>ppt_x</p:attrName>
                                          <p:attrName>ppt_y</p:attrName>
                                        </p:attrNameLst>
                                      </p:cBhvr>
                                      <p:rCtr x="-69" y="-8750"/>
                                    </p:animMotion>
                                  </p:childTnLst>
                                </p:cTn>
                              </p:par>
                              <p:par>
                                <p:cTn id="16" presetID="10" presetClass="exit" presetSubtype="0" fill="hold" grpId="1" nodeType="withEffect">
                                  <p:stCondLst>
                                    <p:cond delay="0"/>
                                  </p:stCondLst>
                                  <p:childTnLst>
                                    <p:animEffect transition="out" filter="fade">
                                      <p:cBhvr>
                                        <p:cTn id="17" dur="500"/>
                                        <p:tgtEl>
                                          <p:spTgt spid="3074"/>
                                        </p:tgtEl>
                                      </p:cBhvr>
                                    </p:animEffect>
                                    <p:set>
                                      <p:cBhvr>
                                        <p:cTn id="18" dur="1" fill="hold">
                                          <p:stCondLst>
                                            <p:cond delay="499"/>
                                          </p:stCondLst>
                                        </p:cTn>
                                        <p:tgtEl>
                                          <p:spTgt spid="307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BCA46DB-A95D-47EC-B9F7-DB5470572CDC}"/>
              </a:ext>
            </a:extLst>
          </p:cNvPr>
          <p:cNvSpPr txBox="1">
            <a:spLocks/>
          </p:cNvSpPr>
          <p:nvPr/>
        </p:nvSpPr>
        <p:spPr>
          <a:xfrm>
            <a:off x="4358016" y="3776579"/>
            <a:ext cx="2900855" cy="7222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active faith</a:t>
            </a:r>
          </a:p>
        </p:txBody>
      </p:sp>
      <p:sp>
        <p:nvSpPr>
          <p:cNvPr id="3074" name="Rectangle 2"/>
          <p:cNvSpPr>
            <a:spLocks noGrp="1" noChangeArrowheads="1"/>
          </p:cNvSpPr>
          <p:nvPr>
            <p:ph type="title"/>
          </p:nvPr>
        </p:nvSpPr>
        <p:spPr>
          <a:xfrm>
            <a:off x="995082" y="2641321"/>
            <a:ext cx="7409329" cy="230719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“Let us move forward with strong and active faith.”</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0306" y="1390744"/>
            <a:ext cx="8229600" cy="4068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real truth of the matter is, as you and I know, that a financial element in the larger centers has owned the Government ever since the days of Andrew Jackson ...”</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3D2E40B5-1F7B-42E6-B886-7F70017D6A1A}"/>
              </a:ext>
            </a:extLst>
          </p:cNvPr>
          <p:cNvSpPr txBox="1">
            <a:spLocks noChangeArrowheads="1"/>
          </p:cNvSpPr>
          <p:nvPr/>
        </p:nvSpPr>
        <p:spPr bwMode="auto">
          <a:xfrm>
            <a:off x="2647179" y="1721195"/>
            <a:ext cx="1562869"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3"/>
                                        </p:tgtEl>
                                      </p:cBhvr>
                                    </p:animEffect>
                                    <p:set>
                                      <p:cBhvr>
                                        <p:cTn id="11" dur="1" fill="hold">
                                          <p:stCondLst>
                                            <p:cond delay="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2"/>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D46648-F2DD-4EA1-846E-883F7ECFA984}"/>
              </a:ext>
            </a:extLst>
          </p:cNvPr>
          <p:cNvSpPr txBox="1">
            <a:spLocks/>
          </p:cNvSpPr>
          <p:nvPr/>
        </p:nvSpPr>
        <p:spPr>
          <a:xfrm>
            <a:off x="5385967" y="2050113"/>
            <a:ext cx="307937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cold-blooded</a:t>
            </a:r>
          </a:p>
        </p:txBody>
      </p:sp>
      <p:sp>
        <p:nvSpPr>
          <p:cNvPr id="4" name="Title 1">
            <a:extLst>
              <a:ext uri="{FF2B5EF4-FFF2-40B4-BE49-F238E27FC236}">
                <a16:creationId xmlns:a16="http://schemas.microsoft.com/office/drawing/2014/main" id="{61FE4B87-5014-4A67-AE5E-361757AF0002}"/>
              </a:ext>
            </a:extLst>
          </p:cNvPr>
          <p:cNvSpPr txBox="1">
            <a:spLocks/>
          </p:cNvSpPr>
          <p:nvPr/>
        </p:nvSpPr>
        <p:spPr>
          <a:xfrm>
            <a:off x="4626627" y="2665457"/>
            <a:ext cx="340210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warm-hearted</a:t>
            </a:r>
          </a:p>
        </p:txBody>
      </p:sp>
      <p:sp>
        <p:nvSpPr>
          <p:cNvPr id="5" name="Title 1">
            <a:extLst>
              <a:ext uri="{FF2B5EF4-FFF2-40B4-BE49-F238E27FC236}">
                <a16:creationId xmlns:a16="http://schemas.microsoft.com/office/drawing/2014/main" id="{319AE645-3D1A-4058-AF62-0CC29F85A8B6}"/>
              </a:ext>
            </a:extLst>
          </p:cNvPr>
          <p:cNvSpPr txBox="1">
            <a:spLocks/>
          </p:cNvSpPr>
          <p:nvPr/>
        </p:nvSpPr>
        <p:spPr>
          <a:xfrm>
            <a:off x="829485" y="4604271"/>
            <a:ext cx="3625327" cy="7032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 of charity</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“Governments can err, Presidents do make mistakes, but the immortal Dante tells us that divine justice weighs the sins of the cold-blooded and the sins of the warm-hearted in different scales. Better the occasional faults of a Government that lives in a spirit of charity than the constant omission of a Government frozen in the ice of its own indifference.”</a:t>
            </a:r>
            <a:endParaRPr lang="en-US" altLang="en-US" sz="2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AFB96A92-CBED-4BF9-BA9D-D2FCD473BA7B}"/>
              </a:ext>
            </a:extLst>
          </p:cNvPr>
          <p:cNvSpPr>
            <a:spLocks noChangeArrowheads="1"/>
          </p:cNvSpPr>
          <p:nvPr/>
        </p:nvSpPr>
        <p:spPr bwMode="auto">
          <a:xfrm>
            <a:off x="7565005" y="3915783"/>
            <a:ext cx="691627" cy="81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a:extLst>
              <a:ext uri="{FF2B5EF4-FFF2-40B4-BE49-F238E27FC236}">
                <a16:creationId xmlns:a16="http://schemas.microsoft.com/office/drawing/2014/main" id="{9DE92908-D053-4450-9DE1-6FA714FEE202}"/>
              </a:ext>
            </a:extLst>
          </p:cNvPr>
          <p:cNvSpPr txBox="1">
            <a:spLocks noChangeArrowheads="1"/>
          </p:cNvSpPr>
          <p:nvPr/>
        </p:nvSpPr>
        <p:spPr bwMode="auto">
          <a:xfrm>
            <a:off x="5332115" y="2139945"/>
            <a:ext cx="3184072"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cold-blooded</a:t>
            </a:r>
          </a:p>
        </p:txBody>
      </p:sp>
      <p:sp>
        <p:nvSpPr>
          <p:cNvPr id="9" name="Rectangle 2">
            <a:extLst>
              <a:ext uri="{FF2B5EF4-FFF2-40B4-BE49-F238E27FC236}">
                <a16:creationId xmlns:a16="http://schemas.microsoft.com/office/drawing/2014/main" id="{605EA166-3511-419B-85AC-56BB3F25E10F}"/>
              </a:ext>
            </a:extLst>
          </p:cNvPr>
          <p:cNvSpPr txBox="1">
            <a:spLocks noChangeArrowheads="1"/>
          </p:cNvSpPr>
          <p:nvPr/>
        </p:nvSpPr>
        <p:spPr bwMode="auto">
          <a:xfrm>
            <a:off x="4582019" y="2750448"/>
            <a:ext cx="3488872"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warm-hearted</a:t>
            </a:r>
          </a:p>
        </p:txBody>
      </p:sp>
      <p:sp>
        <p:nvSpPr>
          <p:cNvPr id="10" name="Rectangle 2">
            <a:extLst>
              <a:ext uri="{FF2B5EF4-FFF2-40B4-BE49-F238E27FC236}">
                <a16:creationId xmlns:a16="http://schemas.microsoft.com/office/drawing/2014/main" id="{21860FBD-EB55-4CE3-A78E-30CAA909B771}"/>
              </a:ext>
            </a:extLst>
          </p:cNvPr>
          <p:cNvSpPr txBox="1">
            <a:spLocks noChangeArrowheads="1"/>
          </p:cNvSpPr>
          <p:nvPr/>
        </p:nvSpPr>
        <p:spPr bwMode="auto">
          <a:xfrm>
            <a:off x="2656171" y="4584463"/>
            <a:ext cx="1721855"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charity</a:t>
            </a:r>
          </a:p>
        </p:txBody>
      </p:sp>
      <p:sp>
        <p:nvSpPr>
          <p:cNvPr id="11" name="Rectangle 2">
            <a:extLst>
              <a:ext uri="{FF2B5EF4-FFF2-40B4-BE49-F238E27FC236}">
                <a16:creationId xmlns:a16="http://schemas.microsoft.com/office/drawing/2014/main" id="{059C5951-120C-4D86-86EB-9DCFE7E31679}"/>
              </a:ext>
            </a:extLst>
          </p:cNvPr>
          <p:cNvSpPr txBox="1">
            <a:spLocks noChangeArrowheads="1"/>
          </p:cNvSpPr>
          <p:nvPr/>
        </p:nvSpPr>
        <p:spPr bwMode="auto">
          <a:xfrm>
            <a:off x="3993615" y="2441262"/>
            <a:ext cx="1140494" cy="7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love</a:t>
            </a: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stCondLst>
                                            <p:cond delay="0"/>
                                          </p:stCondLst>
                                        </p:cTn>
                                        <p:tgtEl>
                                          <p:spTgt spid="6"/>
                                        </p:tgtEl>
                                      </p:cBhvr>
                                    </p:animEffect>
                                    <p:anim to="" calcmode="lin" valueType="num">
                                      <p:cBhvr>
                                        <p:cTn id="2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7" presetID="22" presetClass="exit" presetSubtype="8" fill="hold" grpId="2" nodeType="withEffect">
                                  <p:stCondLst>
                                    <p:cond delay="0"/>
                                  </p:stCondLst>
                                  <p:childTnLst>
                                    <p:animEffect transition="out" filter="wipe(left)">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22" presetClass="exit" presetSubtype="8" fill="hold" grpId="2" nodeType="withEffect">
                                  <p:stCondLst>
                                    <p:cond delay="250"/>
                                  </p:stCondLst>
                                  <p:childTnLst>
                                    <p:animEffect transition="out" filter="wipe(left)">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22" presetClass="entr" presetSubtype="8" fill="hold" grpId="0" nodeType="withEffect">
                                  <p:stCondLst>
                                    <p:cond delay="75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18" presetClass="emph" presetSubtype="0" fill="hold" grpId="1" nodeType="withEffect">
                                  <p:stCondLst>
                                    <p:cond delay="750"/>
                                  </p:stCondLst>
                                  <p:childTnLst>
                                    <p:set>
                                      <p:cBhvr override="childStyle">
                                        <p:cTn id="37" dur="500" fill="hold"/>
                                        <p:tgtEl>
                                          <p:spTgt spid="5"/>
                                        </p:tgtEl>
                                        <p:attrNameLst>
                                          <p:attrName>style.textDecorationUnderline</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25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250"/>
                                        <p:tgtEl>
                                          <p:spTgt spid="10"/>
                                        </p:tgtEl>
                                      </p:cBhvr>
                                    </p:animEffect>
                                  </p:childTnLst>
                                </p:cTn>
                              </p:par>
                              <p:par>
                                <p:cTn id="49" presetID="8" presetClass="emph" presetSubtype="0" fill="hold" grpId="3" nodeType="withEffect">
                                  <p:stCondLst>
                                    <p:cond delay="0"/>
                                  </p:stCondLst>
                                  <p:childTnLst>
                                    <p:animRot by="-5400000">
                                      <p:cBhvr>
                                        <p:cTn id="50" dur="2000" fill="hold"/>
                                        <p:tgtEl>
                                          <p:spTgt spid="7"/>
                                        </p:tgtEl>
                                        <p:attrNameLst>
                                          <p:attrName>r</p:attrName>
                                        </p:attrNameLst>
                                      </p:cBhvr>
                                    </p:animRot>
                                  </p:childTnLst>
                                </p:cTn>
                              </p:par>
                              <p:par>
                                <p:cTn id="51" presetID="3" presetClass="emph" presetSubtype="2" fill="hold" grpId="3" nodeType="withEffect">
                                  <p:stCondLst>
                                    <p:cond delay="0"/>
                                  </p:stCondLst>
                                  <p:childTnLst>
                                    <p:animClr clrSpc="rgb" dir="cw">
                                      <p:cBhvr override="childStyle">
                                        <p:cTn id="52" dur="2000" fill="hold"/>
                                        <p:tgtEl>
                                          <p:spTgt spid="10"/>
                                        </p:tgtEl>
                                        <p:attrNameLst>
                                          <p:attrName>style.color</p:attrName>
                                        </p:attrNameLst>
                                      </p:cBhvr>
                                      <p:to>
                                        <a:schemeClr val="bg1"/>
                                      </p:to>
                                    </p:animClr>
                                  </p:childTnLst>
                                </p:cTn>
                              </p:par>
                              <p:par>
                                <p:cTn id="53" presetID="42" presetClass="path" presetSubtype="0" accel="50000" decel="50000" fill="hold" grpId="1" nodeType="withEffect">
                                  <p:stCondLst>
                                    <p:cond delay="0"/>
                                  </p:stCondLst>
                                  <p:childTnLst>
                                    <p:animMotion origin="layout" path="M -1.66667E-6 -3.7037E-7 L -0.26666 0.10532 " pathEditMode="relative" rAng="0" ptsTypes="AA">
                                      <p:cBhvr>
                                        <p:cTn id="54" dur="2000" fill="hold"/>
                                        <p:tgtEl>
                                          <p:spTgt spid="7"/>
                                        </p:tgtEl>
                                        <p:attrNameLst>
                                          <p:attrName>ppt_x</p:attrName>
                                          <p:attrName>ppt_y</p:attrName>
                                        </p:attrNameLst>
                                      </p:cBhvr>
                                      <p:rCtr x="-13333" y="5255"/>
                                    </p:animMotion>
                                  </p:childTnLst>
                                </p:cTn>
                              </p:par>
                              <p:par>
                                <p:cTn id="55" presetID="42" presetClass="path" presetSubtype="0" accel="50000" decel="50000" fill="hold" grpId="1" nodeType="withEffect">
                                  <p:stCondLst>
                                    <p:cond delay="0"/>
                                  </p:stCondLst>
                                  <p:childTnLst>
                                    <p:animMotion origin="layout" path="M -2.77778E-7 -7.40741E-7 L -0.19844 -0.04468 " pathEditMode="relative" rAng="0" ptsTypes="AA">
                                      <p:cBhvr>
                                        <p:cTn id="56" dur="2000" fill="hold"/>
                                        <p:tgtEl>
                                          <p:spTgt spid="9"/>
                                        </p:tgtEl>
                                        <p:attrNameLst>
                                          <p:attrName>ppt_x</p:attrName>
                                          <p:attrName>ppt_y</p:attrName>
                                        </p:attrNameLst>
                                      </p:cBhvr>
                                      <p:rCtr x="-9931" y="-2245"/>
                                    </p:animMotion>
                                  </p:childTnLst>
                                </p:cTn>
                              </p:par>
                              <p:par>
                                <p:cTn id="57" presetID="42" presetClass="path" presetSubtype="0" accel="50000" decel="50000" fill="hold" grpId="1" nodeType="withEffect">
                                  <p:stCondLst>
                                    <p:cond delay="0"/>
                                  </p:stCondLst>
                                  <p:childTnLst>
                                    <p:animMotion origin="layout" path="M 1.38889E-6 -1.85185E-6 L 0.1125 -0.3118 " pathEditMode="relative" rAng="0" ptsTypes="AA">
                                      <p:cBhvr>
                                        <p:cTn id="58" dur="2000" fill="hold"/>
                                        <p:tgtEl>
                                          <p:spTgt spid="10"/>
                                        </p:tgtEl>
                                        <p:attrNameLst>
                                          <p:attrName>ppt_x</p:attrName>
                                          <p:attrName>ppt_y</p:attrName>
                                        </p:attrNameLst>
                                      </p:cBhvr>
                                      <p:rCtr x="5625" y="-15602"/>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250"/>
                                        <p:tgtEl>
                                          <p:spTgt spid="5"/>
                                        </p:tgtEl>
                                      </p:cBhvr>
                                    </p:animEffect>
                                    <p:set>
                                      <p:cBhvr>
                                        <p:cTn id="67" dur="1" fill="hold">
                                          <p:stCondLst>
                                            <p:cond delay="249"/>
                                          </p:stCondLst>
                                        </p:cTn>
                                        <p:tgtEl>
                                          <p:spTgt spid="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grpId="0" nodeType="clickEffect">
                                  <p:stCondLst>
                                    <p:cond delay="500"/>
                                  </p:stCondLst>
                                  <p:childTnLst>
                                    <p:set>
                                      <p:cBhvr>
                                        <p:cTn id="71" dur="1" fill="hold">
                                          <p:stCondLst>
                                            <p:cond delay="0"/>
                                          </p:stCondLst>
                                        </p:cTn>
                                        <p:tgtEl>
                                          <p:spTgt spid="11"/>
                                        </p:tgtEl>
                                        <p:attrNameLst>
                                          <p:attrName>style.visibility</p:attrName>
                                        </p:attrNameLst>
                                      </p:cBhvr>
                                      <p:to>
                                        <p:strVal val="visible"/>
                                      </p:to>
                                    </p:set>
                                    <p:anim calcmode="lin" valueType="num">
                                      <p:cBhvr>
                                        <p:cTn id="72" dur="1000" fill="hold"/>
                                        <p:tgtEl>
                                          <p:spTgt spid="11"/>
                                        </p:tgtEl>
                                        <p:attrNameLst>
                                          <p:attrName>ppt_w</p:attrName>
                                        </p:attrNameLst>
                                      </p:cBhvr>
                                      <p:tavLst>
                                        <p:tav tm="0">
                                          <p:val>
                                            <p:strVal val="#ppt_w*0.70"/>
                                          </p:val>
                                        </p:tav>
                                        <p:tav tm="100000">
                                          <p:val>
                                            <p:strVal val="#ppt_w"/>
                                          </p:val>
                                        </p:tav>
                                      </p:tavLst>
                                    </p:anim>
                                    <p:anim calcmode="lin" valueType="num">
                                      <p:cBhvr>
                                        <p:cTn id="73" dur="1000" fill="hold"/>
                                        <p:tgtEl>
                                          <p:spTgt spid="11"/>
                                        </p:tgtEl>
                                        <p:attrNameLst>
                                          <p:attrName>ppt_h</p:attrName>
                                        </p:attrNameLst>
                                      </p:cBhvr>
                                      <p:tavLst>
                                        <p:tav tm="0">
                                          <p:val>
                                            <p:strVal val="#ppt_h"/>
                                          </p:val>
                                        </p:tav>
                                        <p:tav tm="100000">
                                          <p:val>
                                            <p:strVal val="#ppt_h"/>
                                          </p:val>
                                        </p:tav>
                                      </p:tavLst>
                                    </p:anim>
                                    <p:animEffect transition="in" filter="fade">
                                      <p:cBhvr>
                                        <p:cTn id="74" dur="1000"/>
                                        <p:tgtEl>
                                          <p:spTgt spid="11"/>
                                        </p:tgtEl>
                                      </p:cBhvr>
                                    </p:animEffect>
                                  </p:childTnLst>
                                </p:cTn>
                              </p:par>
                              <p:par>
                                <p:cTn id="75" presetID="50" presetClass="exit" presetSubtype="0" accel="100000" fill="hold" grpId="2" nodeType="withEffect">
                                  <p:stCondLst>
                                    <p:cond delay="0"/>
                                  </p:stCondLst>
                                  <p:childTnLst>
                                    <p:anim calcmode="lin" valueType="num">
                                      <p:cBhvr>
                                        <p:cTn id="76" dur="1000"/>
                                        <p:tgtEl>
                                          <p:spTgt spid="10"/>
                                        </p:tgtEl>
                                        <p:attrNameLst>
                                          <p:attrName>ppt_w</p:attrName>
                                        </p:attrNameLst>
                                      </p:cBhvr>
                                      <p:tavLst>
                                        <p:tav tm="0">
                                          <p:val>
                                            <p:strVal val="ppt_w"/>
                                          </p:val>
                                        </p:tav>
                                        <p:tav tm="100000">
                                          <p:val>
                                            <p:strVal val="ppt_w+.3"/>
                                          </p:val>
                                        </p:tav>
                                      </p:tavLst>
                                    </p:anim>
                                    <p:anim calcmode="lin" valueType="num">
                                      <p:cBhvr>
                                        <p:cTn id="77" dur="1000"/>
                                        <p:tgtEl>
                                          <p:spTgt spid="10"/>
                                        </p:tgtEl>
                                        <p:attrNameLst>
                                          <p:attrName>ppt_h</p:attrName>
                                        </p:attrNameLst>
                                      </p:cBhvr>
                                      <p:tavLst>
                                        <p:tav tm="0">
                                          <p:val>
                                            <p:strVal val="ppt_h"/>
                                          </p:val>
                                        </p:tav>
                                        <p:tav tm="100000">
                                          <p:val>
                                            <p:strVal val="ppt_h"/>
                                          </p:val>
                                        </p:tav>
                                      </p:tavLst>
                                    </p:anim>
                                    <p:animEffect transition="out" filter="fade">
                                      <p:cBhvr>
                                        <p:cTn id="78" dur="1000"/>
                                        <p:tgtEl>
                                          <p:spTgt spid="10"/>
                                        </p:tgtEl>
                                      </p:cBhvr>
                                    </p:animEffect>
                                    <p:set>
                                      <p:cBhvr>
                                        <p:cTn id="79" dur="1" fill="hold">
                                          <p:stCondLst>
                                            <p:cond delay="999"/>
                                          </p:stCondLst>
                                        </p:cTn>
                                        <p:tgtEl>
                                          <p:spTgt spid="1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0" presetClass="exit" presetSubtype="0" fill="hold" grpId="1" nodeType="clickEffect">
                                  <p:stCondLst>
                                    <p:cond delay="0"/>
                                  </p:stCondLst>
                                  <p:childTnLst>
                                    <p:set>
                                      <p:cBhvr>
                                        <p:cTn id="83" dur="1" fill="hold">
                                          <p:stCondLst>
                                            <p:cond delay="999"/>
                                          </p:stCondLst>
                                        </p:cTn>
                                        <p:tgtEl>
                                          <p:spTgt spid="11"/>
                                        </p:tgtEl>
                                        <p:attrNameLst>
                                          <p:attrName>style.visibility</p:attrName>
                                        </p:attrNameLst>
                                      </p:cBhvr>
                                      <p:to>
                                        <p:strVal val="hidden"/>
                                      </p:to>
                                    </p:set>
                                    <p:animEffect transition="out" filter="dissolve">
                                      <p:cBhvr>
                                        <p:cTn id="84" dur="1000">
                                          <p:stCondLst>
                                            <p:cond delay="0"/>
                                          </p:stCondLst>
                                        </p:cTn>
                                        <p:tgtEl>
                                          <p:spTgt spid="11"/>
                                        </p:tgtEl>
                                      </p:cBhvr>
                                    </p:animEffect>
                                    <p:anim to="" calcmode="lin" valueType="num">
                                      <p:cBhvr>
                                        <p:cTn id="85"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86"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87" presetID="50" presetClass="exit" presetSubtype="0" accel="100000" fill="hold" grpId="2" nodeType="withEffect">
                                  <p:stCondLst>
                                    <p:cond delay="0"/>
                                  </p:stCondLst>
                                  <p:childTnLst>
                                    <p:anim calcmode="lin" valueType="num">
                                      <p:cBhvr>
                                        <p:cTn id="88" dur="1000"/>
                                        <p:tgtEl>
                                          <p:spTgt spid="9"/>
                                        </p:tgtEl>
                                        <p:attrNameLst>
                                          <p:attrName>ppt_w</p:attrName>
                                        </p:attrNameLst>
                                      </p:cBhvr>
                                      <p:tavLst>
                                        <p:tav tm="0">
                                          <p:val>
                                            <p:strVal val="ppt_w"/>
                                          </p:val>
                                        </p:tav>
                                        <p:tav tm="100000">
                                          <p:val>
                                            <p:strVal val="ppt_w+.3"/>
                                          </p:val>
                                        </p:tav>
                                      </p:tavLst>
                                    </p:anim>
                                    <p:anim calcmode="lin" valueType="num">
                                      <p:cBhvr>
                                        <p:cTn id="89" dur="1000"/>
                                        <p:tgtEl>
                                          <p:spTgt spid="9"/>
                                        </p:tgtEl>
                                        <p:attrNameLst>
                                          <p:attrName>ppt_h</p:attrName>
                                        </p:attrNameLst>
                                      </p:cBhvr>
                                      <p:tavLst>
                                        <p:tav tm="0">
                                          <p:val>
                                            <p:strVal val="ppt_h"/>
                                          </p:val>
                                        </p:tav>
                                        <p:tav tm="100000">
                                          <p:val>
                                            <p:strVal val="ppt_h"/>
                                          </p:val>
                                        </p:tav>
                                      </p:tavLst>
                                    </p:anim>
                                    <p:animEffect transition="out" filter="fade">
                                      <p:cBhvr>
                                        <p:cTn id="90" dur="1000"/>
                                        <p:tgtEl>
                                          <p:spTgt spid="9"/>
                                        </p:tgtEl>
                                      </p:cBhvr>
                                    </p:animEffect>
                                    <p:set>
                                      <p:cBhvr>
                                        <p:cTn id="91" dur="1" fill="hold">
                                          <p:stCondLst>
                                            <p:cond delay="999"/>
                                          </p:stCondLst>
                                        </p:cTn>
                                        <p:tgtEl>
                                          <p:spTgt spid="9"/>
                                        </p:tgtEl>
                                        <p:attrNameLst>
                                          <p:attrName>style.visibility</p:attrName>
                                        </p:attrNameLst>
                                      </p:cBhvr>
                                      <p:to>
                                        <p:strVal val="hidden"/>
                                      </p:to>
                                    </p:set>
                                  </p:childTnLst>
                                </p:cTn>
                              </p:par>
                              <p:par>
                                <p:cTn id="92" presetID="50" presetClass="exit" presetSubtype="0" accel="100000" fill="hold" grpId="2" nodeType="withEffect">
                                  <p:stCondLst>
                                    <p:cond delay="0"/>
                                  </p:stCondLst>
                                  <p:childTnLst>
                                    <p:anim calcmode="lin" valueType="num">
                                      <p:cBhvr>
                                        <p:cTn id="93" dur="1000"/>
                                        <p:tgtEl>
                                          <p:spTgt spid="7"/>
                                        </p:tgtEl>
                                        <p:attrNameLst>
                                          <p:attrName>ppt_w</p:attrName>
                                        </p:attrNameLst>
                                      </p:cBhvr>
                                      <p:tavLst>
                                        <p:tav tm="0">
                                          <p:val>
                                            <p:strVal val="ppt_w"/>
                                          </p:val>
                                        </p:tav>
                                        <p:tav tm="100000">
                                          <p:val>
                                            <p:strVal val="ppt_w+.3"/>
                                          </p:val>
                                        </p:tav>
                                      </p:tavLst>
                                    </p:anim>
                                    <p:anim calcmode="lin" valueType="num">
                                      <p:cBhvr>
                                        <p:cTn id="94" dur="1000"/>
                                        <p:tgtEl>
                                          <p:spTgt spid="7"/>
                                        </p:tgtEl>
                                        <p:attrNameLst>
                                          <p:attrName>ppt_h</p:attrName>
                                        </p:attrNameLst>
                                      </p:cBhvr>
                                      <p:tavLst>
                                        <p:tav tm="0">
                                          <p:val>
                                            <p:strVal val="ppt_h"/>
                                          </p:val>
                                        </p:tav>
                                        <p:tav tm="100000">
                                          <p:val>
                                            <p:strVal val="ppt_h"/>
                                          </p:val>
                                        </p:tav>
                                      </p:tavLst>
                                    </p:anim>
                                    <p:animEffect transition="out" filter="fade">
                                      <p:cBhvr>
                                        <p:cTn id="95" dur="1000"/>
                                        <p:tgtEl>
                                          <p:spTgt spid="7"/>
                                        </p:tgtEl>
                                      </p:cBhvr>
                                    </p:animEffect>
                                    <p:set>
                                      <p:cBhvr>
                                        <p:cTn id="9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3074" grpId="0"/>
      <p:bldP spid="3074" grpId="1"/>
      <p:bldP spid="6" grpId="0"/>
      <p:bldP spid="6" grpId="1"/>
      <p:bldP spid="7" grpId="0"/>
      <p:bldP spid="7" grpId="1"/>
      <p:bldP spid="7" grpId="2"/>
      <p:bldP spid="7" grpId="3"/>
      <p:bldP spid="9" grpId="0"/>
      <p:bldP spid="9" grpId="1"/>
      <p:bldP spid="9" grpId="2"/>
      <p:bldP spid="10" grpId="0"/>
      <p:bldP spid="10" grpId="1"/>
      <p:bldP spid="10" grpId="2"/>
      <p:bldP spid="10" grpId="3"/>
      <p:bldP spid="11" grpId="0"/>
      <p:bldP spid="11" grpId="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38488" y="3247054"/>
            <a:ext cx="1981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peace</a:t>
            </a:r>
          </a:p>
        </p:txBody>
      </p:sp>
      <p:sp>
        <p:nvSpPr>
          <p:cNvPr id="3" name="Title 1"/>
          <p:cNvSpPr txBox="1">
            <a:spLocks/>
          </p:cNvSpPr>
          <p:nvPr/>
        </p:nvSpPr>
        <p:spPr>
          <a:xfrm>
            <a:off x="4226189" y="1238864"/>
            <a:ext cx="12079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war</a:t>
            </a:r>
          </a:p>
        </p:txBody>
      </p:sp>
      <p:sp>
        <p:nvSpPr>
          <p:cNvPr id="3074" name="Rectangle 2"/>
          <p:cNvSpPr>
            <a:spLocks noGrp="1" noChangeArrowheads="1"/>
          </p:cNvSpPr>
          <p:nvPr>
            <p:ph type="title"/>
          </p:nvPr>
        </p:nvSpPr>
        <p:spPr>
          <a:xfrm>
            <a:off x="443254" y="1072445"/>
            <a:ext cx="8229600" cy="39089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motto of war is: "Let the strong survive; let the weak die.“</a:t>
            </a:r>
            <a:b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b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motto of peace is: "Let the strong help the weak to survive."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Title 1"/>
          <p:cNvSpPr txBox="1">
            <a:spLocks/>
          </p:cNvSpPr>
          <p:nvPr/>
        </p:nvSpPr>
        <p:spPr>
          <a:xfrm>
            <a:off x="3855155" y="1122459"/>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FF0000"/>
                  </a:glow>
                  <a:outerShdw blurRad="50800" algn="tl" rotWithShape="0">
                    <a:srgbClr val="000000"/>
                  </a:outerShdw>
                </a:effectLst>
                <a:latin typeface="Calibri" panose="020F0502020204030204" pitchFamily="34" charset="0"/>
              </a:rPr>
              <a:t>bigotry</a:t>
            </a:r>
          </a:p>
        </p:txBody>
      </p:sp>
      <p:sp>
        <p:nvSpPr>
          <p:cNvPr id="6" name="Title 1"/>
          <p:cNvSpPr txBox="1">
            <a:spLocks/>
          </p:cNvSpPr>
          <p:nvPr/>
        </p:nvSpPr>
        <p:spPr>
          <a:xfrm>
            <a:off x="3460653" y="3093721"/>
            <a:ext cx="3953402"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benevolence</a:t>
            </a:r>
          </a:p>
        </p:txBody>
      </p:sp>
    </p:spTree>
    <p:extLst>
      <p:ext uri="{BB962C8B-B14F-4D97-AF65-F5344CB8AC3E}">
        <p14:creationId xmlns:p14="http://schemas.microsoft.com/office/powerpoint/2010/main" val="2892841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fmla="#ppt_w*sin(2.5*pi*$)">
                                          <p:val>
                                            <p:fltVal val="0"/>
                                          </p:val>
                                        </p:tav>
                                        <p:tav tm="100000">
                                          <p:val>
                                            <p:fltVal val="1"/>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40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stCondLst>
                                            <p:cond delay="0"/>
                                          </p:stCondLst>
                                        </p:cTn>
                                        <p:tgtEl>
                                          <p:spTgt spid="5"/>
                                        </p:tgtEl>
                                      </p:cBhvr>
                                    </p:animEffect>
                                    <p:anim to="" calcmode="lin" valueType="num">
                                      <p:cBhvr>
                                        <p:cTn id="2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stCondLst>
                                            <p:cond delay="0"/>
                                          </p:stCondLst>
                                        </p:cTn>
                                        <p:tgtEl>
                                          <p:spTgt spid="6"/>
                                        </p:tgtEl>
                                      </p:cBhvr>
                                    </p:animEffect>
                                    <p:anim to="" calcmode="lin" valueType="num">
                                      <p:cBhvr>
                                        <p:cTn id="3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P spid="3074" grpId="0"/>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5208681" y="5767136"/>
            <a:ext cx="2238233" cy="8082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hate war</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have seen war. I have seen war on land and sea. I have seen blood running from the wounded. I have seen men coughing out their gassed lungs. I have seen the dead in the mud. I have seen cities destroyed. I have seen 200 limping, exhausted men come out of line—the survivors of a regiment of 1,000 that went forward 48 hours before. I have seen children starving. I have seen the agony of mothers and wives. I hate war.”</a:t>
            </a:r>
            <a:endParaRPr lang="en-US" altLang="en-US" sz="2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92841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743952" y="3042831"/>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unemployment</a:t>
            </a:r>
          </a:p>
        </p:txBody>
      </p:sp>
      <p:sp>
        <p:nvSpPr>
          <p:cNvPr id="4" name="Title 1"/>
          <p:cNvSpPr txBox="1">
            <a:spLocks/>
          </p:cNvSpPr>
          <p:nvPr/>
        </p:nvSpPr>
        <p:spPr>
          <a:xfrm>
            <a:off x="6040961" y="3715022"/>
            <a:ext cx="2286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Morally</a:t>
            </a:r>
          </a:p>
        </p:txBody>
      </p:sp>
      <p:sp>
        <p:nvSpPr>
          <p:cNvPr id="5" name="Title 1"/>
          <p:cNvSpPr txBox="1">
            <a:spLocks/>
          </p:cNvSpPr>
          <p:nvPr/>
        </p:nvSpPr>
        <p:spPr>
          <a:xfrm>
            <a:off x="2904920" y="4385924"/>
            <a:ext cx="452410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greatest menace</a:t>
            </a:r>
          </a:p>
        </p:txBody>
      </p:sp>
      <p:sp>
        <p:nvSpPr>
          <p:cNvPr id="6" name="Title 1"/>
          <p:cNvSpPr txBox="1">
            <a:spLocks/>
          </p:cNvSpPr>
          <p:nvPr/>
        </p:nvSpPr>
        <p:spPr>
          <a:xfrm>
            <a:off x="3282317" y="5054021"/>
            <a:ext cx="305670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social order</a:t>
            </a:r>
          </a:p>
        </p:txBody>
      </p:sp>
      <p:sp>
        <p:nvSpPr>
          <p:cNvPr id="3074" name="Rectangle 2"/>
          <p:cNvSpPr>
            <a:spLocks noGrp="1" noChangeArrowheads="1"/>
          </p:cNvSpPr>
          <p:nvPr>
            <p:ph type="title"/>
          </p:nvPr>
        </p:nvSpPr>
        <p:spPr>
          <a:xfrm>
            <a:off x="430306" y="1000779"/>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country, however rich, can afford the waste of its human resources. Demoralization caused by vast unemployment is our greatest extravagance. Morally,   it is the greatest menace to         our social order.”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92841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800"/>
                                  </p:stCondLst>
                                  <p:childTnLst>
                                    <p:set>
                                      <p:cBhvr override="childStyle">
                                        <p:cTn id="24" dur="500" fill="hold"/>
                                        <p:tgtEl>
                                          <p:spTgt spid="5"/>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0"/>
                                  </p:stCondLst>
                                  <p:childTnLst>
                                    <p:set>
                                      <p:cBhvr override="childStyle">
                                        <p:cTn id="31" dur="500" fill="hold"/>
                                        <p:tgtEl>
                                          <p:spTgt spid="6"/>
                                        </p:tgtEl>
                                        <p:attrNameLst>
                                          <p:attrName>style.textDecorationUnderline</p:attrName>
                                        </p:attrNameLst>
                                      </p:cBhvr>
                                      <p:to>
                                        <p:strVal val="true"/>
                                      </p:to>
                                    </p:set>
                                  </p:childTnLst>
                                </p:cTn>
                              </p:par>
                            </p:childTnLst>
                          </p:cTn>
                        </p:par>
                        <p:par>
                          <p:cTn id="32" fill="hold">
                            <p:stCondLst>
                              <p:cond delay="500"/>
                            </p:stCondLst>
                            <p:childTnLst>
                              <p:par>
                                <p:cTn id="33" presetID="9" presetClass="exit" presetSubtype="0" fill="hold" grpId="2" nodeType="afterEffect">
                                  <p:stCondLst>
                                    <p:cond delay="250"/>
                                  </p:stCondLst>
                                  <p:childTnLst>
                                    <p:animEffect transition="out" filter="dissolv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9" presetClass="exit" presetSubtype="0" fill="hold" grpId="2" nodeType="withEffect">
                                  <p:stCondLst>
                                    <p:cond delay="250"/>
                                  </p:stCondLst>
                                  <p:childTnLst>
                                    <p:animEffect transition="out" filter="dissolv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9" presetClass="exit" presetSubtype="0" fill="hold" grpId="2" nodeType="withEffect">
                                  <p:stCondLst>
                                    <p:cond delay="250"/>
                                  </p:stCondLst>
                                  <p:childTnLst>
                                    <p:animEffect transition="out" filter="dissolv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6" grpId="0"/>
      <p:bldP spid="6" grpId="1"/>
      <p:bldP spid="307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08531" y="2762344"/>
            <a:ext cx="6831106" cy="262992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virtues are lost in    self-interest as rivers         are lost in the sea.”</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92841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250"/>
                                        <p:tgtEl>
                                          <p:spTgt spid="3074"/>
                                        </p:tgtEl>
                                      </p:cBhvr>
                                    </p:animEffect>
                                    <p:anim calcmode="lin" valueType="num">
                                      <p:cBhvr>
                                        <p:cTn id="8" dur="1250" fill="hold"/>
                                        <p:tgtEl>
                                          <p:spTgt spid="3074"/>
                                        </p:tgtEl>
                                        <p:attrNameLst>
                                          <p:attrName>style.rotation</p:attrName>
                                        </p:attrNameLst>
                                      </p:cBhvr>
                                      <p:tavLst>
                                        <p:tav tm="0">
                                          <p:val>
                                            <p:fltVal val="720"/>
                                          </p:val>
                                        </p:tav>
                                        <p:tav tm="100000">
                                          <p:val>
                                            <p:fltVal val="0"/>
                                          </p:val>
                                        </p:tav>
                                      </p:tavLst>
                                    </p:anim>
                                    <p:anim calcmode="lin" valueType="num">
                                      <p:cBhvr>
                                        <p:cTn id="9" dur="1250" fill="hold"/>
                                        <p:tgtEl>
                                          <p:spTgt spid="3074"/>
                                        </p:tgtEl>
                                        <p:attrNameLst>
                                          <p:attrName>ppt_h</p:attrName>
                                        </p:attrNameLst>
                                      </p:cBhvr>
                                      <p:tavLst>
                                        <p:tav tm="0">
                                          <p:val>
                                            <p:fltVal val="0"/>
                                          </p:val>
                                        </p:tav>
                                        <p:tav tm="100000">
                                          <p:val>
                                            <p:strVal val="#ppt_h"/>
                                          </p:val>
                                        </p:tav>
                                      </p:tavLst>
                                    </p:anim>
                                    <p:anim calcmode="lin" valueType="num">
                                      <p:cBhvr>
                                        <p:cTn id="10" dur="1250" fill="hold"/>
                                        <p:tgtEl>
                                          <p:spTgt spid="307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70848" y="1966960"/>
            <a:ext cx="8229600" cy="35330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Let nothing be done through selfish ambition or conceit, but in lowliness of mind let each esteem others better than himself.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Philippians 2:3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23724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if you have bitter envy and self-seeking in your hearts, do not boast and lie against the truth. This wisdom does not descend from above, but is earthly, sensual, demonic. For where envy and self-seeking exist, confusion and every evil thing are there.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James 3:14-16</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23724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62317" y="2533744"/>
            <a:ext cx="6858000" cy="25626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“Men are not prisoners       of fate, but only prisoners  of their own minds.”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8941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B4FCE1-6731-4F41-B1C7-A4D27DD4CD95}"/>
              </a:ext>
            </a:extLst>
          </p:cNvPr>
          <p:cNvSpPr txBox="1">
            <a:spLocks/>
          </p:cNvSpPr>
          <p:nvPr/>
        </p:nvSpPr>
        <p:spPr>
          <a:xfrm>
            <a:off x="1319643" y="4525551"/>
            <a:ext cx="1961002" cy="6942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teach us</a:t>
            </a:r>
          </a:p>
        </p:txBody>
      </p:sp>
      <p:sp>
        <p:nvSpPr>
          <p:cNvPr id="4" name="Title 1">
            <a:extLst>
              <a:ext uri="{FF2B5EF4-FFF2-40B4-BE49-F238E27FC236}">
                <a16:creationId xmlns:a16="http://schemas.microsoft.com/office/drawing/2014/main" id="{2BFE59FF-E2E0-4569-AB24-DFABE6E37130}"/>
              </a:ext>
            </a:extLst>
          </p:cNvPr>
          <p:cNvSpPr txBox="1">
            <a:spLocks/>
          </p:cNvSpPr>
          <p:nvPr/>
        </p:nvSpPr>
        <p:spPr>
          <a:xfrm>
            <a:off x="5894023" y="5056742"/>
            <a:ext cx="2533880" cy="7934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minister</a:t>
            </a:r>
          </a:p>
        </p:txBody>
      </p:sp>
      <p:sp>
        <p:nvSpPr>
          <p:cNvPr id="5" name="Title 1">
            <a:extLst>
              <a:ext uri="{FF2B5EF4-FFF2-40B4-BE49-F238E27FC236}">
                <a16:creationId xmlns:a16="http://schemas.microsoft.com/office/drawing/2014/main" id="{C4B998BD-EB08-4AD1-8DBB-68B878A4DBAC}"/>
              </a:ext>
            </a:extLst>
          </p:cNvPr>
          <p:cNvSpPr txBox="1">
            <a:spLocks/>
          </p:cNvSpPr>
          <p:nvPr/>
        </p:nvSpPr>
        <p:spPr>
          <a:xfrm>
            <a:off x="419931" y="5567741"/>
            <a:ext cx="788440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ourselves and to our fellow men</a:t>
            </a:r>
          </a:p>
        </p:txBody>
      </p:sp>
      <p:sp>
        <p:nvSpPr>
          <p:cNvPr id="3074" name="Rectangle 2"/>
          <p:cNvSpPr>
            <a:spLocks noGrp="1" noChangeArrowheads="1"/>
          </p:cNvSpPr>
          <p:nvPr>
            <p:ph type="title"/>
          </p:nvPr>
        </p:nvSpPr>
        <p:spPr>
          <a:xfrm>
            <a:off x="336175" y="274638"/>
            <a:ext cx="8390965"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“Happiness lies not in the mere possession of money; it lies in the joy of achievement, in the thrill of creative effort. The joy and moral stimulation of work no longer must be forgotten in the mad chase of evanescent profits. These dark days will be worth all they cost us if they teach us that our true destiny is not to be ministered unto but to minister   to ourselves and to our fellow men.”</a:t>
            </a:r>
          </a:p>
        </p:txBody>
      </p:sp>
    </p:spTree>
    <p:extLst>
      <p:ext uri="{BB962C8B-B14F-4D97-AF65-F5344CB8AC3E}">
        <p14:creationId xmlns:p14="http://schemas.microsoft.com/office/powerpoint/2010/main" val="58909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out)">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750"/>
                                        <p:tgtEl>
                                          <p:spTgt spid="5"/>
                                        </p:tgtEl>
                                      </p:cBhvr>
                                    </p:animEffect>
                                  </p:childTnLst>
                                </p:cTn>
                              </p:par>
                              <p:par>
                                <p:cTn id="23" presetID="18" presetClass="emph" presetSubtype="0" fill="hold" grpId="1" nodeType="withEffect">
                                  <p:stCondLst>
                                    <p:cond delay="800"/>
                                  </p:stCondLst>
                                  <p:childTnLst>
                                    <p:set>
                                      <p:cBhvr override="childStyle">
                                        <p:cTn id="24" dur="75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990631" y="4269567"/>
            <a:ext cx="517250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obeying its precepts</a:t>
            </a:r>
          </a:p>
        </p:txBody>
      </p:sp>
      <p:sp>
        <p:nvSpPr>
          <p:cNvPr id="4" name="Title 1"/>
          <p:cNvSpPr txBox="1">
            <a:spLocks/>
          </p:cNvSpPr>
          <p:nvPr/>
        </p:nvSpPr>
        <p:spPr>
          <a:xfrm>
            <a:off x="4420102" y="4896863"/>
            <a:ext cx="43399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greatest measure</a:t>
            </a:r>
          </a:p>
        </p:txBody>
      </p:sp>
      <p:sp>
        <p:nvSpPr>
          <p:cNvPr id="5" name="Title 1"/>
          <p:cNvSpPr txBox="1">
            <a:spLocks/>
          </p:cNvSpPr>
          <p:nvPr/>
        </p:nvSpPr>
        <p:spPr>
          <a:xfrm>
            <a:off x="1449271" y="5529643"/>
            <a:ext cx="653727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contentment and prosperity</a:t>
            </a:r>
          </a:p>
        </p:txBody>
      </p:sp>
      <p:sp>
        <p:nvSpPr>
          <p:cNvPr id="3074" name="Rectangle 2"/>
          <p:cNvSpPr>
            <a:spLocks noGrp="1" noChangeArrowheads="1"/>
          </p:cNvSpPr>
          <p:nvPr>
            <p:ph type="title"/>
          </p:nvPr>
        </p:nvSpPr>
        <p:spPr>
          <a:xfrm>
            <a:off x="389964" y="443752"/>
            <a:ext cx="8431306" cy="6055659"/>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cannot read the history of our rise and development as a nation without reckoning with the place the Bible has occupied in shaping the advances of the Republic. Where we have been the truest and most consistent in obeying its precepts, we have attained the greatest measure of contentment and prosperity.”</a:t>
            </a:r>
          </a:p>
        </p:txBody>
      </p:sp>
      <p:sp>
        <p:nvSpPr>
          <p:cNvPr id="6" name="Rectangle 5">
            <a:extLst>
              <a:ext uri="{FF2B5EF4-FFF2-40B4-BE49-F238E27FC236}">
                <a16:creationId xmlns:a16="http://schemas.microsoft.com/office/drawing/2014/main" id="{1453042B-B3B4-462D-85B8-5EDD097C5298}"/>
              </a:ext>
            </a:extLst>
          </p:cNvPr>
          <p:cNvSpPr>
            <a:spLocks noChangeArrowheads="1"/>
          </p:cNvSpPr>
          <p:nvPr/>
        </p:nvSpPr>
        <p:spPr bwMode="auto">
          <a:xfrm>
            <a:off x="852255" y="2525170"/>
            <a:ext cx="1427356" cy="6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110" b="1" dirty="0">
                <a:solidFill>
                  <a:srgbClr val="CC9900"/>
                </a:solidFill>
                <a:latin typeface="Calibri" panose="020F0502020204030204" pitchFamily="34" charset="0"/>
                <a:cs typeface="Calibri" panose="020F0502020204030204" pitchFamily="34" charset="0"/>
              </a:rPr>
              <a:t>Bible</a:t>
            </a:r>
            <a:endParaRPr lang="en-US" sz="41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par>
                          <p:cTn id="18" fill="hold">
                            <p:stCondLst>
                              <p:cond delay="500"/>
                            </p:stCondLst>
                            <p:childTnLst>
                              <p:par>
                                <p:cTn id="19" presetID="0" presetClass="entr" presetSubtype="0" fill="hold" grpId="0" nodeType="after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stCondLst>
                                            <p:cond delay="0"/>
                                          </p:stCondLst>
                                        </p:cTn>
                                        <p:tgtEl>
                                          <p:spTgt spid="6"/>
                                        </p:tgtEl>
                                      </p:cBhvr>
                                    </p:animEffect>
                                    <p:anim to="" calcmode="lin" valueType="num">
                                      <p:cBhvr>
                                        <p:cTn id="2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4" fill="hold">
                            <p:stCondLst>
                              <p:cond delay="120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par>
                                <p:cTn id="33" presetID="18" presetClass="emph" presetSubtype="0" fill="hold" grpId="1" nodeType="withEffect">
                                  <p:stCondLst>
                                    <p:cond delay="0"/>
                                  </p:stCondLst>
                                  <p:childTnLst>
                                    <p:set>
                                      <p:cBhvr override="childStyle">
                                        <p:cTn id="34" dur="500" fill="hold"/>
                                        <p:tgtEl>
                                          <p:spTgt spid="4"/>
                                        </p:tgtEl>
                                        <p:attrNameLst>
                                          <p:attrName>style.textDecorationUnderline</p:attrName>
                                        </p:attrNameLst>
                                      </p:cBhvr>
                                      <p:to>
                                        <p:strVal val="true"/>
                                      </p:to>
                                    </p:set>
                                  </p:childTnLst>
                                </p:cTn>
                              </p:par>
                              <p:par>
                                <p:cTn id="35" presetID="22" presetClass="entr" presetSubtype="8" fill="hold" grpId="0" nodeType="withEffect">
                                  <p:stCondLst>
                                    <p:cond delay="40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18" presetClass="emph" presetSubtype="0" fill="hold" grpId="1" nodeType="withEffect">
                                  <p:stCondLst>
                                    <p:cond delay="400"/>
                                  </p:stCondLst>
                                  <p:childTnLst>
                                    <p:set>
                                      <p:cBhvr override="childStyle">
                                        <p:cTn id="39"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P spid="6" grpId="0"/>
      <p:bldP spid="6" grpId="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1" y="2875330"/>
            <a:ext cx="8229600" cy="228146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if we would judge ourselves, we would not be judged.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Corinthians 11:31</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657592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939664"/>
            <a:ext cx="8229600" cy="36559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He said to them, "Take heed and beware of covetousness, for one's life does not consist in the abundance of the things he possesses."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Luke 12:15 </a:t>
            </a:r>
          </a:p>
        </p:txBody>
      </p:sp>
    </p:spTree>
    <p:extLst>
      <p:ext uri="{BB962C8B-B14F-4D97-AF65-F5344CB8AC3E}">
        <p14:creationId xmlns:p14="http://schemas.microsoft.com/office/powerpoint/2010/main" val="3362954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0306" y="2009308"/>
            <a:ext cx="8229600" cy="308712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suggest a nationwide reading  of the Holy Scriptures during the period from Thanksgiving Day     to Christmas.”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8909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8785096"/>
      </p:ext>
    </p:extLst>
  </p:cSld>
  <p:clrMapOvr>
    <a:masterClrMapping/>
  </p:clrMapOvr>
  <p:transition spd="med">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99289" cy="6858000"/>
          </a:xfrm>
          <a:prstGeom prst="rect">
            <a:avLst/>
          </a:prstGeom>
        </p:spPr>
      </p:pic>
      <p:sp>
        <p:nvSpPr>
          <p:cNvPr id="3" name="Arrow: Left 2">
            <a:extLst>
              <a:ext uri="{FF2B5EF4-FFF2-40B4-BE49-F238E27FC236}">
                <a16:creationId xmlns:a16="http://schemas.microsoft.com/office/drawing/2014/main" id="{141BDF88-064D-4EDF-A4C9-BCCC3269B90F}"/>
              </a:ext>
            </a:extLst>
          </p:cNvPr>
          <p:cNvSpPr/>
          <p:nvPr/>
        </p:nvSpPr>
        <p:spPr>
          <a:xfrm rot="20021887">
            <a:off x="595722" y="786605"/>
            <a:ext cx="939085" cy="378216"/>
          </a:xfrm>
          <a:prstGeom prst="leftArrow">
            <a:avLst>
              <a:gd name="adj1" fmla="val 40599"/>
              <a:gd name="adj2" fmla="val 66657"/>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C2E670E-82CC-4C68-AEFE-02E20D3D6D58}"/>
              </a:ext>
            </a:extLst>
          </p:cNvPr>
          <p:cNvSpPr txBox="1"/>
          <p:nvPr/>
        </p:nvSpPr>
        <p:spPr>
          <a:xfrm>
            <a:off x="1550019" y="401444"/>
            <a:ext cx="3557239" cy="523220"/>
          </a:xfrm>
          <a:prstGeom prst="rect">
            <a:avLst/>
          </a:prstGeom>
          <a:noFill/>
        </p:spPr>
        <p:txBody>
          <a:bodyPr wrap="square" rtlCol="0">
            <a:spAutoFit/>
          </a:bodyPr>
          <a:lstStyle/>
          <a:p>
            <a:r>
              <a:rPr lang="en-US" sz="2800" b="1" dirty="0"/>
              <a:t>Jefferson Memorial</a:t>
            </a:r>
          </a:p>
        </p:txBody>
      </p:sp>
      <p:sp>
        <p:nvSpPr>
          <p:cNvPr id="5" name="TextBox 4">
            <a:extLst>
              <a:ext uri="{FF2B5EF4-FFF2-40B4-BE49-F238E27FC236}">
                <a16:creationId xmlns:a16="http://schemas.microsoft.com/office/drawing/2014/main" id="{BCA1DC0F-4241-442B-89B2-8DAC7254A478}"/>
              </a:ext>
            </a:extLst>
          </p:cNvPr>
          <p:cNvSpPr txBox="1"/>
          <p:nvPr/>
        </p:nvSpPr>
        <p:spPr>
          <a:xfrm>
            <a:off x="6568068" y="1126272"/>
            <a:ext cx="2709747" cy="523220"/>
          </a:xfrm>
          <a:prstGeom prst="rect">
            <a:avLst/>
          </a:prstGeom>
          <a:noFill/>
        </p:spPr>
        <p:txBody>
          <a:bodyPr wrap="square" rtlCol="0">
            <a:spAutoFit/>
          </a:bodyPr>
          <a:lstStyle/>
          <a:p>
            <a:r>
              <a:rPr lang="en-US" sz="2800" dirty="0">
                <a:solidFill>
                  <a:schemeClr val="bg1"/>
                </a:solidFill>
                <a:effectLst>
                  <a:glow rad="63500">
                    <a:schemeClr val="accent2">
                      <a:satMod val="175000"/>
                      <a:alpha val="40000"/>
                    </a:schemeClr>
                  </a:glow>
                </a:effectLst>
              </a:rPr>
              <a:t>Potomac River</a:t>
            </a:r>
          </a:p>
        </p:txBody>
      </p:sp>
    </p:spTree>
    <p:extLst>
      <p:ext uri="{BB962C8B-B14F-4D97-AF65-F5344CB8AC3E}">
        <p14:creationId xmlns:p14="http://schemas.microsoft.com/office/powerpoint/2010/main" val="4044930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878509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69033" cy="6858000"/>
          </a:xfrm>
          <a:prstGeom prst="rect">
            <a:avLst/>
          </a:prstGeom>
        </p:spPr>
      </p:pic>
    </p:spTree>
    <p:extLst>
      <p:ext uri="{BB962C8B-B14F-4D97-AF65-F5344CB8AC3E}">
        <p14:creationId xmlns:p14="http://schemas.microsoft.com/office/powerpoint/2010/main" val="404493032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29" y="0"/>
            <a:ext cx="10266949" cy="6858001"/>
          </a:xfrm>
          <a:prstGeom prst="rect">
            <a:avLst/>
          </a:prstGeom>
        </p:spPr>
      </p:pic>
    </p:spTree>
    <p:extLst>
      <p:ext uri="{BB962C8B-B14F-4D97-AF65-F5344CB8AC3E}">
        <p14:creationId xmlns:p14="http://schemas.microsoft.com/office/powerpoint/2010/main" val="36887850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281979" cy="6858000"/>
          </a:xfrm>
          <a:prstGeom prst="rect">
            <a:avLst/>
          </a:prstGeom>
        </p:spPr>
      </p:pic>
    </p:spTree>
    <p:extLst>
      <p:ext uri="{BB962C8B-B14F-4D97-AF65-F5344CB8AC3E}">
        <p14:creationId xmlns:p14="http://schemas.microsoft.com/office/powerpoint/2010/main" val="368878509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7099420"/>
          </a:xfrm>
          <a:prstGeom prst="rect">
            <a:avLst/>
          </a:prstGeom>
        </p:spPr>
      </p:pic>
    </p:spTree>
    <p:extLst>
      <p:ext uri="{BB962C8B-B14F-4D97-AF65-F5344CB8AC3E}">
        <p14:creationId xmlns:p14="http://schemas.microsoft.com/office/powerpoint/2010/main" val="4044930326"/>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774033" y="2623503"/>
            <a:ext cx="476164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directing influence</a:t>
            </a:r>
          </a:p>
        </p:txBody>
      </p:sp>
      <p:sp>
        <p:nvSpPr>
          <p:cNvPr id="3074" name="Rectangle 2"/>
          <p:cNvSpPr>
            <a:spLocks noGrp="1" noChangeArrowheads="1"/>
          </p:cNvSpPr>
          <p:nvPr>
            <p:ph type="title"/>
          </p:nvPr>
        </p:nvSpPr>
        <p:spPr>
          <a:xfrm>
            <a:off x="443753" y="1915179"/>
            <a:ext cx="8229600" cy="365190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the formative days of the Republic, the directing influence the Bible exercised upon the fathers of the Nation is conspicuously evident.”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p:cNvSpPr>
            <a:spLocks noChangeArrowheads="1"/>
          </p:cNvSpPr>
          <p:nvPr/>
        </p:nvSpPr>
        <p:spPr bwMode="auto">
          <a:xfrm>
            <a:off x="1896364" y="3326776"/>
            <a:ext cx="1686499" cy="827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Bible</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68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stCondLst>
                                            <p:cond delay="0"/>
                                          </p:stCondLst>
                                        </p:cTn>
                                        <p:tgtEl>
                                          <p:spTgt spid="4"/>
                                        </p:tgtEl>
                                      </p:cBhvr>
                                    </p:animEffect>
                                    <p:anim to="" calcmode="lin" valueType="num">
                                      <p:cBhvr>
                                        <p:cTn id="22"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24" fill="hold">
                            <p:stCondLst>
                              <p:cond delay="70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4"/>
                                        </p:tgtEl>
                                      </p:cBhvr>
                                    </p:animEffect>
                                    <p:animScale>
                                      <p:cBhvr>
                                        <p:cTn id="2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4"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493032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098" y="0"/>
            <a:ext cx="9845749" cy="6858000"/>
          </a:xfrm>
          <a:prstGeom prst="rect">
            <a:avLst/>
          </a:prstGeom>
        </p:spPr>
      </p:pic>
    </p:spTree>
    <p:extLst>
      <p:ext uri="{BB962C8B-B14F-4D97-AF65-F5344CB8AC3E}">
        <p14:creationId xmlns:p14="http://schemas.microsoft.com/office/powerpoint/2010/main" val="404493032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835144-FCE6-4BAA-ADED-1B2704EF57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34" y="0"/>
            <a:ext cx="10243151" cy="6858000"/>
          </a:xfrm>
          <a:prstGeom prst="rect">
            <a:avLst/>
          </a:prstGeom>
        </p:spPr>
      </p:pic>
    </p:spTree>
    <p:extLst>
      <p:ext uri="{BB962C8B-B14F-4D97-AF65-F5344CB8AC3E}">
        <p14:creationId xmlns:p14="http://schemas.microsoft.com/office/powerpoint/2010/main" val="3175294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Tree>
    <p:extLst>
      <p:ext uri="{BB962C8B-B14F-4D97-AF65-F5344CB8AC3E}">
        <p14:creationId xmlns:p14="http://schemas.microsoft.com/office/powerpoint/2010/main" val="4044930326"/>
      </p:ext>
    </p:extLst>
  </p:cSld>
  <p:clrMapOvr>
    <a:masterClrMapping/>
  </p:clrMapOvr>
  <p:transition spd="med">
    <p:pul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7860" y="0"/>
            <a:ext cx="10281859" cy="6858000"/>
          </a:xfrm>
          <a:prstGeom prst="rect">
            <a:avLst/>
          </a:prstGeom>
        </p:spPr>
      </p:pic>
    </p:spTree>
    <p:extLst>
      <p:ext uri="{BB962C8B-B14F-4D97-AF65-F5344CB8AC3E}">
        <p14:creationId xmlns:p14="http://schemas.microsoft.com/office/powerpoint/2010/main" val="3688785096"/>
      </p:ext>
    </p:extLst>
  </p:cSld>
  <p:clrMapOvr>
    <a:masterClrMapping/>
  </p:clrMapOvr>
  <p:transition spd="slow">
    <p:push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8785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63000" y="163000"/>
                                    </p:animScale>
                                  </p:childTnLst>
                                </p:cTn>
                              </p:par>
                              <p:par>
                                <p:cTn id="7" presetID="42" presetClass="path" presetSubtype="0" accel="50000" decel="50000" fill="hold" nodeType="withEffect">
                                  <p:stCondLst>
                                    <p:cond delay="0"/>
                                  </p:stCondLst>
                                  <p:childTnLst>
                                    <p:animMotion origin="layout" path="M 0 0 L 0.15938 0.04051 " pathEditMode="relative" rAng="0" ptsTypes="AA">
                                      <p:cBhvr>
                                        <p:cTn id="8" dur="2000" fill="hold"/>
                                        <p:tgtEl>
                                          <p:spTgt spid="2"/>
                                        </p:tgtEl>
                                        <p:attrNameLst>
                                          <p:attrName>ppt_x</p:attrName>
                                          <p:attrName>ppt_y</p:attrName>
                                        </p:attrNameLst>
                                      </p:cBhvr>
                                      <p:rCtr x="7969"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FC0BB-ED8B-4379-984D-EC82360E1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DC02CC0E-ECB8-43FE-B4E1-DB5C8256C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4793" y="970239"/>
            <a:ext cx="11121081" cy="4516161"/>
          </a:xfrm>
          <a:prstGeom prst="rect">
            <a:avLst/>
          </a:prstGeom>
          <a:scene3d>
            <a:camera prst="perspectiveLeft">
              <a:rot lat="0" lon="2400000" rev="0"/>
            </a:camera>
            <a:lightRig rig="threePt" dir="t"/>
          </a:scene3d>
        </p:spPr>
      </p:pic>
    </p:spTree>
    <p:extLst>
      <p:ext uri="{BB962C8B-B14F-4D97-AF65-F5344CB8AC3E}">
        <p14:creationId xmlns:p14="http://schemas.microsoft.com/office/powerpoint/2010/main" val="79143121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xit" presetSubtype="0" accel="100000" fill="hold" nodeType="clickEffect">
                                  <p:stCondLst>
                                    <p:cond delay="0"/>
                                  </p:stCondLst>
                                  <p:childTnLst>
                                    <p:anim calcmode="lin" valueType="num">
                                      <p:cBhvr>
                                        <p:cTn id="11" dur="1000"/>
                                        <p:tgtEl>
                                          <p:spTgt spid="3"/>
                                        </p:tgtEl>
                                        <p:attrNameLst>
                                          <p:attrName>ppt_w</p:attrName>
                                        </p:attrNameLst>
                                      </p:cBhvr>
                                      <p:tavLst>
                                        <p:tav tm="0">
                                          <p:val>
                                            <p:strVal val="ppt_w"/>
                                          </p:val>
                                        </p:tav>
                                        <p:tav tm="100000">
                                          <p:val>
                                            <p:strVal val="ppt_w+.3"/>
                                          </p:val>
                                        </p:tav>
                                      </p:tavLst>
                                    </p:anim>
                                    <p:anim calcmode="lin" valueType="num">
                                      <p:cBhvr>
                                        <p:cTn id="12" dur="1000"/>
                                        <p:tgtEl>
                                          <p:spTgt spid="3"/>
                                        </p:tgtEl>
                                        <p:attrNameLst>
                                          <p:attrName>ppt_h</p:attrName>
                                        </p:attrNameLst>
                                      </p:cBhvr>
                                      <p:tavLst>
                                        <p:tav tm="0">
                                          <p:val>
                                            <p:strVal val="ppt_h"/>
                                          </p:val>
                                        </p:tav>
                                        <p:tav tm="100000">
                                          <p:val>
                                            <p:strVal val="ppt_h"/>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D08C4-F7B6-4E09-9D1E-3E5D3C901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5686" cy="6858000"/>
          </a:xfrm>
          <a:prstGeom prst="rect">
            <a:avLst/>
          </a:prstGeom>
        </p:spPr>
      </p:pic>
    </p:spTree>
    <p:extLst>
      <p:ext uri="{BB962C8B-B14F-4D97-AF65-F5344CB8AC3E}">
        <p14:creationId xmlns:p14="http://schemas.microsoft.com/office/powerpoint/2010/main" val="818470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63B94F-0FDC-4670-9EFB-2599938D8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20362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7999B-A2BC-4F47-9BA5-C4B6D2FAA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DD1E1582-A193-4E33-B2BB-E6B58A16C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522573"/>
          </a:xfrm>
          <a:prstGeom prst="rect">
            <a:avLst/>
          </a:prstGeom>
        </p:spPr>
      </p:pic>
    </p:spTree>
    <p:extLst>
      <p:ext uri="{BB962C8B-B14F-4D97-AF65-F5344CB8AC3E}">
        <p14:creationId xmlns:p14="http://schemas.microsoft.com/office/powerpoint/2010/main" val="813069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25438" y="2321803"/>
            <a:ext cx="8229600" cy="309635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in it the righteousness of God is revealed from faith to faith;       as it is written, "The just shall    live by faith."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Romans 1:17 </a:t>
            </a:r>
          </a:p>
        </p:txBody>
      </p:sp>
    </p:spTree>
    <p:extLst>
      <p:ext uri="{BB962C8B-B14F-4D97-AF65-F5344CB8AC3E}">
        <p14:creationId xmlns:p14="http://schemas.microsoft.com/office/powerpoint/2010/main" val="123724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878509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972" y="1"/>
            <a:ext cx="10333971" cy="6857999"/>
          </a:xfrm>
          <a:prstGeom prst="rect">
            <a:avLst/>
          </a:prstGeom>
        </p:spPr>
      </p:pic>
    </p:spTree>
    <p:extLst>
      <p:ext uri="{BB962C8B-B14F-4D97-AF65-F5344CB8AC3E}">
        <p14:creationId xmlns:p14="http://schemas.microsoft.com/office/powerpoint/2010/main" val="368878509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5701A2-2635-450C-8F55-6D7D8C3DD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399289" cy="6858000"/>
          </a:xfrm>
          <a:prstGeom prst="rect">
            <a:avLst/>
          </a:prstGeom>
        </p:spPr>
      </p:pic>
      <p:pic>
        <p:nvPicPr>
          <p:cNvPr id="6" name="Picture 5">
            <a:extLst>
              <a:ext uri="{FF2B5EF4-FFF2-40B4-BE49-F238E27FC236}">
                <a16:creationId xmlns:a16="http://schemas.microsoft.com/office/drawing/2014/main" id="{8014D611-9AF7-4AB7-9B34-763DD2877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0F8390AD-E8D6-41F5-B8B2-C49332DF0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0069033" cy="6858000"/>
          </a:xfrm>
          <a:prstGeom prst="rect">
            <a:avLst/>
          </a:prstGeom>
        </p:spPr>
      </p:pic>
      <p:pic>
        <p:nvPicPr>
          <p:cNvPr id="8" name="Picture 7">
            <a:extLst>
              <a:ext uri="{FF2B5EF4-FFF2-40B4-BE49-F238E27FC236}">
                <a16:creationId xmlns:a16="http://schemas.microsoft.com/office/drawing/2014/main" id="{3EF7D05B-8D30-4993-8A5C-A8CEA42DF7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429" y="0"/>
            <a:ext cx="10266949" cy="6858001"/>
          </a:xfrm>
          <a:prstGeom prst="rect">
            <a:avLst/>
          </a:prstGeom>
        </p:spPr>
      </p:pic>
      <p:pic>
        <p:nvPicPr>
          <p:cNvPr id="9" name="Picture 8">
            <a:extLst>
              <a:ext uri="{FF2B5EF4-FFF2-40B4-BE49-F238E27FC236}">
                <a16:creationId xmlns:a16="http://schemas.microsoft.com/office/drawing/2014/main" id="{1C99D04C-3AD6-43CA-AE0D-147552EE8D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400"/>
          <a:stretch/>
        </p:blipFill>
        <p:spPr>
          <a:xfrm>
            <a:off x="0" y="0"/>
            <a:ext cx="9144000" cy="6858000"/>
          </a:xfrm>
          <a:prstGeom prst="rect">
            <a:avLst/>
          </a:prstGeom>
        </p:spPr>
      </p:pic>
      <p:pic>
        <p:nvPicPr>
          <p:cNvPr id="10" name="Picture 9">
            <a:extLst>
              <a:ext uri="{FF2B5EF4-FFF2-40B4-BE49-F238E27FC236}">
                <a16:creationId xmlns:a16="http://schemas.microsoft.com/office/drawing/2014/main" id="{166B5514-577B-4B3F-A0BC-317D41B02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050F8706-CD48-4DD1-AF21-99393C5763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098" y="0"/>
            <a:ext cx="9845749" cy="6858000"/>
          </a:xfrm>
          <a:prstGeom prst="rect">
            <a:avLst/>
          </a:prstGeom>
        </p:spPr>
      </p:pic>
      <p:pic>
        <p:nvPicPr>
          <p:cNvPr id="12" name="Picture 11">
            <a:extLst>
              <a:ext uri="{FF2B5EF4-FFF2-40B4-BE49-F238E27FC236}">
                <a16:creationId xmlns:a16="http://schemas.microsoft.com/office/drawing/2014/main" id="{F23A04F9-C27F-4C5C-A4E8-C27C9E125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834" y="0"/>
            <a:ext cx="10243151" cy="6858000"/>
          </a:xfrm>
          <a:prstGeom prst="rect">
            <a:avLst/>
          </a:prstGeom>
        </p:spPr>
      </p:pic>
      <p:pic>
        <p:nvPicPr>
          <p:cNvPr id="13" name="Picture 12">
            <a:extLst>
              <a:ext uri="{FF2B5EF4-FFF2-40B4-BE49-F238E27FC236}">
                <a16:creationId xmlns:a16="http://schemas.microsoft.com/office/drawing/2014/main" id="{FDF77E72-A2C7-44FA-8A21-7F66210CC2C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20171"/>
          <a:stretch/>
        </p:blipFill>
        <p:spPr>
          <a:xfrm>
            <a:off x="350728" y="-1"/>
            <a:ext cx="9732723" cy="6858001"/>
          </a:xfrm>
          <a:prstGeom prst="rect">
            <a:avLst/>
          </a:prstGeom>
        </p:spPr>
      </p:pic>
      <p:pic>
        <p:nvPicPr>
          <p:cNvPr id="14" name="Picture 13">
            <a:extLst>
              <a:ext uri="{FF2B5EF4-FFF2-40B4-BE49-F238E27FC236}">
                <a16:creationId xmlns:a16="http://schemas.microsoft.com/office/drawing/2014/main" id="{B89230F7-BC98-4E03-A386-65473301FE3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7860" y="0"/>
            <a:ext cx="10281859" cy="6858000"/>
          </a:xfrm>
          <a:prstGeom prst="rect">
            <a:avLst/>
          </a:prstGeom>
        </p:spPr>
      </p:pic>
      <p:pic>
        <p:nvPicPr>
          <p:cNvPr id="15" name="Picture 14">
            <a:extLst>
              <a:ext uri="{FF2B5EF4-FFF2-40B4-BE49-F238E27FC236}">
                <a16:creationId xmlns:a16="http://schemas.microsoft.com/office/drawing/2014/main" id="{D4469607-5214-4083-B4C5-002E303339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a:extLst>
              <a:ext uri="{FF2B5EF4-FFF2-40B4-BE49-F238E27FC236}">
                <a16:creationId xmlns:a16="http://schemas.microsoft.com/office/drawing/2014/main" id="{828AC6E6-A360-4ED7-B2EB-7A8F552BBE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C2AC906D-3668-48F1-B703-FF8010BF4FC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74793" y="970239"/>
            <a:ext cx="11121081" cy="4516161"/>
          </a:xfrm>
          <a:prstGeom prst="rect">
            <a:avLst/>
          </a:prstGeom>
          <a:scene3d>
            <a:camera prst="perspectiveLeft">
              <a:rot lat="0" lon="2400000" rev="0"/>
            </a:camera>
            <a:lightRig rig="threePt" dir="t"/>
          </a:scene3d>
        </p:spPr>
      </p:pic>
      <p:pic>
        <p:nvPicPr>
          <p:cNvPr id="18" name="Picture 17">
            <a:extLst>
              <a:ext uri="{FF2B5EF4-FFF2-40B4-BE49-F238E27FC236}">
                <a16:creationId xmlns:a16="http://schemas.microsoft.com/office/drawing/2014/main" id="{1CE246A8-9E36-4BF7-A379-317A28BE06F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55686" cy="6858000"/>
          </a:xfrm>
          <a:prstGeom prst="rect">
            <a:avLst/>
          </a:prstGeom>
        </p:spPr>
      </p:pic>
      <p:pic>
        <p:nvPicPr>
          <p:cNvPr id="19" name="Picture 18">
            <a:extLst>
              <a:ext uri="{FF2B5EF4-FFF2-40B4-BE49-F238E27FC236}">
                <a16:creationId xmlns:a16="http://schemas.microsoft.com/office/drawing/2014/main" id="{9DAC81FF-567E-457F-A84C-AB04C43335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19">
            <a:extLst>
              <a:ext uri="{FF2B5EF4-FFF2-40B4-BE49-F238E27FC236}">
                <a16:creationId xmlns:a16="http://schemas.microsoft.com/office/drawing/2014/main" id="{32C90996-EDE0-4540-AE95-EC44612D90E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6A1153D4-91AF-495A-A968-2FBA6A86ED7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0">
            <a:extLst>
              <a:ext uri="{FF2B5EF4-FFF2-40B4-BE49-F238E27FC236}">
                <a16:creationId xmlns:a16="http://schemas.microsoft.com/office/drawing/2014/main" id="{6BD0C0A8-7A85-4A99-8D5C-A7004F4D07E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4522573"/>
          </a:xfrm>
          <a:prstGeom prst="rect">
            <a:avLst/>
          </a:prstGeom>
        </p:spPr>
      </p:pic>
      <p:pic>
        <p:nvPicPr>
          <p:cNvPr id="22" name="Picture 21">
            <a:extLst>
              <a:ext uri="{FF2B5EF4-FFF2-40B4-BE49-F238E27FC236}">
                <a16:creationId xmlns:a16="http://schemas.microsoft.com/office/drawing/2014/main" id="{5CABDA8A-5B0B-4AD5-B750-ECA5C22B7BE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2">
            <a:extLst>
              <a:ext uri="{FF2B5EF4-FFF2-40B4-BE49-F238E27FC236}">
                <a16:creationId xmlns:a16="http://schemas.microsoft.com/office/drawing/2014/main" id="{0CCB167F-A17B-4501-9A56-9A2C8ACFDE4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89972" y="1"/>
            <a:ext cx="10333971" cy="6857999"/>
          </a:xfrm>
          <a:prstGeom prst="rect">
            <a:avLst/>
          </a:prstGeom>
        </p:spPr>
      </p:pic>
      <p:pic>
        <p:nvPicPr>
          <p:cNvPr id="24" name="Picture 23">
            <a:extLst>
              <a:ext uri="{FF2B5EF4-FFF2-40B4-BE49-F238E27FC236}">
                <a16:creationId xmlns:a16="http://schemas.microsoft.com/office/drawing/2014/main" id="{0DC52B7A-826C-49F5-8D3B-D14B6BCF989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24763" y="0"/>
            <a:ext cx="12192000" cy="6858000"/>
          </a:xfrm>
          <a:prstGeom prst="rect">
            <a:avLst/>
          </a:prstGeom>
        </p:spPr>
      </p:pic>
    </p:spTree>
    <p:extLst>
      <p:ext uri="{BB962C8B-B14F-4D97-AF65-F5344CB8AC3E}">
        <p14:creationId xmlns:p14="http://schemas.microsoft.com/office/powerpoint/2010/main" val="3880011935"/>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6AFC80-1F60-4061-AAA3-D572469641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2008615" cy="1465545"/>
          </a:xfrm>
          <a:prstGeom prst="rect">
            <a:avLst/>
          </a:prstGeom>
        </p:spPr>
      </p:pic>
      <p:pic>
        <p:nvPicPr>
          <p:cNvPr id="6" name="Picture 5">
            <a:extLst>
              <a:ext uri="{FF2B5EF4-FFF2-40B4-BE49-F238E27FC236}">
                <a16:creationId xmlns:a16="http://schemas.microsoft.com/office/drawing/2014/main" id="{574605C2-C46E-4BC9-8EA4-18A992E0C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62476"/>
            <a:ext cx="1338584" cy="1044417"/>
          </a:xfrm>
          <a:prstGeom prst="rect">
            <a:avLst/>
          </a:prstGeom>
        </p:spPr>
      </p:pic>
      <p:pic>
        <p:nvPicPr>
          <p:cNvPr id="7" name="Picture 6">
            <a:extLst>
              <a:ext uri="{FF2B5EF4-FFF2-40B4-BE49-F238E27FC236}">
                <a16:creationId xmlns:a16="http://schemas.microsoft.com/office/drawing/2014/main" id="{2118EB28-2DE1-49A1-B221-91C8737CE9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7654" y="3955555"/>
            <a:ext cx="1930275" cy="1314707"/>
          </a:xfrm>
          <a:prstGeom prst="rect">
            <a:avLst/>
          </a:prstGeom>
        </p:spPr>
      </p:pic>
      <p:pic>
        <p:nvPicPr>
          <p:cNvPr id="8" name="Picture 7">
            <a:extLst>
              <a:ext uri="{FF2B5EF4-FFF2-40B4-BE49-F238E27FC236}">
                <a16:creationId xmlns:a16="http://schemas.microsoft.com/office/drawing/2014/main" id="{10E535EC-920E-40E9-AABD-A22D1F4B8E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1145" y="2498848"/>
            <a:ext cx="2217930" cy="1481508"/>
          </a:xfrm>
          <a:prstGeom prst="rect">
            <a:avLst/>
          </a:prstGeom>
        </p:spPr>
      </p:pic>
      <p:pic>
        <p:nvPicPr>
          <p:cNvPr id="9" name="Picture 8">
            <a:extLst>
              <a:ext uri="{FF2B5EF4-FFF2-40B4-BE49-F238E27FC236}">
                <a16:creationId xmlns:a16="http://schemas.microsoft.com/office/drawing/2014/main" id="{7EC02EF2-9A68-4A26-B79B-994A6637D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497212"/>
            <a:ext cx="2168434" cy="1446328"/>
          </a:xfrm>
          <a:prstGeom prst="rect">
            <a:avLst/>
          </a:prstGeom>
        </p:spPr>
      </p:pic>
      <p:pic>
        <p:nvPicPr>
          <p:cNvPr id="10" name="Picture 9">
            <a:extLst>
              <a:ext uri="{FF2B5EF4-FFF2-40B4-BE49-F238E27FC236}">
                <a16:creationId xmlns:a16="http://schemas.microsoft.com/office/drawing/2014/main" id="{8428C0FC-98B4-412F-8BE3-F5E24FAB3B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191"/>
          <a:stretch/>
        </p:blipFill>
        <p:spPr>
          <a:xfrm>
            <a:off x="0" y="3962656"/>
            <a:ext cx="1784478" cy="1327401"/>
          </a:xfrm>
          <a:prstGeom prst="rect">
            <a:avLst/>
          </a:prstGeom>
        </p:spPr>
      </p:pic>
      <p:pic>
        <p:nvPicPr>
          <p:cNvPr id="11" name="Picture 10">
            <a:extLst>
              <a:ext uri="{FF2B5EF4-FFF2-40B4-BE49-F238E27FC236}">
                <a16:creationId xmlns:a16="http://schemas.microsoft.com/office/drawing/2014/main" id="{71AA9D17-4E62-4611-8E15-909210E34D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6669" y="1190276"/>
            <a:ext cx="1692025" cy="1306185"/>
          </a:xfrm>
          <a:prstGeom prst="rect">
            <a:avLst/>
          </a:prstGeom>
        </p:spPr>
      </p:pic>
      <p:pic>
        <p:nvPicPr>
          <p:cNvPr id="12" name="Picture 11">
            <a:extLst>
              <a:ext uri="{FF2B5EF4-FFF2-40B4-BE49-F238E27FC236}">
                <a16:creationId xmlns:a16="http://schemas.microsoft.com/office/drawing/2014/main" id="{217D0A74-EFDD-4334-8AF4-B6B3E54FA1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7601" y="3547718"/>
            <a:ext cx="2087148" cy="1453791"/>
          </a:xfrm>
          <a:prstGeom prst="rect">
            <a:avLst/>
          </a:prstGeom>
        </p:spPr>
      </p:pic>
      <p:pic>
        <p:nvPicPr>
          <p:cNvPr id="13" name="Picture 12">
            <a:extLst>
              <a:ext uri="{FF2B5EF4-FFF2-40B4-BE49-F238E27FC236}">
                <a16:creationId xmlns:a16="http://schemas.microsoft.com/office/drawing/2014/main" id="{45BBBC94-6BC1-498C-8A74-4989C1BB5A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9143" y="4976356"/>
            <a:ext cx="2810435" cy="1881644"/>
          </a:xfrm>
          <a:prstGeom prst="rect">
            <a:avLst/>
          </a:prstGeom>
        </p:spPr>
      </p:pic>
      <p:pic>
        <p:nvPicPr>
          <p:cNvPr id="14" name="Picture 13">
            <a:extLst>
              <a:ext uri="{FF2B5EF4-FFF2-40B4-BE49-F238E27FC236}">
                <a16:creationId xmlns:a16="http://schemas.microsoft.com/office/drawing/2014/main" id="{7BAA3A1E-9A42-42E2-8D1E-E43EEF66458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20447"/>
          <a:stretch/>
        </p:blipFill>
        <p:spPr>
          <a:xfrm>
            <a:off x="4608499" y="1755308"/>
            <a:ext cx="1146841" cy="810898"/>
          </a:xfrm>
          <a:prstGeom prst="rect">
            <a:avLst/>
          </a:prstGeom>
        </p:spPr>
      </p:pic>
      <p:pic>
        <p:nvPicPr>
          <p:cNvPr id="15" name="Picture 14">
            <a:extLst>
              <a:ext uri="{FF2B5EF4-FFF2-40B4-BE49-F238E27FC236}">
                <a16:creationId xmlns:a16="http://schemas.microsoft.com/office/drawing/2014/main" id="{AAB4BDFB-4045-4F46-B504-A87CD204C2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02404" y="2474259"/>
            <a:ext cx="1623043" cy="1082570"/>
          </a:xfrm>
          <a:prstGeom prst="rect">
            <a:avLst/>
          </a:prstGeom>
        </p:spPr>
      </p:pic>
      <p:pic>
        <p:nvPicPr>
          <p:cNvPr id="16" name="Picture 15">
            <a:extLst>
              <a:ext uri="{FF2B5EF4-FFF2-40B4-BE49-F238E27FC236}">
                <a16:creationId xmlns:a16="http://schemas.microsoft.com/office/drawing/2014/main" id="{C50CEAE8-C8E5-4A2C-A445-CBCF85951D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81021" y="1276003"/>
            <a:ext cx="1633533" cy="1225150"/>
          </a:xfrm>
          <a:prstGeom prst="rect">
            <a:avLst/>
          </a:prstGeom>
        </p:spPr>
      </p:pic>
      <p:pic>
        <p:nvPicPr>
          <p:cNvPr id="17" name="Picture 16">
            <a:extLst>
              <a:ext uri="{FF2B5EF4-FFF2-40B4-BE49-F238E27FC236}">
                <a16:creationId xmlns:a16="http://schemas.microsoft.com/office/drawing/2014/main" id="{D17B6BF3-1273-427D-8CC0-EE6AEF746C5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02883" y="3818374"/>
            <a:ext cx="1741117" cy="1305838"/>
          </a:xfrm>
          <a:prstGeom prst="rect">
            <a:avLst/>
          </a:prstGeom>
        </p:spPr>
      </p:pic>
      <p:pic>
        <p:nvPicPr>
          <p:cNvPr id="19" name="Picture 18">
            <a:extLst>
              <a:ext uri="{FF2B5EF4-FFF2-40B4-BE49-F238E27FC236}">
                <a16:creationId xmlns:a16="http://schemas.microsoft.com/office/drawing/2014/main" id="{E42F7AAC-834B-43B1-AD36-0719C5DC85E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47657" y="3900813"/>
            <a:ext cx="1664137" cy="1246509"/>
          </a:xfrm>
          <a:prstGeom prst="rect">
            <a:avLst/>
          </a:prstGeom>
        </p:spPr>
      </p:pic>
      <p:pic>
        <p:nvPicPr>
          <p:cNvPr id="20" name="Picture 19">
            <a:extLst>
              <a:ext uri="{FF2B5EF4-FFF2-40B4-BE49-F238E27FC236}">
                <a16:creationId xmlns:a16="http://schemas.microsoft.com/office/drawing/2014/main" id="{2CF44B79-4F6D-40B3-9CA9-AD3FC9391E1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13048" y="5109786"/>
            <a:ext cx="2330951" cy="1748214"/>
          </a:xfrm>
          <a:prstGeom prst="rect">
            <a:avLst/>
          </a:prstGeom>
        </p:spPr>
      </p:pic>
      <p:pic>
        <p:nvPicPr>
          <p:cNvPr id="21" name="Picture 20">
            <a:extLst>
              <a:ext uri="{FF2B5EF4-FFF2-40B4-BE49-F238E27FC236}">
                <a16:creationId xmlns:a16="http://schemas.microsoft.com/office/drawing/2014/main" id="{D32036A0-140C-4E8A-9962-A0EC4D5CA818}"/>
              </a:ext>
            </a:extLst>
          </p:cNvPr>
          <p:cNvPicPr>
            <a:picLocks noChangeAspect="1"/>
          </p:cNvPicPr>
          <p:nvPr/>
        </p:nvPicPr>
        <p:blipFill rotWithShape="1">
          <a:blip r:embed="rId17">
            <a:extLst>
              <a:ext uri="{28A0092B-C50C-407E-A947-70E740481C1C}">
                <a14:useLocalDpi xmlns:a14="http://schemas.microsoft.com/office/drawing/2010/main" val="0"/>
              </a:ext>
            </a:extLst>
          </a:blip>
          <a:srcRect t="11509"/>
          <a:stretch/>
        </p:blipFill>
        <p:spPr>
          <a:xfrm>
            <a:off x="5738948" y="26126"/>
            <a:ext cx="3405051" cy="2259874"/>
          </a:xfrm>
          <a:prstGeom prst="rect">
            <a:avLst/>
          </a:prstGeom>
        </p:spPr>
      </p:pic>
      <p:pic>
        <p:nvPicPr>
          <p:cNvPr id="18" name="Picture 17">
            <a:extLst>
              <a:ext uri="{FF2B5EF4-FFF2-40B4-BE49-F238E27FC236}">
                <a16:creationId xmlns:a16="http://schemas.microsoft.com/office/drawing/2014/main" id="{6D04C776-D716-4BA3-8D27-326DA881657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41418" y="-26126"/>
            <a:ext cx="3160542" cy="1283465"/>
          </a:xfrm>
          <a:prstGeom prst="rect">
            <a:avLst/>
          </a:prstGeom>
          <a:scene3d>
            <a:camera prst="perspectiveLeft">
              <a:rot lat="0" lon="2400000" rev="0"/>
            </a:camera>
            <a:lightRig rig="threePt" dir="t"/>
          </a:scene3d>
        </p:spPr>
      </p:pic>
      <p:pic>
        <p:nvPicPr>
          <p:cNvPr id="4" name="Picture 3">
            <a:extLst>
              <a:ext uri="{FF2B5EF4-FFF2-40B4-BE49-F238E27FC236}">
                <a16:creationId xmlns:a16="http://schemas.microsoft.com/office/drawing/2014/main" id="{5EA05278-70C0-460D-A820-67CC3BB0469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29202" y="0"/>
            <a:ext cx="2392471" cy="1794353"/>
          </a:xfrm>
          <a:prstGeom prst="rect">
            <a:avLst/>
          </a:prstGeom>
        </p:spPr>
      </p:pic>
      <p:pic>
        <p:nvPicPr>
          <p:cNvPr id="22" name="Picture 21">
            <a:extLst>
              <a:ext uri="{FF2B5EF4-FFF2-40B4-BE49-F238E27FC236}">
                <a16:creationId xmlns:a16="http://schemas.microsoft.com/office/drawing/2014/main" id="{7EBE7056-298F-4E20-9105-A04C3B760BA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747656" y="2232135"/>
            <a:ext cx="3396343" cy="1679813"/>
          </a:xfrm>
          <a:prstGeom prst="rect">
            <a:avLst/>
          </a:prstGeom>
        </p:spPr>
      </p:pic>
      <p:pic>
        <p:nvPicPr>
          <p:cNvPr id="23" name="Picture 22">
            <a:extLst>
              <a:ext uri="{FF2B5EF4-FFF2-40B4-BE49-F238E27FC236}">
                <a16:creationId xmlns:a16="http://schemas.microsoft.com/office/drawing/2014/main" id="{3E95C711-F7C1-4713-BC15-11D78C878F6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5930153"/>
            <a:ext cx="1237129" cy="927847"/>
          </a:xfrm>
          <a:prstGeom prst="rect">
            <a:avLst/>
          </a:prstGeom>
        </p:spPr>
      </p:pic>
      <p:pic>
        <p:nvPicPr>
          <p:cNvPr id="24" name="Picture 23">
            <a:extLst>
              <a:ext uri="{FF2B5EF4-FFF2-40B4-BE49-F238E27FC236}">
                <a16:creationId xmlns:a16="http://schemas.microsoft.com/office/drawing/2014/main" id="{D27C5177-D70D-4CFE-9665-05739793B9B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5163671"/>
            <a:ext cx="1251356" cy="830445"/>
          </a:xfrm>
          <a:prstGeom prst="rect">
            <a:avLst/>
          </a:prstGeom>
        </p:spPr>
      </p:pic>
      <p:pic>
        <p:nvPicPr>
          <p:cNvPr id="25" name="Picture 24">
            <a:extLst>
              <a:ext uri="{FF2B5EF4-FFF2-40B4-BE49-F238E27FC236}">
                <a16:creationId xmlns:a16="http://schemas.microsoft.com/office/drawing/2014/main" id="{D6F29CE5-3539-4109-A127-8A4785F8E76B}"/>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8851"/>
          <a:stretch/>
        </p:blipFill>
        <p:spPr>
          <a:xfrm>
            <a:off x="1196788" y="4984331"/>
            <a:ext cx="3036165" cy="1873669"/>
          </a:xfrm>
          <a:prstGeom prst="rect">
            <a:avLst/>
          </a:prstGeom>
        </p:spPr>
      </p:pic>
    </p:spTree>
    <p:extLst>
      <p:ext uri="{BB962C8B-B14F-4D97-AF65-F5344CB8AC3E}">
        <p14:creationId xmlns:p14="http://schemas.microsoft.com/office/powerpoint/2010/main" val="2872225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education no free nation can survive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Basic to freedom is individual speech &amp; expression,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free to choose worship, and free of want and fear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Hope has always established a brighter horizon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Love and understanding is key to any success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Truth is found only when freedom’s door is open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Indifference is the thick cold ice of frozen empathy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Joining together involves helping all to climb</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Unemployment is the greatest threat to morality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Self-interest plagues affection in the vacuum of hate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Prisoners of fate in the world lack freedom of mind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Thrill of living stands upon individual creative effort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by fruits of labor is true joy achieved</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189518">
            <a:off x="695420" y="1204071"/>
            <a:ext cx="7600758" cy="4338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Troubled times arrive yet faith’s anchor moors upon eternity</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left)">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wipe(left)">
                                      <p:cBhvr>
                                        <p:cTn id="23" dur="500"/>
                                        <p:tgtEl>
                                          <p:spTgt spid="4">
                                            <p:txEl>
                                              <p:pRg st="3" end="3"/>
                                            </p:txEl>
                                          </p:spTgt>
                                        </p:tgtEl>
                                      </p:cBhvr>
                                    </p:animEffect>
                                  </p:childTnLst>
                                </p:cTn>
                              </p:par>
                              <p:par>
                                <p:cTn id="24" presetID="3" presetClass="emph" presetSubtype="2" fill="hold" nodeType="withEffect">
                                  <p:stCondLst>
                                    <p:cond delay="0"/>
                                  </p:stCondLst>
                                  <p:childTnLst>
                                    <p:animClr clrSpc="rgb" dir="cw">
                                      <p:cBhvr override="childStyle">
                                        <p:cTn id="25" dur="500" fill="hold"/>
                                        <p:tgtEl>
                                          <p:spTgt spid="4">
                                            <p:txEl>
                                              <p:pRg st="1" end="1"/>
                                            </p:txEl>
                                          </p:spTgt>
                                        </p:tgtEl>
                                        <p:attrNameLst>
                                          <p:attrName>style.color</p:attrName>
                                        </p:attrNameLst>
                                      </p:cBhvr>
                                      <p:to>
                                        <a:srgbClr val="E6CDFF"/>
                                      </p:to>
                                    </p:animClr>
                                  </p:childTnLst>
                                </p:cTn>
                              </p:par>
                              <p:par>
                                <p:cTn id="26" presetID="3" presetClass="emph" presetSubtype="2" fill="hold" nodeType="withEffect">
                                  <p:stCondLst>
                                    <p:cond delay="0"/>
                                  </p:stCondLst>
                                  <p:childTnLst>
                                    <p:animClr clrSpc="rgb" dir="cw">
                                      <p:cBhvr override="childStyle">
                                        <p:cTn id="27" dur="500" fill="hold"/>
                                        <p:tgtEl>
                                          <p:spTgt spid="4">
                                            <p:txEl>
                                              <p:pRg st="2" end="2"/>
                                            </p:txEl>
                                          </p:spTgt>
                                        </p:tgtEl>
                                        <p:attrNameLst>
                                          <p:attrName>style.color</p:attrName>
                                        </p:attrNameLst>
                                      </p:cBhvr>
                                      <p:to>
                                        <a:srgbClr val="E6CDFF"/>
                                      </p:to>
                                    </p:animClr>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par>
                                <p:cTn id="33" presetID="3" presetClass="emph" presetSubtype="2" fill="hold" nodeType="withEffect">
                                  <p:stCondLst>
                                    <p:cond delay="0"/>
                                  </p:stCondLst>
                                  <p:childTnLst>
                                    <p:animClr clrSpc="rgb" dir="cw">
                                      <p:cBhvr override="childStyle">
                                        <p:cTn id="34" dur="500" fill="hold"/>
                                        <p:tgtEl>
                                          <p:spTgt spid="4">
                                            <p:txEl>
                                              <p:pRg st="3" end="3"/>
                                            </p:txEl>
                                          </p:spTgt>
                                        </p:tgtEl>
                                        <p:attrNameLst>
                                          <p:attrName>style.color</p:attrName>
                                        </p:attrNameLst>
                                      </p:cBhvr>
                                      <p:to>
                                        <a:srgbClr val="E6CDFF"/>
                                      </p:to>
                                    </p:animClr>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left)">
                                      <p:cBhvr>
                                        <p:cTn id="39" dur="500"/>
                                        <p:tgtEl>
                                          <p:spTgt spid="4">
                                            <p:txEl>
                                              <p:pRg st="5" end="5"/>
                                            </p:txEl>
                                          </p:spTgt>
                                        </p:tgtEl>
                                      </p:cBhvr>
                                    </p:animEffect>
                                  </p:childTnLst>
                                </p:cTn>
                              </p:par>
                              <p:par>
                                <p:cTn id="40" presetID="3" presetClass="emph" presetSubtype="2" fill="hold" nodeType="withEffect">
                                  <p:stCondLst>
                                    <p:cond delay="0"/>
                                  </p:stCondLst>
                                  <p:childTnLst>
                                    <p:animClr clrSpc="rgb" dir="cw">
                                      <p:cBhvr override="childStyle">
                                        <p:cTn id="41" dur="500" fill="hold"/>
                                        <p:tgtEl>
                                          <p:spTgt spid="4">
                                            <p:txEl>
                                              <p:pRg st="4" end="4"/>
                                            </p:txEl>
                                          </p:spTgt>
                                        </p:tgtEl>
                                        <p:attrNameLst>
                                          <p:attrName>style.color</p:attrName>
                                        </p:attrNameLst>
                                      </p:cBhvr>
                                      <p:to>
                                        <a:srgbClr val="E6CDFF"/>
                                      </p:to>
                                    </p:animClr>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Effect transition="in" filter="wipe(left)">
                                      <p:cBhvr>
                                        <p:cTn id="46" dur="500"/>
                                        <p:tgtEl>
                                          <p:spTgt spid="4">
                                            <p:txEl>
                                              <p:pRg st="6" end="6"/>
                                            </p:txEl>
                                          </p:spTgt>
                                        </p:tgtEl>
                                      </p:cBhvr>
                                    </p:animEffect>
                                  </p:childTnLst>
                                </p:cTn>
                              </p:par>
                              <p:par>
                                <p:cTn id="47" presetID="3" presetClass="emph" presetSubtype="2" fill="hold" nodeType="withEffect">
                                  <p:stCondLst>
                                    <p:cond delay="0"/>
                                  </p:stCondLst>
                                  <p:childTnLst>
                                    <p:animClr clrSpc="rgb" dir="cw">
                                      <p:cBhvr override="childStyle">
                                        <p:cTn id="48" dur="500" fill="hold"/>
                                        <p:tgtEl>
                                          <p:spTgt spid="4">
                                            <p:txEl>
                                              <p:pRg st="5" end="5"/>
                                            </p:txEl>
                                          </p:spTgt>
                                        </p:tgtEl>
                                        <p:attrNameLst>
                                          <p:attrName>style.color</p:attrName>
                                        </p:attrNameLst>
                                      </p:cBhvr>
                                      <p:to>
                                        <a:srgbClr val="E6CDFF"/>
                                      </p:to>
                                    </p:animClr>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wipe(left)">
                                      <p:cBhvr>
                                        <p:cTn id="53" dur="500"/>
                                        <p:tgtEl>
                                          <p:spTgt spid="4">
                                            <p:txEl>
                                              <p:pRg st="7" end="7"/>
                                            </p:txEl>
                                          </p:spTgt>
                                        </p:tgtEl>
                                      </p:cBhvr>
                                    </p:animEffect>
                                  </p:childTnLst>
                                </p:cTn>
                              </p:par>
                              <p:par>
                                <p:cTn id="54" presetID="3" presetClass="emph" presetSubtype="2" fill="hold" nodeType="withEffect">
                                  <p:stCondLst>
                                    <p:cond delay="0"/>
                                  </p:stCondLst>
                                  <p:childTnLst>
                                    <p:animClr clrSpc="rgb" dir="cw">
                                      <p:cBhvr override="childStyle">
                                        <p:cTn id="55" dur="500" fill="hold"/>
                                        <p:tgtEl>
                                          <p:spTgt spid="4">
                                            <p:txEl>
                                              <p:pRg st="6" end="6"/>
                                            </p:txEl>
                                          </p:spTgt>
                                        </p:tgtEl>
                                        <p:attrNameLst>
                                          <p:attrName>style.color</p:attrName>
                                        </p:attrNameLst>
                                      </p:cBhvr>
                                      <p:to>
                                        <a:srgbClr val="E6CDFF"/>
                                      </p:to>
                                    </p:animClr>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
                                            <p:txEl>
                                              <p:pRg st="8" end="8"/>
                                            </p:txEl>
                                          </p:spTgt>
                                        </p:tgtEl>
                                        <p:attrNameLst>
                                          <p:attrName>style.visibility</p:attrName>
                                        </p:attrNameLst>
                                      </p:cBhvr>
                                      <p:to>
                                        <p:strVal val="visible"/>
                                      </p:to>
                                    </p:set>
                                    <p:animEffect transition="in" filter="wipe(left)">
                                      <p:cBhvr>
                                        <p:cTn id="60" dur="500"/>
                                        <p:tgtEl>
                                          <p:spTgt spid="4">
                                            <p:txEl>
                                              <p:pRg st="8" end="8"/>
                                            </p:txEl>
                                          </p:spTgt>
                                        </p:tgtEl>
                                      </p:cBhvr>
                                    </p:animEffect>
                                  </p:childTnLst>
                                </p:cTn>
                              </p:par>
                              <p:par>
                                <p:cTn id="61" presetID="3" presetClass="emph" presetSubtype="2" fill="hold" nodeType="withEffect">
                                  <p:stCondLst>
                                    <p:cond delay="0"/>
                                  </p:stCondLst>
                                  <p:childTnLst>
                                    <p:animClr clrSpc="rgb" dir="cw">
                                      <p:cBhvr override="childStyle">
                                        <p:cTn id="62" dur="500" fill="hold"/>
                                        <p:tgtEl>
                                          <p:spTgt spid="4">
                                            <p:txEl>
                                              <p:pRg st="7" end="7"/>
                                            </p:txEl>
                                          </p:spTgt>
                                        </p:tgtEl>
                                        <p:attrNameLst>
                                          <p:attrName>style.color</p:attrName>
                                        </p:attrNameLst>
                                      </p:cBhvr>
                                      <p:to>
                                        <a:srgbClr val="E6CDFF"/>
                                      </p:to>
                                    </p:animClr>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Effect transition="in" filter="wipe(left)">
                                      <p:cBhvr>
                                        <p:cTn id="67" dur="500"/>
                                        <p:tgtEl>
                                          <p:spTgt spid="4">
                                            <p:txEl>
                                              <p:pRg st="9" end="9"/>
                                            </p:txEl>
                                          </p:spTgt>
                                        </p:tgtEl>
                                      </p:cBhvr>
                                    </p:animEffect>
                                  </p:childTnLst>
                                </p:cTn>
                              </p:par>
                              <p:par>
                                <p:cTn id="68" presetID="3" presetClass="emph" presetSubtype="2" fill="hold" nodeType="withEffect">
                                  <p:stCondLst>
                                    <p:cond delay="0"/>
                                  </p:stCondLst>
                                  <p:childTnLst>
                                    <p:animClr clrSpc="rgb" dir="cw">
                                      <p:cBhvr override="childStyle">
                                        <p:cTn id="69" dur="500" fill="hold"/>
                                        <p:tgtEl>
                                          <p:spTgt spid="4">
                                            <p:txEl>
                                              <p:pRg st="8" end="8"/>
                                            </p:txEl>
                                          </p:spTgt>
                                        </p:tgtEl>
                                        <p:attrNameLst>
                                          <p:attrName>style.color</p:attrName>
                                        </p:attrNameLst>
                                      </p:cBhvr>
                                      <p:to>
                                        <a:srgbClr val="E6CDFF"/>
                                      </p:to>
                                    </p:animClr>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
                                            <p:txEl>
                                              <p:pRg st="10" end="10"/>
                                            </p:txEl>
                                          </p:spTgt>
                                        </p:tgtEl>
                                        <p:attrNameLst>
                                          <p:attrName>style.visibility</p:attrName>
                                        </p:attrNameLst>
                                      </p:cBhvr>
                                      <p:to>
                                        <p:strVal val="visible"/>
                                      </p:to>
                                    </p:set>
                                    <p:animEffect transition="in" filter="wipe(left)">
                                      <p:cBhvr>
                                        <p:cTn id="74" dur="500"/>
                                        <p:tgtEl>
                                          <p:spTgt spid="4">
                                            <p:txEl>
                                              <p:pRg st="10" end="10"/>
                                            </p:txEl>
                                          </p:spTgt>
                                        </p:tgtEl>
                                      </p:cBhvr>
                                    </p:animEffect>
                                  </p:childTnLst>
                                </p:cTn>
                              </p:par>
                              <p:par>
                                <p:cTn id="75" presetID="3" presetClass="emph" presetSubtype="2" fill="hold" nodeType="withEffect">
                                  <p:stCondLst>
                                    <p:cond delay="0"/>
                                  </p:stCondLst>
                                  <p:childTnLst>
                                    <p:animClr clrSpc="rgb" dir="cw">
                                      <p:cBhvr override="childStyle">
                                        <p:cTn id="76" dur="500" fill="hold"/>
                                        <p:tgtEl>
                                          <p:spTgt spid="4">
                                            <p:txEl>
                                              <p:pRg st="9" end="9"/>
                                            </p:txEl>
                                          </p:spTgt>
                                        </p:tgtEl>
                                        <p:attrNameLst>
                                          <p:attrName>style.color</p:attrName>
                                        </p:attrNameLst>
                                      </p:cBhvr>
                                      <p:to>
                                        <a:srgbClr val="E6CDFF"/>
                                      </p:to>
                                    </p:animClr>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
                                            <p:txEl>
                                              <p:pRg st="11" end="11"/>
                                            </p:txEl>
                                          </p:spTgt>
                                        </p:tgtEl>
                                        <p:attrNameLst>
                                          <p:attrName>style.visibility</p:attrName>
                                        </p:attrNameLst>
                                      </p:cBhvr>
                                      <p:to>
                                        <p:strVal val="visible"/>
                                      </p:to>
                                    </p:set>
                                    <p:animEffect transition="in" filter="wipe(left)">
                                      <p:cBhvr>
                                        <p:cTn id="81" dur="500"/>
                                        <p:tgtEl>
                                          <p:spTgt spid="4">
                                            <p:txEl>
                                              <p:pRg st="11" end="11"/>
                                            </p:txEl>
                                          </p:spTgt>
                                        </p:tgtEl>
                                      </p:cBhvr>
                                    </p:animEffect>
                                  </p:childTnLst>
                                </p:cTn>
                              </p:par>
                              <p:par>
                                <p:cTn id="82" presetID="3" presetClass="emph" presetSubtype="2" fill="hold" nodeType="withEffect">
                                  <p:stCondLst>
                                    <p:cond delay="0"/>
                                  </p:stCondLst>
                                  <p:childTnLst>
                                    <p:animClr clrSpc="rgb" dir="cw">
                                      <p:cBhvr override="childStyle">
                                        <p:cTn id="83" dur="500" fill="hold"/>
                                        <p:tgtEl>
                                          <p:spTgt spid="4">
                                            <p:txEl>
                                              <p:pRg st="10" end="10"/>
                                            </p:txEl>
                                          </p:spTgt>
                                        </p:tgtEl>
                                        <p:attrNameLst>
                                          <p:attrName>style.color</p:attrName>
                                        </p:attrNameLst>
                                      </p:cBhvr>
                                      <p:to>
                                        <a:srgbClr val="E6CDFF"/>
                                      </p:to>
                                    </p:animClr>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
                                            <p:txEl>
                                              <p:pRg st="12" end="12"/>
                                            </p:txEl>
                                          </p:spTgt>
                                        </p:tgtEl>
                                        <p:attrNameLst>
                                          <p:attrName>style.visibility</p:attrName>
                                        </p:attrNameLst>
                                      </p:cBhvr>
                                      <p:to>
                                        <p:strVal val="visible"/>
                                      </p:to>
                                    </p:set>
                                    <p:animEffect transition="in" filter="wipe(left)">
                                      <p:cBhvr>
                                        <p:cTn id="88" dur="500"/>
                                        <p:tgtEl>
                                          <p:spTgt spid="4">
                                            <p:txEl>
                                              <p:pRg st="12" end="12"/>
                                            </p:txEl>
                                          </p:spTgt>
                                        </p:tgtEl>
                                      </p:cBhvr>
                                    </p:animEffect>
                                  </p:childTnLst>
                                </p:cTn>
                              </p:par>
                              <p:par>
                                <p:cTn id="89" presetID="3" presetClass="emph" presetSubtype="2" fill="hold" nodeType="withEffect">
                                  <p:stCondLst>
                                    <p:cond delay="0"/>
                                  </p:stCondLst>
                                  <p:childTnLst>
                                    <p:animClr clrSpc="rgb" dir="cw">
                                      <p:cBhvr override="childStyle">
                                        <p:cTn id="90" dur="500" fill="hold"/>
                                        <p:tgtEl>
                                          <p:spTgt spid="4">
                                            <p:txEl>
                                              <p:pRg st="11" end="11"/>
                                            </p:txEl>
                                          </p:spTgt>
                                        </p:tgtEl>
                                        <p:attrNameLst>
                                          <p:attrName>style.color</p:attrName>
                                        </p:attrNameLst>
                                      </p:cBhvr>
                                      <p:to>
                                        <a:srgbClr val="E6CDFF"/>
                                      </p:to>
                                    </p:animClr>
                                  </p:childTnLst>
                                </p:cTn>
                              </p:par>
                            </p:childTnLst>
                          </p:cTn>
                        </p:par>
                      </p:childTnLst>
                    </p:cTn>
                  </p:par>
                  <p:par>
                    <p:cTn id="91" fill="hold">
                      <p:stCondLst>
                        <p:cond delay="indefinite"/>
                      </p:stCondLst>
                      <p:childTnLst>
                        <p:par>
                          <p:cTn id="92" fill="hold">
                            <p:stCondLst>
                              <p:cond delay="0"/>
                            </p:stCondLst>
                            <p:childTnLst>
                              <p:par>
                                <p:cTn id="93" presetID="3" presetClass="emph" presetSubtype="2" fill="hold" nodeType="clickEffect">
                                  <p:stCondLst>
                                    <p:cond delay="0"/>
                                  </p:stCondLst>
                                  <p:childTnLst>
                                    <p:animClr clrSpc="rgb" dir="cw">
                                      <p:cBhvr override="childStyle">
                                        <p:cTn id="94" dur="500" fill="hold"/>
                                        <p:tgtEl>
                                          <p:spTgt spid="4">
                                            <p:txEl>
                                              <p:pRg st="12" end="12"/>
                                            </p:txEl>
                                          </p:spTgt>
                                        </p:tgtEl>
                                        <p:attrNameLst>
                                          <p:attrName>style.color</p:attrName>
                                        </p:attrNameLst>
                                      </p:cBhvr>
                                      <p:to>
                                        <a:srgbClr val="E6CDFF"/>
                                      </p:to>
                                    </p:animClr>
                                  </p:childTnLst>
                                </p:cTn>
                              </p:par>
                              <p:par>
                                <p:cTn id="95" presetID="0" presetClass="entr" presetSubtype="0" fill="hold" grpId="0" nodeType="withEffect">
                                  <p:stCondLst>
                                    <p:cond delay="600"/>
                                  </p:stCondLst>
                                  <p:childTnLst>
                                    <p:set>
                                      <p:cBhvr>
                                        <p:cTn id="96" dur="1" fill="hold">
                                          <p:stCondLst>
                                            <p:cond delay="0"/>
                                          </p:stCondLst>
                                        </p:cTn>
                                        <p:tgtEl>
                                          <p:spTgt spid="5"/>
                                        </p:tgtEl>
                                        <p:attrNameLst>
                                          <p:attrName>style.visibility</p:attrName>
                                        </p:attrNameLst>
                                      </p:cBhvr>
                                      <p:to>
                                        <p:strVal val="visible"/>
                                      </p:to>
                                    </p:set>
                                    <p:animEffect transition="in" filter="dissolve">
                                      <p:cBhvr>
                                        <p:cTn id="97" dur="1250">
                                          <p:stCondLst>
                                            <p:cond delay="0"/>
                                          </p:stCondLst>
                                        </p:cTn>
                                        <p:tgtEl>
                                          <p:spTgt spid="5"/>
                                        </p:tgtEl>
                                      </p:cBhvr>
                                    </p:animEffect>
                                    <p:anim to="" calcmode="lin" valueType="num">
                                      <p:cBhvr>
                                        <p:cTn id="98"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9"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3" presetClass="emph" presetSubtype="10" fill="hold" grpId="1" nodeType="clickEffect">
                                  <p:stCondLst>
                                    <p:cond delay="0"/>
                                  </p:stCondLst>
                                  <p:childTnLst>
                                    <p:animClr clrSpc="hsl" dir="ccw">
                                      <p:cBhvr override="childStyle">
                                        <p:cTn id="103" dur="2000" fill="hold"/>
                                        <p:tgtEl>
                                          <p:spTgt spid="4">
                                            <p:txEl>
                                              <p:pRg st="0" end="0"/>
                                            </p:txEl>
                                          </p:spTgt>
                                        </p:tgtEl>
                                        <p:attrNameLst>
                                          <p:attrName>style.color</p:attrName>
                                        </p:attrNameLst>
                                      </p:cBhvr>
                                      <p:to>
                                        <a:srgbClr val="FFFF00"/>
                                      </p:to>
                                    </p:animClr>
                                  </p:childTnLst>
                                </p:cTn>
                              </p:par>
                              <p:par>
                                <p:cTn id="104" presetID="3" presetClass="emph" presetSubtype="10" fill="hold" grpId="1" nodeType="withEffect">
                                  <p:stCondLst>
                                    <p:cond delay="0"/>
                                  </p:stCondLst>
                                  <p:childTnLst>
                                    <p:animClr clrSpc="hsl" dir="ccw">
                                      <p:cBhvr override="childStyle">
                                        <p:cTn id="105" dur="2000" fill="hold"/>
                                        <p:tgtEl>
                                          <p:spTgt spid="4">
                                            <p:txEl>
                                              <p:pRg st="1" end="1"/>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2" end="2"/>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3" end="3"/>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4" end="4"/>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5" end="5"/>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6" end="6"/>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7" end="7"/>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8" end="8"/>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9" end="9"/>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10" end="10"/>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1" end="11"/>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2" end="12"/>
                                            </p:txEl>
                                          </p:spTgt>
                                        </p:tgtEl>
                                        <p:attrNameLst>
                                          <p:attrName>style.color</p:attrName>
                                        </p:attrNameLst>
                                      </p:cBhvr>
                                      <p:to>
                                        <a:srgbClr val="FFFF00"/>
                                      </p:to>
                                    </p:animClr>
                                  </p:childTnLst>
                                </p:cTn>
                              </p:par>
                            </p:childTnLst>
                          </p:cTn>
                        </p:par>
                        <p:par>
                          <p:cTn id="128" fill="hold">
                            <p:stCondLst>
                              <p:cond delay="2000"/>
                            </p:stCondLst>
                            <p:childTnLst>
                              <p:par>
                                <p:cTn id="129" presetID="0" presetClass="exit" presetSubtype="0" fill="hold" grpId="1" nodeType="afterEffect">
                                  <p:stCondLst>
                                    <p:cond delay="300"/>
                                  </p:stCondLst>
                                  <p:childTnLst>
                                    <p:set>
                                      <p:cBhvr>
                                        <p:cTn id="130" dur="1" fill="hold">
                                          <p:stCondLst>
                                            <p:cond delay="1499"/>
                                          </p:stCondLst>
                                        </p:cTn>
                                        <p:tgtEl>
                                          <p:spTgt spid="5"/>
                                        </p:tgtEl>
                                        <p:attrNameLst>
                                          <p:attrName>style.visibility</p:attrName>
                                        </p:attrNameLst>
                                      </p:cBhvr>
                                      <p:to>
                                        <p:strVal val="hidden"/>
                                      </p:to>
                                    </p:set>
                                    <p:animEffect transition="out" filter="dissolve">
                                      <p:cBhvr>
                                        <p:cTn id="131" dur="1500">
                                          <p:stCondLst>
                                            <p:cond delay="0"/>
                                          </p:stCondLst>
                                        </p:cTn>
                                        <p:tgtEl>
                                          <p:spTgt spid="5"/>
                                        </p:tgtEl>
                                      </p:cBhvr>
                                    </p:animEffect>
                                    <p:anim to="" calcmode="lin" valueType="num">
                                      <p:cBhvr>
                                        <p:cTn id="132"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3"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4" fill="hold">
                            <p:stCondLst>
                              <p:cond delay="3800"/>
                            </p:stCondLst>
                            <p:childTnLst>
                              <p:par>
                                <p:cTn id="135" presetID="23" presetClass="exit" presetSubtype="32" fill="hold" nodeType="afterEffect">
                                  <p:stCondLst>
                                    <p:cond delay="0"/>
                                  </p:stCondLst>
                                  <p:childTnLst>
                                    <p:anim calcmode="lin" valueType="num">
                                      <p:cBhvr>
                                        <p:cTn id="136" dur="1750"/>
                                        <p:tgtEl>
                                          <p:spTgt spid="4">
                                            <p:txEl>
                                              <p:pRg st="0" end="0"/>
                                            </p:txEl>
                                          </p:spTgt>
                                        </p:tgtEl>
                                        <p:attrNameLst>
                                          <p:attrName>ppt_w</p:attrName>
                                        </p:attrNameLst>
                                      </p:cBhvr>
                                      <p:tavLst>
                                        <p:tav tm="0">
                                          <p:val>
                                            <p:strVal val="ppt_w"/>
                                          </p:val>
                                        </p:tav>
                                        <p:tav tm="100000">
                                          <p:val>
                                            <p:fltVal val="0"/>
                                          </p:val>
                                        </p:tav>
                                      </p:tavLst>
                                    </p:anim>
                                    <p:anim calcmode="lin" valueType="num">
                                      <p:cBhvr>
                                        <p:cTn id="137" dur="1750"/>
                                        <p:tgtEl>
                                          <p:spTgt spid="4">
                                            <p:txEl>
                                              <p:pRg st="0" end="0"/>
                                            </p:txEl>
                                          </p:spTgt>
                                        </p:tgtEl>
                                        <p:attrNameLst>
                                          <p:attrName>ppt_h</p:attrName>
                                        </p:attrNameLst>
                                      </p:cBhvr>
                                      <p:tavLst>
                                        <p:tav tm="0">
                                          <p:val>
                                            <p:strVal val="ppt_h"/>
                                          </p:val>
                                        </p:tav>
                                        <p:tav tm="100000">
                                          <p:val>
                                            <p:fltVal val="0"/>
                                          </p:val>
                                        </p:tav>
                                      </p:tavLst>
                                    </p:anim>
                                    <p:set>
                                      <p:cBhvr>
                                        <p:cTn id="138" dur="1" fill="hold">
                                          <p:stCondLst>
                                            <p:cond delay="1749"/>
                                          </p:stCondLst>
                                        </p:cTn>
                                        <p:tgtEl>
                                          <p:spTgt spid="4">
                                            <p:txEl>
                                              <p:pRg st="0" end="0"/>
                                            </p:txEl>
                                          </p:spTgt>
                                        </p:tgtEl>
                                        <p:attrNameLst>
                                          <p:attrName>style.visibility</p:attrName>
                                        </p:attrNameLst>
                                      </p:cBhvr>
                                      <p:to>
                                        <p:strVal val="hidden"/>
                                      </p:to>
                                    </p:set>
                                  </p:childTnLst>
                                </p:cTn>
                              </p:par>
                              <p:par>
                                <p:cTn id="139" presetID="23" presetClass="exit" presetSubtype="32" fill="hold" nodeType="withEffect">
                                  <p:stCondLst>
                                    <p:cond delay="0"/>
                                  </p:stCondLst>
                                  <p:childTnLst>
                                    <p:anim calcmode="lin" valueType="num">
                                      <p:cBhvr>
                                        <p:cTn id="140" dur="1750"/>
                                        <p:tgtEl>
                                          <p:spTgt spid="4">
                                            <p:txEl>
                                              <p:pRg st="1" end="1"/>
                                            </p:txEl>
                                          </p:spTgt>
                                        </p:tgtEl>
                                        <p:attrNameLst>
                                          <p:attrName>ppt_w</p:attrName>
                                        </p:attrNameLst>
                                      </p:cBhvr>
                                      <p:tavLst>
                                        <p:tav tm="0">
                                          <p:val>
                                            <p:strVal val="ppt_w"/>
                                          </p:val>
                                        </p:tav>
                                        <p:tav tm="100000">
                                          <p:val>
                                            <p:fltVal val="0"/>
                                          </p:val>
                                        </p:tav>
                                      </p:tavLst>
                                    </p:anim>
                                    <p:anim calcmode="lin" valueType="num">
                                      <p:cBhvr>
                                        <p:cTn id="141" dur="1750"/>
                                        <p:tgtEl>
                                          <p:spTgt spid="4">
                                            <p:txEl>
                                              <p:pRg st="1" end="1"/>
                                            </p:txEl>
                                          </p:spTgt>
                                        </p:tgtEl>
                                        <p:attrNameLst>
                                          <p:attrName>ppt_h</p:attrName>
                                        </p:attrNameLst>
                                      </p:cBhvr>
                                      <p:tavLst>
                                        <p:tav tm="0">
                                          <p:val>
                                            <p:strVal val="ppt_h"/>
                                          </p:val>
                                        </p:tav>
                                        <p:tav tm="100000">
                                          <p:val>
                                            <p:fltVal val="0"/>
                                          </p:val>
                                        </p:tav>
                                      </p:tavLst>
                                    </p:anim>
                                    <p:set>
                                      <p:cBhvr>
                                        <p:cTn id="142" dur="1" fill="hold">
                                          <p:stCondLst>
                                            <p:cond delay="1749"/>
                                          </p:stCondLst>
                                        </p:cTn>
                                        <p:tgtEl>
                                          <p:spTgt spid="4">
                                            <p:txEl>
                                              <p:pRg st="1" end="1"/>
                                            </p:txEl>
                                          </p:spTgt>
                                        </p:tgtEl>
                                        <p:attrNameLst>
                                          <p:attrName>style.visibility</p:attrName>
                                        </p:attrNameLst>
                                      </p:cBhvr>
                                      <p:to>
                                        <p:strVal val="hidden"/>
                                      </p:to>
                                    </p:set>
                                  </p:childTnLst>
                                </p:cTn>
                              </p:par>
                              <p:par>
                                <p:cTn id="143" presetID="23" presetClass="exit" presetSubtype="32" fill="hold" nodeType="withEffect">
                                  <p:stCondLst>
                                    <p:cond delay="0"/>
                                  </p:stCondLst>
                                  <p:childTnLst>
                                    <p:anim calcmode="lin" valueType="num">
                                      <p:cBhvr>
                                        <p:cTn id="144" dur="1750"/>
                                        <p:tgtEl>
                                          <p:spTgt spid="4">
                                            <p:txEl>
                                              <p:pRg st="2" end="2"/>
                                            </p:txEl>
                                          </p:spTgt>
                                        </p:tgtEl>
                                        <p:attrNameLst>
                                          <p:attrName>ppt_w</p:attrName>
                                        </p:attrNameLst>
                                      </p:cBhvr>
                                      <p:tavLst>
                                        <p:tav tm="0">
                                          <p:val>
                                            <p:strVal val="ppt_w"/>
                                          </p:val>
                                        </p:tav>
                                        <p:tav tm="100000">
                                          <p:val>
                                            <p:fltVal val="0"/>
                                          </p:val>
                                        </p:tav>
                                      </p:tavLst>
                                    </p:anim>
                                    <p:anim calcmode="lin" valueType="num">
                                      <p:cBhvr>
                                        <p:cTn id="145" dur="1750"/>
                                        <p:tgtEl>
                                          <p:spTgt spid="4">
                                            <p:txEl>
                                              <p:pRg st="2" end="2"/>
                                            </p:txEl>
                                          </p:spTgt>
                                        </p:tgtEl>
                                        <p:attrNameLst>
                                          <p:attrName>ppt_h</p:attrName>
                                        </p:attrNameLst>
                                      </p:cBhvr>
                                      <p:tavLst>
                                        <p:tav tm="0">
                                          <p:val>
                                            <p:strVal val="ppt_h"/>
                                          </p:val>
                                        </p:tav>
                                        <p:tav tm="100000">
                                          <p:val>
                                            <p:fltVal val="0"/>
                                          </p:val>
                                        </p:tav>
                                      </p:tavLst>
                                    </p:anim>
                                    <p:set>
                                      <p:cBhvr>
                                        <p:cTn id="146" dur="1" fill="hold">
                                          <p:stCondLst>
                                            <p:cond delay="1749"/>
                                          </p:stCondLst>
                                        </p:cTn>
                                        <p:tgtEl>
                                          <p:spTgt spid="4">
                                            <p:txEl>
                                              <p:pRg st="2" end="2"/>
                                            </p:txEl>
                                          </p:spTgt>
                                        </p:tgtEl>
                                        <p:attrNameLst>
                                          <p:attrName>style.visibility</p:attrName>
                                        </p:attrNameLst>
                                      </p:cBhvr>
                                      <p:to>
                                        <p:strVal val="hidden"/>
                                      </p:to>
                                    </p:set>
                                  </p:childTnLst>
                                </p:cTn>
                              </p:par>
                              <p:par>
                                <p:cTn id="147" presetID="23" presetClass="exit" presetSubtype="32" fill="hold" nodeType="withEffect">
                                  <p:stCondLst>
                                    <p:cond delay="0"/>
                                  </p:stCondLst>
                                  <p:childTnLst>
                                    <p:anim calcmode="lin" valueType="num">
                                      <p:cBhvr>
                                        <p:cTn id="148" dur="1750"/>
                                        <p:tgtEl>
                                          <p:spTgt spid="4">
                                            <p:txEl>
                                              <p:pRg st="3" end="3"/>
                                            </p:txEl>
                                          </p:spTgt>
                                        </p:tgtEl>
                                        <p:attrNameLst>
                                          <p:attrName>ppt_w</p:attrName>
                                        </p:attrNameLst>
                                      </p:cBhvr>
                                      <p:tavLst>
                                        <p:tav tm="0">
                                          <p:val>
                                            <p:strVal val="ppt_w"/>
                                          </p:val>
                                        </p:tav>
                                        <p:tav tm="100000">
                                          <p:val>
                                            <p:fltVal val="0"/>
                                          </p:val>
                                        </p:tav>
                                      </p:tavLst>
                                    </p:anim>
                                    <p:anim calcmode="lin" valueType="num">
                                      <p:cBhvr>
                                        <p:cTn id="149" dur="1750"/>
                                        <p:tgtEl>
                                          <p:spTgt spid="4">
                                            <p:txEl>
                                              <p:pRg st="3" end="3"/>
                                            </p:txEl>
                                          </p:spTgt>
                                        </p:tgtEl>
                                        <p:attrNameLst>
                                          <p:attrName>ppt_h</p:attrName>
                                        </p:attrNameLst>
                                      </p:cBhvr>
                                      <p:tavLst>
                                        <p:tav tm="0">
                                          <p:val>
                                            <p:strVal val="ppt_h"/>
                                          </p:val>
                                        </p:tav>
                                        <p:tav tm="100000">
                                          <p:val>
                                            <p:fltVal val="0"/>
                                          </p:val>
                                        </p:tav>
                                      </p:tavLst>
                                    </p:anim>
                                    <p:set>
                                      <p:cBhvr>
                                        <p:cTn id="150" dur="1" fill="hold">
                                          <p:stCondLst>
                                            <p:cond delay="1749"/>
                                          </p:stCondLst>
                                        </p:cTn>
                                        <p:tgtEl>
                                          <p:spTgt spid="4">
                                            <p:txEl>
                                              <p:pRg st="3" end="3"/>
                                            </p:txEl>
                                          </p:spTgt>
                                        </p:tgtEl>
                                        <p:attrNameLst>
                                          <p:attrName>style.visibility</p:attrName>
                                        </p:attrNameLst>
                                      </p:cBhvr>
                                      <p:to>
                                        <p:strVal val="hidden"/>
                                      </p:to>
                                    </p:set>
                                  </p:childTnLst>
                                </p:cTn>
                              </p:par>
                              <p:par>
                                <p:cTn id="151" presetID="23" presetClass="exit" presetSubtype="32" fill="hold" nodeType="withEffect">
                                  <p:stCondLst>
                                    <p:cond delay="0"/>
                                  </p:stCondLst>
                                  <p:childTnLst>
                                    <p:anim calcmode="lin" valueType="num">
                                      <p:cBhvr>
                                        <p:cTn id="152" dur="1750"/>
                                        <p:tgtEl>
                                          <p:spTgt spid="4">
                                            <p:txEl>
                                              <p:pRg st="4" end="4"/>
                                            </p:txEl>
                                          </p:spTgt>
                                        </p:tgtEl>
                                        <p:attrNameLst>
                                          <p:attrName>ppt_w</p:attrName>
                                        </p:attrNameLst>
                                      </p:cBhvr>
                                      <p:tavLst>
                                        <p:tav tm="0">
                                          <p:val>
                                            <p:strVal val="ppt_w"/>
                                          </p:val>
                                        </p:tav>
                                        <p:tav tm="100000">
                                          <p:val>
                                            <p:fltVal val="0"/>
                                          </p:val>
                                        </p:tav>
                                      </p:tavLst>
                                    </p:anim>
                                    <p:anim calcmode="lin" valueType="num">
                                      <p:cBhvr>
                                        <p:cTn id="153" dur="1750"/>
                                        <p:tgtEl>
                                          <p:spTgt spid="4">
                                            <p:txEl>
                                              <p:pRg st="4" end="4"/>
                                            </p:txEl>
                                          </p:spTgt>
                                        </p:tgtEl>
                                        <p:attrNameLst>
                                          <p:attrName>ppt_h</p:attrName>
                                        </p:attrNameLst>
                                      </p:cBhvr>
                                      <p:tavLst>
                                        <p:tav tm="0">
                                          <p:val>
                                            <p:strVal val="ppt_h"/>
                                          </p:val>
                                        </p:tav>
                                        <p:tav tm="100000">
                                          <p:val>
                                            <p:fltVal val="0"/>
                                          </p:val>
                                        </p:tav>
                                      </p:tavLst>
                                    </p:anim>
                                    <p:set>
                                      <p:cBhvr>
                                        <p:cTn id="154" dur="1" fill="hold">
                                          <p:stCondLst>
                                            <p:cond delay="1749"/>
                                          </p:stCondLst>
                                        </p:cTn>
                                        <p:tgtEl>
                                          <p:spTgt spid="4">
                                            <p:txEl>
                                              <p:pRg st="4" end="4"/>
                                            </p:txEl>
                                          </p:spTgt>
                                        </p:tgtEl>
                                        <p:attrNameLst>
                                          <p:attrName>style.visibility</p:attrName>
                                        </p:attrNameLst>
                                      </p:cBhvr>
                                      <p:to>
                                        <p:strVal val="hidden"/>
                                      </p:to>
                                    </p:set>
                                  </p:childTnLst>
                                </p:cTn>
                              </p:par>
                              <p:par>
                                <p:cTn id="155" presetID="23" presetClass="exit" presetSubtype="32" fill="hold" nodeType="withEffect">
                                  <p:stCondLst>
                                    <p:cond delay="0"/>
                                  </p:stCondLst>
                                  <p:childTnLst>
                                    <p:anim calcmode="lin" valueType="num">
                                      <p:cBhvr>
                                        <p:cTn id="156" dur="1750"/>
                                        <p:tgtEl>
                                          <p:spTgt spid="4">
                                            <p:txEl>
                                              <p:pRg st="5" end="5"/>
                                            </p:txEl>
                                          </p:spTgt>
                                        </p:tgtEl>
                                        <p:attrNameLst>
                                          <p:attrName>ppt_w</p:attrName>
                                        </p:attrNameLst>
                                      </p:cBhvr>
                                      <p:tavLst>
                                        <p:tav tm="0">
                                          <p:val>
                                            <p:strVal val="ppt_w"/>
                                          </p:val>
                                        </p:tav>
                                        <p:tav tm="100000">
                                          <p:val>
                                            <p:fltVal val="0"/>
                                          </p:val>
                                        </p:tav>
                                      </p:tavLst>
                                    </p:anim>
                                    <p:anim calcmode="lin" valueType="num">
                                      <p:cBhvr>
                                        <p:cTn id="157" dur="1750"/>
                                        <p:tgtEl>
                                          <p:spTgt spid="4">
                                            <p:txEl>
                                              <p:pRg st="5" end="5"/>
                                            </p:txEl>
                                          </p:spTgt>
                                        </p:tgtEl>
                                        <p:attrNameLst>
                                          <p:attrName>ppt_h</p:attrName>
                                        </p:attrNameLst>
                                      </p:cBhvr>
                                      <p:tavLst>
                                        <p:tav tm="0">
                                          <p:val>
                                            <p:strVal val="ppt_h"/>
                                          </p:val>
                                        </p:tav>
                                        <p:tav tm="100000">
                                          <p:val>
                                            <p:fltVal val="0"/>
                                          </p:val>
                                        </p:tav>
                                      </p:tavLst>
                                    </p:anim>
                                    <p:set>
                                      <p:cBhvr>
                                        <p:cTn id="158" dur="1" fill="hold">
                                          <p:stCondLst>
                                            <p:cond delay="1749"/>
                                          </p:stCondLst>
                                        </p:cTn>
                                        <p:tgtEl>
                                          <p:spTgt spid="4">
                                            <p:txEl>
                                              <p:pRg st="5" end="5"/>
                                            </p:txEl>
                                          </p:spTgt>
                                        </p:tgtEl>
                                        <p:attrNameLst>
                                          <p:attrName>style.visibility</p:attrName>
                                        </p:attrNameLst>
                                      </p:cBhvr>
                                      <p:to>
                                        <p:strVal val="hidden"/>
                                      </p:to>
                                    </p:set>
                                  </p:childTnLst>
                                </p:cTn>
                              </p:par>
                              <p:par>
                                <p:cTn id="159" presetID="23" presetClass="exit" presetSubtype="32" fill="hold" nodeType="withEffect">
                                  <p:stCondLst>
                                    <p:cond delay="0"/>
                                  </p:stCondLst>
                                  <p:childTnLst>
                                    <p:anim calcmode="lin" valueType="num">
                                      <p:cBhvr>
                                        <p:cTn id="160" dur="1750"/>
                                        <p:tgtEl>
                                          <p:spTgt spid="4">
                                            <p:txEl>
                                              <p:pRg st="6" end="6"/>
                                            </p:txEl>
                                          </p:spTgt>
                                        </p:tgtEl>
                                        <p:attrNameLst>
                                          <p:attrName>ppt_w</p:attrName>
                                        </p:attrNameLst>
                                      </p:cBhvr>
                                      <p:tavLst>
                                        <p:tav tm="0">
                                          <p:val>
                                            <p:strVal val="ppt_w"/>
                                          </p:val>
                                        </p:tav>
                                        <p:tav tm="100000">
                                          <p:val>
                                            <p:fltVal val="0"/>
                                          </p:val>
                                        </p:tav>
                                      </p:tavLst>
                                    </p:anim>
                                    <p:anim calcmode="lin" valueType="num">
                                      <p:cBhvr>
                                        <p:cTn id="161" dur="1750"/>
                                        <p:tgtEl>
                                          <p:spTgt spid="4">
                                            <p:txEl>
                                              <p:pRg st="6" end="6"/>
                                            </p:txEl>
                                          </p:spTgt>
                                        </p:tgtEl>
                                        <p:attrNameLst>
                                          <p:attrName>ppt_h</p:attrName>
                                        </p:attrNameLst>
                                      </p:cBhvr>
                                      <p:tavLst>
                                        <p:tav tm="0">
                                          <p:val>
                                            <p:strVal val="ppt_h"/>
                                          </p:val>
                                        </p:tav>
                                        <p:tav tm="100000">
                                          <p:val>
                                            <p:fltVal val="0"/>
                                          </p:val>
                                        </p:tav>
                                      </p:tavLst>
                                    </p:anim>
                                    <p:set>
                                      <p:cBhvr>
                                        <p:cTn id="162" dur="1" fill="hold">
                                          <p:stCondLst>
                                            <p:cond delay="1749"/>
                                          </p:stCondLst>
                                        </p:cTn>
                                        <p:tgtEl>
                                          <p:spTgt spid="4">
                                            <p:txEl>
                                              <p:pRg st="6" end="6"/>
                                            </p:txEl>
                                          </p:spTgt>
                                        </p:tgtEl>
                                        <p:attrNameLst>
                                          <p:attrName>style.visibility</p:attrName>
                                        </p:attrNameLst>
                                      </p:cBhvr>
                                      <p:to>
                                        <p:strVal val="hidden"/>
                                      </p:to>
                                    </p:set>
                                  </p:childTnLst>
                                </p:cTn>
                              </p:par>
                              <p:par>
                                <p:cTn id="163" presetID="23" presetClass="exit" presetSubtype="32" fill="hold" nodeType="withEffect">
                                  <p:stCondLst>
                                    <p:cond delay="0"/>
                                  </p:stCondLst>
                                  <p:childTnLst>
                                    <p:anim calcmode="lin" valueType="num">
                                      <p:cBhvr>
                                        <p:cTn id="164" dur="1750"/>
                                        <p:tgtEl>
                                          <p:spTgt spid="4">
                                            <p:txEl>
                                              <p:pRg st="7" end="7"/>
                                            </p:txEl>
                                          </p:spTgt>
                                        </p:tgtEl>
                                        <p:attrNameLst>
                                          <p:attrName>ppt_w</p:attrName>
                                        </p:attrNameLst>
                                      </p:cBhvr>
                                      <p:tavLst>
                                        <p:tav tm="0">
                                          <p:val>
                                            <p:strVal val="ppt_w"/>
                                          </p:val>
                                        </p:tav>
                                        <p:tav tm="100000">
                                          <p:val>
                                            <p:fltVal val="0"/>
                                          </p:val>
                                        </p:tav>
                                      </p:tavLst>
                                    </p:anim>
                                    <p:anim calcmode="lin" valueType="num">
                                      <p:cBhvr>
                                        <p:cTn id="165" dur="1750"/>
                                        <p:tgtEl>
                                          <p:spTgt spid="4">
                                            <p:txEl>
                                              <p:pRg st="7" end="7"/>
                                            </p:txEl>
                                          </p:spTgt>
                                        </p:tgtEl>
                                        <p:attrNameLst>
                                          <p:attrName>ppt_h</p:attrName>
                                        </p:attrNameLst>
                                      </p:cBhvr>
                                      <p:tavLst>
                                        <p:tav tm="0">
                                          <p:val>
                                            <p:strVal val="ppt_h"/>
                                          </p:val>
                                        </p:tav>
                                        <p:tav tm="100000">
                                          <p:val>
                                            <p:fltVal val="0"/>
                                          </p:val>
                                        </p:tav>
                                      </p:tavLst>
                                    </p:anim>
                                    <p:set>
                                      <p:cBhvr>
                                        <p:cTn id="166" dur="1" fill="hold">
                                          <p:stCondLst>
                                            <p:cond delay="1749"/>
                                          </p:stCondLst>
                                        </p:cTn>
                                        <p:tgtEl>
                                          <p:spTgt spid="4">
                                            <p:txEl>
                                              <p:pRg st="7" end="7"/>
                                            </p:txEl>
                                          </p:spTgt>
                                        </p:tgtEl>
                                        <p:attrNameLst>
                                          <p:attrName>style.visibility</p:attrName>
                                        </p:attrNameLst>
                                      </p:cBhvr>
                                      <p:to>
                                        <p:strVal val="hidden"/>
                                      </p:to>
                                    </p:set>
                                  </p:childTnLst>
                                </p:cTn>
                              </p:par>
                              <p:par>
                                <p:cTn id="167" presetID="23" presetClass="exit" presetSubtype="32" fill="hold" nodeType="withEffect">
                                  <p:stCondLst>
                                    <p:cond delay="0"/>
                                  </p:stCondLst>
                                  <p:childTnLst>
                                    <p:anim calcmode="lin" valueType="num">
                                      <p:cBhvr>
                                        <p:cTn id="168" dur="1750"/>
                                        <p:tgtEl>
                                          <p:spTgt spid="4">
                                            <p:txEl>
                                              <p:pRg st="8" end="8"/>
                                            </p:txEl>
                                          </p:spTgt>
                                        </p:tgtEl>
                                        <p:attrNameLst>
                                          <p:attrName>ppt_w</p:attrName>
                                        </p:attrNameLst>
                                      </p:cBhvr>
                                      <p:tavLst>
                                        <p:tav tm="0">
                                          <p:val>
                                            <p:strVal val="ppt_w"/>
                                          </p:val>
                                        </p:tav>
                                        <p:tav tm="100000">
                                          <p:val>
                                            <p:fltVal val="0"/>
                                          </p:val>
                                        </p:tav>
                                      </p:tavLst>
                                    </p:anim>
                                    <p:anim calcmode="lin" valueType="num">
                                      <p:cBhvr>
                                        <p:cTn id="169" dur="1750"/>
                                        <p:tgtEl>
                                          <p:spTgt spid="4">
                                            <p:txEl>
                                              <p:pRg st="8" end="8"/>
                                            </p:txEl>
                                          </p:spTgt>
                                        </p:tgtEl>
                                        <p:attrNameLst>
                                          <p:attrName>ppt_h</p:attrName>
                                        </p:attrNameLst>
                                      </p:cBhvr>
                                      <p:tavLst>
                                        <p:tav tm="0">
                                          <p:val>
                                            <p:strVal val="ppt_h"/>
                                          </p:val>
                                        </p:tav>
                                        <p:tav tm="100000">
                                          <p:val>
                                            <p:fltVal val="0"/>
                                          </p:val>
                                        </p:tav>
                                      </p:tavLst>
                                    </p:anim>
                                    <p:set>
                                      <p:cBhvr>
                                        <p:cTn id="170" dur="1" fill="hold">
                                          <p:stCondLst>
                                            <p:cond delay="1749"/>
                                          </p:stCondLst>
                                        </p:cTn>
                                        <p:tgtEl>
                                          <p:spTgt spid="4">
                                            <p:txEl>
                                              <p:pRg st="8" end="8"/>
                                            </p:txEl>
                                          </p:spTgt>
                                        </p:tgtEl>
                                        <p:attrNameLst>
                                          <p:attrName>style.visibility</p:attrName>
                                        </p:attrNameLst>
                                      </p:cBhvr>
                                      <p:to>
                                        <p:strVal val="hidden"/>
                                      </p:to>
                                    </p:set>
                                  </p:childTnLst>
                                </p:cTn>
                              </p:par>
                              <p:par>
                                <p:cTn id="171" presetID="23" presetClass="exit" presetSubtype="32" fill="hold" nodeType="withEffect">
                                  <p:stCondLst>
                                    <p:cond delay="0"/>
                                  </p:stCondLst>
                                  <p:childTnLst>
                                    <p:anim calcmode="lin" valueType="num">
                                      <p:cBhvr>
                                        <p:cTn id="172" dur="1750"/>
                                        <p:tgtEl>
                                          <p:spTgt spid="4">
                                            <p:txEl>
                                              <p:pRg st="9" end="9"/>
                                            </p:txEl>
                                          </p:spTgt>
                                        </p:tgtEl>
                                        <p:attrNameLst>
                                          <p:attrName>ppt_w</p:attrName>
                                        </p:attrNameLst>
                                      </p:cBhvr>
                                      <p:tavLst>
                                        <p:tav tm="0">
                                          <p:val>
                                            <p:strVal val="ppt_w"/>
                                          </p:val>
                                        </p:tav>
                                        <p:tav tm="100000">
                                          <p:val>
                                            <p:fltVal val="0"/>
                                          </p:val>
                                        </p:tav>
                                      </p:tavLst>
                                    </p:anim>
                                    <p:anim calcmode="lin" valueType="num">
                                      <p:cBhvr>
                                        <p:cTn id="173" dur="1750"/>
                                        <p:tgtEl>
                                          <p:spTgt spid="4">
                                            <p:txEl>
                                              <p:pRg st="9" end="9"/>
                                            </p:txEl>
                                          </p:spTgt>
                                        </p:tgtEl>
                                        <p:attrNameLst>
                                          <p:attrName>ppt_h</p:attrName>
                                        </p:attrNameLst>
                                      </p:cBhvr>
                                      <p:tavLst>
                                        <p:tav tm="0">
                                          <p:val>
                                            <p:strVal val="ppt_h"/>
                                          </p:val>
                                        </p:tav>
                                        <p:tav tm="100000">
                                          <p:val>
                                            <p:fltVal val="0"/>
                                          </p:val>
                                        </p:tav>
                                      </p:tavLst>
                                    </p:anim>
                                    <p:set>
                                      <p:cBhvr>
                                        <p:cTn id="174" dur="1" fill="hold">
                                          <p:stCondLst>
                                            <p:cond delay="1749"/>
                                          </p:stCondLst>
                                        </p:cTn>
                                        <p:tgtEl>
                                          <p:spTgt spid="4">
                                            <p:txEl>
                                              <p:pRg st="9" end="9"/>
                                            </p:txEl>
                                          </p:spTgt>
                                        </p:tgtEl>
                                        <p:attrNameLst>
                                          <p:attrName>style.visibility</p:attrName>
                                        </p:attrNameLst>
                                      </p:cBhvr>
                                      <p:to>
                                        <p:strVal val="hidden"/>
                                      </p:to>
                                    </p:set>
                                  </p:childTnLst>
                                </p:cTn>
                              </p:par>
                              <p:par>
                                <p:cTn id="175" presetID="23" presetClass="exit" presetSubtype="32" fill="hold" nodeType="withEffect">
                                  <p:stCondLst>
                                    <p:cond delay="0"/>
                                  </p:stCondLst>
                                  <p:childTnLst>
                                    <p:anim calcmode="lin" valueType="num">
                                      <p:cBhvr>
                                        <p:cTn id="176"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7" dur="1750"/>
                                        <p:tgtEl>
                                          <p:spTgt spid="4">
                                            <p:txEl>
                                              <p:pRg st="10" end="10"/>
                                            </p:txEl>
                                          </p:spTgt>
                                        </p:tgtEl>
                                        <p:attrNameLst>
                                          <p:attrName>ppt_h</p:attrName>
                                        </p:attrNameLst>
                                      </p:cBhvr>
                                      <p:tavLst>
                                        <p:tav tm="0">
                                          <p:val>
                                            <p:strVal val="ppt_h"/>
                                          </p:val>
                                        </p:tav>
                                        <p:tav tm="100000">
                                          <p:val>
                                            <p:fltVal val="0"/>
                                          </p:val>
                                        </p:tav>
                                      </p:tavLst>
                                    </p:anim>
                                    <p:set>
                                      <p:cBhvr>
                                        <p:cTn id="178" dur="1" fill="hold">
                                          <p:stCondLst>
                                            <p:cond delay="1749"/>
                                          </p:stCondLst>
                                        </p:cTn>
                                        <p:tgtEl>
                                          <p:spTgt spid="4">
                                            <p:txEl>
                                              <p:pRg st="10" end="10"/>
                                            </p:txEl>
                                          </p:spTgt>
                                        </p:tgtEl>
                                        <p:attrNameLst>
                                          <p:attrName>style.visibility</p:attrName>
                                        </p:attrNameLst>
                                      </p:cBhvr>
                                      <p:to>
                                        <p:strVal val="hidden"/>
                                      </p:to>
                                    </p:set>
                                  </p:childTnLst>
                                </p:cTn>
                              </p:par>
                              <p:par>
                                <p:cTn id="179" presetID="23" presetClass="exit" presetSubtype="32" fill="hold" nodeType="withEffect">
                                  <p:stCondLst>
                                    <p:cond delay="0"/>
                                  </p:stCondLst>
                                  <p:childTnLst>
                                    <p:anim calcmode="lin" valueType="num">
                                      <p:cBhvr>
                                        <p:cTn id="180"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1" dur="1750"/>
                                        <p:tgtEl>
                                          <p:spTgt spid="4">
                                            <p:txEl>
                                              <p:pRg st="11" end="11"/>
                                            </p:txEl>
                                          </p:spTgt>
                                        </p:tgtEl>
                                        <p:attrNameLst>
                                          <p:attrName>ppt_h</p:attrName>
                                        </p:attrNameLst>
                                      </p:cBhvr>
                                      <p:tavLst>
                                        <p:tav tm="0">
                                          <p:val>
                                            <p:strVal val="ppt_h"/>
                                          </p:val>
                                        </p:tav>
                                        <p:tav tm="100000">
                                          <p:val>
                                            <p:fltVal val="0"/>
                                          </p:val>
                                        </p:tav>
                                      </p:tavLst>
                                    </p:anim>
                                    <p:set>
                                      <p:cBhvr>
                                        <p:cTn id="182" dur="1" fill="hold">
                                          <p:stCondLst>
                                            <p:cond delay="1749"/>
                                          </p:stCondLst>
                                        </p:cTn>
                                        <p:tgtEl>
                                          <p:spTgt spid="4">
                                            <p:txEl>
                                              <p:pRg st="11" end="11"/>
                                            </p:txEl>
                                          </p:spTgt>
                                        </p:tgtEl>
                                        <p:attrNameLst>
                                          <p:attrName>style.visibility</p:attrName>
                                        </p:attrNameLst>
                                      </p:cBhvr>
                                      <p:to>
                                        <p:strVal val="hidden"/>
                                      </p:to>
                                    </p:set>
                                  </p:childTnLst>
                                </p:cTn>
                              </p:par>
                              <p:par>
                                <p:cTn id="183" presetID="23" presetClass="exit" presetSubtype="32" fill="hold" nodeType="withEffect">
                                  <p:stCondLst>
                                    <p:cond delay="0"/>
                                  </p:stCondLst>
                                  <p:childTnLst>
                                    <p:anim calcmode="lin" valueType="num">
                                      <p:cBhvr>
                                        <p:cTn id="184"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5" dur="1750"/>
                                        <p:tgtEl>
                                          <p:spTgt spid="4">
                                            <p:txEl>
                                              <p:pRg st="12" end="12"/>
                                            </p:txEl>
                                          </p:spTgt>
                                        </p:tgtEl>
                                        <p:attrNameLst>
                                          <p:attrName>ppt_h</p:attrName>
                                        </p:attrNameLst>
                                      </p:cBhvr>
                                      <p:tavLst>
                                        <p:tav tm="0">
                                          <p:val>
                                            <p:strVal val="ppt_h"/>
                                          </p:val>
                                        </p:tav>
                                        <p:tav tm="100000">
                                          <p:val>
                                            <p:fltVal val="0"/>
                                          </p:val>
                                        </p:tav>
                                      </p:tavLst>
                                    </p:anim>
                                    <p:set>
                                      <p:cBhvr>
                                        <p:cTn id="186" dur="1" fill="hold">
                                          <p:stCondLst>
                                            <p:cond delay="1749"/>
                                          </p:stCondLst>
                                        </p:cTn>
                                        <p:tgtEl>
                                          <p:spTgt spid="4">
                                            <p:txEl>
                                              <p:pRg st="12" end="12"/>
                                            </p:txEl>
                                          </p:spTgt>
                                        </p:tgtEl>
                                        <p:attrNameLst>
                                          <p:attrName>style.visibility</p:attrName>
                                        </p:attrNameLst>
                                      </p:cBhvr>
                                      <p:to>
                                        <p:strVal val="hidden"/>
                                      </p:to>
                                    </p:set>
                                  </p:childTnLst>
                                </p:cTn>
                              </p:par>
                              <p:par>
                                <p:cTn id="187" presetID="0" presetClass="path" presetSubtype="0" accel="50000" decel="50000" fill="hold" nodeType="withEffect">
                                  <p:stCondLst>
                                    <p:cond delay="0"/>
                                  </p:stCondLst>
                                  <p:childTnLst>
                                    <p:animMotion origin="layout" path="M -4.72222E-6 -2.68919E-6 L 0.0875 0.43115 " pathEditMode="relative" rAng="0" ptsTypes="AA">
                                      <p:cBhvr>
                                        <p:cTn id="188" dur="1750" fill="hold"/>
                                        <p:tgtEl>
                                          <p:spTgt spid="4">
                                            <p:txEl>
                                              <p:pRg st="0" end="0"/>
                                            </p:txEl>
                                          </p:spTgt>
                                        </p:tgtEl>
                                        <p:attrNameLst>
                                          <p:attrName>ppt_x</p:attrName>
                                          <p:attrName>ppt_y</p:attrName>
                                        </p:attrNameLst>
                                      </p:cBhvr>
                                      <p:rCtr x="4375" y="21546"/>
                                    </p:animMotion>
                                  </p:childTnLst>
                                </p:cTn>
                              </p:par>
                              <p:par>
                                <p:cTn id="189" presetID="0" presetClass="path" presetSubtype="0" accel="50000" decel="50000" fill="hold" nodeType="withEffect">
                                  <p:stCondLst>
                                    <p:cond delay="0"/>
                                  </p:stCondLst>
                                  <p:childTnLst>
                                    <p:animMotion origin="layout" path="M -3.05556E-6 -2.96296E-6 L 0.03837 0.36528 " pathEditMode="relative" rAng="0" ptsTypes="AA">
                                      <p:cBhvr>
                                        <p:cTn id="190" dur="1750" fill="hold"/>
                                        <p:tgtEl>
                                          <p:spTgt spid="4">
                                            <p:txEl>
                                              <p:pRg st="1" end="1"/>
                                            </p:txEl>
                                          </p:spTgt>
                                        </p:tgtEl>
                                        <p:attrNameLst>
                                          <p:attrName>ppt_x</p:attrName>
                                          <p:attrName>ppt_y</p:attrName>
                                        </p:attrNameLst>
                                      </p:cBhvr>
                                      <p:rCtr x="1910" y="18264"/>
                                    </p:animMotion>
                                  </p:childTnLst>
                                </p:cTn>
                              </p:par>
                              <p:par>
                                <p:cTn id="191" presetID="0" presetClass="path" presetSubtype="0" accel="50000" decel="50000" fill="hold" nodeType="withEffect">
                                  <p:stCondLst>
                                    <p:cond delay="0"/>
                                  </p:stCondLst>
                                  <p:childTnLst>
                                    <p:animMotion origin="layout" path="M 4.72222E-6 3.42513E-6 L 0.04722 0.29113 " pathEditMode="relative" rAng="0" ptsTypes="AA">
                                      <p:cBhvr>
                                        <p:cTn id="192" dur="1750" fill="hold"/>
                                        <p:tgtEl>
                                          <p:spTgt spid="4">
                                            <p:txEl>
                                              <p:pRg st="2" end="2"/>
                                            </p:txEl>
                                          </p:spTgt>
                                        </p:tgtEl>
                                        <p:attrNameLst>
                                          <p:attrName>ppt_x</p:attrName>
                                          <p:attrName>ppt_y</p:attrName>
                                        </p:attrNameLst>
                                      </p:cBhvr>
                                      <p:rCtr x="2361" y="14557"/>
                                    </p:animMotion>
                                  </p:childTnLst>
                                </p:cTn>
                              </p:par>
                              <p:par>
                                <p:cTn id="193" presetID="0" presetClass="path" presetSubtype="0" accel="50000" decel="50000" fill="hold" nodeType="withEffect">
                                  <p:stCondLst>
                                    <p:cond delay="0"/>
                                  </p:stCondLst>
                                  <p:childTnLst>
                                    <p:animMotion origin="layout" path="M 2.77778E-6 0.00023 L 0.07343 0.21824 " pathEditMode="relative" rAng="0" ptsTypes="AA">
                                      <p:cBhvr>
                                        <p:cTn id="194" dur="1750" fill="hold"/>
                                        <p:tgtEl>
                                          <p:spTgt spid="4">
                                            <p:txEl>
                                              <p:pRg st="3" end="3"/>
                                            </p:txEl>
                                          </p:spTgt>
                                        </p:tgtEl>
                                        <p:attrNameLst>
                                          <p:attrName>ppt_x</p:attrName>
                                          <p:attrName>ppt_y</p:attrName>
                                        </p:attrNameLst>
                                      </p:cBhvr>
                                      <p:rCtr x="3663" y="10900"/>
                                    </p:animMotion>
                                  </p:childTnLst>
                                </p:cTn>
                              </p:par>
                              <p:par>
                                <p:cTn id="195" presetID="0" presetClass="path" presetSubtype="0" accel="50000" decel="50000" fill="hold" nodeType="withEffect">
                                  <p:stCondLst>
                                    <p:cond delay="0"/>
                                  </p:stCondLst>
                                  <p:childTnLst>
                                    <p:animMotion origin="layout" path="M -3.61111E-6 0.00093 L 0.09236 0.14511 " pathEditMode="relative" rAng="0" ptsTypes="AA">
                                      <p:cBhvr>
                                        <p:cTn id="196" dur="1750" fill="hold"/>
                                        <p:tgtEl>
                                          <p:spTgt spid="4">
                                            <p:txEl>
                                              <p:pRg st="4" end="4"/>
                                            </p:txEl>
                                          </p:spTgt>
                                        </p:tgtEl>
                                        <p:attrNameLst>
                                          <p:attrName>ppt_x</p:attrName>
                                          <p:attrName>ppt_y</p:attrName>
                                        </p:attrNameLst>
                                      </p:cBhvr>
                                      <p:rCtr x="4618" y="7197"/>
                                    </p:animMotion>
                                  </p:childTnLst>
                                </p:cTn>
                              </p:par>
                              <p:par>
                                <p:cTn id="197" presetID="0" presetClass="path" presetSubtype="0" accel="50000" decel="50000" fill="hold" nodeType="withEffect">
                                  <p:stCondLst>
                                    <p:cond delay="0"/>
                                  </p:stCondLst>
                                  <p:childTnLst>
                                    <p:animMotion origin="layout" path="M 4.72222E-6 0.0007 L 0.06024 0.07175 " pathEditMode="relative" rAng="0" ptsTypes="AA">
                                      <p:cBhvr>
                                        <p:cTn id="198" dur="1750" fill="hold"/>
                                        <p:tgtEl>
                                          <p:spTgt spid="4">
                                            <p:txEl>
                                              <p:pRg st="5" end="5"/>
                                            </p:txEl>
                                          </p:spTgt>
                                        </p:tgtEl>
                                        <p:attrNameLst>
                                          <p:attrName>ppt_x</p:attrName>
                                          <p:attrName>ppt_y</p:attrName>
                                        </p:attrNameLst>
                                      </p:cBhvr>
                                      <p:rCtr x="3003" y="3541"/>
                                    </p:animMotion>
                                  </p:childTnLst>
                                </p:cTn>
                              </p:par>
                              <p:par>
                                <p:cTn id="199" presetID="0" presetClass="path" presetSubtype="0" accel="50000" decel="50000" fill="hold" nodeType="withEffect">
                                  <p:stCondLst>
                                    <p:cond delay="0"/>
                                  </p:stCondLst>
                                  <p:childTnLst>
                                    <p:animMotion origin="layout" path="M -4.72222E-6 0.00046 L 0.04393 -0.00209 " pathEditMode="relative" rAng="0" ptsTypes="AA">
                                      <p:cBhvr>
                                        <p:cTn id="200" dur="1750" fill="hold"/>
                                        <p:tgtEl>
                                          <p:spTgt spid="4">
                                            <p:txEl>
                                              <p:pRg st="6" end="6"/>
                                            </p:txEl>
                                          </p:spTgt>
                                        </p:tgtEl>
                                        <p:attrNameLst>
                                          <p:attrName>ppt_x</p:attrName>
                                          <p:attrName>ppt_y</p:attrName>
                                        </p:attrNameLst>
                                      </p:cBhvr>
                                      <p:rCtr x="2187" y="-139"/>
                                    </p:animMotion>
                                  </p:childTnLst>
                                </p:cTn>
                              </p:par>
                              <p:par>
                                <p:cTn id="201" presetID="0" presetClass="path" presetSubtype="0" accel="50000" decel="50000" fill="hold" nodeType="withEffect">
                                  <p:stCondLst>
                                    <p:cond delay="0"/>
                                  </p:stCondLst>
                                  <p:childTnLst>
                                    <p:animMotion origin="layout" path="M 1.38889E-6 0.00069 L 0.09566 -0.07568 " pathEditMode="relative" rAng="0" ptsTypes="AA">
                                      <p:cBhvr>
                                        <p:cTn id="202" dur="1750" fill="hold"/>
                                        <p:tgtEl>
                                          <p:spTgt spid="4">
                                            <p:txEl>
                                              <p:pRg st="7" end="7"/>
                                            </p:txEl>
                                          </p:spTgt>
                                        </p:tgtEl>
                                        <p:attrNameLst>
                                          <p:attrName>ppt_x</p:attrName>
                                          <p:attrName>ppt_y</p:attrName>
                                        </p:attrNameLst>
                                      </p:cBhvr>
                                      <p:rCtr x="4774" y="-3819"/>
                                    </p:animMotion>
                                  </p:childTnLst>
                                </p:cTn>
                              </p:par>
                              <p:par>
                                <p:cTn id="203" presetID="0" presetClass="path" presetSubtype="0" accel="50000" decel="50000" fill="hold" nodeType="withEffect">
                                  <p:stCondLst>
                                    <p:cond delay="0"/>
                                  </p:stCondLst>
                                  <p:childTnLst>
                                    <p:animMotion origin="layout" path="M -3.33333E-6 0.00093 L 0.05973 -0.14881 " pathEditMode="relative" rAng="0" ptsTypes="AA">
                                      <p:cBhvr>
                                        <p:cTn id="204" dur="1750" fill="hold"/>
                                        <p:tgtEl>
                                          <p:spTgt spid="4">
                                            <p:txEl>
                                              <p:pRg st="8" end="8"/>
                                            </p:txEl>
                                          </p:spTgt>
                                        </p:tgtEl>
                                        <p:attrNameLst>
                                          <p:attrName>ppt_x</p:attrName>
                                          <p:attrName>ppt_y</p:attrName>
                                        </p:attrNameLst>
                                      </p:cBhvr>
                                      <p:rCtr x="2986" y="-7498"/>
                                    </p:animMotion>
                                  </p:childTnLst>
                                </p:cTn>
                              </p:par>
                              <p:par>
                                <p:cTn id="205" presetID="0" presetClass="path" presetSubtype="0" accel="50000" decel="50000" fill="hold" nodeType="withEffect">
                                  <p:stCondLst>
                                    <p:cond delay="0"/>
                                  </p:stCondLst>
                                  <p:childTnLst>
                                    <p:animMotion origin="layout" path="M 1.11111E-6 0.00047 L 0.02882 -0.22217 " pathEditMode="relative" rAng="0" ptsTypes="AA">
                                      <p:cBhvr>
                                        <p:cTn id="206" dur="1750" fill="hold"/>
                                        <p:tgtEl>
                                          <p:spTgt spid="4">
                                            <p:txEl>
                                              <p:pRg st="9" end="9"/>
                                            </p:txEl>
                                          </p:spTgt>
                                        </p:tgtEl>
                                        <p:attrNameLst>
                                          <p:attrName>ppt_x</p:attrName>
                                          <p:attrName>ppt_y</p:attrName>
                                        </p:attrNameLst>
                                      </p:cBhvr>
                                      <p:rCtr x="1441" y="-11132"/>
                                    </p:animMotion>
                                  </p:childTnLst>
                                </p:cTn>
                              </p:par>
                              <p:par>
                                <p:cTn id="207" presetID="0" presetClass="path" presetSubtype="0" accel="50000" decel="50000" fill="hold" nodeType="withEffect">
                                  <p:stCondLst>
                                    <p:cond delay="0"/>
                                  </p:stCondLst>
                                  <p:childTnLst>
                                    <p:animMotion origin="layout" path="M 5E-6 0.00047 L 0.03959 -0.29599 " pathEditMode="relative" rAng="0" ptsTypes="AA">
                                      <p:cBhvr>
                                        <p:cTn id="208" dur="1750" fill="hold"/>
                                        <p:tgtEl>
                                          <p:spTgt spid="4">
                                            <p:txEl>
                                              <p:pRg st="10" end="10"/>
                                            </p:txEl>
                                          </p:spTgt>
                                        </p:tgtEl>
                                        <p:attrNameLst>
                                          <p:attrName>ppt_x</p:attrName>
                                          <p:attrName>ppt_y</p:attrName>
                                        </p:attrNameLst>
                                      </p:cBhvr>
                                      <p:rCtr x="1979" y="-14835"/>
                                    </p:animMotion>
                                  </p:childTnLst>
                                </p:cTn>
                              </p:par>
                              <p:par>
                                <p:cTn id="209" presetID="0" presetClass="path" presetSubtype="0" accel="50000" decel="50000" fill="hold" nodeType="withEffect">
                                  <p:stCondLst>
                                    <p:cond delay="0"/>
                                  </p:stCondLst>
                                  <p:childTnLst>
                                    <p:animMotion origin="layout" path="M -5.55556E-7 0.00092 L 0.03403 -0.36867 " pathEditMode="relative" rAng="0" ptsTypes="AA">
                                      <p:cBhvr>
                                        <p:cTn id="210" dur="1750" fill="hold"/>
                                        <p:tgtEl>
                                          <p:spTgt spid="4">
                                            <p:txEl>
                                              <p:pRg st="11" end="11"/>
                                            </p:txEl>
                                          </p:spTgt>
                                        </p:tgtEl>
                                        <p:attrNameLst>
                                          <p:attrName>ppt_x</p:attrName>
                                          <p:attrName>ppt_y</p:attrName>
                                        </p:attrNameLst>
                                      </p:cBhvr>
                                      <p:rCtr x="1701" y="-18491"/>
                                    </p:animMotion>
                                  </p:childTnLst>
                                </p:cTn>
                              </p:par>
                              <p:par>
                                <p:cTn id="211" presetID="0" presetClass="path" presetSubtype="0" accel="50000" decel="50000" fill="hold" nodeType="withEffect">
                                  <p:stCondLst>
                                    <p:cond delay="0"/>
                                  </p:stCondLst>
                                  <p:childTnLst>
                                    <p:animMotion origin="layout" path="M -4.72222E-6 0.00093 L 0.11841 -0.44203 " pathEditMode="relative" rAng="0" ptsTypes="AA">
                                      <p:cBhvr>
                                        <p:cTn id="212" dur="1750" fill="hold"/>
                                        <p:tgtEl>
                                          <p:spTgt spid="4">
                                            <p:txEl>
                                              <p:pRg st="12" end="12"/>
                                            </p:txEl>
                                          </p:spTgt>
                                        </p:tgtEl>
                                        <p:attrNameLst>
                                          <p:attrName>ppt_x</p:attrName>
                                          <p:attrName>ppt_y</p:attrName>
                                        </p:attrNameLst>
                                      </p:cBhvr>
                                      <p:rCtr x="5920" y="-22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785096"/>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4718</TotalTime>
  <Words>2602</Words>
  <Application>Microsoft Office PowerPoint</Application>
  <PresentationFormat>On-screen Show (4:3)</PresentationFormat>
  <Paragraphs>252</Paragraphs>
  <Slides>96</Slides>
  <Notes>18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96</vt:i4>
      </vt:variant>
    </vt:vector>
  </HeadingPairs>
  <TitlesOfParts>
    <vt:vector size="102" baseType="lpstr">
      <vt:lpstr>Arial</vt:lpstr>
      <vt:lpstr>Calibri</vt:lpstr>
      <vt:lpstr>Franklin Gothic Demi</vt:lpstr>
      <vt:lpstr>Default Design</vt:lpstr>
      <vt:lpstr>1_Default Design</vt:lpstr>
      <vt:lpstr>2_Default Design</vt:lpstr>
      <vt:lpstr>PowerPoint Presentation</vt:lpstr>
      <vt:lpstr>PowerPoint Presentation</vt:lpstr>
      <vt:lpstr>PowerPoint Presentation</vt:lpstr>
      <vt:lpstr>PowerPoint Presentation</vt:lpstr>
      <vt:lpstr>“[The United States is] founded on the principles of Christianity.”</vt:lpstr>
      <vt:lpstr>“Let us move forward with strong and active faith.”</vt:lpstr>
      <vt:lpstr>“We cannot read the history of our rise and development as a nation without reckoning with the place the Bible has occupied in shaping the advances of the Republic. Where we have been the truest and most consistent in obeying its precepts, we have attained the greatest measure of contentment and prosperity.”</vt:lpstr>
      <vt:lpstr>“In the formative days of the Republic, the directing influence the Bible exercised upon the fathers of the Nation is conspicuously evident.”</vt:lpstr>
      <vt:lpstr>For in it the righteousness of God is revealed from faith to faith;       as it is written, "The just shall    live by faith." — Romans 1:17 </vt:lpstr>
      <vt:lpstr>“Almighty God, who hast given us this good land for our heritage; We humbly beseech Thee that we may always prove ourselves a people mindful of Thy favor and glad to do Thy will.”</vt:lpstr>
      <vt:lpstr>“As Commander-in-Chief, I take pleasure in commending the reading of the Bible to all who serve in the Armed Forces of the United States. Throughout the centuries, men of many faiths and diverse origins have found in the Sacred Book words of wisdom, counsel,        and inspiration. It is a fountain of strength ... an aid in attaining the highest aspiration of the human soul.”</vt:lpstr>
      <vt:lpstr>A wise man is strong, Yes, a man of knowledge increases strength; — Proverbs 24:5  </vt:lpstr>
      <vt:lpstr>The way of the LORD is strength for the upright, But destruction will come to the workers of iniquity. — Proverbs 10:29 </vt:lpstr>
      <vt:lpstr>“I hope that you have re-read the Constitution of the United States in these past few weeks.            Like the Bible, it ought                   to be read again and again.”</vt:lpstr>
      <vt:lpstr>“The traditional Jeffersonian principle of religious freedom   was so broadly democratic that    it included the right to have        no religion at all - it gave to the individual the right to worship  any God he chose or no god.”</vt:lpstr>
      <vt:lpstr>“Where freedom of religion has been attacked, the attack has come from sources opposed to democracy. Where democracy has been overthrown, the spirit of free worship has disappeared. And where religion and democracy have vanished, good faith and reason in international affairs have given way to strident ambition and brute force.”</vt:lpstr>
      <vt:lpstr>"The thief does not come except to steal, and to kill, and to destroy.       I have come that they may have life, and that they may have it   more abundantly. — John 10:10 </vt:lpstr>
      <vt:lpstr>“Freedom of speech is of no use to a man who has nothing to say and freedom of worship is of no use to a man who has lost his God.”</vt:lpstr>
      <vt:lpstr>“Religion, by teaching man his relationship to God, gives the individual a sense of his own dignity and teaches him to  respect himself by respecting     his neighbors.”</vt:lpstr>
      <vt:lpstr>If you really fulfill the royal        law according to the Scripture, "You shall love your neighbor as yourself," you do well; but if you show partiality, you commit sin, and are convicted by the law as transgressors. — James 2:8-9 </vt:lpstr>
      <vt:lpstr>“The whole world is   one neighborhood.”</vt:lpstr>
      <vt:lpstr>“No greater blessing could come to our land today than a revival of the spirit of religion. I doubt if there is any problem in the world today -- social, political, or economic -- that would not find happy solution if approached in the spirit of the Sermon on the Mount.”</vt:lpstr>
      <vt:lpstr>And the apostles said to the Lord, "Increase our faith." — Luke 17:5 </vt:lpstr>
      <vt:lpstr>“There comes a time in the affairs of men when they must prepare to defend not their homes alone but the tenets of faith and humanity on which their churches, their governments and their very foundations are set. The defense of religion, of democracy and of good faith among nations is all the same fight. To save one, we must now make up our minds to save all.”</vt:lpstr>
      <vt:lpstr>“But the challenge is always the same - whether each generation facing its own circumstances can summon the practical devotion to attain and retain that greatest good for the greatest number which this government of the people was created to ensure.”</vt:lpstr>
      <vt:lpstr>“Whoever seeks to set one religion against another seeks to destroy all religion.”</vt:lpstr>
      <vt:lpstr>“I am perhaps being a bit facetious but if some of my good Baptist brethren in Georgia had done a little preaching from the pulpit against the K.K.K. in the '20s, I would have a little more genuine American respect for their Christianity!”</vt:lpstr>
      <vt:lpstr>"Therefore, whatever you want men to do to you, do also to them, for this is the Law and the Prophets." — Matthew 7:12</vt:lpstr>
      <vt:lpstr>“We must remember that any oppression, any injustice, any hatred, is a wedge designed to attack our civilization.”</vt:lpstr>
      <vt:lpstr>Self-interest is the enemy of all true affection.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lessons of religious toleration - a toleration which recognizes complete liberty of human thought, liberty of conscience - is one which, by precept and example, must be inculcated in the hearts and minds of all Americans if the institutions of our democracy are to be maintained and perpetuated. We must recognize the fundamental rights of man. There can be no true national life in our democracy unless we give unqualified recognition to freedom of religious worship and freedom of education.”</vt:lpstr>
      <vt:lpstr>“The school is the last expenditure upon which America should be willing to economize.”</vt:lpstr>
      <vt:lpstr>For wisdom is a defense as money is a defense, But the excellence of knowledge is that wisdom gives life to those who have it.               — Ecclesiastes 7:12 </vt:lpstr>
      <vt:lpstr>“The public schools shall be free from sectarian influences and, above all, free from any attitude of hostility to the adherents of any particular creed.”</vt:lpstr>
      <vt:lpstr>“Repetition does not transform a lie into a truth.”</vt:lpstr>
      <vt:lpstr>“First of all, let me assert my firm belief that the only thing we have to fear is fear itself - nameless, unreasoning, unjustified terror which paralyzes needed efforts to convert retreat into advance.”</vt:lpstr>
      <vt:lpstr>Yea, though I walk through           the valley of the shadow of death,         I will fear no evil; For You are with me; Your rod and Your staff, they comfort me. — Psalms 23:4 </vt:lpstr>
      <vt:lpstr>“Courage is not the absence of fear, but rather the assessment that something else is more important than fear.”</vt:lpstr>
      <vt:lpstr>“We, and all others who believe  in freedom as deeply as we do, would rather die on our feet    than live on our knees.”</vt:lpstr>
      <vt:lpstr>“We look forward to a world founded upon four essential human freedoms. The first is freedom of speech and expression. The second is freedom of every person to worship God in his own way. The third is freedom from want. The fourth is freedom from fear.”</vt:lpstr>
      <vt:lpstr>Nevertheless we, according to His promise, look for new heavens and a new earth in which righteousness dwells.                         — 2nd Peter 3:13  </vt:lpstr>
      <vt:lpstr>“We have always held to the hope, the belief, the conviction that there is a better life, a better world, beyond the horizon.”</vt:lpstr>
      <vt:lpstr>“Sometimes the best way          to keep peace in the family is  to keep the members of the  family apart for awhile.</vt:lpstr>
      <vt:lpstr>“The value of love will always be stronger than the value of hate. Any nation or group of nations which employs hatred eventually is torn to pieces by hatred.”</vt:lpstr>
      <vt:lpstr>Do not be overcome by evil, but overcome evil with good. — Romans 12:21  </vt:lpstr>
      <vt:lpstr>“The truth is found when men are free to pursue it.”</vt:lpstr>
      <vt:lpstr>“The real truth of the matter is, as you and I know, that a financial element in the larger centers has owned the Government ever since the days of Andrew Jackson ...”</vt:lpstr>
      <vt:lpstr>“Governments can err, Presidents do make mistakes, but the immortal Dante tells us that divine justice weighs the sins of the cold-blooded and the sins of the warm-hearted in different scales. Better the occasional faults of a Government that lives in a spirit of charity than the constant omission of a Government frozen in the ice of its own indifference.”</vt:lpstr>
      <vt:lpstr>The motto of war is: "Let the strong survive; let the weak die.“  The motto of peace is: "Let the strong help the weak to survive."</vt:lpstr>
      <vt:lpstr>“I have seen war. I have seen war on land and sea. I have seen blood running from the wounded. I have seen men coughing out their gassed lungs. I have seen the dead in the mud. I have seen cities destroyed. I have seen 200 limping, exhausted men come out of line—the survivors of a regiment of 1,000 that went forward 48 hours before. I have seen children starving. I have seen the agony of mothers and wives. I hate war.”</vt:lpstr>
      <vt:lpstr>“No country, however rich, can afford the waste of its human resources. Demoralization caused by vast unemployment is our greatest extravagance. Morally,   it is the greatest menace to         our social order.”</vt:lpstr>
      <vt:lpstr>“The virtues are lost in    self-interest as rivers         are lost in the sea.”</vt:lpstr>
      <vt:lpstr>Let nothing be done through selfish ambition or conceit, but in lowliness of mind let each esteem others better than himself.             — Philippians 2:3  </vt:lpstr>
      <vt:lpstr>But if you have bitter envy and self-seeking in your hearts, do not boast and lie against the truth. This wisdom does not descend from above, but is earthly, sensual, demonic. For where envy and self-seeking exist, confusion and every evil thing are there.         — James 3:14-16  </vt:lpstr>
      <vt:lpstr>“Men are not prisoners       of fate, but only prisoners  of their own minds.”</vt:lpstr>
      <vt:lpstr>“Happiness lies not in the mere possession of money; it lies in the joy of achievement, in the thrill of creative effort. The joy and moral stimulation of work no longer must be forgotten in the mad chase of evanescent profits. These dark days will be worth all they cost us if they teach us that our true destiny is not to be ministered unto but to minister   to ourselves and to our fellow men.”</vt:lpstr>
      <vt:lpstr>For if we would judge ourselves, we would not be judged.                — 1st Corinthians 11:31  </vt:lpstr>
      <vt:lpstr>And He said to them, "Take heed and beware of covetousness, for one's life does not consist in the abundance of the things he possesses." — Luke 12:15 </vt:lpstr>
      <vt:lpstr>“I suggest a nationwide reading  of the Holy Scriptures during the period from Thanksgiving Day     to Christmas.”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421</cp:revision>
  <dcterms:created xsi:type="dcterms:W3CDTF">2014-04-12T23:55:49Z</dcterms:created>
  <dcterms:modified xsi:type="dcterms:W3CDTF">2019-08-26T01:12:58Z</dcterms:modified>
</cp:coreProperties>
</file>