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83" r:id="rId2"/>
    <p:sldId id="485" r:id="rId3"/>
    <p:sldId id="518" r:id="rId4"/>
    <p:sldId id="519" r:id="rId5"/>
    <p:sldId id="487" r:id="rId6"/>
    <p:sldId id="488" r:id="rId7"/>
    <p:sldId id="489" r:id="rId8"/>
    <p:sldId id="490" r:id="rId9"/>
    <p:sldId id="491" r:id="rId10"/>
    <p:sldId id="492" r:id="rId11"/>
    <p:sldId id="493" r:id="rId12"/>
    <p:sldId id="494" r:id="rId13"/>
    <p:sldId id="495" r:id="rId14"/>
    <p:sldId id="496" r:id="rId15"/>
    <p:sldId id="497" r:id="rId16"/>
    <p:sldId id="498" r:id="rId17"/>
    <p:sldId id="499" r:id="rId18"/>
    <p:sldId id="500" r:id="rId19"/>
    <p:sldId id="501" r:id="rId20"/>
    <p:sldId id="502" r:id="rId21"/>
    <p:sldId id="525" r:id="rId22"/>
    <p:sldId id="503" r:id="rId23"/>
    <p:sldId id="504" r:id="rId24"/>
    <p:sldId id="505" r:id="rId25"/>
    <p:sldId id="506" r:id="rId26"/>
    <p:sldId id="522" r:id="rId27"/>
    <p:sldId id="521" r:id="rId28"/>
    <p:sldId id="511" r:id="rId29"/>
    <p:sldId id="523" r:id="rId30"/>
    <p:sldId id="507" r:id="rId31"/>
    <p:sldId id="508" r:id="rId32"/>
    <p:sldId id="516" r:id="rId33"/>
    <p:sldId id="510" r:id="rId34"/>
    <p:sldId id="382" r:id="rId35"/>
  </p:sldIdLst>
  <p:sldSz cx="9144000" cy="6858000" type="screen4x3"/>
  <p:notesSz cx="6858000" cy="9144000"/>
  <p:embeddedFontLst>
    <p:embeddedFont>
      <p:font typeface="Cooper Black" panose="0208090404030B020404" pitchFamily="18" charset="0"/>
      <p:regular r:id="rId37"/>
    </p:embeddedFont>
    <p:embeddedFont>
      <p:font typeface="Franklin Gothic Demi" panose="020B0703020102020204" pitchFamily="34" charset="0"/>
      <p:regular r:id="rId38"/>
      <p:italic r:id="rId39"/>
    </p:embeddedFont>
    <p:embeddedFont>
      <p:font typeface="Calibri" panose="020F0502020204030204" pitchFamily="34" charset="0"/>
      <p:regular r:id="rId40"/>
      <p:bold r:id="rId41"/>
      <p:italic r:id="rId42"/>
      <p:boldItalic r:id="rId43"/>
    </p:embeddedFont>
    <p:embeddedFont>
      <p:font typeface="Gadugi" panose="020B0502040204020203" pitchFamily="34" charset="0"/>
      <p:regular r:id="rId44"/>
      <p:bold r:id="rId45"/>
    </p:embeddedFont>
    <p:embeddedFont>
      <p:font typeface="Old English Text MT" panose="03040902040508030806" pitchFamily="66" charset="0"/>
      <p:regular r:id="rId46"/>
    </p:embeddedFont>
    <p:embeddedFont>
      <p:font typeface="AR CHRISTY" panose="02000000000000000000" pitchFamily="2" charset="0"/>
      <p:regular r:id="rId47"/>
    </p:embeddedFont>
  </p:embeddedFontLst>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6E5A0"/>
    <a:srgbClr val="F600A0"/>
    <a:srgbClr val="FF3F3F"/>
    <a:srgbClr val="0066FF"/>
    <a:srgbClr val="ECF3AB"/>
    <a:srgbClr val="0083E6"/>
    <a:srgbClr val="CCECFF"/>
    <a:srgbClr val="66FF33"/>
    <a:srgbClr val="010101"/>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880" autoAdjust="0"/>
    <p:restoredTop sz="81921" autoAdjust="0"/>
  </p:normalViewPr>
  <p:slideViewPr>
    <p:cSldViewPr snapToGrid="0">
      <p:cViewPr varScale="1">
        <p:scale>
          <a:sx n="78" d="100"/>
          <a:sy n="78" d="100"/>
        </p:scale>
        <p:origin x="1656"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font" Target="fonts/font11.fntdata"/><Relationship Id="rId50"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7.fntdata"/><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6/26/2018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15392687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Ignorance is an infection of the immoral where deception is desired over enlightenment. Society</a:t>
            </a:r>
            <a:r>
              <a:rPr lang="en-US" baseline="0" dirty="0"/>
              <a:t> is best served when citizens are courageous enough to be watchful rather than complacent.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8727764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 watches as man chooses more folly in his escape from a life of reverent homage to Him.</a:t>
            </a:r>
          </a:p>
        </p:txBody>
      </p:sp>
      <p:sp>
        <p:nvSpPr>
          <p:cNvPr id="4" name="Slide Number Placeholder 3"/>
          <p:cNvSpPr>
            <a:spLocks noGrp="1"/>
          </p:cNvSpPr>
          <p:nvPr>
            <p:ph type="sldNum" sz="quarter" idx="10"/>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22517853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Praising the Lord acknowledges the Lord.</a:t>
            </a:r>
          </a:p>
        </p:txBody>
      </p:sp>
      <p:sp>
        <p:nvSpPr>
          <p:cNvPr id="4" name="Slide Number Placeholder 3"/>
          <p:cNvSpPr>
            <a:spLocks noGrp="1"/>
          </p:cNvSpPr>
          <p:nvPr>
            <p:ph type="sldNum" sz="quarter" idx="10"/>
          </p:nvPr>
        </p:nvSpPr>
        <p:spPr/>
        <p:txBody>
          <a:bodyPr/>
          <a:lstStyle/>
          <a:p>
            <a:fld id="{9C51D9B6-958F-4022-8446-FFC7E7C9F731}" type="slidenum">
              <a:rPr lang="en-US" smtClean="0"/>
              <a:t>31</a:t>
            </a:fld>
            <a:endParaRPr lang="en-US"/>
          </a:p>
        </p:txBody>
      </p:sp>
    </p:spTree>
    <p:extLst>
      <p:ext uri="{BB962C8B-B14F-4D97-AF65-F5344CB8AC3E}">
        <p14:creationId xmlns:p14="http://schemas.microsoft.com/office/powerpoint/2010/main" val="40302895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32</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33</a:t>
            </a:fld>
            <a:endParaRPr lang="en-US"/>
          </a:p>
        </p:txBody>
      </p:sp>
    </p:spTree>
    <p:extLst>
      <p:ext uri="{BB962C8B-B14F-4D97-AF65-F5344CB8AC3E}">
        <p14:creationId xmlns:p14="http://schemas.microsoft.com/office/powerpoint/2010/main" val="2759066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fld id="{934C9568-E3D6-45BA-A626-EF0F78B9350D}" type="slidenum">
              <a:rPr lang="en-US" smtClean="0"/>
              <a:t>34</a:t>
            </a:fld>
            <a:endParaRPr lang="en-US"/>
          </a:p>
        </p:txBody>
      </p:sp>
    </p:spTree>
    <p:extLst>
      <p:ext uri="{BB962C8B-B14F-4D97-AF65-F5344CB8AC3E}">
        <p14:creationId xmlns:p14="http://schemas.microsoft.com/office/powerpoint/2010/main" val="34716678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95393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Without intellectual maturity, within the common knowledge of God, enabling wisdom to flourish, society reduces to a</a:t>
            </a:r>
            <a:r>
              <a:rPr lang="en-US" baseline="0" dirty="0"/>
              <a:t> chasm of swelling paranoias.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1624444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738125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189701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Tall men are often envied by men of shorter stature.</a:t>
            </a:r>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26361113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Surely, spiritual nobility touches even the least of all faithful bringing wisdoms’ clarity of thought.</a:t>
            </a:r>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2309226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Leadership is a responsibility to hold respect for all.</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218692957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Glory of a people is found in their respect for God. Working together for the better brings the fruit of our children’s blessings. Arrogance destroys al that is civil.</a:t>
            </a:r>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6445326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2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ctrTitle"/>
          </p:nvPr>
        </p:nvSpPr>
        <p:spPr>
          <a:xfrm>
            <a:off x="685800" y="609600"/>
            <a:ext cx="7772400" cy="5334000"/>
          </a:xfrm>
        </p:spPr>
        <p:txBody>
          <a:bodyPr/>
          <a:lstStyle/>
          <a:p>
            <a:pPr eaLnBrk="1" hangingPunct="1"/>
            <a:endParaRPr lang="en-US" altLang="en-US"/>
          </a:p>
        </p:txBody>
      </p:sp>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3352800"/>
            <a:ext cx="8229600" cy="3200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 am for freedom of religion, &amp; against all maneuvers to bring about a legal ascendancy of one sect over another.”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5881424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1714" y="3773713"/>
            <a:ext cx="8229600" cy="19231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“Christianity neither is, nor ever was, a part of the common law.”</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6532136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1614305" y="832072"/>
            <a:ext cx="711337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clergy converted the simple</a:t>
            </a:r>
          </a:p>
        </p:txBody>
      </p:sp>
      <p:sp>
        <p:nvSpPr>
          <p:cNvPr id="4" name="Title 1"/>
          <p:cNvSpPr txBox="1">
            <a:spLocks/>
          </p:cNvSpPr>
          <p:nvPr/>
        </p:nvSpPr>
        <p:spPr>
          <a:xfrm>
            <a:off x="446130" y="1500264"/>
            <a:ext cx="476558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teachings of Jesus</a:t>
            </a:r>
          </a:p>
        </p:txBody>
      </p:sp>
      <p:sp>
        <p:nvSpPr>
          <p:cNvPr id="3074" name="Rectangle 2"/>
          <p:cNvSpPr>
            <a:spLocks noGrp="1" noChangeArrowheads="1"/>
          </p:cNvSpPr>
          <p:nvPr>
            <p:ph type="title"/>
          </p:nvPr>
        </p:nvSpPr>
        <p:spPr>
          <a:xfrm>
            <a:off x="442686" y="827314"/>
            <a:ext cx="8229600" cy="56097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clergy converted the simple teachings of Jesus into an engine for enslaving mankind and adulterated by artificial constructions into a contrivance to filch wealth and power themselves … these clergy, in fact, constitute the real Anti-Christ.”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0" y="1757565"/>
            <a:ext cx="9051403" cy="40865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into:</a:t>
            </a:r>
          </a:p>
          <a:p>
            <a:pPr algn="l"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an engine for enslaving mankind</a:t>
            </a:r>
          </a:p>
          <a:p>
            <a:pPr algn="l"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adulterated/artificial constructions</a:t>
            </a:r>
          </a:p>
          <a:p>
            <a:pPr algn="l" eaLnBrk="1" hangingPunct="1"/>
            <a:r>
              <a:rPr lang="en-US" altLang="en-US" sz="28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 contrivance to filch wealth/power</a:t>
            </a:r>
          </a:p>
          <a:p>
            <a:pPr eaLnBrk="1" hangingPunct="1"/>
            <a:r>
              <a:rPr lang="en-US" altLang="en-US" sz="7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a:t>
            </a:r>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clergy = the real Anti-Christ </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6" name="Rectangle 2"/>
          <p:cNvSpPr txBox="1">
            <a:spLocks noChangeArrowheads="1"/>
          </p:cNvSpPr>
          <p:nvPr/>
        </p:nvSpPr>
        <p:spPr bwMode="auto">
          <a:xfrm>
            <a:off x="4759243" y="1579728"/>
            <a:ext cx="1481561"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into</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5876274" y="1583682"/>
            <a:ext cx="2696900"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an engine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Rectangle 2"/>
          <p:cNvSpPr txBox="1">
            <a:spLocks noChangeArrowheads="1"/>
          </p:cNvSpPr>
          <p:nvPr/>
        </p:nvSpPr>
        <p:spPr bwMode="auto">
          <a:xfrm>
            <a:off x="1267354" y="2253254"/>
            <a:ext cx="5578999"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for enslaving mankind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2"/>
          <p:cNvSpPr txBox="1">
            <a:spLocks noChangeArrowheads="1"/>
          </p:cNvSpPr>
          <p:nvPr/>
        </p:nvSpPr>
        <p:spPr bwMode="auto">
          <a:xfrm>
            <a:off x="1576061" y="2924585"/>
            <a:ext cx="3240911"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adulterated</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5125823" y="2924585"/>
            <a:ext cx="2419109"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artificial</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611553" y="3595772"/>
            <a:ext cx="3588152"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constructions</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2" name="Rectangle 2"/>
          <p:cNvSpPr txBox="1">
            <a:spLocks noChangeArrowheads="1"/>
          </p:cNvSpPr>
          <p:nvPr/>
        </p:nvSpPr>
        <p:spPr bwMode="auto">
          <a:xfrm>
            <a:off x="4916155" y="3593867"/>
            <a:ext cx="3594012"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a contrivance</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3" name="Rectangle 2"/>
          <p:cNvSpPr txBox="1">
            <a:spLocks noChangeArrowheads="1"/>
          </p:cNvSpPr>
          <p:nvPr/>
        </p:nvSpPr>
        <p:spPr bwMode="auto">
          <a:xfrm>
            <a:off x="1253875" y="4265198"/>
            <a:ext cx="3981691"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to filch wealth</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4" name="Rectangle 2"/>
          <p:cNvSpPr txBox="1">
            <a:spLocks noChangeArrowheads="1"/>
          </p:cNvSpPr>
          <p:nvPr/>
        </p:nvSpPr>
        <p:spPr bwMode="auto">
          <a:xfrm>
            <a:off x="5781771" y="4265344"/>
            <a:ext cx="2018772"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power</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5" name="Rectangle 2"/>
          <p:cNvSpPr txBox="1">
            <a:spLocks noChangeArrowheads="1"/>
          </p:cNvSpPr>
          <p:nvPr/>
        </p:nvSpPr>
        <p:spPr bwMode="auto">
          <a:xfrm>
            <a:off x="5108391" y="4936675"/>
            <a:ext cx="1729404"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clergy</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16" name="Rectangle 2"/>
          <p:cNvSpPr txBox="1">
            <a:spLocks noChangeArrowheads="1"/>
          </p:cNvSpPr>
          <p:nvPr/>
        </p:nvSpPr>
        <p:spPr bwMode="auto">
          <a:xfrm>
            <a:off x="3154319" y="5606101"/>
            <a:ext cx="4896090"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real Anti-Christ</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93916426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0-#ppt_w/2"/>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750"/>
                                        <p:tgtEl>
                                          <p:spTgt spid="3"/>
                                        </p:tgtEl>
                                      </p:cBhvr>
                                    </p:animEffect>
                                  </p:childTnLst>
                                </p:cTn>
                              </p:par>
                              <p:par>
                                <p:cTn id="14" presetID="18" presetClass="emph" presetSubtype="0" fill="hold" grpId="1" nodeType="withEffect">
                                  <p:stCondLst>
                                    <p:cond delay="0"/>
                                  </p:stCondLst>
                                  <p:childTnLst>
                                    <p:set>
                                      <p:cBhvr override="childStyle">
                                        <p:cTn id="15" dur="750" fill="hold"/>
                                        <p:tgtEl>
                                          <p:spTgt spid="3"/>
                                        </p:tgtEl>
                                        <p:attrNameLst>
                                          <p:attrName>style.textDecorationUnderline</p:attrName>
                                        </p:attrNameLst>
                                      </p:cBhvr>
                                      <p:to>
                                        <p:strVal val="true"/>
                                      </p:to>
                                    </p:se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par>
                                <p:cTn id="20" presetID="18" presetClass="emph" presetSubtype="0" fill="hold" grpId="1" nodeType="withEffect">
                                  <p:stCondLst>
                                    <p:cond delay="0"/>
                                  </p:stCondLst>
                                  <p:childTnLst>
                                    <p:set>
                                      <p:cBhvr override="childStyle">
                                        <p:cTn id="21" dur="750" fill="hold"/>
                                        <p:tgtEl>
                                          <p:spTgt spid="4"/>
                                        </p:tgtEl>
                                        <p:attrNameLst>
                                          <p:attrName>style.textDecorationUnderline</p:attrName>
                                        </p:attrNameLst>
                                      </p:cBhvr>
                                      <p:to>
                                        <p:strVal val="tru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
                                        <p:tgtEl>
                                          <p:spTgt spid="8"/>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
                                        <p:tgtEl>
                                          <p:spTgt spid="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fade">
                                      <p:cBhvr>
                                        <p:cTn id="38" dur="100"/>
                                        <p:tgtEl>
                                          <p:spTgt spid="10"/>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00"/>
                                        <p:tgtEl>
                                          <p:spTgt spid="11"/>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100"/>
                                        <p:tgtEl>
                                          <p:spTgt spid="1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
                                        <p:tgtEl>
                                          <p:spTgt spid="13"/>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4"/>
                                        </p:tgtEl>
                                        <p:attrNameLst>
                                          <p:attrName>style.visibility</p:attrName>
                                        </p:attrNameLst>
                                      </p:cBhvr>
                                      <p:to>
                                        <p:strVal val="visible"/>
                                      </p:to>
                                    </p:set>
                                    <p:animEffect transition="in" filter="fade">
                                      <p:cBhvr>
                                        <p:cTn id="50" dur="100"/>
                                        <p:tgtEl>
                                          <p:spTgt spid="1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fade">
                                      <p:cBhvr>
                                        <p:cTn id="53" dur="100"/>
                                        <p:tgtEl>
                                          <p:spTgt spid="15"/>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100"/>
                                        <p:tgtEl>
                                          <p:spTgt spid="16"/>
                                        </p:tgtEl>
                                      </p:cBhvr>
                                    </p:animEffect>
                                  </p:childTnLst>
                                </p:cTn>
                              </p:par>
                              <p:par>
                                <p:cTn id="57" presetID="0" presetClass="path" presetSubtype="0" accel="50000" decel="50000" fill="hold" grpId="2" nodeType="withEffect">
                                  <p:stCondLst>
                                    <p:cond delay="0"/>
                                  </p:stCondLst>
                                  <p:childTnLst>
                                    <p:animMotion origin="layout" path="M 1.11111E-6 -7.40741E-7 L -0.54063 0.04282 " pathEditMode="relative" rAng="0" ptsTypes="AA">
                                      <p:cBhvr>
                                        <p:cTn id="58" dur="2000" fill="hold"/>
                                        <p:tgtEl>
                                          <p:spTgt spid="6"/>
                                        </p:tgtEl>
                                        <p:attrNameLst>
                                          <p:attrName>ppt_x</p:attrName>
                                          <p:attrName>ppt_y</p:attrName>
                                        </p:attrNameLst>
                                      </p:cBhvr>
                                      <p:rCtr x="-27031" y="2130"/>
                                    </p:animMotion>
                                  </p:childTnLst>
                                </p:cTn>
                              </p:par>
                              <p:par>
                                <p:cTn id="59" presetID="0" presetClass="path" presetSubtype="0" accel="50000" decel="50000" fill="hold" grpId="2" nodeType="withEffect">
                                  <p:stCondLst>
                                    <p:cond delay="0"/>
                                  </p:stCondLst>
                                  <p:childTnLst>
                                    <p:animMotion origin="layout" path="M -4.16667E-6 4.81481E-6 L -0.59635 0.14004 " pathEditMode="relative" rAng="0" ptsTypes="AA">
                                      <p:cBhvr>
                                        <p:cTn id="60" dur="2000" fill="hold"/>
                                        <p:tgtEl>
                                          <p:spTgt spid="7"/>
                                        </p:tgtEl>
                                        <p:attrNameLst>
                                          <p:attrName>ppt_x</p:attrName>
                                          <p:attrName>ppt_y</p:attrName>
                                        </p:attrNameLst>
                                      </p:cBhvr>
                                      <p:rCtr x="-29826" y="6991"/>
                                    </p:animMotion>
                                  </p:childTnLst>
                                </p:cTn>
                              </p:par>
                              <p:par>
                                <p:cTn id="61" presetID="0" presetClass="path" presetSubtype="0" accel="50000" decel="50000" fill="hold" grpId="2" nodeType="withEffect">
                                  <p:stCondLst>
                                    <p:cond delay="0"/>
                                  </p:stCondLst>
                                  <p:childTnLst>
                                    <p:animMotion origin="layout" path="M 3.61111E-6 -3.7037E-7 L 0.16909 0.04236 " pathEditMode="relative" rAng="0" ptsTypes="AA">
                                      <p:cBhvr>
                                        <p:cTn id="62" dur="2000" fill="hold"/>
                                        <p:tgtEl>
                                          <p:spTgt spid="8"/>
                                        </p:tgtEl>
                                        <p:attrNameLst>
                                          <p:attrName>ppt_x</p:attrName>
                                          <p:attrName>ppt_y</p:attrName>
                                        </p:attrNameLst>
                                      </p:cBhvr>
                                      <p:rCtr x="8455" y="2106"/>
                                    </p:animMotion>
                                  </p:childTnLst>
                                </p:cTn>
                              </p:par>
                              <p:par>
                                <p:cTn id="63" presetID="0" presetClass="path" presetSubtype="0" accel="50000" decel="50000" fill="hold" grpId="2" nodeType="withEffect">
                                  <p:stCondLst>
                                    <p:cond delay="0"/>
                                  </p:stCondLst>
                                  <p:childTnLst>
                                    <p:animMotion origin="layout" path="M 8.33333E-7 4.44444E-6 L -0.13004 0.04282 " pathEditMode="relative" rAng="0" ptsTypes="AA">
                                      <p:cBhvr>
                                        <p:cTn id="64" dur="2000" fill="hold"/>
                                        <p:tgtEl>
                                          <p:spTgt spid="9"/>
                                        </p:tgtEl>
                                        <p:attrNameLst>
                                          <p:attrName>ppt_x</p:attrName>
                                          <p:attrName>ppt_y</p:attrName>
                                        </p:attrNameLst>
                                      </p:cBhvr>
                                      <p:rCtr x="-6510" y="2130"/>
                                    </p:animMotion>
                                  </p:childTnLst>
                                </p:cTn>
                              </p:par>
                              <p:par>
                                <p:cTn id="65" presetID="0" presetClass="path" presetSubtype="0" accel="50000" decel="50000" fill="hold" grpId="2" nodeType="withEffect">
                                  <p:stCondLst>
                                    <p:cond delay="0"/>
                                  </p:stCondLst>
                                  <p:childTnLst>
                                    <p:animMotion origin="layout" path="M -1.94444E-6 4.44444E-6 L -0.19357 0.04259 " pathEditMode="relative" rAng="0" ptsTypes="AA">
                                      <p:cBhvr>
                                        <p:cTn id="66" dur="2000" fill="hold"/>
                                        <p:tgtEl>
                                          <p:spTgt spid="10"/>
                                        </p:tgtEl>
                                        <p:attrNameLst>
                                          <p:attrName>ppt_x</p:attrName>
                                          <p:attrName>ppt_y</p:attrName>
                                        </p:attrNameLst>
                                      </p:cBhvr>
                                      <p:rCtr x="-9687" y="2130"/>
                                    </p:animMotion>
                                  </p:childTnLst>
                                </p:cTn>
                              </p:par>
                              <p:par>
                                <p:cTn id="67" presetID="0" presetClass="path" presetSubtype="0" accel="50000" decel="50000" fill="hold" grpId="2" nodeType="withEffect">
                                  <p:stCondLst>
                                    <p:cond delay="0"/>
                                  </p:stCondLst>
                                  <p:childTnLst>
                                    <p:animMotion origin="layout" path="M -8.33333E-7 -2.22222E-6 L 0.52535 -0.05532 " pathEditMode="relative" rAng="0" ptsTypes="AA">
                                      <p:cBhvr>
                                        <p:cTn id="68" dur="2000" fill="hold"/>
                                        <p:tgtEl>
                                          <p:spTgt spid="11"/>
                                        </p:tgtEl>
                                        <p:attrNameLst>
                                          <p:attrName>ppt_x</p:attrName>
                                          <p:attrName>ppt_y</p:attrName>
                                        </p:attrNameLst>
                                      </p:cBhvr>
                                      <p:rCtr x="26267" y="-2778"/>
                                    </p:animMotion>
                                  </p:childTnLst>
                                </p:cTn>
                              </p:par>
                              <p:par>
                                <p:cTn id="69" presetID="0" presetClass="path" presetSubtype="0" accel="50000" decel="50000" fill="hold" grpId="2" nodeType="withEffect">
                                  <p:stCondLst>
                                    <p:cond delay="0"/>
                                  </p:stCondLst>
                                  <p:childTnLst>
                                    <p:animMotion origin="layout" path="M -1.11111E-6 2.59259E-6 L 0.25243 -0.05486 " pathEditMode="relative" rAng="0" ptsTypes="AA">
                                      <p:cBhvr>
                                        <p:cTn id="70" dur="2000" fill="hold"/>
                                        <p:tgtEl>
                                          <p:spTgt spid="13"/>
                                        </p:tgtEl>
                                        <p:attrNameLst>
                                          <p:attrName>ppt_x</p:attrName>
                                          <p:attrName>ppt_y</p:attrName>
                                        </p:attrNameLst>
                                      </p:cBhvr>
                                      <p:rCtr x="12622" y="-2755"/>
                                    </p:animMotion>
                                  </p:childTnLst>
                                </p:cTn>
                              </p:par>
                              <p:par>
                                <p:cTn id="71" presetID="0" presetClass="path" presetSubtype="0" accel="50000" decel="50000" fill="hold" grpId="2" nodeType="withEffect">
                                  <p:stCondLst>
                                    <p:cond delay="0"/>
                                  </p:stCondLst>
                                  <p:childTnLst>
                                    <p:animMotion origin="layout" path="M -1.38889E-6 -7.40741E-7 L -0.49375 0.04259 " pathEditMode="relative" rAng="0" ptsTypes="AA">
                                      <p:cBhvr>
                                        <p:cTn id="72" dur="2000" fill="hold"/>
                                        <p:tgtEl>
                                          <p:spTgt spid="12"/>
                                        </p:tgtEl>
                                        <p:attrNameLst>
                                          <p:attrName>ppt_x</p:attrName>
                                          <p:attrName>ppt_y</p:attrName>
                                        </p:attrNameLst>
                                      </p:cBhvr>
                                      <p:rCtr x="-24688" y="2130"/>
                                    </p:animMotion>
                                  </p:childTnLst>
                                </p:cTn>
                              </p:par>
                              <p:par>
                                <p:cTn id="73" presetID="0" presetClass="path" presetSubtype="0" accel="50000" decel="50000" fill="hold" grpId="2" nodeType="withEffect">
                                  <p:stCondLst>
                                    <p:cond delay="0"/>
                                  </p:stCondLst>
                                  <p:childTnLst>
                                    <p:animMotion origin="layout" path="M 1.66667E-6 2.59259E-6 L 0.15503 -0.0551 " pathEditMode="relative" rAng="0" ptsTypes="AA">
                                      <p:cBhvr>
                                        <p:cTn id="74" dur="2000" fill="hold"/>
                                        <p:tgtEl>
                                          <p:spTgt spid="14"/>
                                        </p:tgtEl>
                                        <p:attrNameLst>
                                          <p:attrName>ppt_x</p:attrName>
                                          <p:attrName>ppt_y</p:attrName>
                                        </p:attrNameLst>
                                      </p:cBhvr>
                                      <p:rCtr x="7743" y="-2755"/>
                                    </p:animMotion>
                                  </p:childTnLst>
                                </p:cTn>
                              </p:par>
                              <p:par>
                                <p:cTn id="75" presetID="0" presetClass="path" presetSubtype="0" accel="50000" decel="50000" fill="hold" grpId="2" nodeType="withEffect">
                                  <p:stCondLst>
                                    <p:cond delay="0"/>
                                  </p:stCondLst>
                                  <p:childTnLst>
                                    <p:animMotion origin="layout" path="M 5E-6 -4.07407E-6 L -0.41702 -0.00694 " pathEditMode="relative" rAng="0" ptsTypes="AA">
                                      <p:cBhvr>
                                        <p:cTn id="76" dur="2000" fill="hold"/>
                                        <p:tgtEl>
                                          <p:spTgt spid="15"/>
                                        </p:tgtEl>
                                        <p:attrNameLst>
                                          <p:attrName>ppt_x</p:attrName>
                                          <p:attrName>ppt_y</p:attrName>
                                        </p:attrNameLst>
                                      </p:cBhvr>
                                      <p:rCtr x="-20851" y="-347"/>
                                    </p:animMotion>
                                  </p:childTnLst>
                                </p:cTn>
                              </p:par>
                              <p:par>
                                <p:cTn id="77" presetID="0" presetClass="path" presetSubtype="0" accel="50000" decel="50000" fill="hold" grpId="2" nodeType="withEffect">
                                  <p:stCondLst>
                                    <p:cond delay="0"/>
                                  </p:stCondLst>
                                  <p:childTnLst>
                                    <p:animMotion origin="layout" path="M -3.61111E-6 7.40741E-7 L -0.00156 -0.10463 " pathEditMode="relative" rAng="0" ptsTypes="AA">
                                      <p:cBhvr>
                                        <p:cTn id="78" dur="2000" fill="hold"/>
                                        <p:tgtEl>
                                          <p:spTgt spid="16"/>
                                        </p:tgtEl>
                                        <p:attrNameLst>
                                          <p:attrName>ppt_x</p:attrName>
                                          <p:attrName>ppt_y</p:attrName>
                                        </p:attrNameLst>
                                      </p:cBhvr>
                                      <p:rCtr x="-87" y="-5231"/>
                                    </p:animMotion>
                                  </p:childTnLst>
                                </p:cTn>
                              </p:par>
                              <p:par>
                                <p:cTn id="79" presetID="10" presetClass="exit" presetSubtype="0" fill="hold" grpId="1" nodeType="withEffect">
                                  <p:stCondLst>
                                    <p:cond delay="0"/>
                                  </p:stCondLst>
                                  <p:childTnLst>
                                    <p:animEffect transition="out" filter="fade">
                                      <p:cBhvr>
                                        <p:cTn id="80" dur="500"/>
                                        <p:tgtEl>
                                          <p:spTgt spid="3074"/>
                                        </p:tgtEl>
                                      </p:cBhvr>
                                    </p:animEffect>
                                    <p:set>
                                      <p:cBhvr>
                                        <p:cTn id="81" dur="1" fill="hold">
                                          <p:stCondLst>
                                            <p:cond delay="499"/>
                                          </p:stCondLst>
                                        </p:cTn>
                                        <p:tgtEl>
                                          <p:spTgt spid="3074"/>
                                        </p:tgtEl>
                                        <p:attrNameLst>
                                          <p:attrName>style.visibility</p:attrName>
                                        </p:attrNameLst>
                                      </p:cBhvr>
                                      <p:to>
                                        <p:strVal val="hidden"/>
                                      </p:to>
                                    </p:set>
                                  </p:childTnLst>
                                </p:cTn>
                              </p:par>
                              <p:par>
                                <p:cTn id="82" presetID="10" presetClass="exit" presetSubtype="0" fill="hold" grpId="2" nodeType="withEffect">
                                  <p:stCondLst>
                                    <p:cond delay="0"/>
                                  </p:stCondLst>
                                  <p:childTnLst>
                                    <p:animEffect transition="out" filter="fade">
                                      <p:cBhvr>
                                        <p:cTn id="83" dur="500"/>
                                        <p:tgtEl>
                                          <p:spTgt spid="3"/>
                                        </p:tgtEl>
                                      </p:cBhvr>
                                    </p:animEffect>
                                    <p:set>
                                      <p:cBhvr>
                                        <p:cTn id="84" dur="1" fill="hold">
                                          <p:stCondLst>
                                            <p:cond delay="499"/>
                                          </p:stCondLst>
                                        </p:cTn>
                                        <p:tgtEl>
                                          <p:spTgt spid="3"/>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4"/>
                                        </p:tgtEl>
                                      </p:cBhvr>
                                    </p:animEffect>
                                    <p:set>
                                      <p:cBhvr>
                                        <p:cTn id="87" dur="1" fill="hold">
                                          <p:stCondLst>
                                            <p:cond delay="499"/>
                                          </p:stCondLst>
                                        </p:cTn>
                                        <p:tgtEl>
                                          <p:spTgt spid="4"/>
                                        </p:tgtEl>
                                        <p:attrNameLst>
                                          <p:attrName>style.visibility</p:attrName>
                                        </p:attrNameLst>
                                      </p:cBhvr>
                                      <p:to>
                                        <p:strVal val="hidden"/>
                                      </p:to>
                                    </p:set>
                                  </p:childTnLst>
                                </p:cTn>
                              </p:par>
                            </p:childTnLst>
                          </p:cTn>
                        </p:par>
                        <p:par>
                          <p:cTn id="88" fill="hold">
                            <p:stCondLst>
                              <p:cond delay="2000"/>
                            </p:stCondLst>
                            <p:childTnLst>
                              <p:par>
                                <p:cTn id="89" presetID="10" presetClass="entr" presetSubtype="0" fill="hold" grpId="0" nodeType="afterEffect">
                                  <p:stCondLst>
                                    <p:cond delay="0"/>
                                  </p:stCondLst>
                                  <p:childTnLst>
                                    <p:set>
                                      <p:cBhvr>
                                        <p:cTn id="90" dur="1" fill="hold">
                                          <p:stCondLst>
                                            <p:cond delay="0"/>
                                          </p:stCondLst>
                                        </p:cTn>
                                        <p:tgtEl>
                                          <p:spTgt spid="5"/>
                                        </p:tgtEl>
                                        <p:attrNameLst>
                                          <p:attrName>style.visibility</p:attrName>
                                        </p:attrNameLst>
                                      </p:cBhvr>
                                      <p:to>
                                        <p:strVal val="visible"/>
                                      </p:to>
                                    </p:set>
                                    <p:animEffect transition="in" filter="fade">
                                      <p:cBhvr>
                                        <p:cTn id="91" dur="250"/>
                                        <p:tgtEl>
                                          <p:spTgt spid="5"/>
                                        </p:tgtEl>
                                      </p:cBhvr>
                                    </p:animEffect>
                                  </p:childTnLst>
                                </p:cTn>
                              </p:par>
                              <p:par>
                                <p:cTn id="92" presetID="10" presetClass="exit" presetSubtype="0" fill="hold" grpId="1" nodeType="withEffect">
                                  <p:stCondLst>
                                    <p:cond delay="0"/>
                                  </p:stCondLst>
                                  <p:childTnLst>
                                    <p:animEffect transition="out" filter="fade">
                                      <p:cBhvr>
                                        <p:cTn id="93" dur="500"/>
                                        <p:tgtEl>
                                          <p:spTgt spid="6"/>
                                        </p:tgtEl>
                                      </p:cBhvr>
                                    </p:animEffect>
                                    <p:set>
                                      <p:cBhvr>
                                        <p:cTn id="94" dur="1" fill="hold">
                                          <p:stCondLst>
                                            <p:cond delay="499"/>
                                          </p:stCondLst>
                                        </p:cTn>
                                        <p:tgtEl>
                                          <p:spTgt spid="6"/>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7"/>
                                        </p:tgtEl>
                                      </p:cBhvr>
                                    </p:animEffect>
                                    <p:set>
                                      <p:cBhvr>
                                        <p:cTn id="97" dur="1" fill="hold">
                                          <p:stCondLst>
                                            <p:cond delay="499"/>
                                          </p:stCondLst>
                                        </p:cTn>
                                        <p:tgtEl>
                                          <p:spTgt spid="7"/>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8"/>
                                        </p:tgtEl>
                                      </p:cBhvr>
                                    </p:animEffect>
                                    <p:set>
                                      <p:cBhvr>
                                        <p:cTn id="100" dur="1" fill="hold">
                                          <p:stCondLst>
                                            <p:cond delay="499"/>
                                          </p:stCondLst>
                                        </p:cTn>
                                        <p:tgtEl>
                                          <p:spTgt spid="8"/>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9"/>
                                        </p:tgtEl>
                                      </p:cBhvr>
                                    </p:animEffect>
                                    <p:set>
                                      <p:cBhvr>
                                        <p:cTn id="103" dur="1" fill="hold">
                                          <p:stCondLst>
                                            <p:cond delay="499"/>
                                          </p:stCondLst>
                                        </p:cTn>
                                        <p:tgtEl>
                                          <p:spTgt spid="9"/>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0"/>
                                        </p:tgtEl>
                                      </p:cBhvr>
                                    </p:animEffect>
                                    <p:set>
                                      <p:cBhvr>
                                        <p:cTn id="106" dur="1" fill="hold">
                                          <p:stCondLst>
                                            <p:cond delay="499"/>
                                          </p:stCondLst>
                                        </p:cTn>
                                        <p:tgtEl>
                                          <p:spTgt spid="10"/>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1"/>
                                        </p:tgtEl>
                                      </p:cBhvr>
                                    </p:animEffect>
                                    <p:set>
                                      <p:cBhvr>
                                        <p:cTn id="109" dur="1" fill="hold">
                                          <p:stCondLst>
                                            <p:cond delay="499"/>
                                          </p:stCondLst>
                                        </p:cTn>
                                        <p:tgtEl>
                                          <p:spTgt spid="11"/>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2"/>
                                        </p:tgtEl>
                                      </p:cBhvr>
                                    </p:animEffect>
                                    <p:set>
                                      <p:cBhvr>
                                        <p:cTn id="112" dur="1" fill="hold">
                                          <p:stCondLst>
                                            <p:cond delay="499"/>
                                          </p:stCondLst>
                                        </p:cTn>
                                        <p:tgtEl>
                                          <p:spTgt spid="12"/>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3"/>
                                        </p:tgtEl>
                                      </p:cBhvr>
                                    </p:animEffect>
                                    <p:set>
                                      <p:cBhvr>
                                        <p:cTn id="115" dur="1" fill="hold">
                                          <p:stCondLst>
                                            <p:cond delay="499"/>
                                          </p:stCondLst>
                                        </p:cTn>
                                        <p:tgtEl>
                                          <p:spTgt spid="13"/>
                                        </p:tgtEl>
                                        <p:attrNameLst>
                                          <p:attrName>style.visibility</p:attrName>
                                        </p:attrNameLst>
                                      </p:cBhvr>
                                      <p:to>
                                        <p:strVal val="hidden"/>
                                      </p:to>
                                    </p:set>
                                  </p:childTnLst>
                                </p:cTn>
                              </p:par>
                              <p:par>
                                <p:cTn id="116" presetID="10" presetClass="exit" presetSubtype="0" fill="hold" grpId="1" nodeType="withEffect">
                                  <p:stCondLst>
                                    <p:cond delay="0"/>
                                  </p:stCondLst>
                                  <p:childTnLst>
                                    <p:animEffect transition="out" filter="fade">
                                      <p:cBhvr>
                                        <p:cTn id="117" dur="500"/>
                                        <p:tgtEl>
                                          <p:spTgt spid="14"/>
                                        </p:tgtEl>
                                      </p:cBhvr>
                                    </p:animEffect>
                                    <p:set>
                                      <p:cBhvr>
                                        <p:cTn id="118" dur="1" fill="hold">
                                          <p:stCondLst>
                                            <p:cond delay="499"/>
                                          </p:stCondLst>
                                        </p:cTn>
                                        <p:tgtEl>
                                          <p:spTgt spid="14"/>
                                        </p:tgtEl>
                                        <p:attrNameLst>
                                          <p:attrName>style.visibility</p:attrName>
                                        </p:attrNameLst>
                                      </p:cBhvr>
                                      <p:to>
                                        <p:strVal val="hidden"/>
                                      </p:to>
                                    </p:set>
                                  </p:childTnLst>
                                </p:cTn>
                              </p:par>
                              <p:par>
                                <p:cTn id="119" presetID="10" presetClass="exit" presetSubtype="0" fill="hold" grpId="1" nodeType="withEffect">
                                  <p:stCondLst>
                                    <p:cond delay="0"/>
                                  </p:stCondLst>
                                  <p:childTnLst>
                                    <p:animEffect transition="out" filter="fade">
                                      <p:cBhvr>
                                        <p:cTn id="120" dur="500"/>
                                        <p:tgtEl>
                                          <p:spTgt spid="15"/>
                                        </p:tgtEl>
                                      </p:cBhvr>
                                    </p:animEffect>
                                    <p:set>
                                      <p:cBhvr>
                                        <p:cTn id="121" dur="1" fill="hold">
                                          <p:stCondLst>
                                            <p:cond delay="499"/>
                                          </p:stCondLst>
                                        </p:cTn>
                                        <p:tgtEl>
                                          <p:spTgt spid="15"/>
                                        </p:tgtEl>
                                        <p:attrNameLst>
                                          <p:attrName>style.visibility</p:attrName>
                                        </p:attrNameLst>
                                      </p:cBhvr>
                                      <p:to>
                                        <p:strVal val="hidden"/>
                                      </p:to>
                                    </p:set>
                                  </p:childTnLst>
                                </p:cTn>
                              </p:par>
                              <p:par>
                                <p:cTn id="122" presetID="10" presetClass="exit" presetSubtype="0" fill="hold" grpId="1" nodeType="withEffect">
                                  <p:stCondLst>
                                    <p:cond delay="0"/>
                                  </p:stCondLst>
                                  <p:childTnLst>
                                    <p:animEffect transition="out" filter="fade">
                                      <p:cBhvr>
                                        <p:cTn id="123" dur="500"/>
                                        <p:tgtEl>
                                          <p:spTgt spid="16"/>
                                        </p:tgtEl>
                                      </p:cBhvr>
                                    </p:animEffect>
                                    <p:set>
                                      <p:cBhvr>
                                        <p:cTn id="1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4" grpId="2"/>
      <p:bldP spid="3074" grpId="0"/>
      <p:bldP spid="3074" grpId="1"/>
      <p:bldP spid="5" grpId="0"/>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05" y="0"/>
            <a:ext cx="10812612"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"...those who live by mystery &amp; </a:t>
            </a:r>
            <a:r>
              <a:rPr lang="en-US" altLang="en-US" b="1" dirty="0" err="1">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charlatanerie</a:t>
            </a:r>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 fearing you would render them useless by simplifying the Christian philosophy, the most sublime &amp; benevolent, but most perverted system that ever shone on man, endeavored to crush your well earnt, &amp; well deserved fame."</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Title 1"/>
          <p:cNvSpPr txBox="1">
            <a:spLocks/>
          </p:cNvSpPr>
          <p:nvPr/>
        </p:nvSpPr>
        <p:spPr>
          <a:xfrm>
            <a:off x="1367480" y="420130"/>
            <a:ext cx="280910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schemers</a:t>
            </a:r>
          </a:p>
        </p:txBody>
      </p:sp>
      <p:sp>
        <p:nvSpPr>
          <p:cNvPr id="4" name="Title 1"/>
          <p:cNvSpPr txBox="1">
            <a:spLocks/>
          </p:cNvSpPr>
          <p:nvPr/>
        </p:nvSpPr>
        <p:spPr>
          <a:xfrm>
            <a:off x="2417805" y="5189837"/>
            <a:ext cx="5465806"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honest believers</a:t>
            </a:r>
          </a:p>
        </p:txBody>
      </p:sp>
      <p:sp>
        <p:nvSpPr>
          <p:cNvPr id="6" name="Rectangle 2"/>
          <p:cNvSpPr txBox="1">
            <a:spLocks noChangeArrowheads="1"/>
          </p:cNvSpPr>
          <p:nvPr/>
        </p:nvSpPr>
        <p:spPr bwMode="auto">
          <a:xfrm>
            <a:off x="477501" y="1714059"/>
            <a:ext cx="8229600" cy="35746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But I fear, lest somehow, as the serpent deceived Eve by his craftiness, so your minds may be corrupted from the simplicity that is in Christ.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kern="0"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Corinthians 11:3</a:t>
            </a:r>
          </a:p>
        </p:txBody>
      </p:sp>
    </p:spTree>
    <p:extLst>
      <p:ext uri="{BB962C8B-B14F-4D97-AF65-F5344CB8AC3E}">
        <p14:creationId xmlns:p14="http://schemas.microsoft.com/office/powerpoint/2010/main" val="11953669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1+#ppt_w/2"/>
                                          </p:val>
                                        </p:tav>
                                        <p:tav tm="100000">
                                          <p:val>
                                            <p:strVal val="#ppt_x"/>
                                          </p:val>
                                        </p:tav>
                                      </p:tavLst>
                                    </p:anim>
                                    <p:anim calcmode="lin" valueType="num">
                                      <p:cBhvr additive="base">
                                        <p:cTn id="8" dur="500" fill="hold"/>
                                        <p:tgtEl>
                                          <p:spTgt spid="307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0" presetClass="entr" presetSubtype="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dissolve">
                                      <p:cBhvr>
                                        <p:cTn id="13" dur="500">
                                          <p:stCondLst>
                                            <p:cond delay="0"/>
                                          </p:stCondLst>
                                        </p:cTn>
                                        <p:tgtEl>
                                          <p:spTgt spid="3"/>
                                        </p:tgtEl>
                                      </p:cBhvr>
                                    </p:animEffect>
                                    <p:anim to="" calcmode="lin" valueType="num">
                                      <p:cBhvr>
                                        <p:cTn id="1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5"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dissolve">
                                      <p:cBhvr>
                                        <p:cTn id="20" dur="500">
                                          <p:stCondLst>
                                            <p:cond delay="0"/>
                                          </p:stCondLst>
                                        </p:cTn>
                                        <p:tgtEl>
                                          <p:spTgt spid="4"/>
                                        </p:tgtEl>
                                      </p:cBhvr>
                                    </p:animEffect>
                                    <p:anim to="" calcmode="lin" valueType="num">
                                      <p:cBhvr>
                                        <p:cTn id="21"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0" presetClass="exit" presetSubtype="0" fill="hold" grpId="1" nodeType="clickEffect">
                                  <p:stCondLst>
                                    <p:cond delay="0"/>
                                  </p:stCondLst>
                                  <p:childTnLst>
                                    <p:set>
                                      <p:cBhvr>
                                        <p:cTn id="26" dur="1" fill="hold">
                                          <p:stCondLst>
                                            <p:cond delay="999"/>
                                          </p:stCondLst>
                                        </p:cTn>
                                        <p:tgtEl>
                                          <p:spTgt spid="3"/>
                                        </p:tgtEl>
                                        <p:attrNameLst>
                                          <p:attrName>style.visibility</p:attrName>
                                        </p:attrNameLst>
                                      </p:cBhvr>
                                      <p:to>
                                        <p:strVal val="hidden"/>
                                      </p:to>
                                    </p:set>
                                    <p:animEffect transition="out" filter="dissolve">
                                      <p:cBhvr>
                                        <p:cTn id="27" dur="1000">
                                          <p:stCondLst>
                                            <p:cond delay="0"/>
                                          </p:stCondLst>
                                        </p:cTn>
                                        <p:tgtEl>
                                          <p:spTgt spid="3"/>
                                        </p:tgtEl>
                                      </p:cBhvr>
                                    </p:animEffect>
                                    <p:anim to="" calcmode="lin" valueType="num">
                                      <p:cBhvr>
                                        <p:cTn id="28"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29"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30" presetID="0" presetClass="exit" presetSubtype="0" fill="hold" grpId="1" nodeType="with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5" presetID="0" presetClass="path" presetSubtype="0" accel="50000" decel="50000" fill="hold" grpId="2" nodeType="withEffect">
                                  <p:stCondLst>
                                    <p:cond delay="0"/>
                                  </p:stCondLst>
                                  <p:childTnLst>
                                    <p:animMotion origin="layout" path="M 5E-6 -1.81314E-6 L 0.20417 0.1642 " pathEditMode="relative" rAng="0" ptsTypes="AA">
                                      <p:cBhvr>
                                        <p:cTn id="36" dur="1000" fill="hold"/>
                                        <p:tgtEl>
                                          <p:spTgt spid="3"/>
                                        </p:tgtEl>
                                        <p:attrNameLst>
                                          <p:attrName>ppt_x</p:attrName>
                                          <p:attrName>ppt_y</p:attrName>
                                        </p:attrNameLst>
                                      </p:cBhvr>
                                      <p:rCtr x="10208" y="8210"/>
                                    </p:animMotion>
                                  </p:childTnLst>
                                </p:cTn>
                              </p:par>
                              <p:par>
                                <p:cTn id="37" presetID="23" presetClass="exit" presetSubtype="544" fill="hold" grpId="1" nodeType="withEffect">
                                  <p:stCondLst>
                                    <p:cond delay="0"/>
                                  </p:stCondLst>
                                  <p:childTnLst>
                                    <p:anim calcmode="lin" valueType="num">
                                      <p:cBhvr>
                                        <p:cTn id="38" dur="750"/>
                                        <p:tgtEl>
                                          <p:spTgt spid="3074"/>
                                        </p:tgtEl>
                                        <p:attrNameLst>
                                          <p:attrName>ppt_w</p:attrName>
                                        </p:attrNameLst>
                                      </p:cBhvr>
                                      <p:tavLst>
                                        <p:tav tm="0">
                                          <p:val>
                                            <p:strVal val="ppt_w"/>
                                          </p:val>
                                        </p:tav>
                                        <p:tav tm="100000">
                                          <p:val>
                                            <p:fltVal val="0"/>
                                          </p:val>
                                        </p:tav>
                                      </p:tavLst>
                                    </p:anim>
                                    <p:anim calcmode="lin" valueType="num">
                                      <p:cBhvr>
                                        <p:cTn id="39" dur="750"/>
                                        <p:tgtEl>
                                          <p:spTgt spid="3074"/>
                                        </p:tgtEl>
                                        <p:attrNameLst>
                                          <p:attrName>ppt_h</p:attrName>
                                        </p:attrNameLst>
                                      </p:cBhvr>
                                      <p:tavLst>
                                        <p:tav tm="0">
                                          <p:val>
                                            <p:strVal val="ppt_h"/>
                                          </p:val>
                                        </p:tav>
                                        <p:tav tm="100000">
                                          <p:val>
                                            <p:fltVal val="0"/>
                                          </p:val>
                                        </p:tav>
                                      </p:tavLst>
                                    </p:anim>
                                    <p:anim calcmode="lin" valueType="num">
                                      <p:cBhvr>
                                        <p:cTn id="40" dur="750"/>
                                        <p:tgtEl>
                                          <p:spTgt spid="3074"/>
                                        </p:tgtEl>
                                        <p:attrNameLst>
                                          <p:attrName>ppt_x</p:attrName>
                                        </p:attrNameLst>
                                      </p:cBhvr>
                                      <p:tavLst>
                                        <p:tav tm="0">
                                          <p:val>
                                            <p:strVal val="ppt_x"/>
                                          </p:val>
                                        </p:tav>
                                        <p:tav tm="100000">
                                          <p:val>
                                            <p:fltVal val="0.5"/>
                                          </p:val>
                                        </p:tav>
                                      </p:tavLst>
                                    </p:anim>
                                    <p:anim calcmode="lin" valueType="num">
                                      <p:cBhvr>
                                        <p:cTn id="41" dur="750"/>
                                        <p:tgtEl>
                                          <p:spTgt spid="3074"/>
                                        </p:tgtEl>
                                        <p:attrNameLst>
                                          <p:attrName>ppt_y</p:attrName>
                                        </p:attrNameLst>
                                      </p:cBhvr>
                                      <p:tavLst>
                                        <p:tav tm="0">
                                          <p:val>
                                            <p:strVal val="ppt_y"/>
                                          </p:val>
                                        </p:tav>
                                        <p:tav tm="100000">
                                          <p:val>
                                            <p:fltVal val="0.5"/>
                                          </p:val>
                                        </p:tav>
                                      </p:tavLst>
                                    </p:anim>
                                    <p:set>
                                      <p:cBhvr>
                                        <p:cTn id="42" dur="1" fill="hold">
                                          <p:stCondLst>
                                            <p:cond delay="749"/>
                                          </p:stCondLst>
                                        </p:cTn>
                                        <p:tgtEl>
                                          <p:spTgt spid="3074"/>
                                        </p:tgtEl>
                                        <p:attrNameLst>
                                          <p:attrName>style.visibility</p:attrName>
                                        </p:attrNameLst>
                                      </p:cBhvr>
                                      <p:to>
                                        <p:strVal val="hidden"/>
                                      </p:to>
                                    </p:set>
                                  </p:childTnLst>
                                </p:cTn>
                              </p:par>
                              <p:par>
                                <p:cTn id="43" presetID="23" presetClass="entr" presetSubtype="16" fill="hold" grpId="0" nodeType="withEffect">
                                  <p:stCondLst>
                                    <p:cond delay="650"/>
                                  </p:stCondLst>
                                  <p:childTnLst>
                                    <p:set>
                                      <p:cBhvr>
                                        <p:cTn id="44" dur="1" fill="hold">
                                          <p:stCondLst>
                                            <p:cond delay="0"/>
                                          </p:stCondLst>
                                        </p:cTn>
                                        <p:tgtEl>
                                          <p:spTgt spid="6"/>
                                        </p:tgtEl>
                                        <p:attrNameLst>
                                          <p:attrName>style.visibility</p:attrName>
                                        </p:attrNameLst>
                                      </p:cBhvr>
                                      <p:to>
                                        <p:strVal val="visible"/>
                                      </p:to>
                                    </p:set>
                                    <p:anim calcmode="lin" valueType="num">
                                      <p:cBhvr>
                                        <p:cTn id="45" dur="750" fill="hold"/>
                                        <p:tgtEl>
                                          <p:spTgt spid="6"/>
                                        </p:tgtEl>
                                        <p:attrNameLst>
                                          <p:attrName>ppt_w</p:attrName>
                                        </p:attrNameLst>
                                      </p:cBhvr>
                                      <p:tavLst>
                                        <p:tav tm="0">
                                          <p:val>
                                            <p:fltVal val="0"/>
                                          </p:val>
                                        </p:tav>
                                        <p:tav tm="100000">
                                          <p:val>
                                            <p:strVal val="#ppt_w"/>
                                          </p:val>
                                        </p:tav>
                                      </p:tavLst>
                                    </p:anim>
                                    <p:anim calcmode="lin" valueType="num">
                                      <p:cBhvr>
                                        <p:cTn id="46" dur="750" fill="hold"/>
                                        <p:tgtEl>
                                          <p:spTgt spid="6"/>
                                        </p:tgtEl>
                                        <p:attrNameLst>
                                          <p:attrName>ppt_h</p:attrName>
                                        </p:attrNameLst>
                                      </p:cBhvr>
                                      <p:tavLst>
                                        <p:tav tm="0">
                                          <p:val>
                                            <p:fltVal val="0"/>
                                          </p:val>
                                        </p:tav>
                                        <p:tav tm="100000">
                                          <p:val>
                                            <p:strVal val="#ppt_h"/>
                                          </p:val>
                                        </p:tav>
                                      </p:tavLst>
                                    </p:anim>
                                  </p:childTnLst>
                                </p:cTn>
                              </p:par>
                              <p:par>
                                <p:cTn id="47" presetID="9" presetClass="emph" presetSubtype="0" nodeType="withEffect">
                                  <p:stCondLst>
                                    <p:cond delay="750"/>
                                  </p:stCondLst>
                                  <p:childTnLst>
                                    <p:set>
                                      <p:cBhvr rctx="PPT">
                                        <p:cTn id="48" dur="indefinite"/>
                                        <p:tgtEl>
                                          <p:spTgt spid="5"/>
                                        </p:tgtEl>
                                        <p:attrNameLst>
                                          <p:attrName>style.opacity</p:attrName>
                                        </p:attrNameLst>
                                      </p:cBhvr>
                                      <p:to>
                                        <p:strVal val="0.5"/>
                                      </p:to>
                                    </p:set>
                                    <p:animEffect filter="image" prLst="opacity: 0.5">
                                      <p:cBhvr rctx="IE">
                                        <p:cTn id="49" dur="indefinite"/>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 grpId="0"/>
      <p:bldP spid="3" grpId="1"/>
      <p:bldP spid="3" grpId="2"/>
      <p:bldP spid="4" grpId="0"/>
      <p:bldP spid="4" grpId="1"/>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l="-9000" r="-9000"/>
          </a:stretch>
        </a:blip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05" y="0"/>
            <a:ext cx="10812612" cy="6858000"/>
          </a:xfrm>
          <a:prstGeom prst="rect">
            <a:avLst/>
          </a:prstGeom>
        </p:spPr>
      </p:pic>
      <p:sp>
        <p:nvSpPr>
          <p:cNvPr id="3074" name="Rectangle 2"/>
          <p:cNvSpPr>
            <a:spLocks noGrp="1" noChangeArrowheads="1"/>
          </p:cNvSpPr>
          <p:nvPr>
            <p:ph type="title"/>
          </p:nvPr>
        </p:nvSpPr>
        <p:spPr>
          <a:xfrm>
            <a:off x="544285" y="711200"/>
            <a:ext cx="8062686" cy="57404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“Fix reason firmly in her seat, and call to her tribunal every fact, every opinion. Question with boldness even the existence of a god; because, if there be one, he must more approve the homage of reason, than that of blindfolded fear."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5" name="Rectangle 2"/>
          <p:cNvSpPr txBox="1">
            <a:spLocks noChangeArrowheads="1"/>
          </p:cNvSpPr>
          <p:nvPr/>
        </p:nvSpPr>
        <p:spPr bwMode="auto">
          <a:xfrm>
            <a:off x="429375" y="1588168"/>
            <a:ext cx="8229600" cy="38930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Do not quench the Spirit.</a:t>
            </a:r>
          </a:p>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Do not despise prophecies. Test all things; hold fast what is good. Abstain from every form of evil.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1</a:t>
            </a:r>
            <a:r>
              <a:rPr lang="en-US" altLang="en-US" sz="3200" b="1" i="1" kern="0"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Thessalonians 5:19-22</a:t>
            </a:r>
            <a:r>
              <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
        <p:nvSpPr>
          <p:cNvPr id="6" name="Rectangle 12"/>
          <p:cNvSpPr>
            <a:spLocks noChangeArrowheads="1"/>
          </p:cNvSpPr>
          <p:nvPr/>
        </p:nvSpPr>
        <p:spPr bwMode="auto">
          <a:xfrm>
            <a:off x="3200400" y="4106885"/>
            <a:ext cx="5645888" cy="10073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threePt" dir="t"/>
            </a:scene3d>
            <a:sp3d extrusionH="57150">
              <a:bevelT w="38100" h="381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rgbClr val="FF0000"/>
                </a:solidFill>
                <a:effectLst>
                  <a:glow rad="63500">
                    <a:schemeClr val="tx1"/>
                  </a:glow>
                </a:effectLst>
                <a:latin typeface="Cooper Black" panose="0208090404030B020404" pitchFamily="18" charset="0"/>
              </a:rPr>
              <a:t>Respect for Truth</a:t>
            </a:r>
            <a:endParaRPr lang="en-US" altLang="en-US" sz="4400" b="1" i="1" dirty="0">
              <a:solidFill>
                <a:srgbClr val="FF0000"/>
              </a:solidFill>
              <a:effectLst>
                <a:glow rad="63500">
                  <a:schemeClr val="tx1"/>
                </a:glow>
              </a:effectLst>
              <a:latin typeface="Cooper Black" panose="0208090404030B020404" pitchFamily="18" charset="0"/>
            </a:endParaRPr>
          </a:p>
        </p:txBody>
      </p:sp>
      <p:sp>
        <p:nvSpPr>
          <p:cNvPr id="7" name="Rectangle 12"/>
          <p:cNvSpPr>
            <a:spLocks noChangeArrowheads="1"/>
          </p:cNvSpPr>
          <p:nvPr/>
        </p:nvSpPr>
        <p:spPr bwMode="auto">
          <a:xfrm>
            <a:off x="386080" y="4820920"/>
            <a:ext cx="855472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77800">
                    <a:schemeClr val="tx1"/>
                  </a:glow>
                </a:effectLst>
                <a:latin typeface="Old English Text MT" panose="03040902040508030806" pitchFamily="66" charset="0"/>
              </a:rPr>
              <a:t>Understanding through knowledge</a:t>
            </a:r>
            <a:endParaRPr lang="en-US" altLang="en-US" sz="4400" b="1" i="1" dirty="0">
              <a:solidFill>
                <a:schemeClr val="bg1"/>
              </a:solidFill>
              <a:effectLst>
                <a:glow rad="177800">
                  <a:schemeClr val="tx1"/>
                </a:glow>
              </a:effectLst>
              <a:latin typeface="Old English Text MT" panose="03040902040508030806" pitchFamily="66" charset="0"/>
            </a:endParaRPr>
          </a:p>
        </p:txBody>
      </p:sp>
      <p:sp>
        <p:nvSpPr>
          <p:cNvPr id="8" name="Rectangle 12"/>
          <p:cNvSpPr>
            <a:spLocks noChangeArrowheads="1"/>
          </p:cNvSpPr>
          <p:nvPr/>
        </p:nvSpPr>
        <p:spPr bwMode="auto">
          <a:xfrm>
            <a:off x="2225040" y="5461000"/>
            <a:ext cx="446024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400" b="1" dirty="0">
                <a:solidFill>
                  <a:schemeClr val="bg1"/>
                </a:solidFill>
                <a:effectLst>
                  <a:glow rad="177800">
                    <a:schemeClr val="tx1"/>
                  </a:glow>
                </a:effectLst>
                <a:latin typeface="AR CHRISTY" panose="02000000000000000000" pitchFamily="2" charset="0"/>
              </a:rPr>
              <a:t>Fanatical anxiety</a:t>
            </a:r>
            <a:endParaRPr lang="en-US" altLang="en-US" sz="4400" b="1" i="1" dirty="0">
              <a:solidFill>
                <a:schemeClr val="bg1"/>
              </a:solidFill>
              <a:effectLst>
                <a:glow rad="177800">
                  <a:schemeClr val="tx1"/>
                </a:glow>
              </a:effectLst>
              <a:latin typeface="AR CHRISTY" panose="02000000000000000000" pitchFamily="2" charset="0"/>
            </a:endParaRPr>
          </a:p>
        </p:txBody>
      </p:sp>
      <p:sp>
        <p:nvSpPr>
          <p:cNvPr id="3" name="Title 1"/>
          <p:cNvSpPr txBox="1">
            <a:spLocks/>
          </p:cNvSpPr>
          <p:nvPr/>
        </p:nvSpPr>
        <p:spPr>
          <a:xfrm>
            <a:off x="704335" y="5041557"/>
            <a:ext cx="7908323"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intellectual maturity</a:t>
            </a:r>
          </a:p>
        </p:txBody>
      </p:sp>
    </p:spTree>
    <p:extLst>
      <p:ext uri="{BB962C8B-B14F-4D97-AF65-F5344CB8AC3E}">
        <p14:creationId xmlns:p14="http://schemas.microsoft.com/office/powerpoint/2010/main" val="37333708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39" presetClass="entr" presetSubtype="0" accel="10000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9" presetClass="entr" presetSubtype="0" accel="10000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28"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29"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9" presetClass="entr" presetSubtype="0" accel="10000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36"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37"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38" dur="10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0" presetClass="entr" presetSubtype="0" fill="hold" grpId="0" nodeType="click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dissolve">
                                      <p:cBhvr>
                                        <p:cTn id="43" dur="500">
                                          <p:stCondLst>
                                            <p:cond delay="0"/>
                                          </p:stCondLst>
                                        </p:cTn>
                                        <p:tgtEl>
                                          <p:spTgt spid="3"/>
                                        </p:tgtEl>
                                      </p:cBhvr>
                                    </p:animEffect>
                                    <p:anim to="" calcmode="lin" valueType="num">
                                      <p:cBhvr>
                                        <p:cTn id="44"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45" dur="500" fill="hold">
                                          <p:stCondLst>
                                            <p:cond delay="0"/>
                                          </p:stCondLst>
                                        </p:cTn>
                                        <p:tgtEl>
                                          <p:spTgt spid="3"/>
                                        </p:tgtEl>
                                        <p:attrNameLst>
                                          <p:attrName>ppt_h</p:attrName>
                                        </p:attrNameLst>
                                      </p:cBhvr>
                                      <p:tavLst>
                                        <p:tav tm="0">
                                          <p:val>
                                            <p:strVal val="#ppt_h*4"/>
                                          </p:val>
                                        </p:tav>
                                        <p:tav tm="100000">
                                          <p:val>
                                            <p:strVal val="#ppt_h"/>
                                          </p:val>
                                        </p:tav>
                                      </p:tavLst>
                                    </p:anim>
                                  </p:childTnLst>
                                </p:cTn>
                              </p:par>
                              <p:par>
                                <p:cTn id="46" presetID="50" presetClass="exit" presetSubtype="0" accel="100000" fill="hold" grpId="1" nodeType="withEffect">
                                  <p:stCondLst>
                                    <p:cond delay="0"/>
                                  </p:stCondLst>
                                  <p:childTnLst>
                                    <p:anim calcmode="lin" valueType="num">
                                      <p:cBhvr>
                                        <p:cTn id="47" dur="1000"/>
                                        <p:tgtEl>
                                          <p:spTgt spid="6"/>
                                        </p:tgtEl>
                                        <p:attrNameLst>
                                          <p:attrName>ppt_w</p:attrName>
                                        </p:attrNameLst>
                                      </p:cBhvr>
                                      <p:tavLst>
                                        <p:tav tm="0">
                                          <p:val>
                                            <p:strVal val="ppt_w"/>
                                          </p:val>
                                        </p:tav>
                                        <p:tav tm="100000">
                                          <p:val>
                                            <p:strVal val="ppt_w+.3"/>
                                          </p:val>
                                        </p:tav>
                                      </p:tavLst>
                                    </p:anim>
                                    <p:anim calcmode="lin" valueType="num">
                                      <p:cBhvr>
                                        <p:cTn id="48" dur="1000"/>
                                        <p:tgtEl>
                                          <p:spTgt spid="6"/>
                                        </p:tgtEl>
                                        <p:attrNameLst>
                                          <p:attrName>ppt_h</p:attrName>
                                        </p:attrNameLst>
                                      </p:cBhvr>
                                      <p:tavLst>
                                        <p:tav tm="0">
                                          <p:val>
                                            <p:strVal val="ppt_h"/>
                                          </p:val>
                                        </p:tav>
                                        <p:tav tm="100000">
                                          <p:val>
                                            <p:strVal val="ppt_h"/>
                                          </p:val>
                                        </p:tav>
                                      </p:tavLst>
                                    </p:anim>
                                    <p:animEffect transition="out" filter="fade">
                                      <p:cBhvr>
                                        <p:cTn id="49" dur="1000"/>
                                        <p:tgtEl>
                                          <p:spTgt spid="6"/>
                                        </p:tgtEl>
                                      </p:cBhvr>
                                    </p:animEffect>
                                    <p:set>
                                      <p:cBhvr>
                                        <p:cTn id="50" dur="1" fill="hold">
                                          <p:stCondLst>
                                            <p:cond delay="999"/>
                                          </p:stCondLst>
                                        </p:cTn>
                                        <p:tgtEl>
                                          <p:spTgt spid="6"/>
                                        </p:tgtEl>
                                        <p:attrNameLst>
                                          <p:attrName>style.visibility</p:attrName>
                                        </p:attrNameLst>
                                      </p:cBhvr>
                                      <p:to>
                                        <p:strVal val="hidden"/>
                                      </p:to>
                                    </p:set>
                                  </p:childTnLst>
                                </p:cTn>
                              </p:par>
                              <p:par>
                                <p:cTn id="51" presetID="10" presetClass="exit" presetSubtype="0" fill="hold" grpId="1" nodeType="withEffect">
                                  <p:stCondLst>
                                    <p:cond delay="0"/>
                                  </p:stCondLst>
                                  <p:childTnLst>
                                    <p:animEffect transition="out" filter="fade">
                                      <p:cBhvr>
                                        <p:cTn id="52" dur="500"/>
                                        <p:tgtEl>
                                          <p:spTgt spid="7"/>
                                        </p:tgtEl>
                                      </p:cBhvr>
                                    </p:animEffect>
                                    <p:set>
                                      <p:cBhvr>
                                        <p:cTn id="53" dur="1" fill="hold">
                                          <p:stCondLst>
                                            <p:cond delay="499"/>
                                          </p:stCondLst>
                                        </p:cTn>
                                        <p:tgtEl>
                                          <p:spTgt spid="7"/>
                                        </p:tgtEl>
                                        <p:attrNameLst>
                                          <p:attrName>style.visibility</p:attrName>
                                        </p:attrNameLst>
                                      </p:cBhvr>
                                      <p:to>
                                        <p:strVal val="hidden"/>
                                      </p:to>
                                    </p:se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childTnLst>
                          </p:cTn>
                        </p:par>
                      </p:childTnLst>
                    </p:cTn>
                  </p:par>
                  <p:par>
                    <p:cTn id="57" fill="hold">
                      <p:stCondLst>
                        <p:cond delay="indefinite"/>
                      </p:stCondLst>
                      <p:childTnLst>
                        <p:par>
                          <p:cTn id="58" fill="hold">
                            <p:stCondLst>
                              <p:cond delay="0"/>
                            </p:stCondLst>
                            <p:childTnLst>
                              <p:par>
                                <p:cTn id="59" presetID="23" presetClass="exit" presetSubtype="32" fill="hold" grpId="1" nodeType="clickEffect">
                                  <p:stCondLst>
                                    <p:cond delay="0"/>
                                  </p:stCondLst>
                                  <p:childTnLst>
                                    <p:anim calcmode="lin" valueType="num">
                                      <p:cBhvr>
                                        <p:cTn id="60" dur="650"/>
                                        <p:tgtEl>
                                          <p:spTgt spid="3074"/>
                                        </p:tgtEl>
                                        <p:attrNameLst>
                                          <p:attrName>ppt_w</p:attrName>
                                        </p:attrNameLst>
                                      </p:cBhvr>
                                      <p:tavLst>
                                        <p:tav tm="0">
                                          <p:val>
                                            <p:strVal val="ppt_w"/>
                                          </p:val>
                                        </p:tav>
                                        <p:tav tm="100000">
                                          <p:val>
                                            <p:fltVal val="0"/>
                                          </p:val>
                                        </p:tav>
                                      </p:tavLst>
                                    </p:anim>
                                    <p:anim calcmode="lin" valueType="num">
                                      <p:cBhvr>
                                        <p:cTn id="61" dur="650"/>
                                        <p:tgtEl>
                                          <p:spTgt spid="3074"/>
                                        </p:tgtEl>
                                        <p:attrNameLst>
                                          <p:attrName>ppt_h</p:attrName>
                                        </p:attrNameLst>
                                      </p:cBhvr>
                                      <p:tavLst>
                                        <p:tav tm="0">
                                          <p:val>
                                            <p:strVal val="ppt_h"/>
                                          </p:val>
                                        </p:tav>
                                        <p:tav tm="100000">
                                          <p:val>
                                            <p:fltVal val="0"/>
                                          </p:val>
                                        </p:tav>
                                      </p:tavLst>
                                    </p:anim>
                                    <p:set>
                                      <p:cBhvr>
                                        <p:cTn id="62" dur="1" fill="hold">
                                          <p:stCondLst>
                                            <p:cond delay="649"/>
                                          </p:stCondLst>
                                        </p:cTn>
                                        <p:tgtEl>
                                          <p:spTgt spid="3074"/>
                                        </p:tgtEl>
                                        <p:attrNameLst>
                                          <p:attrName>style.visibility</p:attrName>
                                        </p:attrNameLst>
                                      </p:cBhvr>
                                      <p:to>
                                        <p:strVal val="hidden"/>
                                      </p:to>
                                    </p:set>
                                  </p:childTnLst>
                                </p:cTn>
                              </p:par>
                              <p:par>
                                <p:cTn id="63" presetID="0" presetClass="exit" presetSubtype="0" fill="hold" grpId="1" nodeType="withEffect">
                                  <p:stCondLst>
                                    <p:cond delay="0"/>
                                  </p:stCondLst>
                                  <p:childTnLst>
                                    <p:set>
                                      <p:cBhvr>
                                        <p:cTn id="64" dur="1" fill="hold">
                                          <p:stCondLst>
                                            <p:cond delay="999"/>
                                          </p:stCondLst>
                                        </p:cTn>
                                        <p:tgtEl>
                                          <p:spTgt spid="3"/>
                                        </p:tgtEl>
                                        <p:attrNameLst>
                                          <p:attrName>style.visibility</p:attrName>
                                        </p:attrNameLst>
                                      </p:cBhvr>
                                      <p:to>
                                        <p:strVal val="hidden"/>
                                      </p:to>
                                    </p:set>
                                    <p:animEffect transition="out" filter="dissolve">
                                      <p:cBhvr>
                                        <p:cTn id="65" dur="1000">
                                          <p:stCondLst>
                                            <p:cond delay="0"/>
                                          </p:stCondLst>
                                        </p:cTn>
                                        <p:tgtEl>
                                          <p:spTgt spid="3"/>
                                        </p:tgtEl>
                                      </p:cBhvr>
                                    </p:animEffect>
                                    <p:anim to="" calcmode="lin" valueType="num">
                                      <p:cBhvr>
                                        <p:cTn id="66" dur="1000" fill="hold">
                                          <p:stCondLst>
                                            <p:cond delay="0"/>
                                          </p:stCondLst>
                                        </p:cTn>
                                        <p:tgtEl>
                                          <p:spTgt spid="3"/>
                                        </p:tgtEl>
                                        <p:attrNameLst>
                                          <p:attrName>ppt_w</p:attrName>
                                        </p:attrNameLst>
                                      </p:cBhvr>
                                      <p:tavLst>
                                        <p:tav tm="0">
                                          <p:val>
                                            <p:strVal val="#ppt_w"/>
                                          </p:val>
                                        </p:tav>
                                        <p:tav tm="100000">
                                          <p:val>
                                            <p:strVal val="#ppt_w*4"/>
                                          </p:val>
                                        </p:tav>
                                      </p:tavLst>
                                    </p:anim>
                                    <p:anim to="" calcmode="lin" valueType="num">
                                      <p:cBhvr>
                                        <p:cTn id="67" dur="1000" fill="hold">
                                          <p:stCondLst>
                                            <p:cond delay="0"/>
                                          </p:stCondLst>
                                        </p:cTn>
                                        <p:tgtEl>
                                          <p:spTgt spid="3"/>
                                        </p:tgtEl>
                                        <p:attrNameLst>
                                          <p:attrName>ppt_h</p:attrName>
                                        </p:attrNameLst>
                                      </p:cBhvr>
                                      <p:tavLst>
                                        <p:tav tm="0">
                                          <p:val>
                                            <p:strVal val="#ppt_h"/>
                                          </p:val>
                                        </p:tav>
                                        <p:tav tm="100000">
                                          <p:val>
                                            <p:strVal val="#ppt_h*4"/>
                                          </p:val>
                                        </p:tav>
                                      </p:tavLst>
                                    </p:anim>
                                  </p:childTnLst>
                                </p:cTn>
                              </p:par>
                              <p:par>
                                <p:cTn id="68" presetID="10" presetClass="exit" presetSubtype="0" fill="hold" nodeType="withEffect">
                                  <p:stCondLst>
                                    <p:cond delay="250"/>
                                  </p:stCondLst>
                                  <p:childTnLst>
                                    <p:animEffect transition="out" filter="fade">
                                      <p:cBhvr>
                                        <p:cTn id="69" dur="750"/>
                                        <p:tgtEl>
                                          <p:spTgt spid="4"/>
                                        </p:tgtEl>
                                      </p:cBhvr>
                                    </p:animEffect>
                                    <p:set>
                                      <p:cBhvr>
                                        <p:cTn id="70" dur="1" fill="hold">
                                          <p:stCondLst>
                                            <p:cond delay="749"/>
                                          </p:stCondLst>
                                        </p:cTn>
                                        <p:tgtEl>
                                          <p:spTgt spid="4"/>
                                        </p:tgtEl>
                                        <p:attrNameLst>
                                          <p:attrName>style.visibility</p:attrName>
                                        </p:attrNameLst>
                                      </p:cBhvr>
                                      <p:to>
                                        <p:strVal val="hidden"/>
                                      </p:to>
                                    </p:set>
                                  </p:childTnLst>
                                </p:cTn>
                              </p:par>
                              <p:par>
                                <p:cTn id="71" presetID="23" presetClass="entr" presetSubtype="16" fill="hold" grpId="0" nodeType="withEffect">
                                  <p:stCondLst>
                                    <p:cond delay="500"/>
                                  </p:stCondLst>
                                  <p:childTnLst>
                                    <p:set>
                                      <p:cBhvr>
                                        <p:cTn id="72" dur="1" fill="hold">
                                          <p:stCondLst>
                                            <p:cond delay="0"/>
                                          </p:stCondLst>
                                        </p:cTn>
                                        <p:tgtEl>
                                          <p:spTgt spid="5"/>
                                        </p:tgtEl>
                                        <p:attrNameLst>
                                          <p:attrName>style.visibility</p:attrName>
                                        </p:attrNameLst>
                                      </p:cBhvr>
                                      <p:to>
                                        <p:strVal val="visible"/>
                                      </p:to>
                                    </p:set>
                                    <p:anim calcmode="lin" valueType="num">
                                      <p:cBhvr>
                                        <p:cTn id="73" dur="750" fill="hold"/>
                                        <p:tgtEl>
                                          <p:spTgt spid="5"/>
                                        </p:tgtEl>
                                        <p:attrNameLst>
                                          <p:attrName>ppt_w</p:attrName>
                                        </p:attrNameLst>
                                      </p:cBhvr>
                                      <p:tavLst>
                                        <p:tav tm="0">
                                          <p:val>
                                            <p:fltVal val="0"/>
                                          </p:val>
                                        </p:tav>
                                        <p:tav tm="100000">
                                          <p:val>
                                            <p:strVal val="#ppt_w"/>
                                          </p:val>
                                        </p:tav>
                                      </p:tavLst>
                                    </p:anim>
                                    <p:anim calcmode="lin" valueType="num">
                                      <p:cBhvr>
                                        <p:cTn id="74" dur="750" fill="hold"/>
                                        <p:tgtEl>
                                          <p:spTgt spid="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6" grpId="0"/>
      <p:bldP spid="6" grpId="1"/>
      <p:bldP spid="7" grpId="0"/>
      <p:bldP spid="7" grpId="1"/>
      <p:bldP spid="8" grpId="0"/>
      <p:bldP spid="8" grpId="1"/>
      <p:bldP spid="3" grpId="0"/>
      <p:bldP spid="3"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57200" y="609600"/>
            <a:ext cx="8229600" cy="5943600"/>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“Sir, no nation has ever yet existed or been governed without religion. Nor can be. The Christian religion is the best religion that has been given to man, and I as chief magistrate of this nation am bound to give it the sanction of my example.”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3" name="Rectangle 2"/>
          <p:cNvSpPr>
            <a:spLocks noChangeArrowheads="1"/>
          </p:cNvSpPr>
          <p:nvPr/>
        </p:nvSpPr>
        <p:spPr bwMode="auto">
          <a:xfrm>
            <a:off x="5124244" y="2128040"/>
            <a:ext cx="3707027"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The Christian</a:t>
            </a:r>
            <a:endParaRPr lang="en-US" sz="4410" b="1" i="1" dirty="0">
              <a:solidFill>
                <a:srgbClr val="CC9900"/>
              </a:solidFill>
              <a:latin typeface="Calibri" panose="020F0502020204030204" pitchFamily="34" charset="0"/>
              <a:cs typeface="Calibri" panose="020F0502020204030204" pitchFamily="34" charset="0"/>
            </a:endParaRPr>
          </a:p>
        </p:txBody>
      </p:sp>
      <p:sp>
        <p:nvSpPr>
          <p:cNvPr id="4" name="Rectangle 3"/>
          <p:cNvSpPr>
            <a:spLocks noChangeArrowheads="1"/>
          </p:cNvSpPr>
          <p:nvPr/>
        </p:nvSpPr>
        <p:spPr bwMode="auto">
          <a:xfrm>
            <a:off x="595030" y="2789641"/>
            <a:ext cx="6864178"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10" b="1" dirty="0">
                <a:solidFill>
                  <a:srgbClr val="CC9900"/>
                </a:solidFill>
                <a:latin typeface="Calibri" panose="020F0502020204030204" pitchFamily="34" charset="0"/>
                <a:cs typeface="Calibri" panose="020F0502020204030204" pitchFamily="34" charset="0"/>
              </a:rPr>
              <a:t>religion is the best religion</a:t>
            </a:r>
            <a:endParaRPr lang="en-US" sz="44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0446917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0" presetClass="entr" presetSubtype="0" fill="hold" grpId="0" nodeType="clickEffect">
                                  <p:stCondLst>
                                    <p:cond delay="0"/>
                                  </p:stCondLst>
                                  <p:iterate type="lt">
                                    <p:tmPct val="10000"/>
                                  </p:iterate>
                                  <p:childTnLst>
                                    <p:set>
                                      <p:cBhvr>
                                        <p:cTn id="13" dur="1" fill="hold">
                                          <p:stCondLst>
                                            <p:cond delay="0"/>
                                          </p:stCondLst>
                                        </p:cTn>
                                        <p:tgtEl>
                                          <p:spTgt spid="3"/>
                                        </p:tgtEl>
                                        <p:attrNameLst>
                                          <p:attrName>style.visibility</p:attrName>
                                        </p:attrNameLst>
                                      </p:cBhvr>
                                      <p:to>
                                        <p:strVal val="visible"/>
                                      </p:to>
                                    </p:set>
                                    <p:animEffect transition="in" filter="dissolve">
                                      <p:cBhvr>
                                        <p:cTn id="14" dur="500">
                                          <p:stCondLst>
                                            <p:cond delay="0"/>
                                          </p:stCondLst>
                                        </p:cTn>
                                        <p:tgtEl>
                                          <p:spTgt spid="3"/>
                                        </p:tgtEl>
                                      </p:cBhvr>
                                    </p:animEffect>
                                    <p:anim to="" calcmode="lin" valueType="num">
                                      <p:cBhvr>
                                        <p:cTn id="15" dur="500" fill="hold">
                                          <p:stCondLst>
                                            <p:cond delay="0"/>
                                          </p:stCondLst>
                                        </p:cTn>
                                        <p:tgtEl>
                                          <p:spTgt spid="3"/>
                                        </p:tgtEl>
                                        <p:attrNameLst>
                                          <p:attrName>ppt_w</p:attrName>
                                        </p:attrNameLst>
                                      </p:cBhvr>
                                      <p:tavLst>
                                        <p:tav tm="0">
                                          <p:val>
                                            <p:strVal val="#ppt_w*4"/>
                                          </p:val>
                                        </p:tav>
                                        <p:tav tm="100000">
                                          <p:val>
                                            <p:strVal val="#ppt_w"/>
                                          </p:val>
                                        </p:tav>
                                      </p:tavLst>
                                    </p:anim>
                                    <p:anim to="" calcmode="lin" valueType="num">
                                      <p:cBhvr>
                                        <p:cTn id="16" dur="500" fill="hold">
                                          <p:stCondLst>
                                            <p:cond delay="0"/>
                                          </p:stCondLst>
                                        </p:cTn>
                                        <p:tgtEl>
                                          <p:spTgt spid="3"/>
                                        </p:tgtEl>
                                        <p:attrNameLst>
                                          <p:attrName>ppt_h</p:attrName>
                                        </p:attrNameLst>
                                      </p:cBhvr>
                                      <p:tavLst>
                                        <p:tav tm="0">
                                          <p:val>
                                            <p:strVal val="#ppt_h*4"/>
                                          </p:val>
                                        </p:tav>
                                        <p:tav tm="100000">
                                          <p:val>
                                            <p:strVal val="#ppt_h"/>
                                          </p:val>
                                        </p:tav>
                                      </p:tavLst>
                                    </p:anim>
                                  </p:childTnLst>
                                </p:cTn>
                              </p:par>
                            </p:childTnLst>
                          </p:cTn>
                        </p:par>
                        <p:par>
                          <p:cTn id="17" fill="hold">
                            <p:stCondLst>
                              <p:cond delay="1050"/>
                            </p:stCondLst>
                            <p:childTnLst>
                              <p:par>
                                <p:cTn id="18" presetID="26" presetClass="emph" presetSubtype="0" fill="hold" grpId="1" nodeType="afterEffect">
                                  <p:stCondLst>
                                    <p:cond delay="0"/>
                                  </p:stCondLst>
                                  <p:iterate type="lt">
                                    <p:tmPct val="0"/>
                                  </p:iterate>
                                  <p:childTnLst>
                                    <p:animEffect transition="out" filter="fade">
                                      <p:cBhvr>
                                        <p:cTn id="19" dur="500" tmFilter="0, 0; .2, .5; .8, .5; 1, 0"/>
                                        <p:tgtEl>
                                          <p:spTgt spid="3"/>
                                        </p:tgtEl>
                                      </p:cBhvr>
                                    </p:animEffect>
                                    <p:animScale>
                                      <p:cBhvr>
                                        <p:cTn id="20" dur="250" autoRev="1" fill="hold"/>
                                        <p:tgtEl>
                                          <p:spTgt spid="3"/>
                                        </p:tgtEl>
                                      </p:cBhvr>
                                      <p:by x="105000" y="105000"/>
                                    </p:animScale>
                                  </p:childTnLst>
                                </p:cTn>
                              </p:par>
                            </p:childTnLst>
                          </p:cTn>
                        </p:par>
                        <p:par>
                          <p:cTn id="21" fill="hold">
                            <p:stCondLst>
                              <p:cond delay="1550"/>
                            </p:stCondLst>
                            <p:childTnLst>
                              <p:par>
                                <p:cTn id="22" presetID="0" presetClass="entr" presetSubtype="0" fill="hold" grpId="0" nodeType="afterEffect">
                                  <p:stCondLst>
                                    <p:cond delay="0"/>
                                  </p:stCondLst>
                                  <p:iterate type="lt">
                                    <p:tmPct val="10000"/>
                                  </p:iterate>
                                  <p:childTnLst>
                                    <p:set>
                                      <p:cBhvr>
                                        <p:cTn id="23" dur="1" fill="hold">
                                          <p:stCondLst>
                                            <p:cond delay="0"/>
                                          </p:stCondLst>
                                        </p:cTn>
                                        <p:tgtEl>
                                          <p:spTgt spid="4"/>
                                        </p:tgtEl>
                                        <p:attrNameLst>
                                          <p:attrName>style.visibility</p:attrName>
                                        </p:attrNameLst>
                                      </p:cBhvr>
                                      <p:to>
                                        <p:strVal val="visible"/>
                                      </p:to>
                                    </p:set>
                                    <p:animEffect transition="in" filter="dissolve">
                                      <p:cBhvr>
                                        <p:cTn id="24" dur="500">
                                          <p:stCondLst>
                                            <p:cond delay="0"/>
                                          </p:stCondLst>
                                        </p:cTn>
                                        <p:tgtEl>
                                          <p:spTgt spid="4"/>
                                        </p:tgtEl>
                                      </p:cBhvr>
                                    </p:animEffect>
                                    <p:anim to="" calcmode="lin" valueType="num">
                                      <p:cBhvr>
                                        <p:cTn id="25"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6" dur="50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par>
                          <p:cTn id="27" fill="hold">
                            <p:stCondLst>
                              <p:cond delay="3250"/>
                            </p:stCondLst>
                            <p:childTnLst>
                              <p:par>
                                <p:cTn id="28" presetID="26" presetClass="emph" presetSubtype="0" fill="hold" grpId="1" nodeType="afterEffect">
                                  <p:stCondLst>
                                    <p:cond delay="0"/>
                                  </p:stCondLst>
                                  <p:iterate type="lt">
                                    <p:tmPct val="0"/>
                                  </p:iterate>
                                  <p:childTnLst>
                                    <p:animEffect transition="out" filter="fade">
                                      <p:cBhvr>
                                        <p:cTn id="29" dur="500" tmFilter="0, 0; .2, .5; .8, .5; 1, 0"/>
                                        <p:tgtEl>
                                          <p:spTgt spid="4"/>
                                        </p:tgtEl>
                                      </p:cBhvr>
                                    </p:animEffect>
                                    <p:animScale>
                                      <p:cBhvr>
                                        <p:cTn id="30" dur="25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 grpId="0"/>
      <p:bldP spid="3" grpId="1"/>
      <p:bldP spid="4" grpId="0"/>
      <p:bldP spid="4" grpId="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1037771" y="4397828"/>
            <a:ext cx="7148286" cy="1908629"/>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“Honesty is the first chapter in the book of wisdom.”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355391019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dissolve">
                                      <p:cBhvr>
                                        <p:cTn id="7"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8000"/>
            <a:lum/>
          </a:blip>
          <a:srcRect/>
          <a:stretch>
            <a:fillRect l="-9000" r="-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05" y="0"/>
            <a:ext cx="10812612" cy="6858000"/>
          </a:xfrm>
          <a:prstGeom prst="rect">
            <a:avLst/>
          </a:prstGeom>
        </p:spPr>
      </p:pic>
      <p:sp>
        <p:nvSpPr>
          <p:cNvPr id="3074" name="Rectangle 2"/>
          <p:cNvSpPr>
            <a:spLocks noGrp="1" noChangeArrowheads="1"/>
          </p:cNvSpPr>
          <p:nvPr>
            <p:ph type="title"/>
          </p:nvPr>
        </p:nvSpPr>
        <p:spPr>
          <a:xfrm>
            <a:off x="1182914" y="3686628"/>
            <a:ext cx="6858000" cy="26633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“It is in our lives and not our words that our religion  must be read.”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4" name="Title 1"/>
          <p:cNvSpPr txBox="1">
            <a:spLocks/>
          </p:cNvSpPr>
          <p:nvPr/>
        </p:nvSpPr>
        <p:spPr>
          <a:xfrm>
            <a:off x="582295" y="950595"/>
            <a:ext cx="288544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8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Tranquility</a:t>
            </a:r>
          </a:p>
        </p:txBody>
      </p:sp>
      <p:sp>
        <p:nvSpPr>
          <p:cNvPr id="3" name="Rectangle 2"/>
          <p:cNvSpPr txBox="1">
            <a:spLocks noChangeArrowheads="1"/>
          </p:cNvSpPr>
          <p:nvPr/>
        </p:nvSpPr>
        <p:spPr bwMode="auto">
          <a:xfrm>
            <a:off x="375920" y="894080"/>
            <a:ext cx="8305074" cy="10377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“Tranquility is the old man's milk.” </a:t>
            </a:r>
            <a:endParaRPr lang="en-US" altLang="en-US" sz="3200" b="1" kern="0"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
        <p:nvSpPr>
          <p:cNvPr id="8" name="Title 1"/>
          <p:cNvSpPr txBox="1">
            <a:spLocks/>
          </p:cNvSpPr>
          <p:nvPr/>
        </p:nvSpPr>
        <p:spPr>
          <a:xfrm>
            <a:off x="3646443" y="2979964"/>
            <a:ext cx="259950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found in</a:t>
            </a:r>
          </a:p>
        </p:txBody>
      </p:sp>
      <p:sp>
        <p:nvSpPr>
          <p:cNvPr id="14" name="Title 1"/>
          <p:cNvSpPr txBox="1">
            <a:spLocks/>
          </p:cNvSpPr>
          <p:nvPr/>
        </p:nvSpPr>
        <p:spPr>
          <a:xfrm>
            <a:off x="2362996" y="2980360"/>
            <a:ext cx="75235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If</a:t>
            </a:r>
          </a:p>
        </p:txBody>
      </p:sp>
      <p:sp>
        <p:nvSpPr>
          <p:cNvPr id="6" name="Rectangle 2"/>
          <p:cNvSpPr txBox="1">
            <a:spLocks noChangeArrowheads="1"/>
          </p:cNvSpPr>
          <p:nvPr/>
        </p:nvSpPr>
        <p:spPr bwMode="auto">
          <a:xfrm>
            <a:off x="403400" y="2280899"/>
            <a:ext cx="8229600" cy="231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silver-haired head is a crown of glory, If it is found in the way of righteousness.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16:31</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7" name="Rectangle 2"/>
          <p:cNvSpPr txBox="1">
            <a:spLocks noChangeArrowheads="1"/>
          </p:cNvSpPr>
          <p:nvPr/>
        </p:nvSpPr>
        <p:spPr bwMode="auto">
          <a:xfrm>
            <a:off x="143690" y="2220686"/>
            <a:ext cx="8817429" cy="4545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 anxious for nothing, but in everything by prayer and supplication, with thanksgiving, let your requests be made known to God; and the peace of God, which surpasses all understanding, will guard your hearts and minds through Christ Jesus.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Philippians 4:6-7</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9" name="Rectangle 8"/>
          <p:cNvSpPr>
            <a:spLocks noChangeArrowheads="1"/>
          </p:cNvSpPr>
          <p:nvPr/>
        </p:nvSpPr>
        <p:spPr bwMode="auto">
          <a:xfrm>
            <a:off x="5294453" y="2962155"/>
            <a:ext cx="800100" cy="954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solidFill>
                  <a:schemeClr val="bg1"/>
                </a:solidFill>
                <a:effectLst>
                  <a:glow rad="63500">
                    <a:schemeClr val="tx1"/>
                  </a:glow>
                  <a:outerShdw blurRad="50800" dist="39000" dir="5460000" algn="tl">
                    <a:srgbClr val="000000">
                      <a:alpha val="38000"/>
                    </a:srgbClr>
                  </a:outerShdw>
                </a:effectLst>
                <a:latin typeface="Calibri" panose="020F0502020204030204" pitchFamily="34" charset="0"/>
                <a:ea typeface="+mj-ea"/>
                <a:cs typeface="+mj-cs"/>
              </a:rPr>
              <a:t>in</a:t>
            </a:r>
          </a:p>
        </p:txBody>
      </p:sp>
      <p:sp>
        <p:nvSpPr>
          <p:cNvPr id="10" name="Rectangle 2"/>
          <p:cNvSpPr txBox="1">
            <a:spLocks noChangeArrowheads="1"/>
          </p:cNvSpPr>
          <p:nvPr/>
        </p:nvSpPr>
        <p:spPr bwMode="auto">
          <a:xfrm>
            <a:off x="403400" y="2280899"/>
            <a:ext cx="8229600" cy="231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The silver-haired head is a crown of glory, If it is </a:t>
            </a:r>
            <a:r>
              <a:rPr lang="en-US" altLang="en-US" b="1" u="sng" kern="0" dirty="0">
                <a:ln w="3175" cmpd="sng">
                  <a:solidFill>
                    <a:srgbClr val="FFFFFF"/>
                  </a:solidFill>
                  <a:prstDash val="solid"/>
                  <a:miter lim="800000"/>
                </a:ln>
                <a:solidFill>
                  <a:srgbClr val="FF0000"/>
                </a:solidFill>
                <a:effectLst>
                  <a:outerShdw blurRad="50800" algn="tl" rotWithShape="0">
                    <a:srgbClr val="000000"/>
                  </a:outerShdw>
                </a:effectLst>
                <a:latin typeface="Calibri" panose="020F0502020204030204" pitchFamily="34" charset="0"/>
              </a:rPr>
              <a:t>found in</a:t>
            </a:r>
            <a:r>
              <a:rPr lang="en-US" altLang="en-US" b="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 the way of righteousness. </a:t>
            </a:r>
            <a:r>
              <a:rPr lang="en-US" altLang="en-US" sz="32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rPr>
              <a:t>— Proverbs 16:31</a:t>
            </a:r>
            <a:endParaRPr lang="en-US" altLang="en-US" sz="4000" b="1" i="1" kern="0" dirty="0">
              <a:ln w="17780" cmpd="sng">
                <a:solidFill>
                  <a:srgbClr val="FFFFFF"/>
                </a:solidFill>
                <a:prstDash val="solid"/>
                <a:miter lim="800000"/>
              </a:ln>
              <a:solidFill>
                <a:srgbClr val="FFC000"/>
              </a:solidFill>
              <a:effectLst>
                <a:outerShdw blurRad="50800" algn="tl" rotWithShape="0">
                  <a:srgbClr val="000000"/>
                </a:outerShdw>
              </a:effectLst>
              <a:latin typeface="Calibri" panose="020F0502020204030204" pitchFamily="34" charset="0"/>
            </a:endParaRPr>
          </a:p>
        </p:txBody>
      </p:sp>
      <p:sp>
        <p:nvSpPr>
          <p:cNvPr id="11" name="Rectangle 2"/>
          <p:cNvSpPr txBox="1">
            <a:spLocks noChangeArrowheads="1"/>
          </p:cNvSpPr>
          <p:nvPr/>
        </p:nvSpPr>
        <p:spPr bwMode="auto">
          <a:xfrm>
            <a:off x="403400" y="2280899"/>
            <a:ext cx="8229600" cy="231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The silver-haired head is a crown of glory, If it is found </a:t>
            </a:r>
            <a:r>
              <a:rPr lang="en-US" altLang="en-US" b="1" kern="0" dirty="0">
                <a:ln w="17780" cmpd="sng">
                  <a:solidFill>
                    <a:srgbClr val="FFFFFF"/>
                  </a:solidFill>
                  <a:prstDash val="solid"/>
                  <a:miter lim="800000"/>
                </a:ln>
                <a:solidFill>
                  <a:schemeClr val="bg1"/>
                </a:solidFill>
                <a:effectLst>
                  <a:glow rad="63500">
                    <a:schemeClr val="tx1"/>
                  </a:glow>
                  <a:outerShdw blurRad="50800" algn="tl" rotWithShape="0">
                    <a:srgbClr val="000000"/>
                  </a:outerShdw>
                </a:effectLst>
                <a:latin typeface="Calibri" panose="020F0502020204030204" pitchFamily="34" charset="0"/>
              </a:rPr>
              <a:t>in</a:t>
            </a:r>
            <a:r>
              <a:rPr lang="en-US" altLang="en-US"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the way of righteousness.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16:31</a:t>
            </a:r>
            <a:endParaRPr lang="en-US" altLang="en-US" sz="4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2" name="Title 1"/>
          <p:cNvSpPr txBox="1">
            <a:spLocks/>
          </p:cNvSpPr>
          <p:nvPr/>
        </p:nvSpPr>
        <p:spPr>
          <a:xfrm>
            <a:off x="3939251" y="3408744"/>
            <a:ext cx="3966258"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relationship</a:t>
            </a:r>
          </a:p>
        </p:txBody>
      </p:sp>
      <p:sp>
        <p:nvSpPr>
          <p:cNvPr id="13" name="Title 1"/>
          <p:cNvSpPr txBox="1">
            <a:spLocks/>
          </p:cNvSpPr>
          <p:nvPr/>
        </p:nvSpPr>
        <p:spPr>
          <a:xfrm>
            <a:off x="1088021" y="5017627"/>
            <a:ext cx="6748040" cy="109284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spiritual blessings</a:t>
            </a:r>
          </a:p>
        </p:txBody>
      </p:sp>
    </p:spTree>
    <p:extLst>
      <p:ext uri="{BB962C8B-B14F-4D97-AF65-F5344CB8AC3E}">
        <p14:creationId xmlns:p14="http://schemas.microsoft.com/office/powerpoint/2010/main" val="3378318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2" nodeType="clickEffect">
                                  <p:stCondLst>
                                    <p:cond delay="0"/>
                                  </p:stCondLst>
                                  <p:childTnLst>
                                    <p:animEffect transition="out" filter="fade">
                                      <p:cBhvr>
                                        <p:cTn id="28" dur="250"/>
                                        <p:tgtEl>
                                          <p:spTgt spid="4"/>
                                        </p:tgtEl>
                                      </p:cBhvr>
                                    </p:animEffect>
                                    <p:set>
                                      <p:cBhvr>
                                        <p:cTn id="29" dur="1" fill="hold">
                                          <p:stCondLst>
                                            <p:cond delay="249"/>
                                          </p:stCondLst>
                                        </p:cTn>
                                        <p:tgtEl>
                                          <p:spTgt spid="4"/>
                                        </p:tgtEl>
                                        <p:attrNameLst>
                                          <p:attrName>style.visibility</p:attrName>
                                        </p:attrNameLst>
                                      </p:cBhvr>
                                      <p:to>
                                        <p:strVal val="hidden"/>
                                      </p:to>
                                    </p:set>
                                  </p:childTnLst>
                                </p:cTn>
                              </p:par>
                            </p:childTnLst>
                          </p:cTn>
                        </p:par>
                        <p:par>
                          <p:cTn id="30" fill="hold">
                            <p:stCondLst>
                              <p:cond delay="250"/>
                            </p:stCondLst>
                            <p:childTnLst>
                              <p:par>
                                <p:cTn id="31" presetID="23" presetClass="exit" presetSubtype="544" fill="hold" grpId="1" nodeType="afterEffect">
                                  <p:stCondLst>
                                    <p:cond delay="0"/>
                                  </p:stCondLst>
                                  <p:childTnLst>
                                    <p:anim calcmode="lin" valueType="num">
                                      <p:cBhvr>
                                        <p:cTn id="32" dur="500"/>
                                        <p:tgtEl>
                                          <p:spTgt spid="3074"/>
                                        </p:tgtEl>
                                        <p:attrNameLst>
                                          <p:attrName>ppt_w</p:attrName>
                                        </p:attrNameLst>
                                      </p:cBhvr>
                                      <p:tavLst>
                                        <p:tav tm="0">
                                          <p:val>
                                            <p:strVal val="ppt_w"/>
                                          </p:val>
                                        </p:tav>
                                        <p:tav tm="100000">
                                          <p:val>
                                            <p:fltVal val="0"/>
                                          </p:val>
                                        </p:tav>
                                      </p:tavLst>
                                    </p:anim>
                                    <p:anim calcmode="lin" valueType="num">
                                      <p:cBhvr>
                                        <p:cTn id="33" dur="500"/>
                                        <p:tgtEl>
                                          <p:spTgt spid="3074"/>
                                        </p:tgtEl>
                                        <p:attrNameLst>
                                          <p:attrName>ppt_h</p:attrName>
                                        </p:attrNameLst>
                                      </p:cBhvr>
                                      <p:tavLst>
                                        <p:tav tm="0">
                                          <p:val>
                                            <p:strVal val="ppt_h"/>
                                          </p:val>
                                        </p:tav>
                                        <p:tav tm="100000">
                                          <p:val>
                                            <p:fltVal val="0"/>
                                          </p:val>
                                        </p:tav>
                                      </p:tavLst>
                                    </p:anim>
                                    <p:anim calcmode="lin" valueType="num">
                                      <p:cBhvr>
                                        <p:cTn id="34" dur="500"/>
                                        <p:tgtEl>
                                          <p:spTgt spid="3074"/>
                                        </p:tgtEl>
                                        <p:attrNameLst>
                                          <p:attrName>ppt_x</p:attrName>
                                        </p:attrNameLst>
                                      </p:cBhvr>
                                      <p:tavLst>
                                        <p:tav tm="0">
                                          <p:val>
                                            <p:strVal val="ppt_x"/>
                                          </p:val>
                                        </p:tav>
                                        <p:tav tm="100000">
                                          <p:val>
                                            <p:fltVal val="0.5"/>
                                          </p:val>
                                        </p:tav>
                                      </p:tavLst>
                                    </p:anim>
                                    <p:anim calcmode="lin" valueType="num">
                                      <p:cBhvr>
                                        <p:cTn id="35" dur="500"/>
                                        <p:tgtEl>
                                          <p:spTgt spid="3074"/>
                                        </p:tgtEl>
                                        <p:attrNameLst>
                                          <p:attrName>ppt_y</p:attrName>
                                        </p:attrNameLst>
                                      </p:cBhvr>
                                      <p:tavLst>
                                        <p:tav tm="0">
                                          <p:val>
                                            <p:strVal val="ppt_y"/>
                                          </p:val>
                                        </p:tav>
                                        <p:tav tm="100000">
                                          <p:val>
                                            <p:fltVal val="0.5"/>
                                          </p:val>
                                        </p:tav>
                                      </p:tavLst>
                                    </p:anim>
                                    <p:set>
                                      <p:cBhvr>
                                        <p:cTn id="36" dur="1" fill="hold">
                                          <p:stCondLst>
                                            <p:cond delay="499"/>
                                          </p:stCondLst>
                                        </p:cTn>
                                        <p:tgtEl>
                                          <p:spTgt spid="3074"/>
                                        </p:tgtEl>
                                        <p:attrNameLst>
                                          <p:attrName>style.visibility</p:attrName>
                                        </p:attrNameLst>
                                      </p:cBhvr>
                                      <p:to>
                                        <p:strVal val="hidden"/>
                                      </p:to>
                                    </p:set>
                                  </p:childTnLst>
                                </p:cTn>
                              </p:par>
                              <p:par>
                                <p:cTn id="37" presetID="23" presetClass="exit" presetSubtype="544" fill="hold" grpId="1" nodeType="withEffect">
                                  <p:stCondLst>
                                    <p:cond delay="0"/>
                                  </p:stCondLst>
                                  <p:childTnLst>
                                    <p:anim calcmode="lin" valueType="num">
                                      <p:cBhvr>
                                        <p:cTn id="38" dur="500"/>
                                        <p:tgtEl>
                                          <p:spTgt spid="3"/>
                                        </p:tgtEl>
                                        <p:attrNameLst>
                                          <p:attrName>ppt_w</p:attrName>
                                        </p:attrNameLst>
                                      </p:cBhvr>
                                      <p:tavLst>
                                        <p:tav tm="0">
                                          <p:val>
                                            <p:strVal val="ppt_w"/>
                                          </p:val>
                                        </p:tav>
                                        <p:tav tm="100000">
                                          <p:val>
                                            <p:fltVal val="0"/>
                                          </p:val>
                                        </p:tav>
                                      </p:tavLst>
                                    </p:anim>
                                    <p:anim calcmode="lin" valueType="num">
                                      <p:cBhvr>
                                        <p:cTn id="39" dur="500"/>
                                        <p:tgtEl>
                                          <p:spTgt spid="3"/>
                                        </p:tgtEl>
                                        <p:attrNameLst>
                                          <p:attrName>ppt_h</p:attrName>
                                        </p:attrNameLst>
                                      </p:cBhvr>
                                      <p:tavLst>
                                        <p:tav tm="0">
                                          <p:val>
                                            <p:strVal val="ppt_h"/>
                                          </p:val>
                                        </p:tav>
                                        <p:tav tm="100000">
                                          <p:val>
                                            <p:fltVal val="0"/>
                                          </p:val>
                                        </p:tav>
                                      </p:tavLst>
                                    </p:anim>
                                    <p:anim calcmode="lin" valueType="num">
                                      <p:cBhvr>
                                        <p:cTn id="40" dur="500"/>
                                        <p:tgtEl>
                                          <p:spTgt spid="3"/>
                                        </p:tgtEl>
                                        <p:attrNameLst>
                                          <p:attrName>ppt_x</p:attrName>
                                        </p:attrNameLst>
                                      </p:cBhvr>
                                      <p:tavLst>
                                        <p:tav tm="0">
                                          <p:val>
                                            <p:strVal val="ppt_x"/>
                                          </p:val>
                                        </p:tav>
                                        <p:tav tm="100000">
                                          <p:val>
                                            <p:fltVal val="0.5"/>
                                          </p:val>
                                        </p:tav>
                                      </p:tavLst>
                                    </p:anim>
                                    <p:anim calcmode="lin" valueType="num">
                                      <p:cBhvr>
                                        <p:cTn id="41" dur="500"/>
                                        <p:tgtEl>
                                          <p:spTgt spid="3"/>
                                        </p:tgtEl>
                                        <p:attrNameLst>
                                          <p:attrName>ppt_y</p:attrName>
                                        </p:attrNameLst>
                                      </p:cBhvr>
                                      <p:tavLst>
                                        <p:tav tm="0">
                                          <p:val>
                                            <p:strVal val="ppt_y"/>
                                          </p:val>
                                        </p:tav>
                                        <p:tav tm="100000">
                                          <p:val>
                                            <p:fltVal val="0.5"/>
                                          </p:val>
                                        </p:tav>
                                      </p:tavLst>
                                    </p:anim>
                                    <p:set>
                                      <p:cBhvr>
                                        <p:cTn id="42" dur="1" fill="hold">
                                          <p:stCondLst>
                                            <p:cond delay="499"/>
                                          </p:stCondLst>
                                        </p:cTn>
                                        <p:tgtEl>
                                          <p:spTgt spid="3"/>
                                        </p:tgtEl>
                                        <p:attrNameLst>
                                          <p:attrName>style.visibility</p:attrName>
                                        </p:attrNameLst>
                                      </p:cBhvr>
                                      <p:to>
                                        <p:strVal val="hidden"/>
                                      </p:to>
                                    </p:set>
                                  </p:childTnLst>
                                </p:cTn>
                              </p:par>
                              <p:par>
                                <p:cTn id="43" presetID="10" presetClass="exit" presetSubtype="0" fill="hold" nodeType="withEffect">
                                  <p:stCondLst>
                                    <p:cond delay="250"/>
                                  </p:stCondLst>
                                  <p:childTnLst>
                                    <p:animEffect transition="out" filter="fade">
                                      <p:cBhvr>
                                        <p:cTn id="44" dur="750"/>
                                        <p:tgtEl>
                                          <p:spTgt spid="5"/>
                                        </p:tgtEl>
                                      </p:cBhvr>
                                    </p:animEffect>
                                    <p:set>
                                      <p:cBhvr>
                                        <p:cTn id="45" dur="1" fill="hold">
                                          <p:stCondLst>
                                            <p:cond delay="749"/>
                                          </p:stCondLst>
                                        </p:cTn>
                                        <p:tgtEl>
                                          <p:spTgt spid="5"/>
                                        </p:tgtEl>
                                        <p:attrNameLst>
                                          <p:attrName>style.visibility</p:attrName>
                                        </p:attrNameLst>
                                      </p:cBhvr>
                                      <p:to>
                                        <p:strVal val="hidden"/>
                                      </p:to>
                                    </p:set>
                                  </p:childTnLst>
                                </p:cTn>
                              </p:par>
                              <p:par>
                                <p:cTn id="46" presetID="23" presetClass="entr" presetSubtype="16" fill="hold" grpId="1" nodeType="withEffect">
                                  <p:stCondLst>
                                    <p:cond delay="750"/>
                                  </p:stCondLst>
                                  <p:childTnLst>
                                    <p:set>
                                      <p:cBhvr>
                                        <p:cTn id="47" dur="1" fill="hold">
                                          <p:stCondLst>
                                            <p:cond delay="0"/>
                                          </p:stCondLst>
                                        </p:cTn>
                                        <p:tgtEl>
                                          <p:spTgt spid="6"/>
                                        </p:tgtEl>
                                        <p:attrNameLst>
                                          <p:attrName>style.visibility</p:attrName>
                                        </p:attrNameLst>
                                      </p:cBhvr>
                                      <p:to>
                                        <p:strVal val="visible"/>
                                      </p:to>
                                    </p:set>
                                    <p:anim calcmode="lin" valueType="num">
                                      <p:cBhvr>
                                        <p:cTn id="48" dur="500" fill="hold"/>
                                        <p:tgtEl>
                                          <p:spTgt spid="6"/>
                                        </p:tgtEl>
                                        <p:attrNameLst>
                                          <p:attrName>ppt_w</p:attrName>
                                        </p:attrNameLst>
                                      </p:cBhvr>
                                      <p:tavLst>
                                        <p:tav tm="0">
                                          <p:val>
                                            <p:fltVal val="0"/>
                                          </p:val>
                                        </p:tav>
                                        <p:tav tm="100000">
                                          <p:val>
                                            <p:strVal val="#ppt_w"/>
                                          </p:val>
                                        </p:tav>
                                      </p:tavLst>
                                    </p:anim>
                                    <p:anim calcmode="lin" valueType="num">
                                      <p:cBhvr>
                                        <p:cTn id="49" dur="500" fill="hold"/>
                                        <p:tgtEl>
                                          <p:spTgt spid="6"/>
                                        </p:tgtEl>
                                        <p:attrNameLst>
                                          <p:attrName>ppt_h</p:attrName>
                                        </p:attrNameLst>
                                      </p:cBhvr>
                                      <p:tavLst>
                                        <p:tav tm="0">
                                          <p:val>
                                            <p:fltVal val="0"/>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animEffect transition="in" filter="wipe(left)">
                                      <p:cBhvr>
                                        <p:cTn id="54" dur="500"/>
                                        <p:tgtEl>
                                          <p:spTgt spid="14"/>
                                        </p:tgtEl>
                                      </p:cBhvr>
                                    </p:animEffect>
                                  </p:childTnLst>
                                </p:cTn>
                              </p:par>
                              <p:par>
                                <p:cTn id="55" presetID="18" presetClass="emph" presetSubtype="0" fill="hold" grpId="1" nodeType="withEffect">
                                  <p:stCondLst>
                                    <p:cond delay="0"/>
                                  </p:stCondLst>
                                  <p:childTnLst>
                                    <p:set>
                                      <p:cBhvr override="childStyle">
                                        <p:cTn id="56" dur="500" fill="hold"/>
                                        <p:tgtEl>
                                          <p:spTgt spid="14"/>
                                        </p:tgtEl>
                                        <p:attrNameLst>
                                          <p:attrName>style.textDecorationUnderline</p:attrName>
                                        </p:attrNameLst>
                                      </p:cBhvr>
                                      <p:to>
                                        <p:strVal val="true"/>
                                      </p:to>
                                    </p:set>
                                  </p:childTnLst>
                                </p:cTn>
                              </p:par>
                            </p:childTnLst>
                          </p:cTn>
                        </p:par>
                      </p:childTnLst>
                    </p:cTn>
                  </p:par>
                  <p:par>
                    <p:cTn id="57" fill="hold">
                      <p:stCondLst>
                        <p:cond delay="indefinite"/>
                      </p:stCondLst>
                      <p:childTnLst>
                        <p:par>
                          <p:cTn id="58" fill="hold">
                            <p:stCondLst>
                              <p:cond delay="0"/>
                            </p:stCondLst>
                            <p:childTnLst>
                              <p:par>
                                <p:cTn id="59" presetID="22" presetClass="exit" presetSubtype="8" fill="hold" grpId="2" nodeType="clickEffect">
                                  <p:stCondLst>
                                    <p:cond delay="0"/>
                                  </p:stCondLst>
                                  <p:childTnLst>
                                    <p:animEffect transition="out" filter="wipe(left)">
                                      <p:cBhvr>
                                        <p:cTn id="60" dur="500"/>
                                        <p:tgtEl>
                                          <p:spTgt spid="14"/>
                                        </p:tgtEl>
                                      </p:cBhvr>
                                    </p:animEffect>
                                    <p:set>
                                      <p:cBhvr>
                                        <p:cTn id="61" dur="1" fill="hold">
                                          <p:stCondLst>
                                            <p:cond delay="499"/>
                                          </p:stCondLst>
                                        </p:cTn>
                                        <p:tgtEl>
                                          <p:spTgt spid="14"/>
                                        </p:tgtEl>
                                        <p:attrNameLst>
                                          <p:attrName>style.visibility</p:attrName>
                                        </p:attrNameLst>
                                      </p:cBhvr>
                                      <p:to>
                                        <p:strVal val="hidden"/>
                                      </p:to>
                                    </p:set>
                                  </p:childTnLst>
                                </p:cTn>
                              </p:par>
                              <p:par>
                                <p:cTn id="62" presetID="22" presetClass="entr" presetSubtype="8" fill="hold" grpId="0" nodeType="withEffect">
                                  <p:stCondLst>
                                    <p:cond delay="300"/>
                                  </p:stCondLst>
                                  <p:childTnLst>
                                    <p:set>
                                      <p:cBhvr>
                                        <p:cTn id="63" dur="1" fill="hold">
                                          <p:stCondLst>
                                            <p:cond delay="0"/>
                                          </p:stCondLst>
                                        </p:cTn>
                                        <p:tgtEl>
                                          <p:spTgt spid="8"/>
                                        </p:tgtEl>
                                        <p:attrNameLst>
                                          <p:attrName>style.visibility</p:attrName>
                                        </p:attrNameLst>
                                      </p:cBhvr>
                                      <p:to>
                                        <p:strVal val="visible"/>
                                      </p:to>
                                    </p:set>
                                    <p:animEffect transition="in" filter="wipe(left)">
                                      <p:cBhvr>
                                        <p:cTn id="64" dur="500"/>
                                        <p:tgtEl>
                                          <p:spTgt spid="8"/>
                                        </p:tgtEl>
                                      </p:cBhvr>
                                    </p:animEffect>
                                  </p:childTnLst>
                                </p:cTn>
                              </p:par>
                              <p:par>
                                <p:cTn id="65" presetID="18" presetClass="emph" presetSubtype="0" fill="hold" grpId="1" nodeType="withEffect">
                                  <p:stCondLst>
                                    <p:cond delay="300"/>
                                  </p:stCondLst>
                                  <p:childTnLst>
                                    <p:set>
                                      <p:cBhvr override="childStyle">
                                        <p:cTn id="66" dur="500" fill="hold"/>
                                        <p:tgtEl>
                                          <p:spTgt spid="8"/>
                                        </p:tgtEl>
                                        <p:attrNameLst>
                                          <p:attrName>style.textDecorationUnderline</p:attrName>
                                        </p:attrNameLst>
                                      </p:cBhvr>
                                      <p:to>
                                        <p:strVal val="true"/>
                                      </p:to>
                                    </p:set>
                                  </p:childTnLst>
                                </p:cTn>
                              </p:par>
                            </p:childTnLst>
                          </p:cTn>
                        </p:par>
                        <p:par>
                          <p:cTn id="67" fill="hold">
                            <p:stCondLst>
                              <p:cond delay="800"/>
                            </p:stCondLst>
                            <p:childTnLst>
                              <p:par>
                                <p:cTn id="68" presetID="0" presetClass="entr" presetSubtype="0" fill="hold" grpId="0" nodeType="after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dissolve">
                                      <p:cBhvr>
                                        <p:cTn id="70" dur="500">
                                          <p:stCondLst>
                                            <p:cond delay="0"/>
                                          </p:stCondLst>
                                        </p:cTn>
                                        <p:tgtEl>
                                          <p:spTgt spid="9"/>
                                        </p:tgtEl>
                                      </p:cBhvr>
                                    </p:animEffect>
                                    <p:anim to="" calcmode="lin" valueType="num">
                                      <p:cBhvr>
                                        <p:cTn id="71"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2" nodeType="clickEffect">
                                  <p:stCondLst>
                                    <p:cond delay="0"/>
                                  </p:stCondLst>
                                  <p:childTnLst>
                                    <p:set>
                                      <p:cBhvr>
                                        <p:cTn id="76" dur="1" fill="hold">
                                          <p:stCondLst>
                                            <p:cond delay="0"/>
                                          </p:stCondLst>
                                        </p:cTn>
                                        <p:tgtEl>
                                          <p:spTgt spid="6"/>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10"/>
                                        <p:tgtEl>
                                          <p:spTgt spid="8"/>
                                        </p:tgtEl>
                                      </p:cBhvr>
                                    </p:animEffect>
                                    <p:set>
                                      <p:cBhvr>
                                        <p:cTn id="79" dur="1" fill="hold">
                                          <p:stCondLst>
                                            <p:cond delay="9"/>
                                          </p:stCondLst>
                                        </p:cTn>
                                        <p:tgtEl>
                                          <p:spTgt spid="8"/>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10"/>
                                        <p:tgtEl>
                                          <p:spTgt spid="9"/>
                                        </p:tgtEl>
                                      </p:cBhvr>
                                    </p:animEffect>
                                    <p:set>
                                      <p:cBhvr>
                                        <p:cTn id="82" dur="1" fill="hold">
                                          <p:stCondLst>
                                            <p:cond delay="9"/>
                                          </p:stCondLst>
                                        </p:cTn>
                                        <p:tgtEl>
                                          <p:spTgt spid="9"/>
                                        </p:tgtEl>
                                        <p:attrNameLst>
                                          <p:attrName>style.visibility</p:attrName>
                                        </p:attrNameLst>
                                      </p:cBhvr>
                                      <p:to>
                                        <p:strVal val="hidden"/>
                                      </p:to>
                                    </p:set>
                                  </p:childTnLst>
                                </p:cTn>
                              </p:par>
                              <p:par>
                                <p:cTn id="83" presetID="23" presetClass="entr" presetSubtype="16" fill="hold" grpId="0" nodeType="withEffect">
                                  <p:stCondLst>
                                    <p:cond delay="750"/>
                                  </p:stCondLst>
                                  <p:childTnLst>
                                    <p:set>
                                      <p:cBhvr>
                                        <p:cTn id="84" dur="1" fill="hold">
                                          <p:stCondLst>
                                            <p:cond delay="0"/>
                                          </p:stCondLst>
                                        </p:cTn>
                                        <p:tgtEl>
                                          <p:spTgt spid="7"/>
                                        </p:tgtEl>
                                        <p:attrNameLst>
                                          <p:attrName>style.visibility</p:attrName>
                                        </p:attrNameLst>
                                      </p:cBhvr>
                                      <p:to>
                                        <p:strVal val="visible"/>
                                      </p:to>
                                    </p:set>
                                    <p:anim calcmode="lin" valueType="num">
                                      <p:cBhvr>
                                        <p:cTn id="85" dur="500" fill="hold"/>
                                        <p:tgtEl>
                                          <p:spTgt spid="7"/>
                                        </p:tgtEl>
                                        <p:attrNameLst>
                                          <p:attrName>ppt_w</p:attrName>
                                        </p:attrNameLst>
                                      </p:cBhvr>
                                      <p:tavLst>
                                        <p:tav tm="0">
                                          <p:val>
                                            <p:fltVal val="0"/>
                                          </p:val>
                                        </p:tav>
                                        <p:tav tm="100000">
                                          <p:val>
                                            <p:strVal val="#ppt_w"/>
                                          </p:val>
                                        </p:tav>
                                      </p:tavLst>
                                    </p:anim>
                                    <p:anim calcmode="lin" valueType="num">
                                      <p:cBhvr>
                                        <p:cTn id="86" dur="500" fill="hold"/>
                                        <p:tgtEl>
                                          <p:spTgt spid="7"/>
                                        </p:tgtEl>
                                        <p:attrNameLst>
                                          <p:attrName>ppt_h</p:attrName>
                                        </p:attrNameLst>
                                      </p:cBhvr>
                                      <p:tavLst>
                                        <p:tav tm="0">
                                          <p:val>
                                            <p:fltVal val="0"/>
                                          </p:val>
                                        </p:tav>
                                        <p:tav tm="100000">
                                          <p:val>
                                            <p:strVal val="#ppt_h"/>
                                          </p:val>
                                        </p:tav>
                                      </p:tavLst>
                                    </p:anim>
                                  </p:childTnLst>
                                </p:cTn>
                              </p:par>
                              <p:par>
                                <p:cTn id="87" presetID="1" presetClass="entr" presetSubtype="0" fill="hold" grpId="1" nodeType="withEffect">
                                  <p:stCondLst>
                                    <p:cond delay="0"/>
                                  </p:stCondLst>
                                  <p:childTnLst>
                                    <p:set>
                                      <p:cBhvr>
                                        <p:cTn id="88" dur="1" fill="hold">
                                          <p:stCondLst>
                                            <p:cond delay="0"/>
                                          </p:stCondLst>
                                        </p:cTn>
                                        <p:tgtEl>
                                          <p:spTgt spid="10"/>
                                        </p:tgtEl>
                                        <p:attrNameLst>
                                          <p:attrName>style.visibility</p:attrName>
                                        </p:attrNameLst>
                                      </p:cBhvr>
                                      <p:to>
                                        <p:strVal val="visible"/>
                                      </p:to>
                                    </p:set>
                                  </p:childTnLst>
                                </p:cTn>
                              </p:par>
                              <p:par>
                                <p:cTn id="89" presetID="1" presetClass="entr" presetSubtype="0" fill="hold" grpId="1" nodeType="withEffect">
                                  <p:stCondLst>
                                    <p:cond delay="0"/>
                                  </p:stCondLst>
                                  <p:childTnLst>
                                    <p:set>
                                      <p:cBhvr>
                                        <p:cTn id="90" dur="1" fill="hold">
                                          <p:stCondLst>
                                            <p:cond delay="0"/>
                                          </p:stCondLst>
                                        </p:cTn>
                                        <p:tgtEl>
                                          <p:spTgt spid="11"/>
                                        </p:tgtEl>
                                        <p:attrNameLst>
                                          <p:attrName>style.visibility</p:attrName>
                                        </p:attrNameLst>
                                      </p:cBhvr>
                                      <p:to>
                                        <p:strVal val="visible"/>
                                      </p:to>
                                    </p:set>
                                  </p:childTnLst>
                                </p:cTn>
                              </p:par>
                              <p:par>
                                <p:cTn id="91" presetID="6" presetClass="emph" presetSubtype="0" fill="hold" grpId="2" nodeType="withEffect">
                                  <p:stCondLst>
                                    <p:cond delay="0"/>
                                  </p:stCondLst>
                                  <p:childTnLst>
                                    <p:animScale>
                                      <p:cBhvr>
                                        <p:cTn id="92" dur="1250" fill="hold"/>
                                        <p:tgtEl>
                                          <p:spTgt spid="10"/>
                                        </p:tgtEl>
                                      </p:cBhvr>
                                      <p:by x="55000" y="55000"/>
                                    </p:animScale>
                                  </p:childTnLst>
                                </p:cTn>
                              </p:par>
                              <p:par>
                                <p:cTn id="93" presetID="6" presetClass="emph" presetSubtype="0" fill="hold" grpId="2" nodeType="withEffect">
                                  <p:stCondLst>
                                    <p:cond delay="0"/>
                                  </p:stCondLst>
                                  <p:childTnLst>
                                    <p:animScale>
                                      <p:cBhvr>
                                        <p:cTn id="94" dur="1250" fill="hold"/>
                                        <p:tgtEl>
                                          <p:spTgt spid="11"/>
                                        </p:tgtEl>
                                      </p:cBhvr>
                                      <p:by x="55000" y="55000"/>
                                    </p:animScale>
                                  </p:childTnLst>
                                </p:cTn>
                              </p:par>
                              <p:par>
                                <p:cTn id="95" presetID="0" presetClass="path" presetSubtype="0" accel="50000" decel="50000" fill="hold" grpId="0" nodeType="withEffect">
                                  <p:stCondLst>
                                    <p:cond delay="0"/>
                                  </p:stCondLst>
                                  <p:childTnLst>
                                    <p:animMotion origin="layout" path="M 2.77778E-6 2.59259E-6 L 0.00729 -0.33727 " pathEditMode="relative" rAng="0" ptsTypes="AA">
                                      <p:cBhvr>
                                        <p:cTn id="96" dur="1250" fill="hold"/>
                                        <p:tgtEl>
                                          <p:spTgt spid="10"/>
                                        </p:tgtEl>
                                        <p:attrNameLst>
                                          <p:attrName>ppt_x</p:attrName>
                                          <p:attrName>ppt_y</p:attrName>
                                        </p:attrNameLst>
                                      </p:cBhvr>
                                      <p:rCtr x="365" y="-16875"/>
                                    </p:animMotion>
                                  </p:childTnLst>
                                </p:cTn>
                              </p:par>
                              <p:par>
                                <p:cTn id="97" presetID="0" presetClass="path" presetSubtype="0" accel="50000" decel="50000" fill="hold" grpId="0" nodeType="withEffect">
                                  <p:stCondLst>
                                    <p:cond delay="0"/>
                                  </p:stCondLst>
                                  <p:childTnLst>
                                    <p:animMotion origin="layout" path="M 2.77778E-6 2.59259E-6 L 0.00729 -0.33727 " pathEditMode="relative" rAng="0" ptsTypes="AA">
                                      <p:cBhvr>
                                        <p:cTn id="98" dur="1250" fill="hold"/>
                                        <p:tgtEl>
                                          <p:spTgt spid="11"/>
                                        </p:tgtEl>
                                        <p:attrNameLst>
                                          <p:attrName>ppt_x</p:attrName>
                                          <p:attrName>ppt_y</p:attrName>
                                        </p:attrNameLst>
                                      </p:cBhvr>
                                      <p:rCtr x="365" y="-16875"/>
                                    </p:animMotion>
                                  </p:childTnLst>
                                </p:cTn>
                              </p:par>
                            </p:childTnLst>
                          </p:cTn>
                        </p:par>
                      </p:childTnLst>
                    </p:cTn>
                  </p:par>
                  <p:par>
                    <p:cTn id="99" fill="hold">
                      <p:stCondLst>
                        <p:cond delay="indefinite"/>
                      </p:stCondLst>
                      <p:childTnLst>
                        <p:par>
                          <p:cTn id="100" fill="hold">
                            <p:stCondLst>
                              <p:cond delay="0"/>
                            </p:stCondLst>
                            <p:childTnLst>
                              <p:par>
                                <p:cTn id="101" presetID="0"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Effect transition="in" filter="dissolve">
                                      <p:cBhvr>
                                        <p:cTn id="103" dur="500">
                                          <p:stCondLst>
                                            <p:cond delay="0"/>
                                          </p:stCondLst>
                                        </p:cTn>
                                        <p:tgtEl>
                                          <p:spTgt spid="12"/>
                                        </p:tgtEl>
                                      </p:cBhvr>
                                    </p:animEffect>
                                    <p:anim to="" calcmode="lin" valueType="num">
                                      <p:cBhvr>
                                        <p:cTn id="104"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105"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childTnLst>
                    </p:cTn>
                  </p:par>
                  <p:par>
                    <p:cTn id="106" fill="hold">
                      <p:stCondLst>
                        <p:cond delay="indefinite"/>
                      </p:stCondLst>
                      <p:childTnLst>
                        <p:par>
                          <p:cTn id="107" fill="hold">
                            <p:stCondLst>
                              <p:cond delay="0"/>
                            </p:stCondLst>
                            <p:childTnLst>
                              <p:par>
                                <p:cTn id="108" presetID="0" presetClass="entr" presetSubtype="0" fill="hold" grpId="0" nodeType="clickEffect">
                                  <p:stCondLst>
                                    <p:cond delay="0"/>
                                  </p:stCondLst>
                                  <p:childTnLst>
                                    <p:set>
                                      <p:cBhvr>
                                        <p:cTn id="109" dur="1" fill="hold">
                                          <p:stCondLst>
                                            <p:cond delay="0"/>
                                          </p:stCondLst>
                                        </p:cTn>
                                        <p:tgtEl>
                                          <p:spTgt spid="13"/>
                                        </p:tgtEl>
                                        <p:attrNameLst>
                                          <p:attrName>style.visibility</p:attrName>
                                        </p:attrNameLst>
                                      </p:cBhvr>
                                      <p:to>
                                        <p:strVal val="visible"/>
                                      </p:to>
                                    </p:set>
                                    <p:animEffect transition="in" filter="dissolve">
                                      <p:cBhvr>
                                        <p:cTn id="110" dur="500">
                                          <p:stCondLst>
                                            <p:cond delay="0"/>
                                          </p:stCondLst>
                                        </p:cTn>
                                        <p:tgtEl>
                                          <p:spTgt spid="13"/>
                                        </p:tgtEl>
                                      </p:cBhvr>
                                    </p:animEffect>
                                    <p:anim to="" calcmode="lin" valueType="num">
                                      <p:cBhvr>
                                        <p:cTn id="111"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12"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1"/>
      <p:bldP spid="4" grpId="2"/>
      <p:bldP spid="3" grpId="0"/>
      <p:bldP spid="3" grpId="1"/>
      <p:bldP spid="8" grpId="0"/>
      <p:bldP spid="8" grpId="1"/>
      <p:bldP spid="8" grpId="2"/>
      <p:bldP spid="14" grpId="0"/>
      <p:bldP spid="14" grpId="1"/>
      <p:bldP spid="14" grpId="2"/>
      <p:bldP spid="6" grpId="1"/>
      <p:bldP spid="6" grpId="2"/>
      <p:bldP spid="7" grpId="0"/>
      <p:bldP spid="9" grpId="0"/>
      <p:bldP spid="9" grpId="1"/>
      <p:bldP spid="10" grpId="0"/>
      <p:bldP spid="10" grpId="1"/>
      <p:bldP spid="10" grpId="2"/>
      <p:bldP spid="11" grpId="0"/>
      <p:bldP spid="11" grpId="1"/>
      <p:bldP spid="11" grpId="2"/>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9000" r="-9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195692" y="4758639"/>
            <a:ext cx="358345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responsibility</a:t>
            </a:r>
          </a:p>
        </p:txBody>
      </p:sp>
      <p:sp>
        <p:nvSpPr>
          <p:cNvPr id="4" name="Title 1"/>
          <p:cNvSpPr txBox="1">
            <a:spLocks/>
          </p:cNvSpPr>
          <p:nvPr/>
        </p:nvSpPr>
        <p:spPr>
          <a:xfrm>
            <a:off x="3487437" y="5432545"/>
            <a:ext cx="407773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to be informed</a:t>
            </a:r>
          </a:p>
        </p:txBody>
      </p:sp>
      <p:sp>
        <p:nvSpPr>
          <p:cNvPr id="3074" name="Rectangle 2"/>
          <p:cNvSpPr>
            <a:spLocks noGrp="1" noChangeArrowheads="1"/>
          </p:cNvSpPr>
          <p:nvPr>
            <p:ph type="title"/>
          </p:nvPr>
        </p:nvSpPr>
        <p:spPr>
          <a:xfrm>
            <a:off x="435428" y="1349828"/>
            <a:ext cx="8229600" cy="50509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"If a nation expects to be ignorant and free in a state of civilization, it expects what never was and never will be. If we are to guard against ignorance and remain free, it is the responsibility of every American to be informed."</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069227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2000"/>
                                        <p:tgtEl>
                                          <p:spTgt spid="3074"/>
                                        </p:tgtEl>
                                      </p:cBhvr>
                                    </p:animEffect>
                                    <p:anim calcmode="lin" valueType="num">
                                      <p:cBhvr>
                                        <p:cTn id="8" dur="2000" fill="hold"/>
                                        <p:tgtEl>
                                          <p:spTgt spid="3074"/>
                                        </p:tgtEl>
                                        <p:attrNameLst>
                                          <p:attrName>style.rotation</p:attrName>
                                        </p:attrNameLst>
                                      </p:cBhvr>
                                      <p:tavLst>
                                        <p:tav tm="0">
                                          <p:val>
                                            <p:fltVal val="720"/>
                                          </p:val>
                                        </p:tav>
                                        <p:tav tm="100000">
                                          <p:val>
                                            <p:fltVal val="0"/>
                                          </p:val>
                                        </p:tav>
                                      </p:tavLst>
                                    </p:anim>
                                    <p:anim calcmode="lin" valueType="num">
                                      <p:cBhvr>
                                        <p:cTn id="9" dur="2000" fill="hold"/>
                                        <p:tgtEl>
                                          <p:spTgt spid="3074"/>
                                        </p:tgtEl>
                                        <p:attrNameLst>
                                          <p:attrName>ppt_h</p:attrName>
                                        </p:attrNameLst>
                                      </p:cBhvr>
                                      <p:tavLst>
                                        <p:tav tm="0">
                                          <p:val>
                                            <p:fltVal val="0"/>
                                          </p:val>
                                        </p:tav>
                                        <p:tav tm="100000">
                                          <p:val>
                                            <p:strVal val="#ppt_h"/>
                                          </p:val>
                                        </p:tav>
                                      </p:tavLst>
                                    </p:anim>
                                    <p:anim calcmode="lin" valueType="num">
                                      <p:cBhvr>
                                        <p:cTn id="10" dur="2000" fill="hold"/>
                                        <p:tgtEl>
                                          <p:spTgt spid="3074"/>
                                        </p:tgtEl>
                                        <p:attrNameLst>
                                          <p:attrName>ppt_w</p:attrName>
                                        </p:attrNameLst>
                                      </p:cBhvr>
                                      <p:tavLst>
                                        <p:tav tm="0">
                                          <p:val>
                                            <p:fltVal val="0"/>
                                          </p:val>
                                        </p:tav>
                                        <p:tav tm="100000">
                                          <p:val>
                                            <p:strVal val="#ppt_w"/>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par>
                                <p:cTn id="16" presetID="18" presetClass="emph" presetSubtype="0" fill="hold" grpId="1" nodeType="withEffect">
                                  <p:stCondLst>
                                    <p:cond delay="0"/>
                                  </p:stCondLst>
                                  <p:childTnLst>
                                    <p:set>
                                      <p:cBhvr override="childStyle">
                                        <p:cTn id="17" dur="500" fill="hold"/>
                                        <p:tgtEl>
                                          <p:spTgt spid="3"/>
                                        </p:tgtEl>
                                        <p:attrNameLst>
                                          <p:attrName>style.textDecorationUnderline</p:attrName>
                                        </p:attrNameLst>
                                      </p:cBhvr>
                                      <p:to>
                                        <p:strVal val="true"/>
                                      </p:to>
                                    </p:se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left)">
                                      <p:cBhvr>
                                        <p:cTn id="21" dur="750"/>
                                        <p:tgtEl>
                                          <p:spTgt spid="4"/>
                                        </p:tgtEl>
                                      </p:cBhvr>
                                    </p:animEffect>
                                  </p:childTnLst>
                                </p:cTn>
                              </p:par>
                              <p:par>
                                <p:cTn id="22" presetID="18" presetClass="emph" presetSubtype="0" fill="hold" grpId="1" nodeType="withEffect">
                                  <p:stCondLst>
                                    <p:cond delay="0"/>
                                  </p:stCondLst>
                                  <p:childTnLst>
                                    <p:set>
                                      <p:cBhvr override="childStyle">
                                        <p:cTn id="23" dur="75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37614925"/>
      </p:ext>
    </p:extLst>
  </p:cSld>
  <p:clrMapOvr>
    <a:masterClrMapping/>
  </p:clrMapOvr>
  <mc:AlternateContent xmlns:mc="http://schemas.openxmlformats.org/markup-compatibility/2006" xmlns:p14="http://schemas.microsoft.com/office/powerpoint/2010/main">
    <mc:Choice Requires="p14">
      <p:transition spd="slow" p14:dur="1200">
        <p:zoom dir="in"/>
      </p:transition>
    </mc:Choice>
    <mc:Fallback xmlns="">
      <p:transition spd="slow">
        <p:zoom dir="in"/>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tangle 4"/>
          <p:cNvSpPr>
            <a:spLocks noChangeArrowheads="1"/>
          </p:cNvSpPr>
          <p:nvPr/>
        </p:nvSpPr>
        <p:spPr bwMode="auto">
          <a:xfrm>
            <a:off x="3744684" y="3962400"/>
            <a:ext cx="1447800" cy="1306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6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Franklin Gothic Demi" panose="020B0703020102020204" pitchFamily="34" charset="0"/>
              </a:rPr>
              <a:t>2</a:t>
            </a: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t="76825"/>
          <a:stretch/>
        </p:blipFill>
        <p:spPr>
          <a:xfrm>
            <a:off x="0" y="5268686"/>
            <a:ext cx="9144000" cy="1589314"/>
          </a:xfrm>
          <a:prstGeom prst="rect">
            <a:avLst/>
          </a:prstGeom>
        </p:spPr>
      </p:pic>
      <p:sp>
        <p:nvSpPr>
          <p:cNvPr id="4" name="Rectangle 4"/>
          <p:cNvSpPr>
            <a:spLocks noChangeArrowheads="1"/>
          </p:cNvSpPr>
          <p:nvPr/>
        </p:nvSpPr>
        <p:spPr bwMode="auto">
          <a:xfrm>
            <a:off x="1371600" y="1371600"/>
            <a:ext cx="6392119"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Presidential Quotes</a:t>
            </a:r>
            <a:endParaRPr lang="en-US" sz="8000" b="1" i="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609600" y="386715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127000">
                    <a:schemeClr val="tx1"/>
                  </a:glow>
                  <a:outerShdw blurRad="38100" dist="22860" dir="5400000" algn="tl" rotWithShape="0">
                    <a:srgbClr val="000000">
                      <a:alpha val="30000"/>
                    </a:srgbClr>
                  </a:outerShdw>
                </a:effectLst>
                <a:latin typeface="Calibri" panose="020F0502020204030204" pitchFamily="34" charset="0"/>
              </a:rPr>
              <a:t>Ron Bert</a:t>
            </a:r>
            <a:endParaRPr lang="en-US" altLang="en-US" sz="4400" b="1" i="1" dirty="0">
              <a:ln w="10160">
                <a:solidFill>
                  <a:schemeClr val="accent5"/>
                </a:solidFill>
                <a:prstDash val="solid"/>
              </a:ln>
              <a:solidFill>
                <a:srgbClr val="FFFFFF"/>
              </a:solidFill>
              <a:effectLst>
                <a:glow rad="127000">
                  <a:schemeClr val="tx1"/>
                </a:glow>
                <a:outerShdw blurRad="38100" dist="22860" dir="5400000" algn="tl" rotWithShape="0">
                  <a:srgbClr val="000000">
                    <a:alpha val="30000"/>
                  </a:srgbClr>
                </a:outerShdw>
              </a:effectLst>
              <a:latin typeface="Calibri" panose="020F0502020204030204" pitchFamily="34" charset="0"/>
            </a:endParaRPr>
          </a:p>
        </p:txBody>
      </p:sp>
      <p:sp>
        <p:nvSpPr>
          <p:cNvPr id="6" name="Rectangle 12"/>
          <p:cNvSpPr>
            <a:spLocks noChangeArrowheads="1"/>
          </p:cNvSpPr>
          <p:nvPr/>
        </p:nvSpPr>
        <p:spPr bwMode="auto">
          <a:xfrm>
            <a:off x="2971800" y="4844143"/>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rPr>
              <a:t>January 28, 2018</a:t>
            </a:r>
            <a:endParaRPr lang="en-US" altLang="en-US" sz="4400" b="1" i="1" dirty="0">
              <a:ln w="10160">
                <a:solidFill>
                  <a:schemeClr val="accent5"/>
                </a:solidFill>
                <a:prstDash val="solid"/>
              </a:ln>
              <a:solidFill>
                <a:srgbClr val="FFFFFF"/>
              </a:solidFill>
              <a:effectLst>
                <a:glow rad="63500">
                  <a:schemeClr val="tx1"/>
                </a:glow>
                <a:outerShdw blurRad="38100" dist="22860" dir="5400000" algn="tl" rotWithShape="0">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308934242"/>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stCondLst>
                                            <p:cond delay="0"/>
                                          </p:stCondLst>
                                        </p:cTn>
                                        <p:tgtEl>
                                          <p:spTgt spid="4"/>
                                        </p:tgtEl>
                                      </p:cBhvr>
                                    </p:animEffect>
                                    <p:anim to="" calcmode="lin" valueType="num">
                                      <p:cBhvr>
                                        <p:cTn id="8" dur="50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9" dur="500" fill="hold">
                                          <p:stCondLst>
                                            <p:cond delay="0"/>
                                          </p:stCondLst>
                                        </p:cTn>
                                        <p:tgtEl>
                                          <p:spTgt spid="4"/>
                                        </p:tgtEl>
                                        <p:attrNameLst>
                                          <p:attrName>ppt_h</p:attrName>
                                        </p:attrNameLst>
                                      </p:cBhvr>
                                      <p:tavLst>
                                        <p:tav tm="0">
                                          <p:val>
                                            <p:strVal val="#ppt_h*4"/>
                                          </p:val>
                                        </p:tav>
                                        <p:tav tm="100000">
                                          <p:val>
                                            <p:strVal val="#ppt_h"/>
                                          </p:val>
                                        </p:tav>
                                      </p:tavLst>
                                    </p:anim>
                                  </p:childTnLst>
                                </p:cTn>
                              </p:par>
                              <p:par>
                                <p:cTn id="10" presetID="2" presetClass="entr" presetSubtype="4" fill="hold" grpId="0" nodeType="withEffect">
                                  <p:stCondLst>
                                    <p:cond delay="250"/>
                                  </p:stCondLst>
                                  <p:childTnLst>
                                    <p:set>
                                      <p:cBhvr>
                                        <p:cTn id="11" dur="1" fill="hold">
                                          <p:stCondLst>
                                            <p:cond delay="0"/>
                                          </p:stCondLst>
                                        </p:cTn>
                                        <p:tgtEl>
                                          <p:spTgt spid="7"/>
                                        </p:tgtEl>
                                        <p:attrNameLst>
                                          <p:attrName>style.visibility</p:attrName>
                                        </p:attrNameLst>
                                      </p:cBhvr>
                                      <p:to>
                                        <p:strVal val="visible"/>
                                      </p:to>
                                    </p:set>
                                    <p:anim calcmode="lin" valueType="num">
                                      <p:cBhvr additive="base">
                                        <p:cTn id="12" dur="1000" fill="hold"/>
                                        <p:tgtEl>
                                          <p:spTgt spid="7"/>
                                        </p:tgtEl>
                                        <p:attrNameLst>
                                          <p:attrName>ppt_x</p:attrName>
                                        </p:attrNameLst>
                                      </p:cBhvr>
                                      <p:tavLst>
                                        <p:tav tm="0">
                                          <p:val>
                                            <p:strVal val="#ppt_x"/>
                                          </p:val>
                                        </p:tav>
                                        <p:tav tm="100000">
                                          <p:val>
                                            <p:strVal val="#ppt_x"/>
                                          </p:val>
                                        </p:tav>
                                      </p:tavLst>
                                    </p:anim>
                                    <p:anim calcmode="lin" valueType="num">
                                      <p:cBhvr additive="base">
                                        <p:cTn id="13" dur="1000" fill="hold"/>
                                        <p:tgtEl>
                                          <p:spTgt spid="7"/>
                                        </p:tgtEl>
                                        <p:attrNameLst>
                                          <p:attrName>ppt_y</p:attrName>
                                        </p:attrNameLst>
                                      </p:cBhvr>
                                      <p:tavLst>
                                        <p:tav tm="0">
                                          <p:val>
                                            <p:strVal val="1+#ppt_h/2"/>
                                          </p:val>
                                        </p:tav>
                                        <p:tav tm="100000">
                                          <p:val>
                                            <p:strVal val="#ppt_y"/>
                                          </p:val>
                                        </p:tav>
                                      </p:tavLst>
                                    </p:anim>
                                  </p:childTnLst>
                                </p:cTn>
                              </p:par>
                            </p:childTnLst>
                          </p:cTn>
                        </p:par>
                        <p:par>
                          <p:cTn id="14" fill="hold">
                            <p:stCondLst>
                              <p:cond delay="1250"/>
                            </p:stCondLst>
                            <p:childTnLst>
                              <p:par>
                                <p:cTn id="15" presetID="39" presetClass="entr" presetSubtype="0" accel="100000" fill="hold" grpId="0" nodeType="afterEffect">
                                  <p:stCondLst>
                                    <p:cond delay="25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8"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9"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0" dur="1000" fill="hold"/>
                                        <p:tgtEl>
                                          <p:spTgt spid="5"/>
                                        </p:tgtEl>
                                        <p:attrNameLst>
                                          <p:attrName>ppt_y</p:attrName>
                                        </p:attrNameLst>
                                      </p:cBhvr>
                                      <p:tavLst>
                                        <p:tav tm="0">
                                          <p:val>
                                            <p:strVal val="#ppt_y"/>
                                          </p:val>
                                        </p:tav>
                                        <p:tav tm="100000">
                                          <p:val>
                                            <p:strVal val="#ppt_y"/>
                                          </p:val>
                                        </p:tav>
                                      </p:tavLst>
                                    </p:anim>
                                  </p:childTnLst>
                                </p:cTn>
                              </p:par>
                            </p:childTnLst>
                          </p:cTn>
                        </p:par>
                        <p:par>
                          <p:cTn id="21" fill="hold">
                            <p:stCondLst>
                              <p:cond delay="2500"/>
                            </p:stCondLst>
                            <p:childTnLst>
                              <p:par>
                                <p:cTn id="22" presetID="39" presetClass="entr" presetSubtype="0" accel="100000" fill="hold" grpId="0" nodeType="afterEffect">
                                  <p:stCondLst>
                                    <p:cond delay="75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0" presetClass="exit" presetSubtype="0" fill="hold" grpId="1" nodeType="clickEffect">
                                  <p:stCondLst>
                                    <p:cond delay="0"/>
                                  </p:stCondLst>
                                  <p:childTnLst>
                                    <p:set>
                                      <p:cBhvr>
                                        <p:cTn id="31" dur="1" fill="hold">
                                          <p:stCondLst>
                                            <p:cond delay="999"/>
                                          </p:stCondLst>
                                        </p:cTn>
                                        <p:tgtEl>
                                          <p:spTgt spid="4"/>
                                        </p:tgtEl>
                                        <p:attrNameLst>
                                          <p:attrName>style.visibility</p:attrName>
                                        </p:attrNameLst>
                                      </p:cBhvr>
                                      <p:to>
                                        <p:strVal val="hidden"/>
                                      </p:to>
                                    </p:set>
                                    <p:animEffect transition="out" filter="dissolve">
                                      <p:cBhvr>
                                        <p:cTn id="32" dur="1000">
                                          <p:stCondLst>
                                            <p:cond delay="0"/>
                                          </p:stCondLst>
                                        </p:cTn>
                                        <p:tgtEl>
                                          <p:spTgt spid="4"/>
                                        </p:tgtEl>
                                      </p:cBhvr>
                                    </p:animEffect>
                                    <p:anim to="" calcmode="lin" valueType="num">
                                      <p:cBhvr>
                                        <p:cTn id="33"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4" dur="1000" fill="hold">
                                          <p:stCondLst>
                                            <p:cond delay="0"/>
                                          </p:stCondLst>
                                        </p:cTn>
                                        <p:tgtEl>
                                          <p:spTgt spid="4"/>
                                        </p:tgtEl>
                                        <p:attrNameLst>
                                          <p:attrName>ppt_h</p:attrName>
                                        </p:attrNameLst>
                                      </p:cBhvr>
                                      <p:tavLst>
                                        <p:tav tm="0">
                                          <p:val>
                                            <p:strVal val="#ppt_h"/>
                                          </p:val>
                                        </p:tav>
                                        <p:tav tm="100000">
                                          <p:val>
                                            <p:strVal val="#ppt_h*4"/>
                                          </p:val>
                                        </p:tav>
                                      </p:tavLst>
                                    </p:anim>
                                  </p:childTnLst>
                                </p:cTn>
                              </p:par>
                            </p:childTnLst>
                          </p:cTn>
                        </p:par>
                        <p:par>
                          <p:cTn id="35" fill="hold">
                            <p:stCondLst>
                              <p:cond delay="1000"/>
                            </p:stCondLst>
                            <p:childTnLst>
                              <p:par>
                                <p:cTn id="36" presetID="9" presetClass="exit" presetSubtype="0" fill="hold" grpId="1" nodeType="afterEffect">
                                  <p:stCondLst>
                                    <p:cond delay="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0"/>
                                  </p:stCondLst>
                                  <p:childTnLst>
                                    <p:animMotion origin="layout" path="M 3.33333E-6 3.13599E-6 L 3.33333E-6 0.23034 " pathEditMode="relative" rAng="0" ptsTypes="AA">
                                      <p:cBhvr>
                                        <p:cTn id="40" dur="1500" fill="hold"/>
                                        <p:tgtEl>
                                          <p:spTgt spid="5"/>
                                        </p:tgtEl>
                                        <p:attrNameLst>
                                          <p:attrName>ppt_x</p:attrName>
                                          <p:attrName>ppt_y</p:attrName>
                                        </p:attrNameLst>
                                      </p:cBhvr>
                                      <p:rCtr x="0" y="11517"/>
                                    </p:animMotion>
                                  </p:childTnLst>
                                </p:cTn>
                              </p:par>
                            </p:childTnLst>
                          </p:cTn>
                        </p:par>
                        <p:par>
                          <p:cTn id="41" fill="hold">
                            <p:stCondLst>
                              <p:cond delay="2500"/>
                            </p:stCondLst>
                            <p:childTnLst>
                              <p:par>
                                <p:cTn id="42" presetID="31" presetClass="exit" presetSubtype="0" fill="hold" grpId="1" nodeType="afterEffect">
                                  <p:stCondLst>
                                    <p:cond delay="0"/>
                                  </p:stCondLst>
                                  <p:childTnLst>
                                    <p:anim calcmode="lin" valueType="num">
                                      <p:cBhvr>
                                        <p:cTn id="43" dur="1000"/>
                                        <p:tgtEl>
                                          <p:spTgt spid="6"/>
                                        </p:tgtEl>
                                        <p:attrNameLst>
                                          <p:attrName>ppt_w</p:attrName>
                                        </p:attrNameLst>
                                      </p:cBhvr>
                                      <p:tavLst>
                                        <p:tav tm="0">
                                          <p:val>
                                            <p:strVal val="ppt_w"/>
                                          </p:val>
                                        </p:tav>
                                        <p:tav tm="100000">
                                          <p:val>
                                            <p:fltVal val="0"/>
                                          </p:val>
                                        </p:tav>
                                      </p:tavLst>
                                    </p:anim>
                                    <p:anim calcmode="lin" valueType="num">
                                      <p:cBhvr>
                                        <p:cTn id="44" dur="1000"/>
                                        <p:tgtEl>
                                          <p:spTgt spid="6"/>
                                        </p:tgtEl>
                                        <p:attrNameLst>
                                          <p:attrName>ppt_h</p:attrName>
                                        </p:attrNameLst>
                                      </p:cBhvr>
                                      <p:tavLst>
                                        <p:tav tm="0">
                                          <p:val>
                                            <p:strVal val="ppt_h"/>
                                          </p:val>
                                        </p:tav>
                                        <p:tav tm="100000">
                                          <p:val>
                                            <p:fltVal val="0"/>
                                          </p:val>
                                        </p:tav>
                                      </p:tavLst>
                                    </p:anim>
                                    <p:anim calcmode="lin" valueType="num">
                                      <p:cBhvr>
                                        <p:cTn id="45" dur="1000"/>
                                        <p:tgtEl>
                                          <p:spTgt spid="6"/>
                                        </p:tgtEl>
                                        <p:attrNameLst>
                                          <p:attrName>style.rotation</p:attrName>
                                        </p:attrNameLst>
                                      </p:cBhvr>
                                      <p:tavLst>
                                        <p:tav tm="0">
                                          <p:val>
                                            <p:fltVal val="0"/>
                                          </p:val>
                                        </p:tav>
                                        <p:tav tm="100000">
                                          <p:val>
                                            <p:fltVal val="90"/>
                                          </p:val>
                                        </p:tav>
                                      </p:tavLst>
                                    </p:anim>
                                    <p:animEffect transition="out" filter="fade">
                                      <p:cBhvr>
                                        <p:cTn id="46" dur="1000"/>
                                        <p:tgtEl>
                                          <p:spTgt spid="6"/>
                                        </p:tgtEl>
                                      </p:cBhvr>
                                    </p:animEffect>
                                    <p:set>
                                      <p:cBhvr>
                                        <p:cTn id="47" dur="1" fill="hold">
                                          <p:stCondLst>
                                            <p:cond delay="999"/>
                                          </p:stCondLst>
                                        </p:cTn>
                                        <p:tgtEl>
                                          <p:spTgt spid="6"/>
                                        </p:tgtEl>
                                        <p:attrNameLst>
                                          <p:attrName>style.visibility</p:attrName>
                                        </p:attrNameLst>
                                      </p:cBhvr>
                                      <p:to>
                                        <p:strVal val="hidden"/>
                                      </p:to>
                                    </p:set>
                                  </p:childTnLst>
                                </p:cTn>
                              </p:par>
                              <p:par>
                                <p:cTn id="48" presetID="0" presetClass="path" presetSubtype="0" accel="50000" decel="50000" fill="hold" grpId="2" nodeType="withEffect">
                                  <p:stCondLst>
                                    <p:cond delay="0"/>
                                  </p:stCondLst>
                                  <p:childTnLst>
                                    <p:animMotion origin="layout" path="M 3.33333E-6 2.22222E-6 L -0.13229 -0.11736 " pathEditMode="relative" rAng="0" ptsTypes="AA">
                                      <p:cBhvr>
                                        <p:cTn id="49" dur="1000" fill="hold"/>
                                        <p:tgtEl>
                                          <p:spTgt spid="6"/>
                                        </p:tgtEl>
                                        <p:attrNameLst>
                                          <p:attrName>ppt_x</p:attrName>
                                          <p:attrName>ppt_y</p:attrName>
                                        </p:attrNameLst>
                                      </p:cBhvr>
                                      <p:rCtr x="-6615" y="-5880"/>
                                    </p:animMotion>
                                  </p:childTnLst>
                                </p:cTn>
                              </p:par>
                              <p:par>
                                <p:cTn id="50" presetID="2" presetClass="exit" presetSubtype="4" fill="hold" grpId="1" nodeType="withEffect">
                                  <p:stCondLst>
                                    <p:cond delay="0"/>
                                  </p:stCondLst>
                                  <p:childTnLst>
                                    <p:anim calcmode="lin" valueType="num">
                                      <p:cBhvr additive="base">
                                        <p:cTn id="51" dur="1500"/>
                                        <p:tgtEl>
                                          <p:spTgt spid="7"/>
                                        </p:tgtEl>
                                        <p:attrNameLst>
                                          <p:attrName>ppt_x</p:attrName>
                                        </p:attrNameLst>
                                      </p:cBhvr>
                                      <p:tavLst>
                                        <p:tav tm="0">
                                          <p:val>
                                            <p:strVal val="ppt_x"/>
                                          </p:val>
                                        </p:tav>
                                        <p:tav tm="100000">
                                          <p:val>
                                            <p:strVal val="ppt_x"/>
                                          </p:val>
                                        </p:tav>
                                      </p:tavLst>
                                    </p:anim>
                                    <p:anim calcmode="lin" valueType="num">
                                      <p:cBhvr additive="base">
                                        <p:cTn id="52" dur="1500"/>
                                        <p:tgtEl>
                                          <p:spTgt spid="7"/>
                                        </p:tgtEl>
                                        <p:attrNameLst>
                                          <p:attrName>ppt_y</p:attrName>
                                        </p:attrNameLst>
                                      </p:cBhvr>
                                      <p:tavLst>
                                        <p:tav tm="0">
                                          <p:val>
                                            <p:strVal val="ppt_y"/>
                                          </p:val>
                                        </p:tav>
                                        <p:tav tm="100000">
                                          <p:val>
                                            <p:strVal val="1+ppt_h/2"/>
                                          </p:val>
                                        </p:tav>
                                      </p:tavLst>
                                    </p:anim>
                                    <p:set>
                                      <p:cBhvr>
                                        <p:cTn id="53" dur="1" fill="hold">
                                          <p:stCondLst>
                                            <p:cond delay="1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4" grpId="0"/>
      <p:bldP spid="4" grpId="1"/>
      <p:bldP spid="5" grpId="0"/>
      <p:bldP spid="5" grpId="1"/>
      <p:bldP spid="5" grpId="2"/>
      <p:bldP spid="6" grpId="0"/>
      <p:bldP spid="6" grpId="1"/>
      <p:bldP spid="6" grpId="2"/>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2939" y="0"/>
            <a:ext cx="11056122" cy="6858000"/>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4151" y="18535"/>
            <a:ext cx="5129599" cy="6839465"/>
          </a:xfrm>
          <a:prstGeom prst="rect">
            <a:avLst/>
          </a:prstGeom>
        </p:spPr>
      </p:pic>
    </p:spTree>
    <p:extLst>
      <p:ext uri="{BB962C8B-B14F-4D97-AF65-F5344CB8AC3E}">
        <p14:creationId xmlns:p14="http://schemas.microsoft.com/office/powerpoint/2010/main" val="41551405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8259792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105686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61183" y="0"/>
            <a:ext cx="16459200" cy="6858000"/>
          </a:xfrm>
          <a:prstGeom prst="rect">
            <a:avLst/>
          </a:prstGeom>
        </p:spPr>
      </p:pic>
    </p:spTree>
    <p:extLst>
      <p:ext uri="{BB962C8B-B14F-4D97-AF65-F5344CB8AC3E}">
        <p14:creationId xmlns:p14="http://schemas.microsoft.com/office/powerpoint/2010/main" val="2351499526"/>
      </p:ext>
    </p:extLst>
  </p:cSld>
  <p:clrMapOvr>
    <a:masterClrMapping/>
  </p:clrMapOvr>
  <p:transition spd="slow">
    <p:wedg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3826" y="0"/>
            <a:ext cx="9993086" cy="6858000"/>
          </a:xfrm>
          <a:prstGeom prst="rect">
            <a:avLst/>
          </a:prstGeom>
        </p:spPr>
      </p:pic>
    </p:spTree>
    <p:extLst>
      <p:ext uri="{BB962C8B-B14F-4D97-AF65-F5344CB8AC3E}">
        <p14:creationId xmlns:p14="http://schemas.microsoft.com/office/powerpoint/2010/main" val="157421366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83" y="0"/>
            <a:ext cx="9817469" cy="6858000"/>
          </a:xfrm>
          <a:prstGeom prst="rect">
            <a:avLst/>
          </a:prstGeom>
        </p:spPr>
      </p:pic>
      <p:sp>
        <p:nvSpPr>
          <p:cNvPr id="3074" name="Rectangle 2"/>
          <p:cNvSpPr>
            <a:spLocks noGrp="1" noChangeArrowheads="1"/>
          </p:cNvSpPr>
          <p:nvPr>
            <p:ph type="title"/>
          </p:nvPr>
        </p:nvSpPr>
        <p:spPr>
          <a:xfrm>
            <a:off x="489857" y="3592285"/>
            <a:ext cx="8229600" cy="28411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When the righteous are in authority, the people rejoice; But when a wicked man rules, the people groan.</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29:2 </a:t>
            </a:r>
          </a:p>
        </p:txBody>
      </p:sp>
    </p:spTree>
    <p:extLst>
      <p:ext uri="{BB962C8B-B14F-4D97-AF65-F5344CB8AC3E}">
        <p14:creationId xmlns:p14="http://schemas.microsoft.com/office/powerpoint/2010/main" val="105193568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83" y="0"/>
            <a:ext cx="9817469" cy="6858000"/>
          </a:xfrm>
          <a:prstGeom prst="rect">
            <a:avLst/>
          </a:prstGeom>
        </p:spPr>
      </p:pic>
      <p:sp>
        <p:nvSpPr>
          <p:cNvPr id="4" name="Title 1"/>
          <p:cNvSpPr txBox="1">
            <a:spLocks/>
          </p:cNvSpPr>
          <p:nvPr/>
        </p:nvSpPr>
        <p:spPr>
          <a:xfrm>
            <a:off x="1876726" y="67780"/>
            <a:ext cx="683794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 king will reign in righteousness</a:t>
            </a:r>
          </a:p>
        </p:txBody>
      </p:sp>
      <p:sp>
        <p:nvSpPr>
          <p:cNvPr id="5" name="Title 1"/>
          <p:cNvSpPr txBox="1">
            <a:spLocks/>
          </p:cNvSpPr>
          <p:nvPr/>
        </p:nvSpPr>
        <p:spPr>
          <a:xfrm>
            <a:off x="588043" y="612808"/>
            <a:ext cx="6501064"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And princes will rule with justice</a:t>
            </a:r>
          </a:p>
        </p:txBody>
      </p:sp>
      <p:sp>
        <p:nvSpPr>
          <p:cNvPr id="3074" name="Rectangle 2"/>
          <p:cNvSpPr>
            <a:spLocks noGrp="1" noChangeArrowheads="1"/>
          </p:cNvSpPr>
          <p:nvPr>
            <p:ph type="title"/>
          </p:nvPr>
        </p:nvSpPr>
        <p:spPr>
          <a:xfrm>
            <a:off x="457200" y="274637"/>
            <a:ext cx="8229600" cy="6473403"/>
          </a:xfrm>
        </p:spPr>
        <p:txBody>
          <a:bodyPr>
            <a:scene3d>
              <a:camera prst="orthographicFront"/>
              <a:lightRig rig="flat" dir="t"/>
            </a:scene3d>
            <a:sp3d extrusionH="57150" prstMaterial="plastic">
              <a:bevelT w="38100" h="38100"/>
            </a:sp3d>
          </a:bodyPr>
          <a:lstStyle/>
          <a:p>
            <a:pPr eaLnBrk="1" hangingPunct="1"/>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Behold, a king will reign in righteousness, And princes will rule with justice. A man will be as a hiding place from the wind, And a cover from the tempest, As rivers of water in a dry place, As the shadow of a great rock in a weary land. The eyes of those who see will not be dim, And the ears of those who hear will listen. Also the heart of the rash will understand knowledge, And the tongue of the </a:t>
            </a:r>
            <a:r>
              <a:rPr lang="en-US" altLang="en-US" sz="3600" b="1"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stammerers</a:t>
            </a:r>
            <a:r>
              <a:rPr lang="en-US" altLang="en-US" sz="36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will be ready to speak plainly.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Isaiah 32:1-4 </a:t>
            </a:r>
          </a:p>
        </p:txBody>
      </p:sp>
      <p:sp>
        <p:nvSpPr>
          <p:cNvPr id="7" name="Rectangle 2"/>
          <p:cNvSpPr txBox="1">
            <a:spLocks noChangeArrowheads="1"/>
          </p:cNvSpPr>
          <p:nvPr/>
        </p:nvSpPr>
        <p:spPr bwMode="auto">
          <a:xfrm>
            <a:off x="1095930" y="1242156"/>
            <a:ext cx="622983"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a:t>
            </a:r>
          </a:p>
        </p:txBody>
      </p:sp>
      <p:sp>
        <p:nvSpPr>
          <p:cNvPr id="8" name="Rectangle 2"/>
          <p:cNvSpPr txBox="1">
            <a:spLocks noChangeArrowheads="1"/>
          </p:cNvSpPr>
          <p:nvPr/>
        </p:nvSpPr>
        <p:spPr bwMode="auto">
          <a:xfrm>
            <a:off x="7002683" y="5638486"/>
            <a:ext cx="634558"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a:t>
            </a:r>
          </a:p>
        </p:txBody>
      </p:sp>
      <p:sp>
        <p:nvSpPr>
          <p:cNvPr id="9" name="Rectangle 2"/>
          <p:cNvSpPr txBox="1">
            <a:spLocks noChangeArrowheads="1"/>
          </p:cNvSpPr>
          <p:nvPr/>
        </p:nvSpPr>
        <p:spPr bwMode="auto">
          <a:xfrm>
            <a:off x="7407797" y="1248015"/>
            <a:ext cx="426214"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i</a:t>
            </a:r>
            <a:endPar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
        <p:nvSpPr>
          <p:cNvPr id="10" name="Rectangle 2"/>
          <p:cNvSpPr txBox="1">
            <a:spLocks noChangeArrowheads="1"/>
          </p:cNvSpPr>
          <p:nvPr/>
        </p:nvSpPr>
        <p:spPr bwMode="auto">
          <a:xfrm>
            <a:off x="6057659" y="152231"/>
            <a:ext cx="599834"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h</a:t>
            </a:r>
          </a:p>
        </p:txBody>
      </p:sp>
      <p:sp>
        <p:nvSpPr>
          <p:cNvPr id="11" name="Rectangle 2"/>
          <p:cNvSpPr txBox="1">
            <a:spLocks noChangeArrowheads="1"/>
          </p:cNvSpPr>
          <p:nvPr/>
        </p:nvSpPr>
        <p:spPr bwMode="auto">
          <a:xfrm>
            <a:off x="2992272" y="3443251"/>
            <a:ext cx="541961"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a:t>
            </a:r>
          </a:p>
        </p:txBody>
      </p:sp>
      <p:sp>
        <p:nvSpPr>
          <p:cNvPr id="12" name="Rectangle 2"/>
          <p:cNvSpPr txBox="1">
            <a:spLocks noChangeArrowheads="1"/>
          </p:cNvSpPr>
          <p:nvPr/>
        </p:nvSpPr>
        <p:spPr bwMode="auto">
          <a:xfrm>
            <a:off x="3721333" y="2345561"/>
            <a:ext cx="541961"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a</a:t>
            </a:r>
          </a:p>
        </p:txBody>
      </p:sp>
      <p:sp>
        <p:nvSpPr>
          <p:cNvPr id="13" name="Rectangle 2"/>
          <p:cNvSpPr txBox="1">
            <a:spLocks noChangeArrowheads="1"/>
          </p:cNvSpPr>
          <p:nvPr/>
        </p:nvSpPr>
        <p:spPr bwMode="auto">
          <a:xfrm>
            <a:off x="5409187" y="2895286"/>
            <a:ext cx="611409"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d</a:t>
            </a:r>
          </a:p>
        </p:txBody>
      </p:sp>
      <p:sp>
        <p:nvSpPr>
          <p:cNvPr id="14" name="Rectangle 2"/>
          <p:cNvSpPr txBox="1">
            <a:spLocks noChangeArrowheads="1"/>
          </p:cNvSpPr>
          <p:nvPr/>
        </p:nvSpPr>
        <p:spPr bwMode="auto">
          <a:xfrm>
            <a:off x="4338746" y="5636870"/>
            <a:ext cx="472512"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e</a:t>
            </a:r>
          </a:p>
        </p:txBody>
      </p:sp>
      <p:sp>
        <p:nvSpPr>
          <p:cNvPr id="15" name="Rectangle 2"/>
          <p:cNvSpPr txBox="1">
            <a:spLocks noChangeArrowheads="1"/>
          </p:cNvSpPr>
          <p:nvPr/>
        </p:nvSpPr>
        <p:spPr bwMode="auto">
          <a:xfrm>
            <a:off x="5461635" y="1248016"/>
            <a:ext cx="437788"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a:t>
            </a:r>
          </a:p>
        </p:txBody>
      </p:sp>
      <p:sp>
        <p:nvSpPr>
          <p:cNvPr id="16" name="Rectangle 2"/>
          <p:cNvSpPr txBox="1">
            <a:spLocks noChangeArrowheads="1"/>
          </p:cNvSpPr>
          <p:nvPr/>
        </p:nvSpPr>
        <p:spPr bwMode="auto">
          <a:xfrm>
            <a:off x="4850082" y="2345560"/>
            <a:ext cx="541961" cy="7449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a:t>
            </a:r>
          </a:p>
        </p:txBody>
      </p:sp>
      <p:sp>
        <p:nvSpPr>
          <p:cNvPr id="6" name="Rectangle 2"/>
          <p:cNvSpPr txBox="1">
            <a:spLocks noChangeArrowheads="1"/>
          </p:cNvSpPr>
          <p:nvPr/>
        </p:nvSpPr>
        <p:spPr bwMode="auto">
          <a:xfrm>
            <a:off x="2476981" y="4907667"/>
            <a:ext cx="3881239" cy="9702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Leadership</a:t>
            </a:r>
            <a:endParaRPr lang="en-US" altLang="en-US"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12265568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1"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0" nodeType="withEffect">
                                  <p:stCondLst>
                                    <p:cond delay="0"/>
                                  </p:stCondLst>
                                  <p:childTnLst>
                                    <p:animMotion origin="layout" path="M 0 2.96296E-6 L 0.0026 -0.35764 " pathEditMode="relative" rAng="0" ptsTypes="AA">
                                      <p:cBhvr>
                                        <p:cTn id="10" dur="1250" spd="-100000" fill="hold"/>
                                        <p:tgtEl>
                                          <p:spTgt spid="3074"/>
                                        </p:tgtEl>
                                        <p:attrNameLst>
                                          <p:attrName>ppt_x</p:attrName>
                                          <p:attrName>ppt_y</p:attrName>
                                        </p:attrNameLst>
                                      </p:cBhvr>
                                      <p:rCtr x="122" y="-17894"/>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500"/>
                                        <p:tgtEl>
                                          <p:spTgt spid="5"/>
                                        </p:tgtEl>
                                      </p:cBhvr>
                                    </p:animEffect>
                                  </p:childTnLst>
                                </p:cTn>
                              </p:par>
                              <p:par>
                                <p:cTn id="23" presetID="18" presetClass="emph" presetSubtype="0" fill="hold" grpId="1" nodeType="withEffect">
                                  <p:stCondLst>
                                    <p:cond delay="0"/>
                                  </p:stCondLst>
                                  <p:childTnLst>
                                    <p:set>
                                      <p:cBhvr override="childStyle">
                                        <p:cTn id="24" dur="500" fill="hold"/>
                                        <p:tgtEl>
                                          <p:spTgt spid="5"/>
                                        </p:tgtEl>
                                        <p:attrNameLst>
                                          <p:attrName>style.textDecorationUnderline</p:attrName>
                                        </p:attrNameLst>
                                      </p:cBhvr>
                                      <p:to>
                                        <p:strVal val="true"/>
                                      </p:to>
                                    </p:se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
                                        <p:tgtEl>
                                          <p:spTgt spid="7"/>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fade">
                                      <p:cBhvr>
                                        <p:cTn id="32" dur="100"/>
                                        <p:tgtEl>
                                          <p:spTgt spid="11"/>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
                                        <p:tgtEl>
                                          <p:spTgt spid="12"/>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fade">
                                      <p:cBhvr>
                                        <p:cTn id="38" dur="100"/>
                                        <p:tgtEl>
                                          <p:spTgt spid="13"/>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fade">
                                      <p:cBhvr>
                                        <p:cTn id="41" dur="100"/>
                                        <p:tgtEl>
                                          <p:spTgt spid="14"/>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
                                        <p:tgtEl>
                                          <p:spTgt spid="15"/>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100"/>
                                        <p:tgtEl>
                                          <p:spTgt spid="16"/>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
                                        </p:tgtEl>
                                        <p:attrNameLst>
                                          <p:attrName>style.visibility</p:attrName>
                                        </p:attrNameLst>
                                      </p:cBhvr>
                                      <p:to>
                                        <p:strVal val="visible"/>
                                      </p:to>
                                    </p:set>
                                    <p:animEffect transition="in" filter="fade">
                                      <p:cBhvr>
                                        <p:cTn id="50" dur="100"/>
                                        <p:tgtEl>
                                          <p:spTgt spid="10"/>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9"/>
                                        </p:tgtEl>
                                        <p:attrNameLst>
                                          <p:attrName>style.visibility</p:attrName>
                                        </p:attrNameLst>
                                      </p:cBhvr>
                                      <p:to>
                                        <p:strVal val="visible"/>
                                      </p:to>
                                    </p:set>
                                    <p:animEffect transition="in" filter="fade">
                                      <p:cBhvr>
                                        <p:cTn id="53" dur="100"/>
                                        <p:tgtEl>
                                          <p:spTgt spid="9"/>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8"/>
                                        </p:tgtEl>
                                        <p:attrNameLst>
                                          <p:attrName>style.visibility</p:attrName>
                                        </p:attrNameLst>
                                      </p:cBhvr>
                                      <p:to>
                                        <p:strVal val="visible"/>
                                      </p:to>
                                    </p:set>
                                    <p:animEffect transition="in" filter="fade">
                                      <p:cBhvr>
                                        <p:cTn id="56" dur="100"/>
                                        <p:tgtEl>
                                          <p:spTgt spid="8"/>
                                        </p:tgtEl>
                                      </p:cBhvr>
                                    </p:animEffect>
                                  </p:childTnLst>
                                </p:cTn>
                              </p:par>
                              <p:par>
                                <p:cTn id="57" presetID="0" presetClass="path" presetSubtype="0" accel="50000" decel="50000" fill="hold" grpId="2" nodeType="withEffect">
                                  <p:stCondLst>
                                    <p:cond delay="0"/>
                                  </p:stCondLst>
                                  <p:childTnLst>
                                    <p:animMotion origin="layout" path="M 5.55556E-7 3.33333E-6 L 0.15729 0.55115 " pathEditMode="relative" rAng="0" ptsTypes="AA">
                                      <p:cBhvr>
                                        <p:cTn id="58" dur="2000" fill="hold"/>
                                        <p:tgtEl>
                                          <p:spTgt spid="7"/>
                                        </p:tgtEl>
                                        <p:attrNameLst>
                                          <p:attrName>ppt_x</p:attrName>
                                          <p:attrName>ppt_y</p:attrName>
                                        </p:attrNameLst>
                                      </p:cBhvr>
                                      <p:rCtr x="7865" y="27546"/>
                                    </p:animMotion>
                                  </p:childTnLst>
                                </p:cTn>
                              </p:par>
                              <p:par>
                                <p:cTn id="59" presetID="0" presetClass="path" presetSubtype="0" accel="50000" decel="50000" fill="hold" grpId="2" nodeType="withEffect">
                                  <p:stCondLst>
                                    <p:cond delay="0"/>
                                  </p:stCondLst>
                                  <p:childTnLst>
                                    <p:animMotion origin="layout" path="M -8.33333E-7 0 L -0.00642 0.23125 " pathEditMode="relative" rAng="0" ptsTypes="AA">
                                      <p:cBhvr>
                                        <p:cTn id="60" dur="2000" fill="hold"/>
                                        <p:tgtEl>
                                          <p:spTgt spid="11"/>
                                        </p:tgtEl>
                                        <p:attrNameLst>
                                          <p:attrName>ppt_x</p:attrName>
                                          <p:attrName>ppt_y</p:attrName>
                                        </p:attrNameLst>
                                      </p:cBhvr>
                                      <p:rCtr x="-330" y="11551"/>
                                    </p:animMotion>
                                  </p:childTnLst>
                                </p:cTn>
                              </p:par>
                              <p:par>
                                <p:cTn id="61" presetID="0" presetClass="path" presetSubtype="0" accel="50000" decel="50000" fill="hold" grpId="2" nodeType="withEffect">
                                  <p:stCondLst>
                                    <p:cond delay="0"/>
                                  </p:stCondLst>
                                  <p:childTnLst>
                                    <p:animMotion origin="layout" path="M -1.94444E-6 3.7037E-6 L -0.04496 0.3912 " pathEditMode="relative" rAng="0" ptsTypes="AA">
                                      <p:cBhvr>
                                        <p:cTn id="62" dur="2000" fill="hold"/>
                                        <p:tgtEl>
                                          <p:spTgt spid="12"/>
                                        </p:tgtEl>
                                        <p:attrNameLst>
                                          <p:attrName>ppt_x</p:attrName>
                                          <p:attrName>ppt_y</p:attrName>
                                        </p:attrNameLst>
                                      </p:cBhvr>
                                      <p:rCtr x="-2257" y="19560"/>
                                    </p:animMotion>
                                  </p:childTnLst>
                                </p:cTn>
                              </p:par>
                              <p:par>
                                <p:cTn id="63" presetID="0" presetClass="path" presetSubtype="0" accel="50000" decel="50000" fill="hold" grpId="2" nodeType="withEffect">
                                  <p:stCondLst>
                                    <p:cond delay="0"/>
                                  </p:stCondLst>
                                  <p:childTnLst>
                                    <p:animMotion origin="layout" path="M 1.11022E-16 1.11111E-6 L -0.19097 0.31157 " pathEditMode="relative" rAng="0" ptsTypes="AA">
                                      <p:cBhvr>
                                        <p:cTn id="64" dur="2000" fill="hold"/>
                                        <p:tgtEl>
                                          <p:spTgt spid="13"/>
                                        </p:tgtEl>
                                        <p:attrNameLst>
                                          <p:attrName>ppt_x</p:attrName>
                                          <p:attrName>ppt_y</p:attrName>
                                        </p:attrNameLst>
                                      </p:cBhvr>
                                      <p:rCtr x="-9549" y="15579"/>
                                    </p:animMotion>
                                  </p:childTnLst>
                                </p:cTn>
                              </p:par>
                              <p:par>
                                <p:cTn id="65" presetID="0" presetClass="path" presetSubtype="0" accel="50000" decel="50000" fill="hold" grpId="2" nodeType="withEffect">
                                  <p:stCondLst>
                                    <p:cond delay="0"/>
                                  </p:stCondLst>
                                  <p:childTnLst>
                                    <p:animMotion origin="layout" path="M 2.77778E-6 2.59259E-6 L -0.02222 -0.08843 " pathEditMode="relative" rAng="0" ptsTypes="AA">
                                      <p:cBhvr>
                                        <p:cTn id="66" dur="2000" fill="hold"/>
                                        <p:tgtEl>
                                          <p:spTgt spid="14"/>
                                        </p:tgtEl>
                                        <p:attrNameLst>
                                          <p:attrName>ppt_x</p:attrName>
                                          <p:attrName>ppt_y</p:attrName>
                                        </p:attrNameLst>
                                      </p:cBhvr>
                                      <p:rCtr x="-1111" y="-4421"/>
                                    </p:animMotion>
                                  </p:childTnLst>
                                </p:cTn>
                              </p:par>
                              <p:par>
                                <p:cTn id="67" presetID="0" presetClass="path" presetSubtype="0" accel="50000" decel="50000" fill="hold" grpId="2" nodeType="withEffect">
                                  <p:stCondLst>
                                    <p:cond delay="0"/>
                                  </p:stCondLst>
                                  <p:childTnLst>
                                    <p:animMotion origin="layout" path="M -5.55556E-7 -1.11111E-6 L -0.10677 0.55139 " pathEditMode="relative" rAng="0" ptsTypes="AA">
                                      <p:cBhvr>
                                        <p:cTn id="68" dur="2000" fill="hold"/>
                                        <p:tgtEl>
                                          <p:spTgt spid="15"/>
                                        </p:tgtEl>
                                        <p:attrNameLst>
                                          <p:attrName>ppt_x</p:attrName>
                                          <p:attrName>ppt_y</p:attrName>
                                        </p:attrNameLst>
                                      </p:cBhvr>
                                      <p:rCtr x="-5347" y="27569"/>
                                    </p:animMotion>
                                  </p:childTnLst>
                                </p:cTn>
                              </p:par>
                              <p:par>
                                <p:cTn id="69" presetID="0" presetClass="path" presetSubtype="0" accel="50000" decel="50000" fill="hold" grpId="2" nodeType="withEffect">
                                  <p:stCondLst>
                                    <p:cond delay="0"/>
                                  </p:stCondLst>
                                  <p:childTnLst>
                                    <p:animMotion origin="layout" path="M 5.55556E-7 3.7037E-6 L -0.01389 0.39143 " pathEditMode="relative" rAng="0" ptsTypes="AA">
                                      <p:cBhvr>
                                        <p:cTn id="70" dur="2000" fill="hold"/>
                                        <p:tgtEl>
                                          <p:spTgt spid="16"/>
                                        </p:tgtEl>
                                        <p:attrNameLst>
                                          <p:attrName>ppt_x</p:attrName>
                                          <p:attrName>ppt_y</p:attrName>
                                        </p:attrNameLst>
                                      </p:cBhvr>
                                      <p:rCtr x="-694" y="19560"/>
                                    </p:animMotion>
                                  </p:childTnLst>
                                </p:cTn>
                              </p:par>
                              <p:par>
                                <p:cTn id="71" presetID="0" presetClass="path" presetSubtype="0" accel="50000" decel="50000" fill="hold" grpId="2" nodeType="withEffect">
                                  <p:stCondLst>
                                    <p:cond delay="0"/>
                                  </p:stCondLst>
                                  <p:childTnLst>
                                    <p:animMotion origin="layout" path="M -2.5E-6 1.11111E-6 L -0.10989 0.71111 " pathEditMode="relative" rAng="0" ptsTypes="AA">
                                      <p:cBhvr>
                                        <p:cTn id="72" dur="2000" fill="hold"/>
                                        <p:tgtEl>
                                          <p:spTgt spid="10"/>
                                        </p:tgtEl>
                                        <p:attrNameLst>
                                          <p:attrName>ppt_x</p:attrName>
                                          <p:attrName>ppt_y</p:attrName>
                                        </p:attrNameLst>
                                      </p:cBhvr>
                                      <p:rCtr x="-5503" y="35556"/>
                                    </p:animMotion>
                                  </p:childTnLst>
                                </p:cTn>
                              </p:par>
                              <p:par>
                                <p:cTn id="73" presetID="0" presetClass="path" presetSubtype="0" accel="50000" decel="50000" fill="hold" grpId="2" nodeType="withEffect">
                                  <p:stCondLst>
                                    <p:cond delay="0"/>
                                  </p:stCondLst>
                                  <p:childTnLst>
                                    <p:animMotion origin="layout" path="M -3.33333E-6 -1.11111E-6 L -0.21562 0.55116 " pathEditMode="relative" rAng="0" ptsTypes="AA">
                                      <p:cBhvr>
                                        <p:cTn id="74" dur="2000" fill="hold"/>
                                        <p:tgtEl>
                                          <p:spTgt spid="9"/>
                                        </p:tgtEl>
                                        <p:attrNameLst>
                                          <p:attrName>ppt_x</p:attrName>
                                          <p:attrName>ppt_y</p:attrName>
                                        </p:attrNameLst>
                                      </p:cBhvr>
                                      <p:rCtr x="-10781" y="27546"/>
                                    </p:animMotion>
                                  </p:childTnLst>
                                </p:cTn>
                              </p:par>
                              <p:par>
                                <p:cTn id="75" presetID="0" presetClass="path" presetSubtype="0" accel="50000" decel="50000" fill="hold" grpId="2" nodeType="withEffect">
                                  <p:stCondLst>
                                    <p:cond delay="0"/>
                                  </p:stCondLst>
                                  <p:childTnLst>
                                    <p:animMotion origin="layout" path="M -8.33333E-7 1.11111E-6 L -0.14948 -0.08866 " pathEditMode="relative" rAng="0" ptsTypes="AA">
                                      <p:cBhvr>
                                        <p:cTn id="76" dur="2000" fill="hold"/>
                                        <p:tgtEl>
                                          <p:spTgt spid="8"/>
                                        </p:tgtEl>
                                        <p:attrNameLst>
                                          <p:attrName>ppt_x</p:attrName>
                                          <p:attrName>ppt_y</p:attrName>
                                        </p:attrNameLst>
                                      </p:cBhvr>
                                      <p:rCtr x="-7483" y="-4444"/>
                                    </p:animMotion>
                                  </p:childTnLst>
                                </p:cTn>
                              </p:par>
                              <p:par>
                                <p:cTn id="77" presetID="10" presetClass="exit" presetSubtype="0" fill="hold" grpId="2" nodeType="withEffect">
                                  <p:stCondLst>
                                    <p:cond delay="0"/>
                                  </p:stCondLst>
                                  <p:childTnLst>
                                    <p:animEffect transition="out" filter="fade">
                                      <p:cBhvr>
                                        <p:cTn id="78" dur="1250"/>
                                        <p:tgtEl>
                                          <p:spTgt spid="3074"/>
                                        </p:tgtEl>
                                      </p:cBhvr>
                                    </p:animEffect>
                                    <p:set>
                                      <p:cBhvr>
                                        <p:cTn id="79" dur="1" fill="hold">
                                          <p:stCondLst>
                                            <p:cond delay="1249"/>
                                          </p:stCondLst>
                                        </p:cTn>
                                        <p:tgtEl>
                                          <p:spTgt spid="3074"/>
                                        </p:tgtEl>
                                        <p:attrNameLst>
                                          <p:attrName>style.visibility</p:attrName>
                                        </p:attrNameLst>
                                      </p:cBhvr>
                                      <p:to>
                                        <p:strVal val="hidden"/>
                                      </p:to>
                                    </p:set>
                                  </p:childTnLst>
                                </p:cTn>
                              </p:par>
                              <p:par>
                                <p:cTn id="80" presetID="10" presetClass="exit" presetSubtype="0" fill="hold" grpId="2" nodeType="withEffect">
                                  <p:stCondLst>
                                    <p:cond delay="0"/>
                                  </p:stCondLst>
                                  <p:childTnLst>
                                    <p:animEffect transition="out" filter="fade">
                                      <p:cBhvr>
                                        <p:cTn id="81" dur="250"/>
                                        <p:tgtEl>
                                          <p:spTgt spid="4"/>
                                        </p:tgtEl>
                                      </p:cBhvr>
                                    </p:animEffect>
                                    <p:set>
                                      <p:cBhvr>
                                        <p:cTn id="82" dur="1" fill="hold">
                                          <p:stCondLst>
                                            <p:cond delay="249"/>
                                          </p:stCondLst>
                                        </p:cTn>
                                        <p:tgtEl>
                                          <p:spTgt spid="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250"/>
                                        <p:tgtEl>
                                          <p:spTgt spid="5"/>
                                        </p:tgtEl>
                                      </p:cBhvr>
                                    </p:animEffect>
                                    <p:set>
                                      <p:cBhvr>
                                        <p:cTn id="85" dur="1" fill="hold">
                                          <p:stCondLst>
                                            <p:cond delay="249"/>
                                          </p:stCondLst>
                                        </p:cTn>
                                        <p:tgtEl>
                                          <p:spTgt spid="5"/>
                                        </p:tgtEl>
                                        <p:attrNameLst>
                                          <p:attrName>style.visibility</p:attrName>
                                        </p:attrNameLst>
                                      </p:cBhvr>
                                      <p:to>
                                        <p:strVal val="hidden"/>
                                      </p:to>
                                    </p:set>
                                  </p:childTnLst>
                                </p:cTn>
                              </p:par>
                              <p:par>
                                <p:cTn id="86" presetID="6" presetClass="emph" presetSubtype="0" fill="hold" grpId="3" nodeType="withEffect">
                                  <p:stCondLst>
                                    <p:cond delay="0"/>
                                  </p:stCondLst>
                                  <p:childTnLst>
                                    <p:animScale>
                                      <p:cBhvr>
                                        <p:cTn id="87" dur="2000" fill="hold"/>
                                        <p:tgtEl>
                                          <p:spTgt spid="7"/>
                                        </p:tgtEl>
                                      </p:cBhvr>
                                      <p:by x="165000" y="165000"/>
                                    </p:animScale>
                                  </p:childTnLst>
                                </p:cTn>
                              </p:par>
                              <p:par>
                                <p:cTn id="88" presetID="6" presetClass="emph" presetSubtype="0" fill="hold" grpId="3" nodeType="withEffect">
                                  <p:stCondLst>
                                    <p:cond delay="0"/>
                                  </p:stCondLst>
                                  <p:childTnLst>
                                    <p:animScale>
                                      <p:cBhvr>
                                        <p:cTn id="89" dur="2000" fill="hold"/>
                                        <p:tgtEl>
                                          <p:spTgt spid="11"/>
                                        </p:tgtEl>
                                      </p:cBhvr>
                                      <p:by x="165000" y="165000"/>
                                    </p:animScale>
                                  </p:childTnLst>
                                </p:cTn>
                              </p:par>
                              <p:par>
                                <p:cTn id="90" presetID="6" presetClass="emph" presetSubtype="0" fill="hold" grpId="3" nodeType="withEffect">
                                  <p:stCondLst>
                                    <p:cond delay="0"/>
                                  </p:stCondLst>
                                  <p:childTnLst>
                                    <p:animScale>
                                      <p:cBhvr>
                                        <p:cTn id="91" dur="2000" fill="hold"/>
                                        <p:tgtEl>
                                          <p:spTgt spid="12"/>
                                        </p:tgtEl>
                                      </p:cBhvr>
                                      <p:by x="165000" y="165000"/>
                                    </p:animScale>
                                  </p:childTnLst>
                                </p:cTn>
                              </p:par>
                              <p:par>
                                <p:cTn id="92" presetID="6" presetClass="emph" presetSubtype="0" fill="hold" grpId="3" nodeType="withEffect">
                                  <p:stCondLst>
                                    <p:cond delay="0"/>
                                  </p:stCondLst>
                                  <p:childTnLst>
                                    <p:animScale>
                                      <p:cBhvr>
                                        <p:cTn id="93" dur="2000" fill="hold"/>
                                        <p:tgtEl>
                                          <p:spTgt spid="13"/>
                                        </p:tgtEl>
                                      </p:cBhvr>
                                      <p:by x="165000" y="165000"/>
                                    </p:animScale>
                                  </p:childTnLst>
                                </p:cTn>
                              </p:par>
                              <p:par>
                                <p:cTn id="94" presetID="6" presetClass="emph" presetSubtype="0" fill="hold" grpId="3" nodeType="withEffect">
                                  <p:stCondLst>
                                    <p:cond delay="0"/>
                                  </p:stCondLst>
                                  <p:childTnLst>
                                    <p:animScale>
                                      <p:cBhvr>
                                        <p:cTn id="95" dur="2000" fill="hold"/>
                                        <p:tgtEl>
                                          <p:spTgt spid="14"/>
                                        </p:tgtEl>
                                      </p:cBhvr>
                                      <p:by x="165000" y="165000"/>
                                    </p:animScale>
                                  </p:childTnLst>
                                </p:cTn>
                              </p:par>
                              <p:par>
                                <p:cTn id="96" presetID="6" presetClass="emph" presetSubtype="0" fill="hold" grpId="3" nodeType="withEffect">
                                  <p:stCondLst>
                                    <p:cond delay="0"/>
                                  </p:stCondLst>
                                  <p:childTnLst>
                                    <p:animScale>
                                      <p:cBhvr>
                                        <p:cTn id="97" dur="2000" fill="hold"/>
                                        <p:tgtEl>
                                          <p:spTgt spid="15"/>
                                        </p:tgtEl>
                                      </p:cBhvr>
                                      <p:by x="165000" y="165000"/>
                                    </p:animScale>
                                  </p:childTnLst>
                                </p:cTn>
                              </p:par>
                              <p:par>
                                <p:cTn id="98" presetID="6" presetClass="emph" presetSubtype="0" fill="hold" grpId="3" nodeType="withEffect">
                                  <p:stCondLst>
                                    <p:cond delay="0"/>
                                  </p:stCondLst>
                                  <p:childTnLst>
                                    <p:animScale>
                                      <p:cBhvr>
                                        <p:cTn id="99" dur="2000" fill="hold"/>
                                        <p:tgtEl>
                                          <p:spTgt spid="16"/>
                                        </p:tgtEl>
                                      </p:cBhvr>
                                      <p:by x="165000" y="165000"/>
                                    </p:animScale>
                                  </p:childTnLst>
                                </p:cTn>
                              </p:par>
                              <p:par>
                                <p:cTn id="100" presetID="6" presetClass="emph" presetSubtype="0" fill="hold" grpId="3" nodeType="withEffect">
                                  <p:stCondLst>
                                    <p:cond delay="0"/>
                                  </p:stCondLst>
                                  <p:childTnLst>
                                    <p:animScale>
                                      <p:cBhvr>
                                        <p:cTn id="101" dur="2000" fill="hold"/>
                                        <p:tgtEl>
                                          <p:spTgt spid="10"/>
                                        </p:tgtEl>
                                      </p:cBhvr>
                                      <p:by x="165000" y="165000"/>
                                    </p:animScale>
                                  </p:childTnLst>
                                </p:cTn>
                              </p:par>
                              <p:par>
                                <p:cTn id="102" presetID="6" presetClass="emph" presetSubtype="0" fill="hold" grpId="3" nodeType="withEffect">
                                  <p:stCondLst>
                                    <p:cond delay="0"/>
                                  </p:stCondLst>
                                  <p:childTnLst>
                                    <p:animScale>
                                      <p:cBhvr>
                                        <p:cTn id="103" dur="2000" fill="hold"/>
                                        <p:tgtEl>
                                          <p:spTgt spid="9"/>
                                        </p:tgtEl>
                                      </p:cBhvr>
                                      <p:by x="165000" y="165000"/>
                                    </p:animScale>
                                  </p:childTnLst>
                                </p:cTn>
                              </p:par>
                              <p:par>
                                <p:cTn id="104" presetID="6" presetClass="emph" presetSubtype="0" fill="hold" grpId="3" nodeType="withEffect">
                                  <p:stCondLst>
                                    <p:cond delay="0"/>
                                  </p:stCondLst>
                                  <p:childTnLst>
                                    <p:animScale>
                                      <p:cBhvr>
                                        <p:cTn id="105" dur="2000" fill="hold"/>
                                        <p:tgtEl>
                                          <p:spTgt spid="8"/>
                                        </p:tgtEl>
                                      </p:cBhvr>
                                      <p:by x="165000" y="165000"/>
                                    </p:animScale>
                                  </p:childTnLst>
                                </p:cTn>
                              </p:par>
                            </p:childTnLst>
                          </p:cTn>
                        </p:par>
                        <p:par>
                          <p:cTn id="106" fill="hold">
                            <p:stCondLst>
                              <p:cond delay="2000"/>
                            </p:stCondLst>
                            <p:childTnLst>
                              <p:par>
                                <p:cTn id="107" presetID="10" presetClass="entr" presetSubtype="0" fill="hold" grpId="0" nodeType="afterEffect">
                                  <p:stCondLst>
                                    <p:cond delay="0"/>
                                  </p:stCondLst>
                                  <p:childTnLst>
                                    <p:set>
                                      <p:cBhvr>
                                        <p:cTn id="108" dur="1" fill="hold">
                                          <p:stCondLst>
                                            <p:cond delay="0"/>
                                          </p:stCondLst>
                                        </p:cTn>
                                        <p:tgtEl>
                                          <p:spTgt spid="6"/>
                                        </p:tgtEl>
                                        <p:attrNameLst>
                                          <p:attrName>style.visibility</p:attrName>
                                        </p:attrNameLst>
                                      </p:cBhvr>
                                      <p:to>
                                        <p:strVal val="visible"/>
                                      </p:to>
                                    </p:set>
                                    <p:animEffect transition="in" filter="fade">
                                      <p:cBhvr>
                                        <p:cTn id="109" dur="250"/>
                                        <p:tgtEl>
                                          <p:spTgt spid="6"/>
                                        </p:tgtEl>
                                      </p:cBhvr>
                                    </p:animEffect>
                                  </p:childTnLst>
                                </p:cTn>
                              </p:par>
                              <p:par>
                                <p:cTn id="110" presetID="10" presetClass="exit" presetSubtype="0" fill="hold" grpId="4" nodeType="withEffect">
                                  <p:stCondLst>
                                    <p:cond delay="0"/>
                                  </p:stCondLst>
                                  <p:childTnLst>
                                    <p:animEffect transition="out" filter="fade">
                                      <p:cBhvr>
                                        <p:cTn id="111" dur="500"/>
                                        <p:tgtEl>
                                          <p:spTgt spid="7"/>
                                        </p:tgtEl>
                                      </p:cBhvr>
                                    </p:animEffect>
                                    <p:set>
                                      <p:cBhvr>
                                        <p:cTn id="112" dur="1" fill="hold">
                                          <p:stCondLst>
                                            <p:cond delay="499"/>
                                          </p:stCondLst>
                                        </p:cTn>
                                        <p:tgtEl>
                                          <p:spTgt spid="7"/>
                                        </p:tgtEl>
                                        <p:attrNameLst>
                                          <p:attrName>style.visibility</p:attrName>
                                        </p:attrNameLst>
                                      </p:cBhvr>
                                      <p:to>
                                        <p:strVal val="hidden"/>
                                      </p:to>
                                    </p:set>
                                  </p:childTnLst>
                                </p:cTn>
                              </p:par>
                              <p:par>
                                <p:cTn id="113" presetID="10" presetClass="exit" presetSubtype="0" fill="hold" grpId="4" nodeType="withEffect">
                                  <p:stCondLst>
                                    <p:cond delay="0"/>
                                  </p:stCondLst>
                                  <p:childTnLst>
                                    <p:animEffect transition="out" filter="fade">
                                      <p:cBhvr>
                                        <p:cTn id="114" dur="500"/>
                                        <p:tgtEl>
                                          <p:spTgt spid="11"/>
                                        </p:tgtEl>
                                      </p:cBhvr>
                                    </p:animEffect>
                                    <p:set>
                                      <p:cBhvr>
                                        <p:cTn id="115" dur="1" fill="hold">
                                          <p:stCondLst>
                                            <p:cond delay="499"/>
                                          </p:stCondLst>
                                        </p:cTn>
                                        <p:tgtEl>
                                          <p:spTgt spid="11"/>
                                        </p:tgtEl>
                                        <p:attrNameLst>
                                          <p:attrName>style.visibility</p:attrName>
                                        </p:attrNameLst>
                                      </p:cBhvr>
                                      <p:to>
                                        <p:strVal val="hidden"/>
                                      </p:to>
                                    </p:set>
                                  </p:childTnLst>
                                </p:cTn>
                              </p:par>
                              <p:par>
                                <p:cTn id="116" presetID="10" presetClass="exit" presetSubtype="0" fill="hold" grpId="4" nodeType="withEffect">
                                  <p:stCondLst>
                                    <p:cond delay="0"/>
                                  </p:stCondLst>
                                  <p:childTnLst>
                                    <p:animEffect transition="out" filter="fade">
                                      <p:cBhvr>
                                        <p:cTn id="117" dur="500"/>
                                        <p:tgtEl>
                                          <p:spTgt spid="12"/>
                                        </p:tgtEl>
                                      </p:cBhvr>
                                    </p:animEffect>
                                    <p:set>
                                      <p:cBhvr>
                                        <p:cTn id="118" dur="1" fill="hold">
                                          <p:stCondLst>
                                            <p:cond delay="499"/>
                                          </p:stCondLst>
                                        </p:cTn>
                                        <p:tgtEl>
                                          <p:spTgt spid="12"/>
                                        </p:tgtEl>
                                        <p:attrNameLst>
                                          <p:attrName>style.visibility</p:attrName>
                                        </p:attrNameLst>
                                      </p:cBhvr>
                                      <p:to>
                                        <p:strVal val="hidden"/>
                                      </p:to>
                                    </p:set>
                                  </p:childTnLst>
                                </p:cTn>
                              </p:par>
                              <p:par>
                                <p:cTn id="119" presetID="10" presetClass="exit" presetSubtype="0" fill="hold" grpId="4" nodeType="withEffect">
                                  <p:stCondLst>
                                    <p:cond delay="0"/>
                                  </p:stCondLst>
                                  <p:childTnLst>
                                    <p:animEffect transition="out" filter="fade">
                                      <p:cBhvr>
                                        <p:cTn id="120" dur="500"/>
                                        <p:tgtEl>
                                          <p:spTgt spid="13"/>
                                        </p:tgtEl>
                                      </p:cBhvr>
                                    </p:animEffect>
                                    <p:set>
                                      <p:cBhvr>
                                        <p:cTn id="121" dur="1" fill="hold">
                                          <p:stCondLst>
                                            <p:cond delay="499"/>
                                          </p:stCondLst>
                                        </p:cTn>
                                        <p:tgtEl>
                                          <p:spTgt spid="13"/>
                                        </p:tgtEl>
                                        <p:attrNameLst>
                                          <p:attrName>style.visibility</p:attrName>
                                        </p:attrNameLst>
                                      </p:cBhvr>
                                      <p:to>
                                        <p:strVal val="hidden"/>
                                      </p:to>
                                    </p:set>
                                  </p:childTnLst>
                                </p:cTn>
                              </p:par>
                              <p:par>
                                <p:cTn id="122" presetID="10" presetClass="exit" presetSubtype="0" fill="hold" grpId="4" nodeType="withEffect">
                                  <p:stCondLst>
                                    <p:cond delay="0"/>
                                  </p:stCondLst>
                                  <p:childTnLst>
                                    <p:animEffect transition="out" filter="fade">
                                      <p:cBhvr>
                                        <p:cTn id="123" dur="500"/>
                                        <p:tgtEl>
                                          <p:spTgt spid="14"/>
                                        </p:tgtEl>
                                      </p:cBhvr>
                                    </p:animEffect>
                                    <p:set>
                                      <p:cBhvr>
                                        <p:cTn id="124" dur="1" fill="hold">
                                          <p:stCondLst>
                                            <p:cond delay="499"/>
                                          </p:stCondLst>
                                        </p:cTn>
                                        <p:tgtEl>
                                          <p:spTgt spid="14"/>
                                        </p:tgtEl>
                                        <p:attrNameLst>
                                          <p:attrName>style.visibility</p:attrName>
                                        </p:attrNameLst>
                                      </p:cBhvr>
                                      <p:to>
                                        <p:strVal val="hidden"/>
                                      </p:to>
                                    </p:set>
                                  </p:childTnLst>
                                </p:cTn>
                              </p:par>
                              <p:par>
                                <p:cTn id="125" presetID="10" presetClass="exit" presetSubtype="0" fill="hold" grpId="4" nodeType="withEffect">
                                  <p:stCondLst>
                                    <p:cond delay="0"/>
                                  </p:stCondLst>
                                  <p:childTnLst>
                                    <p:animEffect transition="out" filter="fade">
                                      <p:cBhvr>
                                        <p:cTn id="126" dur="500"/>
                                        <p:tgtEl>
                                          <p:spTgt spid="15"/>
                                        </p:tgtEl>
                                      </p:cBhvr>
                                    </p:animEffect>
                                    <p:set>
                                      <p:cBhvr>
                                        <p:cTn id="127" dur="1" fill="hold">
                                          <p:stCondLst>
                                            <p:cond delay="499"/>
                                          </p:stCondLst>
                                        </p:cTn>
                                        <p:tgtEl>
                                          <p:spTgt spid="15"/>
                                        </p:tgtEl>
                                        <p:attrNameLst>
                                          <p:attrName>style.visibility</p:attrName>
                                        </p:attrNameLst>
                                      </p:cBhvr>
                                      <p:to>
                                        <p:strVal val="hidden"/>
                                      </p:to>
                                    </p:set>
                                  </p:childTnLst>
                                </p:cTn>
                              </p:par>
                              <p:par>
                                <p:cTn id="128" presetID="10" presetClass="exit" presetSubtype="0" fill="hold" grpId="4" nodeType="withEffect">
                                  <p:stCondLst>
                                    <p:cond delay="0"/>
                                  </p:stCondLst>
                                  <p:childTnLst>
                                    <p:animEffect transition="out" filter="fade">
                                      <p:cBhvr>
                                        <p:cTn id="129" dur="500"/>
                                        <p:tgtEl>
                                          <p:spTgt spid="16"/>
                                        </p:tgtEl>
                                      </p:cBhvr>
                                    </p:animEffect>
                                    <p:set>
                                      <p:cBhvr>
                                        <p:cTn id="130" dur="1" fill="hold">
                                          <p:stCondLst>
                                            <p:cond delay="499"/>
                                          </p:stCondLst>
                                        </p:cTn>
                                        <p:tgtEl>
                                          <p:spTgt spid="16"/>
                                        </p:tgtEl>
                                        <p:attrNameLst>
                                          <p:attrName>style.visibility</p:attrName>
                                        </p:attrNameLst>
                                      </p:cBhvr>
                                      <p:to>
                                        <p:strVal val="hidden"/>
                                      </p:to>
                                    </p:set>
                                  </p:childTnLst>
                                </p:cTn>
                              </p:par>
                              <p:par>
                                <p:cTn id="131" presetID="10" presetClass="exit" presetSubtype="0" fill="hold" grpId="4" nodeType="withEffect">
                                  <p:stCondLst>
                                    <p:cond delay="0"/>
                                  </p:stCondLst>
                                  <p:childTnLst>
                                    <p:animEffect transition="out" filter="fade">
                                      <p:cBhvr>
                                        <p:cTn id="132" dur="500"/>
                                        <p:tgtEl>
                                          <p:spTgt spid="10"/>
                                        </p:tgtEl>
                                      </p:cBhvr>
                                    </p:animEffect>
                                    <p:set>
                                      <p:cBhvr>
                                        <p:cTn id="133" dur="1" fill="hold">
                                          <p:stCondLst>
                                            <p:cond delay="499"/>
                                          </p:stCondLst>
                                        </p:cTn>
                                        <p:tgtEl>
                                          <p:spTgt spid="10"/>
                                        </p:tgtEl>
                                        <p:attrNameLst>
                                          <p:attrName>style.visibility</p:attrName>
                                        </p:attrNameLst>
                                      </p:cBhvr>
                                      <p:to>
                                        <p:strVal val="hidden"/>
                                      </p:to>
                                    </p:set>
                                  </p:childTnLst>
                                </p:cTn>
                              </p:par>
                              <p:par>
                                <p:cTn id="134" presetID="10" presetClass="exit" presetSubtype="0" fill="hold" grpId="4" nodeType="withEffect">
                                  <p:stCondLst>
                                    <p:cond delay="0"/>
                                  </p:stCondLst>
                                  <p:childTnLst>
                                    <p:animEffect transition="out" filter="fade">
                                      <p:cBhvr>
                                        <p:cTn id="135" dur="500"/>
                                        <p:tgtEl>
                                          <p:spTgt spid="9"/>
                                        </p:tgtEl>
                                      </p:cBhvr>
                                    </p:animEffect>
                                    <p:set>
                                      <p:cBhvr>
                                        <p:cTn id="136" dur="1" fill="hold">
                                          <p:stCondLst>
                                            <p:cond delay="499"/>
                                          </p:stCondLst>
                                        </p:cTn>
                                        <p:tgtEl>
                                          <p:spTgt spid="9"/>
                                        </p:tgtEl>
                                        <p:attrNameLst>
                                          <p:attrName>style.visibility</p:attrName>
                                        </p:attrNameLst>
                                      </p:cBhvr>
                                      <p:to>
                                        <p:strVal val="hidden"/>
                                      </p:to>
                                    </p:set>
                                  </p:childTnLst>
                                </p:cTn>
                              </p:par>
                              <p:par>
                                <p:cTn id="137" presetID="10" presetClass="exit" presetSubtype="0" fill="hold" grpId="4" nodeType="withEffect">
                                  <p:stCondLst>
                                    <p:cond delay="0"/>
                                  </p:stCondLst>
                                  <p:childTnLst>
                                    <p:animEffect transition="out" filter="fade">
                                      <p:cBhvr>
                                        <p:cTn id="138" dur="500"/>
                                        <p:tgtEl>
                                          <p:spTgt spid="8"/>
                                        </p:tgtEl>
                                      </p:cBhvr>
                                    </p:animEffect>
                                    <p:set>
                                      <p:cBhvr>
                                        <p:cTn id="139" dur="1" fill="hold">
                                          <p:stCondLst>
                                            <p:cond delay="499"/>
                                          </p:stCondLst>
                                        </p:cTn>
                                        <p:tgtEl>
                                          <p:spTgt spid="8"/>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0" presetClass="exit" presetSubtype="0" accel="100000" fill="hold" grpId="1" nodeType="clickEffect">
                                  <p:stCondLst>
                                    <p:cond delay="0"/>
                                  </p:stCondLst>
                                  <p:childTnLst>
                                    <p:anim calcmode="lin" valueType="num">
                                      <p:cBhvr>
                                        <p:cTn id="143" dur="1000"/>
                                        <p:tgtEl>
                                          <p:spTgt spid="6"/>
                                        </p:tgtEl>
                                        <p:attrNameLst>
                                          <p:attrName>ppt_w</p:attrName>
                                        </p:attrNameLst>
                                      </p:cBhvr>
                                      <p:tavLst>
                                        <p:tav tm="0">
                                          <p:val>
                                            <p:strVal val="ppt_w"/>
                                          </p:val>
                                        </p:tav>
                                        <p:tav tm="100000">
                                          <p:val>
                                            <p:strVal val="ppt_w+.3"/>
                                          </p:val>
                                        </p:tav>
                                      </p:tavLst>
                                    </p:anim>
                                    <p:anim calcmode="lin" valueType="num">
                                      <p:cBhvr>
                                        <p:cTn id="144" dur="1000"/>
                                        <p:tgtEl>
                                          <p:spTgt spid="6"/>
                                        </p:tgtEl>
                                        <p:attrNameLst>
                                          <p:attrName>ppt_h</p:attrName>
                                        </p:attrNameLst>
                                      </p:cBhvr>
                                      <p:tavLst>
                                        <p:tav tm="0">
                                          <p:val>
                                            <p:strVal val="ppt_h"/>
                                          </p:val>
                                        </p:tav>
                                        <p:tav tm="100000">
                                          <p:val>
                                            <p:strVal val="ppt_h"/>
                                          </p:val>
                                        </p:tav>
                                      </p:tavLst>
                                    </p:anim>
                                    <p:animEffect transition="out" filter="fade">
                                      <p:cBhvr>
                                        <p:cTn id="145" dur="1000"/>
                                        <p:tgtEl>
                                          <p:spTgt spid="6"/>
                                        </p:tgtEl>
                                      </p:cBhvr>
                                    </p:animEffect>
                                    <p:set>
                                      <p:cBhvr>
                                        <p:cTn id="146"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3074" grpId="2"/>
      <p:bldP spid="7" grpId="0"/>
      <p:bldP spid="7" grpId="2"/>
      <p:bldP spid="7" grpId="3"/>
      <p:bldP spid="7" grpId="4"/>
      <p:bldP spid="8" grpId="0"/>
      <p:bldP spid="8" grpId="2"/>
      <p:bldP spid="8" grpId="3"/>
      <p:bldP spid="8" grpId="4"/>
      <p:bldP spid="9" grpId="0"/>
      <p:bldP spid="9" grpId="2"/>
      <p:bldP spid="9" grpId="3"/>
      <p:bldP spid="9" grpId="4"/>
      <p:bldP spid="10" grpId="0"/>
      <p:bldP spid="10" grpId="2"/>
      <p:bldP spid="10" grpId="3"/>
      <p:bldP spid="10" grpId="4"/>
      <p:bldP spid="11" grpId="0"/>
      <p:bldP spid="11" grpId="2"/>
      <p:bldP spid="11" grpId="3"/>
      <p:bldP spid="11" grpId="4"/>
      <p:bldP spid="12" grpId="0"/>
      <p:bldP spid="12" grpId="2"/>
      <p:bldP spid="12" grpId="3"/>
      <p:bldP spid="12" grpId="4"/>
      <p:bldP spid="13" grpId="0"/>
      <p:bldP spid="13" grpId="2"/>
      <p:bldP spid="13" grpId="3"/>
      <p:bldP spid="13" grpId="4"/>
      <p:bldP spid="14" grpId="0"/>
      <p:bldP spid="14" grpId="2"/>
      <p:bldP spid="14" grpId="3"/>
      <p:bldP spid="14" grpId="4"/>
      <p:bldP spid="15" grpId="0"/>
      <p:bldP spid="15" grpId="2"/>
      <p:bldP spid="15" grpId="3"/>
      <p:bldP spid="15" grpId="4"/>
      <p:bldP spid="16" grpId="0"/>
      <p:bldP spid="16" grpId="2"/>
      <p:bldP spid="16" grpId="3"/>
      <p:bldP spid="16" grpId="4"/>
      <p:bldP spid="6" grpId="0"/>
      <p:bldP spid="6" grpId="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3583" y="0"/>
            <a:ext cx="9817469" cy="6858000"/>
          </a:xfrm>
          <a:prstGeom prst="rect">
            <a:avLst/>
          </a:prstGeom>
        </p:spPr>
      </p:pic>
      <p:sp>
        <p:nvSpPr>
          <p:cNvPr id="4" name="Title 1"/>
          <p:cNvSpPr txBox="1">
            <a:spLocks/>
          </p:cNvSpPr>
          <p:nvPr/>
        </p:nvSpPr>
        <p:spPr>
          <a:xfrm>
            <a:off x="7384648" y="4965539"/>
            <a:ext cx="1307939" cy="74446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a:t>
            </a:r>
          </a:p>
        </p:txBody>
      </p:sp>
      <p:sp>
        <p:nvSpPr>
          <p:cNvPr id="3074" name="Rectangle 2"/>
          <p:cNvSpPr>
            <a:spLocks noGrp="1" noChangeArrowheads="1"/>
          </p:cNvSpPr>
          <p:nvPr>
            <p:ph type="title"/>
          </p:nvPr>
        </p:nvSpPr>
        <p:spPr>
          <a:xfrm>
            <a:off x="250372" y="252867"/>
            <a:ext cx="8567057" cy="6278562"/>
          </a:xfrm>
        </p:spPr>
        <p:txBody>
          <a:bodyPr>
            <a:scene3d>
              <a:camera prst="orthographicFront"/>
              <a:lightRig rig="flat" dir="t"/>
            </a:scene3d>
            <a:sp3d extrusionH="57150" prstMaterial="plastic">
              <a:bevelT w="38100" h="38100"/>
            </a:sp3d>
          </a:bodyPr>
          <a:lstStyle/>
          <a:p>
            <a:pPr eaLnBrk="1" hangingPunct="1"/>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To know wisdom and instruction, To perceive   the words of understanding, To receive the instruction of wisdom, Justice, judgment, and equity; To give prudence to the simple, To the young man knowledge and discretion - A wise man will hear and increase learning, And a man of understanding will attain wise counsel, To understand a proverb and an enigma, The words of the wise and their riddles. The fear of the LORD is the beginning of knowledge, But fools despise wisdom and instruction. My son, hear the instruction of your father, And do not forsake the law of your mother;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Proverbs 1:2-8 </a:t>
            </a:r>
          </a:p>
        </p:txBody>
      </p:sp>
    </p:spTree>
    <p:extLst>
      <p:ext uri="{BB962C8B-B14F-4D97-AF65-F5344CB8AC3E}">
        <p14:creationId xmlns:p14="http://schemas.microsoft.com/office/powerpoint/2010/main" val="157313113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97" y="-297"/>
            <a:ext cx="9144793" cy="6858594"/>
          </a:xfrm>
          <a:prstGeom prst="rect">
            <a:avLst/>
          </a:prstGeom>
        </p:spPr>
      </p:pic>
      <p:sp>
        <p:nvSpPr>
          <p:cNvPr id="4" name="Title 1"/>
          <p:cNvSpPr txBox="1">
            <a:spLocks/>
          </p:cNvSpPr>
          <p:nvPr/>
        </p:nvSpPr>
        <p:spPr>
          <a:xfrm>
            <a:off x="7211028" y="945266"/>
            <a:ext cx="1585732"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hear</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Show us Your mercy, LORD, And grant us Your salvation. I will hear what God the LORD will speak, For He will speak peace To His people and to His saints; But let them   not turn back to folly. Surely His salvation is near to those who  fear Him, That glory may dwell      in our land.</a:t>
            </a:r>
            <a:r>
              <a:rPr lang="en-US" altLang="en-US" sz="32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Psalms 85:7-9 </a:t>
            </a:r>
          </a:p>
        </p:txBody>
      </p:sp>
    </p:spTree>
    <p:extLst>
      <p:ext uri="{BB962C8B-B14F-4D97-AF65-F5344CB8AC3E}">
        <p14:creationId xmlns:p14="http://schemas.microsoft.com/office/powerpoint/2010/main" val="403457340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500"/>
                                        <p:tgtEl>
                                          <p:spTgt spid="4"/>
                                        </p:tgtEl>
                                      </p:cBhvr>
                                    </p:animEffect>
                                  </p:childTnLst>
                                </p:cTn>
                              </p:par>
                              <p:par>
                                <p:cTn id="13" presetID="18" presetClass="emph" presetSubtype="0" fill="hold" grpId="1" nodeType="withEffect">
                                  <p:stCondLst>
                                    <p:cond delay="0"/>
                                  </p:stCondLst>
                                  <p:childTnLst>
                                    <p:set>
                                      <p:cBhvr override="childStyle">
                                        <p:cTn id="14"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5609" y="-4561508"/>
            <a:ext cx="14545932" cy="11419508"/>
          </a:xfrm>
          <a:prstGeom prst="rect">
            <a:avLst/>
          </a:prstGeom>
        </p:spPr>
      </p:pic>
      <p:sp>
        <p:nvSpPr>
          <p:cNvPr id="3" name="Rectangle 2"/>
          <p:cNvSpPr>
            <a:spLocks noGrp="1" noChangeArrowheads="1"/>
          </p:cNvSpPr>
          <p:nvPr>
            <p:ph type="title"/>
          </p:nvPr>
        </p:nvSpPr>
        <p:spPr>
          <a:xfrm>
            <a:off x="428416" y="612958"/>
            <a:ext cx="8229600" cy="3679371"/>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Remember those who rule over you, who have spoken the word of God to you, whose faith follow, considering the outcome of their conduct.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Hebrews 13:7</a:t>
            </a:r>
          </a:p>
        </p:txBody>
      </p:sp>
    </p:spTree>
    <p:extLst>
      <p:ext uri="{BB962C8B-B14F-4D97-AF65-F5344CB8AC3E}">
        <p14:creationId xmlns:p14="http://schemas.microsoft.com/office/powerpoint/2010/main" val="21996705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250" fill="hold"/>
                                        <p:tgtEl>
                                          <p:spTgt spid="3"/>
                                        </p:tgtEl>
                                        <p:attrNameLst>
                                          <p:attrName>ppt_w</p:attrName>
                                        </p:attrNameLst>
                                      </p:cBhvr>
                                      <p:tavLst>
                                        <p:tav tm="0">
                                          <p:val>
                                            <p:fltVal val="0"/>
                                          </p:val>
                                        </p:tav>
                                        <p:tav tm="100000">
                                          <p:val>
                                            <p:strVal val="#ppt_w"/>
                                          </p:val>
                                        </p:tav>
                                      </p:tavLst>
                                    </p:anim>
                                    <p:anim calcmode="lin" valueType="num">
                                      <p:cBhvr>
                                        <p:cTn id="8" dur="1250" fill="hold"/>
                                        <p:tgtEl>
                                          <p:spTgt spid="3"/>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0026 0.31667 " pathEditMode="relative" ptsTypes="AA">
                                      <p:cBhvr>
                                        <p:cTn id="10" dur="1250" spd="-100000" fill="hold"/>
                                        <p:tgtEl>
                                          <p:spTgt spid="3"/>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52" presetClass="exit" presetSubtype="0" fill="hold" grpId="2" nodeType="clickEffect">
                                  <p:stCondLst>
                                    <p:cond delay="0"/>
                                  </p:stCondLst>
                                  <p:childTnLst>
                                    <p:animScale>
                                      <p:cBhvr>
                                        <p:cTn id="14" dur="1000" accel="50000">
                                          <p:stCondLst>
                                            <p:cond delay="0"/>
                                          </p:stCondLst>
                                        </p:cTn>
                                        <p:tgtEl>
                                          <p:spTgt spid="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5" dur="1000" accel="50000">
                                          <p:stCondLst>
                                            <p:cond delay="0"/>
                                          </p:stCondLst>
                                        </p:cTn>
                                        <p:tgtEl>
                                          <p:spTgt spid="3"/>
                                        </p:tgtEl>
                                        <p:attrNameLst>
                                          <p:attrName>ppt_x</p:attrName>
                                          <p:attrName>ppt_y</p:attrName>
                                        </p:attrNameLst>
                                      </p:cBhvr>
                                    </p:animMotion>
                                    <p:animEffect transition="out" filter="fade">
                                      <p:cBhvr>
                                        <p:cTn id="16" dur="1000"/>
                                        <p:tgtEl>
                                          <p:spTgt spid="3"/>
                                        </p:tgtEl>
                                      </p:cBhvr>
                                    </p:animEffect>
                                    <p:set>
                                      <p:cBhvr>
                                        <p:cTn id="17" dur="1" fill="hold">
                                          <p:stCondLst>
                                            <p:cond delay="999"/>
                                          </p:stCondLst>
                                        </p:cTn>
                                        <p:tgtEl>
                                          <p:spTgt spid="3"/>
                                        </p:tgtEl>
                                        <p:attrNameLst>
                                          <p:attrName>style.visibility</p:attrName>
                                        </p:attrNameLst>
                                      </p:cBhvr>
                                      <p:to>
                                        <p:strVal val="hidden"/>
                                      </p:to>
                                    </p:set>
                                  </p:childTnLst>
                                </p:cTn>
                              </p:par>
                            </p:childTnLst>
                          </p:cTn>
                        </p:par>
                        <p:par>
                          <p:cTn id="18" fill="hold">
                            <p:stCondLst>
                              <p:cond delay="1000"/>
                            </p:stCondLst>
                            <p:childTnLst>
                              <p:par>
                                <p:cTn id="19" presetID="0" presetClass="path" presetSubtype="0" accel="50000" decel="50000" fill="hold" nodeType="afterEffect">
                                  <p:stCondLst>
                                    <p:cond delay="0"/>
                                  </p:stCondLst>
                                  <p:childTnLst>
                                    <p:animMotion origin="layout" path="M -2.22222E-6 -1.11111E-6 L 0.06511 0.53333 " pathEditMode="relative" rAng="0" ptsTypes="AA">
                                      <p:cBhvr>
                                        <p:cTn id="20" dur="2000" fill="hold"/>
                                        <p:tgtEl>
                                          <p:spTgt spid="6"/>
                                        </p:tgtEl>
                                        <p:attrNameLst>
                                          <p:attrName>ppt_x</p:attrName>
                                          <p:attrName>ppt_y</p:attrName>
                                        </p:attrNameLst>
                                      </p:cBhvr>
                                      <p:rCtr x="3247" y="26667"/>
                                    </p:animMotion>
                                  </p:childTnLst>
                                </p:cTn>
                              </p:par>
                            </p:childTnLst>
                          </p:cTn>
                        </p:par>
                      </p:childTnLst>
                    </p:cTn>
                  </p:par>
                  <p:par>
                    <p:cTn id="21" fill="hold">
                      <p:stCondLst>
                        <p:cond delay="indefinite"/>
                      </p:stCondLst>
                      <p:childTnLst>
                        <p:par>
                          <p:cTn id="22" fill="hold">
                            <p:stCondLst>
                              <p:cond delay="0"/>
                            </p:stCondLst>
                            <p:childTnLst>
                              <p:par>
                                <p:cTn id="23" presetID="0" presetClass="path" presetSubtype="0" accel="50000" decel="50000" fill="hold" nodeType="clickEffect">
                                  <p:stCondLst>
                                    <p:cond delay="0"/>
                                  </p:stCondLst>
                                  <p:childTnLst>
                                    <p:animMotion origin="layout" path="M 0.06511 0.53333 L 0.7816 0.8544 " pathEditMode="relative" rAng="0" ptsTypes="AA">
                                      <p:cBhvr>
                                        <p:cTn id="24" dur="2000" fill="hold"/>
                                        <p:tgtEl>
                                          <p:spTgt spid="6"/>
                                        </p:tgtEl>
                                        <p:attrNameLst>
                                          <p:attrName>ppt_x</p:attrName>
                                          <p:attrName>ppt_y</p:attrName>
                                        </p:attrNameLst>
                                      </p:cBhvr>
                                      <p:rCtr x="35816" y="16042"/>
                                    </p:animMotion>
                                  </p:childTnLst>
                                </p:cTn>
                              </p:par>
                              <p:par>
                                <p:cTn id="25" presetID="6" presetClass="emph" presetSubtype="0" fill="hold" nodeType="withEffect">
                                  <p:stCondLst>
                                    <p:cond delay="0"/>
                                  </p:stCondLst>
                                  <p:childTnLst>
                                    <p:animScale>
                                      <p:cBhvr>
                                        <p:cTn id="26" dur="2000" fill="hold"/>
                                        <p:tgtEl>
                                          <p:spTgt spid="6"/>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a:effectLst>
            <a:glow rad="127000">
              <a:schemeClr val="accent1"/>
            </a:glow>
          </a:effectLst>
        </p:spPr>
      </p:pic>
    </p:spTree>
    <p:extLst>
      <p:ext uri="{BB962C8B-B14F-4D97-AF65-F5344CB8AC3E}">
        <p14:creationId xmlns:p14="http://schemas.microsoft.com/office/powerpoint/2010/main" val="62882966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4216" y="0"/>
            <a:ext cx="14228216" cy="6858000"/>
          </a:xfrm>
          <a:prstGeom prst="rect">
            <a:avLst/>
          </a:prstGeom>
        </p:spPr>
      </p:pic>
      <p:sp>
        <p:nvSpPr>
          <p:cNvPr id="4" name="Rectangle 2"/>
          <p:cNvSpPr txBox="1">
            <a:spLocks noChangeArrowheads="1"/>
          </p:cNvSpPr>
          <p:nvPr/>
        </p:nvSpPr>
        <p:spPr bwMode="auto">
          <a:xfrm>
            <a:off x="457200" y="435430"/>
            <a:ext cx="8229600" cy="6117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Why do You stand afar off, O LORD? Why do You hide in times of trouble? The wicked in his pride persecutes the poor; Let them be caught in the plots which they have devised. For the wicked boasts of his heart's desire; He blesses the greedy and renounces the LORD. The wicked in his proud countenance does not seek God; God is in none of his thoughts.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Psalms 10:1-4</a:t>
            </a:r>
          </a:p>
        </p:txBody>
      </p:sp>
      <p:sp>
        <p:nvSpPr>
          <p:cNvPr id="6" name="Rectangle 2"/>
          <p:cNvSpPr>
            <a:spLocks noGrp="1" noChangeArrowheads="1"/>
          </p:cNvSpPr>
          <p:nvPr>
            <p:ph type="title"/>
          </p:nvPr>
        </p:nvSpPr>
        <p:spPr>
          <a:xfrm>
            <a:off x="219597" y="150471"/>
            <a:ext cx="8746603" cy="6555129"/>
          </a:xfrm>
        </p:spPr>
        <p:txBody>
          <a:bodyPr>
            <a:scene3d>
              <a:camera prst="orthographicFront"/>
              <a:lightRig rig="flat" dir="t"/>
            </a:scene3d>
            <a:sp3d extrusionH="57150" prstMaterial="plastic">
              <a:bevelT w="38100" h="38100"/>
            </a:sp3d>
          </a:bodyPr>
          <a:lstStyle/>
          <a:p>
            <a:pPr eaLnBrk="1" hangingPunct="1"/>
            <a:r>
              <a:rPr lang="en-US" altLang="en-US" sz="3900" b="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For men will be lovers of themselves, lovers of money, boasters, proud, blasphemers, disobedient to parents, unthankful, unholy, unloving, unforgiving, slanderers, without self-control, brutal, despisers of good, traitors, headstrong, haughty, lovers        of pleasure rather than lovers of God, having a form of godliness but denying its power. And from such people turn away!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2</a:t>
            </a:r>
            <a:r>
              <a:rPr lang="en-US" altLang="en-US" sz="3200" b="1" i="1" baseline="3000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nd</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Timothy 3:2-5 </a:t>
            </a:r>
          </a:p>
        </p:txBody>
      </p:sp>
    </p:spTree>
    <p:extLst>
      <p:ext uri="{BB962C8B-B14F-4D97-AF65-F5344CB8AC3E}">
        <p14:creationId xmlns:p14="http://schemas.microsoft.com/office/powerpoint/2010/main" val="390545799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xit" presetSubtype="2" fill="hold" grpId="1" nodeType="clickEffect">
                                  <p:stCondLst>
                                    <p:cond delay="0"/>
                                  </p:stCondLst>
                                  <p:childTnLst>
                                    <p:anim calcmode="lin" valueType="num">
                                      <p:cBhvr additive="base">
                                        <p:cTn id="12" dur="500"/>
                                        <p:tgtEl>
                                          <p:spTgt spid="4"/>
                                        </p:tgtEl>
                                        <p:attrNameLst>
                                          <p:attrName>ppt_x</p:attrName>
                                        </p:attrNameLst>
                                      </p:cBhvr>
                                      <p:tavLst>
                                        <p:tav tm="0">
                                          <p:val>
                                            <p:strVal val="ppt_x"/>
                                          </p:val>
                                        </p:tav>
                                        <p:tav tm="100000">
                                          <p:val>
                                            <p:strVal val="1+ppt_w/2"/>
                                          </p:val>
                                        </p:tav>
                                      </p:tavLst>
                                    </p:anim>
                                    <p:anim calcmode="lin" valueType="num">
                                      <p:cBhvr additive="base">
                                        <p:cTn id="13" dur="500"/>
                                        <p:tgtEl>
                                          <p:spTgt spid="4"/>
                                        </p:tgtEl>
                                        <p:attrNameLst>
                                          <p:attrName>ppt_y</p:attrName>
                                        </p:attrNameLst>
                                      </p:cBhvr>
                                      <p:tavLst>
                                        <p:tav tm="0">
                                          <p:val>
                                            <p:strVal val="ppt_y"/>
                                          </p:val>
                                        </p:tav>
                                        <p:tav tm="100000">
                                          <p:val>
                                            <p:strVal val="ppt_y"/>
                                          </p:val>
                                        </p:tav>
                                      </p:tavLst>
                                    </p:anim>
                                    <p:set>
                                      <p:cBhvr>
                                        <p:cTn id="14" dur="1" fill="hold">
                                          <p:stCondLst>
                                            <p:cond delay="499"/>
                                          </p:stCondLst>
                                        </p:cTn>
                                        <p:tgtEl>
                                          <p:spTgt spid="4"/>
                                        </p:tgtEl>
                                        <p:attrNameLst>
                                          <p:attrName>style.visibility</p:attrName>
                                        </p:attrNameLst>
                                      </p:cBhvr>
                                      <p:to>
                                        <p:strVal val="hidden"/>
                                      </p:to>
                                    </p:set>
                                  </p:childTnLst>
                                </p:cTn>
                              </p:par>
                              <p:par>
                                <p:cTn id="15" presetID="0" presetClass="path" presetSubtype="0" accel="50000" decel="50000" fill="hold" nodeType="withEffect">
                                  <p:stCondLst>
                                    <p:cond delay="0"/>
                                  </p:stCondLst>
                                  <p:childTnLst>
                                    <p:animMotion origin="layout" path="M 5E-6 0 L 0.52969 -0.00139 " pathEditMode="relative" rAng="0" ptsTypes="AA">
                                      <p:cBhvr>
                                        <p:cTn id="16" dur="2000" fill="hold"/>
                                        <p:tgtEl>
                                          <p:spTgt spid="2"/>
                                        </p:tgtEl>
                                        <p:attrNameLst>
                                          <p:attrName>ppt_x</p:attrName>
                                          <p:attrName>ppt_y</p:attrName>
                                        </p:attrNameLst>
                                      </p:cBhvr>
                                      <p:rCtr x="26476" y="-69"/>
                                    </p:animMotion>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320" y="0"/>
            <a:ext cx="10217036" cy="6858000"/>
          </a:xfrm>
          <a:prstGeom prst="rect">
            <a:avLst/>
          </a:prstGeom>
        </p:spPr>
      </p:pic>
      <p:sp>
        <p:nvSpPr>
          <p:cNvPr id="4" name="Rectangle 2"/>
          <p:cNvSpPr txBox="1">
            <a:spLocks noChangeArrowheads="1"/>
          </p:cNvSpPr>
          <p:nvPr/>
        </p:nvSpPr>
        <p:spPr bwMode="auto">
          <a:xfrm>
            <a:off x="216568" y="198437"/>
            <a:ext cx="8795084"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Praise the LORD! Praise God in His sanctuary; Praise Him in His mighty firmament! Praise Him for His mighty acts; Praise Him according to His excellent greatness! Praise Him with the sound of the trumpet; Praise Him with the lute and harp! Praise Him with the </a:t>
            </a:r>
            <a:r>
              <a:rPr lang="en-US" altLang="en-US" sz="3600" b="1" kern="0" dirty="0" err="1">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timbrel</a:t>
            </a:r>
            <a:r>
              <a:rPr lang="en-US" altLang="en-US" sz="3600" b="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and dance; Praise Him with stringed instruments and flutes! Praise Him with loud cymbals; Praise Him with clashing cymbals! Let everything that has breath praise the LORD. Praise the LORD! </a:t>
            </a:r>
            <a:r>
              <a:rPr lang="en-US" altLang="en-US" sz="3200" b="1" i="1"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r>
              <a:rPr lang="en-US" altLang="en-US" sz="32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Psalms 150:1-6</a:t>
            </a:r>
            <a:r>
              <a:rPr lang="en-US" altLang="en-US" sz="2000" b="1" i="1" kern="0" dirty="0">
                <a:ln w="17780" cmpd="sng">
                  <a:solidFill>
                    <a:srgbClr val="FFFFFF"/>
                  </a:solidFill>
                  <a:prstDash val="solid"/>
                  <a:miter lim="800000"/>
                </a:ln>
                <a:solidFill>
                  <a:srgbClr val="FFC000"/>
                </a:solidFill>
                <a:effectLst>
                  <a:glow rad="63500">
                    <a:schemeClr val="tx1"/>
                  </a:glow>
                  <a:outerShdw blurRad="50800" algn="tl" rotWithShape="0">
                    <a:srgbClr val="000000"/>
                  </a:outerShdw>
                </a:effectLst>
                <a:latin typeface="Calibri" panose="020F0502020204030204" pitchFamily="34" charset="0"/>
              </a:rPr>
              <a:t> </a:t>
            </a:r>
          </a:p>
        </p:txBody>
      </p:sp>
    </p:spTree>
    <p:extLst>
      <p:ext uri="{BB962C8B-B14F-4D97-AF65-F5344CB8AC3E}">
        <p14:creationId xmlns:p14="http://schemas.microsoft.com/office/powerpoint/2010/main" val="3028216071"/>
      </p:ext>
    </p:extLst>
  </p:cSld>
  <p:clrMapOvr>
    <a:masterClrMapping/>
  </p:clrMapOvr>
  <mc:AlternateContent xmlns:mc="http://schemas.openxmlformats.org/markup-compatibility/2006" xmlns:p14="http://schemas.microsoft.com/office/powerpoint/2010/main">
    <mc:Choice Requires="p14">
      <p:transition spd="slow" p14:dur="1200">
        <p14:prism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mph" presetSubtype="0" fill="hold" grpId="1" nodeType="clickEffect">
                                  <p:stCondLst>
                                    <p:cond delay="0"/>
                                  </p:stCondLst>
                                  <p:childTnLst>
                                    <p:animScale>
                                      <p:cBhvr>
                                        <p:cTn id="13" dur="2000" fill="hold"/>
                                        <p:tgtEl>
                                          <p:spTgt spid="4"/>
                                        </p:tgtEl>
                                      </p:cBhvr>
                                      <p:by x="50000" y="50000"/>
                                    </p:animScale>
                                  </p:childTnLst>
                                </p:cTn>
                              </p:par>
                              <p:par>
                                <p:cTn id="14" presetID="0" presetClass="path" presetSubtype="0" accel="50000" decel="50000" fill="hold" grpId="2" nodeType="withEffect">
                                  <p:stCondLst>
                                    <p:cond delay="0"/>
                                  </p:stCondLst>
                                  <p:childTnLst>
                                    <p:animMotion origin="layout" path="M 0 0 L -0.00226 0.14768 " pathEditMode="relative" ptsTypes="AA">
                                      <p:cBhvr>
                                        <p:cTn id="15"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Content Placeholder 2"/>
          <p:cNvSpPr txBox="1">
            <a:spLocks/>
          </p:cNvSpPr>
          <p:nvPr/>
        </p:nvSpPr>
        <p:spPr>
          <a:xfrm>
            <a:off x="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liberties are of the Gift of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When the people fear government, there is tyranny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Best governing least / people discipline themselves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Civil rights involve freedom of religious choice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Religion is a matter between man and his God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No one religion should rule over another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Clergy is used more as deceptive business of thieves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False pious leaders favor your belief in lies over truth</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 expects careful reason over impulsive fear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Christian religion = best religion given to man</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Wisdom cannot be had without honesty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actions of our lives reflect our religious values</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Knowledge/key to a soul’s freedom &amp; such, societies</a:t>
            </a:r>
          </a:p>
          <a:p>
            <a:pPr algn="l"/>
            <a:endPar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513712">
            <a:off x="-147290" y="2058914"/>
            <a:ext cx="9220200" cy="2473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200" b="1" spc="50" dirty="0">
                <a:ln w="11430"/>
                <a:blipFill>
                  <a:blip r:embed="rId4"/>
                  <a:stretch>
                    <a:fillRect/>
                  </a:stretch>
                </a:blipFill>
                <a:effectLst>
                  <a:glow rad="63500">
                    <a:schemeClr val="tx1"/>
                  </a:glow>
                  <a:outerShdw blurRad="76200" dist="50800" dir="5400000" algn="tl" rotWithShape="0">
                    <a:srgbClr val="000000">
                      <a:alpha val="65000"/>
                    </a:srgbClr>
                  </a:outerShdw>
                </a:effectLst>
                <a:latin typeface="Calibri" panose="020F0502020204030204" pitchFamily="34" charset="0"/>
              </a:rPr>
              <a:t>Belief in God is the only sure safe way</a:t>
            </a:r>
          </a:p>
        </p:txBody>
      </p:sp>
    </p:spTree>
    <p:extLst>
      <p:ext uri="{BB962C8B-B14F-4D97-AF65-F5344CB8AC3E}">
        <p14:creationId xmlns:p14="http://schemas.microsoft.com/office/powerpoint/2010/main" val="1691203911"/>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60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1250">
                                          <p:stCondLst>
                                            <p:cond delay="0"/>
                                          </p:stCondLst>
                                        </p:cTn>
                                        <p:tgtEl>
                                          <p:spTgt spid="5"/>
                                        </p:tgtEl>
                                      </p:cBhvr>
                                    </p:animEffect>
                                    <p:anim to="" calcmode="lin" valueType="num">
                                      <p:cBhvr>
                                        <p:cTn id="99" dur="125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125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childTnLst>
                    </p:cTn>
                  </p:par>
                  <p:par>
                    <p:cTn id="135" fill="hold">
                      <p:stCondLst>
                        <p:cond delay="indefinite"/>
                      </p:stCondLst>
                      <p:childTnLst>
                        <p:par>
                          <p:cTn id="136" fill="hold">
                            <p:stCondLst>
                              <p:cond delay="0"/>
                            </p:stCondLst>
                            <p:childTnLst>
                              <p:par>
                                <p:cTn id="137" presetID="23" presetClass="exit" presetSubtype="32" fill="hold" nodeType="clickEffect">
                                  <p:stCondLst>
                                    <p:cond delay="0"/>
                                  </p:stCondLst>
                                  <p:childTnLst>
                                    <p:anim calcmode="lin" valueType="num">
                                      <p:cBhvr>
                                        <p:cTn id="138" dur="1750"/>
                                        <p:tgtEl>
                                          <p:spTgt spid="4">
                                            <p:txEl>
                                              <p:pRg st="0" end="0"/>
                                            </p:txEl>
                                          </p:spTgt>
                                        </p:tgtEl>
                                        <p:attrNameLst>
                                          <p:attrName>ppt_w</p:attrName>
                                        </p:attrNameLst>
                                      </p:cBhvr>
                                      <p:tavLst>
                                        <p:tav tm="0">
                                          <p:val>
                                            <p:strVal val="ppt_w"/>
                                          </p:val>
                                        </p:tav>
                                        <p:tav tm="100000">
                                          <p:val>
                                            <p:fltVal val="0"/>
                                          </p:val>
                                        </p:tav>
                                      </p:tavLst>
                                    </p:anim>
                                    <p:anim calcmode="lin" valueType="num">
                                      <p:cBhvr>
                                        <p:cTn id="139" dur="1750"/>
                                        <p:tgtEl>
                                          <p:spTgt spid="4">
                                            <p:txEl>
                                              <p:pRg st="0" end="0"/>
                                            </p:txEl>
                                          </p:spTgt>
                                        </p:tgtEl>
                                        <p:attrNameLst>
                                          <p:attrName>ppt_h</p:attrName>
                                        </p:attrNameLst>
                                      </p:cBhvr>
                                      <p:tavLst>
                                        <p:tav tm="0">
                                          <p:val>
                                            <p:strVal val="ppt_h"/>
                                          </p:val>
                                        </p:tav>
                                        <p:tav tm="100000">
                                          <p:val>
                                            <p:fltVal val="0"/>
                                          </p:val>
                                        </p:tav>
                                      </p:tavLst>
                                    </p:anim>
                                    <p:set>
                                      <p:cBhvr>
                                        <p:cTn id="140" dur="1" fill="hold">
                                          <p:stCondLst>
                                            <p:cond delay="1749"/>
                                          </p:stCondLst>
                                        </p:cTn>
                                        <p:tgtEl>
                                          <p:spTgt spid="4">
                                            <p:txEl>
                                              <p:pRg st="0" end="0"/>
                                            </p:txEl>
                                          </p:spTgt>
                                        </p:tgtEl>
                                        <p:attrNameLst>
                                          <p:attrName>style.visibility</p:attrName>
                                        </p:attrNameLst>
                                      </p:cBhvr>
                                      <p:to>
                                        <p:strVal val="hidden"/>
                                      </p:to>
                                    </p:set>
                                  </p:childTnLst>
                                </p:cTn>
                              </p:par>
                              <p:par>
                                <p:cTn id="141" presetID="23" presetClass="exit" presetSubtype="32" fill="hold" nodeType="withEffect">
                                  <p:stCondLst>
                                    <p:cond delay="0"/>
                                  </p:stCondLst>
                                  <p:childTnLst>
                                    <p:anim calcmode="lin" valueType="num">
                                      <p:cBhvr>
                                        <p:cTn id="142" dur="1750"/>
                                        <p:tgtEl>
                                          <p:spTgt spid="4">
                                            <p:txEl>
                                              <p:pRg st="1" end="1"/>
                                            </p:txEl>
                                          </p:spTgt>
                                        </p:tgtEl>
                                        <p:attrNameLst>
                                          <p:attrName>ppt_w</p:attrName>
                                        </p:attrNameLst>
                                      </p:cBhvr>
                                      <p:tavLst>
                                        <p:tav tm="0">
                                          <p:val>
                                            <p:strVal val="ppt_w"/>
                                          </p:val>
                                        </p:tav>
                                        <p:tav tm="100000">
                                          <p:val>
                                            <p:fltVal val="0"/>
                                          </p:val>
                                        </p:tav>
                                      </p:tavLst>
                                    </p:anim>
                                    <p:anim calcmode="lin" valueType="num">
                                      <p:cBhvr>
                                        <p:cTn id="143" dur="1750"/>
                                        <p:tgtEl>
                                          <p:spTgt spid="4">
                                            <p:txEl>
                                              <p:pRg st="1" end="1"/>
                                            </p:txEl>
                                          </p:spTgt>
                                        </p:tgtEl>
                                        <p:attrNameLst>
                                          <p:attrName>ppt_h</p:attrName>
                                        </p:attrNameLst>
                                      </p:cBhvr>
                                      <p:tavLst>
                                        <p:tav tm="0">
                                          <p:val>
                                            <p:strVal val="ppt_h"/>
                                          </p:val>
                                        </p:tav>
                                        <p:tav tm="100000">
                                          <p:val>
                                            <p:fltVal val="0"/>
                                          </p:val>
                                        </p:tav>
                                      </p:tavLst>
                                    </p:anim>
                                    <p:set>
                                      <p:cBhvr>
                                        <p:cTn id="144" dur="1" fill="hold">
                                          <p:stCondLst>
                                            <p:cond delay="1749"/>
                                          </p:stCondLst>
                                        </p:cTn>
                                        <p:tgtEl>
                                          <p:spTgt spid="4">
                                            <p:txEl>
                                              <p:pRg st="1" end="1"/>
                                            </p:txEl>
                                          </p:spTgt>
                                        </p:tgtEl>
                                        <p:attrNameLst>
                                          <p:attrName>style.visibility</p:attrName>
                                        </p:attrNameLst>
                                      </p:cBhvr>
                                      <p:to>
                                        <p:strVal val="hidden"/>
                                      </p:to>
                                    </p:set>
                                  </p:childTnLst>
                                </p:cTn>
                              </p:par>
                              <p:par>
                                <p:cTn id="145" presetID="23" presetClass="exit" presetSubtype="32" fill="hold" nodeType="withEffect">
                                  <p:stCondLst>
                                    <p:cond delay="0"/>
                                  </p:stCondLst>
                                  <p:childTnLst>
                                    <p:anim calcmode="lin" valueType="num">
                                      <p:cBhvr>
                                        <p:cTn id="146" dur="1750"/>
                                        <p:tgtEl>
                                          <p:spTgt spid="4">
                                            <p:txEl>
                                              <p:pRg st="2" end="2"/>
                                            </p:txEl>
                                          </p:spTgt>
                                        </p:tgtEl>
                                        <p:attrNameLst>
                                          <p:attrName>ppt_w</p:attrName>
                                        </p:attrNameLst>
                                      </p:cBhvr>
                                      <p:tavLst>
                                        <p:tav tm="0">
                                          <p:val>
                                            <p:strVal val="ppt_w"/>
                                          </p:val>
                                        </p:tav>
                                        <p:tav tm="100000">
                                          <p:val>
                                            <p:fltVal val="0"/>
                                          </p:val>
                                        </p:tav>
                                      </p:tavLst>
                                    </p:anim>
                                    <p:anim calcmode="lin" valueType="num">
                                      <p:cBhvr>
                                        <p:cTn id="147" dur="1750"/>
                                        <p:tgtEl>
                                          <p:spTgt spid="4">
                                            <p:txEl>
                                              <p:pRg st="2" end="2"/>
                                            </p:txEl>
                                          </p:spTgt>
                                        </p:tgtEl>
                                        <p:attrNameLst>
                                          <p:attrName>ppt_h</p:attrName>
                                        </p:attrNameLst>
                                      </p:cBhvr>
                                      <p:tavLst>
                                        <p:tav tm="0">
                                          <p:val>
                                            <p:strVal val="ppt_h"/>
                                          </p:val>
                                        </p:tav>
                                        <p:tav tm="100000">
                                          <p:val>
                                            <p:fltVal val="0"/>
                                          </p:val>
                                        </p:tav>
                                      </p:tavLst>
                                    </p:anim>
                                    <p:set>
                                      <p:cBhvr>
                                        <p:cTn id="148" dur="1" fill="hold">
                                          <p:stCondLst>
                                            <p:cond delay="1749"/>
                                          </p:stCondLst>
                                        </p:cTn>
                                        <p:tgtEl>
                                          <p:spTgt spid="4">
                                            <p:txEl>
                                              <p:pRg st="2" end="2"/>
                                            </p:txEl>
                                          </p:spTgt>
                                        </p:tgtEl>
                                        <p:attrNameLst>
                                          <p:attrName>style.visibility</p:attrName>
                                        </p:attrNameLst>
                                      </p:cBhvr>
                                      <p:to>
                                        <p:strVal val="hidden"/>
                                      </p:to>
                                    </p:set>
                                  </p:childTnLst>
                                </p:cTn>
                              </p:par>
                              <p:par>
                                <p:cTn id="149" presetID="23" presetClass="exit" presetSubtype="32" fill="hold" nodeType="withEffect">
                                  <p:stCondLst>
                                    <p:cond delay="0"/>
                                  </p:stCondLst>
                                  <p:childTnLst>
                                    <p:anim calcmode="lin" valueType="num">
                                      <p:cBhvr>
                                        <p:cTn id="150" dur="1750"/>
                                        <p:tgtEl>
                                          <p:spTgt spid="4">
                                            <p:txEl>
                                              <p:pRg st="3" end="3"/>
                                            </p:txEl>
                                          </p:spTgt>
                                        </p:tgtEl>
                                        <p:attrNameLst>
                                          <p:attrName>ppt_w</p:attrName>
                                        </p:attrNameLst>
                                      </p:cBhvr>
                                      <p:tavLst>
                                        <p:tav tm="0">
                                          <p:val>
                                            <p:strVal val="ppt_w"/>
                                          </p:val>
                                        </p:tav>
                                        <p:tav tm="100000">
                                          <p:val>
                                            <p:fltVal val="0"/>
                                          </p:val>
                                        </p:tav>
                                      </p:tavLst>
                                    </p:anim>
                                    <p:anim calcmode="lin" valueType="num">
                                      <p:cBhvr>
                                        <p:cTn id="151" dur="1750"/>
                                        <p:tgtEl>
                                          <p:spTgt spid="4">
                                            <p:txEl>
                                              <p:pRg st="3" end="3"/>
                                            </p:txEl>
                                          </p:spTgt>
                                        </p:tgtEl>
                                        <p:attrNameLst>
                                          <p:attrName>ppt_h</p:attrName>
                                        </p:attrNameLst>
                                      </p:cBhvr>
                                      <p:tavLst>
                                        <p:tav tm="0">
                                          <p:val>
                                            <p:strVal val="ppt_h"/>
                                          </p:val>
                                        </p:tav>
                                        <p:tav tm="100000">
                                          <p:val>
                                            <p:fltVal val="0"/>
                                          </p:val>
                                        </p:tav>
                                      </p:tavLst>
                                    </p:anim>
                                    <p:set>
                                      <p:cBhvr>
                                        <p:cTn id="152" dur="1" fill="hold">
                                          <p:stCondLst>
                                            <p:cond delay="1749"/>
                                          </p:stCondLst>
                                        </p:cTn>
                                        <p:tgtEl>
                                          <p:spTgt spid="4">
                                            <p:txEl>
                                              <p:pRg st="3" end="3"/>
                                            </p:txEl>
                                          </p:spTgt>
                                        </p:tgtEl>
                                        <p:attrNameLst>
                                          <p:attrName>style.visibility</p:attrName>
                                        </p:attrNameLst>
                                      </p:cBhvr>
                                      <p:to>
                                        <p:strVal val="hidden"/>
                                      </p:to>
                                    </p:set>
                                  </p:childTnLst>
                                </p:cTn>
                              </p:par>
                              <p:par>
                                <p:cTn id="153" presetID="23" presetClass="exit" presetSubtype="32" fill="hold" nodeType="withEffect">
                                  <p:stCondLst>
                                    <p:cond delay="0"/>
                                  </p:stCondLst>
                                  <p:childTnLst>
                                    <p:anim calcmode="lin" valueType="num">
                                      <p:cBhvr>
                                        <p:cTn id="154" dur="1750"/>
                                        <p:tgtEl>
                                          <p:spTgt spid="4">
                                            <p:txEl>
                                              <p:pRg st="4" end="4"/>
                                            </p:txEl>
                                          </p:spTgt>
                                        </p:tgtEl>
                                        <p:attrNameLst>
                                          <p:attrName>ppt_w</p:attrName>
                                        </p:attrNameLst>
                                      </p:cBhvr>
                                      <p:tavLst>
                                        <p:tav tm="0">
                                          <p:val>
                                            <p:strVal val="ppt_w"/>
                                          </p:val>
                                        </p:tav>
                                        <p:tav tm="100000">
                                          <p:val>
                                            <p:fltVal val="0"/>
                                          </p:val>
                                        </p:tav>
                                      </p:tavLst>
                                    </p:anim>
                                    <p:anim calcmode="lin" valueType="num">
                                      <p:cBhvr>
                                        <p:cTn id="155" dur="1750"/>
                                        <p:tgtEl>
                                          <p:spTgt spid="4">
                                            <p:txEl>
                                              <p:pRg st="4" end="4"/>
                                            </p:txEl>
                                          </p:spTgt>
                                        </p:tgtEl>
                                        <p:attrNameLst>
                                          <p:attrName>ppt_h</p:attrName>
                                        </p:attrNameLst>
                                      </p:cBhvr>
                                      <p:tavLst>
                                        <p:tav tm="0">
                                          <p:val>
                                            <p:strVal val="ppt_h"/>
                                          </p:val>
                                        </p:tav>
                                        <p:tav tm="100000">
                                          <p:val>
                                            <p:fltVal val="0"/>
                                          </p:val>
                                        </p:tav>
                                      </p:tavLst>
                                    </p:anim>
                                    <p:set>
                                      <p:cBhvr>
                                        <p:cTn id="156" dur="1" fill="hold">
                                          <p:stCondLst>
                                            <p:cond delay="1749"/>
                                          </p:stCondLst>
                                        </p:cTn>
                                        <p:tgtEl>
                                          <p:spTgt spid="4">
                                            <p:txEl>
                                              <p:pRg st="4" end="4"/>
                                            </p:txEl>
                                          </p:spTgt>
                                        </p:tgtEl>
                                        <p:attrNameLst>
                                          <p:attrName>style.visibility</p:attrName>
                                        </p:attrNameLst>
                                      </p:cBhvr>
                                      <p:to>
                                        <p:strVal val="hidden"/>
                                      </p:to>
                                    </p:set>
                                  </p:childTnLst>
                                </p:cTn>
                              </p:par>
                              <p:par>
                                <p:cTn id="157" presetID="23" presetClass="exit" presetSubtype="32" fill="hold" nodeType="withEffect">
                                  <p:stCondLst>
                                    <p:cond delay="0"/>
                                  </p:stCondLst>
                                  <p:childTnLst>
                                    <p:anim calcmode="lin" valueType="num">
                                      <p:cBhvr>
                                        <p:cTn id="158" dur="1750"/>
                                        <p:tgtEl>
                                          <p:spTgt spid="4">
                                            <p:txEl>
                                              <p:pRg st="5" end="5"/>
                                            </p:txEl>
                                          </p:spTgt>
                                        </p:tgtEl>
                                        <p:attrNameLst>
                                          <p:attrName>ppt_w</p:attrName>
                                        </p:attrNameLst>
                                      </p:cBhvr>
                                      <p:tavLst>
                                        <p:tav tm="0">
                                          <p:val>
                                            <p:strVal val="ppt_w"/>
                                          </p:val>
                                        </p:tav>
                                        <p:tav tm="100000">
                                          <p:val>
                                            <p:fltVal val="0"/>
                                          </p:val>
                                        </p:tav>
                                      </p:tavLst>
                                    </p:anim>
                                    <p:anim calcmode="lin" valueType="num">
                                      <p:cBhvr>
                                        <p:cTn id="159" dur="1750"/>
                                        <p:tgtEl>
                                          <p:spTgt spid="4">
                                            <p:txEl>
                                              <p:pRg st="5" end="5"/>
                                            </p:txEl>
                                          </p:spTgt>
                                        </p:tgtEl>
                                        <p:attrNameLst>
                                          <p:attrName>ppt_h</p:attrName>
                                        </p:attrNameLst>
                                      </p:cBhvr>
                                      <p:tavLst>
                                        <p:tav tm="0">
                                          <p:val>
                                            <p:strVal val="ppt_h"/>
                                          </p:val>
                                        </p:tav>
                                        <p:tav tm="100000">
                                          <p:val>
                                            <p:fltVal val="0"/>
                                          </p:val>
                                        </p:tav>
                                      </p:tavLst>
                                    </p:anim>
                                    <p:set>
                                      <p:cBhvr>
                                        <p:cTn id="160" dur="1" fill="hold">
                                          <p:stCondLst>
                                            <p:cond delay="1749"/>
                                          </p:stCondLst>
                                        </p:cTn>
                                        <p:tgtEl>
                                          <p:spTgt spid="4">
                                            <p:txEl>
                                              <p:pRg st="5" end="5"/>
                                            </p:txEl>
                                          </p:spTgt>
                                        </p:tgtEl>
                                        <p:attrNameLst>
                                          <p:attrName>style.visibility</p:attrName>
                                        </p:attrNameLst>
                                      </p:cBhvr>
                                      <p:to>
                                        <p:strVal val="hidden"/>
                                      </p:to>
                                    </p:set>
                                  </p:childTnLst>
                                </p:cTn>
                              </p:par>
                              <p:par>
                                <p:cTn id="161" presetID="23" presetClass="exit" presetSubtype="32" fill="hold" nodeType="withEffect">
                                  <p:stCondLst>
                                    <p:cond delay="0"/>
                                  </p:stCondLst>
                                  <p:childTnLst>
                                    <p:anim calcmode="lin" valueType="num">
                                      <p:cBhvr>
                                        <p:cTn id="162" dur="1750"/>
                                        <p:tgtEl>
                                          <p:spTgt spid="4">
                                            <p:txEl>
                                              <p:pRg st="6" end="6"/>
                                            </p:txEl>
                                          </p:spTgt>
                                        </p:tgtEl>
                                        <p:attrNameLst>
                                          <p:attrName>ppt_w</p:attrName>
                                        </p:attrNameLst>
                                      </p:cBhvr>
                                      <p:tavLst>
                                        <p:tav tm="0">
                                          <p:val>
                                            <p:strVal val="ppt_w"/>
                                          </p:val>
                                        </p:tav>
                                        <p:tav tm="100000">
                                          <p:val>
                                            <p:fltVal val="0"/>
                                          </p:val>
                                        </p:tav>
                                      </p:tavLst>
                                    </p:anim>
                                    <p:anim calcmode="lin" valueType="num">
                                      <p:cBhvr>
                                        <p:cTn id="163" dur="1750"/>
                                        <p:tgtEl>
                                          <p:spTgt spid="4">
                                            <p:txEl>
                                              <p:pRg st="6" end="6"/>
                                            </p:txEl>
                                          </p:spTgt>
                                        </p:tgtEl>
                                        <p:attrNameLst>
                                          <p:attrName>ppt_h</p:attrName>
                                        </p:attrNameLst>
                                      </p:cBhvr>
                                      <p:tavLst>
                                        <p:tav tm="0">
                                          <p:val>
                                            <p:strVal val="ppt_h"/>
                                          </p:val>
                                        </p:tav>
                                        <p:tav tm="100000">
                                          <p:val>
                                            <p:fltVal val="0"/>
                                          </p:val>
                                        </p:tav>
                                      </p:tavLst>
                                    </p:anim>
                                    <p:set>
                                      <p:cBhvr>
                                        <p:cTn id="164" dur="1" fill="hold">
                                          <p:stCondLst>
                                            <p:cond delay="1749"/>
                                          </p:stCondLst>
                                        </p:cTn>
                                        <p:tgtEl>
                                          <p:spTgt spid="4">
                                            <p:txEl>
                                              <p:pRg st="6" end="6"/>
                                            </p:txEl>
                                          </p:spTgt>
                                        </p:tgtEl>
                                        <p:attrNameLst>
                                          <p:attrName>style.visibility</p:attrName>
                                        </p:attrNameLst>
                                      </p:cBhvr>
                                      <p:to>
                                        <p:strVal val="hidden"/>
                                      </p:to>
                                    </p:set>
                                  </p:childTnLst>
                                </p:cTn>
                              </p:par>
                              <p:par>
                                <p:cTn id="165" presetID="23" presetClass="exit" presetSubtype="32" fill="hold" nodeType="withEffect">
                                  <p:stCondLst>
                                    <p:cond delay="0"/>
                                  </p:stCondLst>
                                  <p:childTnLst>
                                    <p:anim calcmode="lin" valueType="num">
                                      <p:cBhvr>
                                        <p:cTn id="166" dur="1750"/>
                                        <p:tgtEl>
                                          <p:spTgt spid="4">
                                            <p:txEl>
                                              <p:pRg st="7" end="7"/>
                                            </p:txEl>
                                          </p:spTgt>
                                        </p:tgtEl>
                                        <p:attrNameLst>
                                          <p:attrName>ppt_w</p:attrName>
                                        </p:attrNameLst>
                                      </p:cBhvr>
                                      <p:tavLst>
                                        <p:tav tm="0">
                                          <p:val>
                                            <p:strVal val="ppt_w"/>
                                          </p:val>
                                        </p:tav>
                                        <p:tav tm="100000">
                                          <p:val>
                                            <p:fltVal val="0"/>
                                          </p:val>
                                        </p:tav>
                                      </p:tavLst>
                                    </p:anim>
                                    <p:anim calcmode="lin" valueType="num">
                                      <p:cBhvr>
                                        <p:cTn id="167" dur="1750"/>
                                        <p:tgtEl>
                                          <p:spTgt spid="4">
                                            <p:txEl>
                                              <p:pRg st="7" end="7"/>
                                            </p:txEl>
                                          </p:spTgt>
                                        </p:tgtEl>
                                        <p:attrNameLst>
                                          <p:attrName>ppt_h</p:attrName>
                                        </p:attrNameLst>
                                      </p:cBhvr>
                                      <p:tavLst>
                                        <p:tav tm="0">
                                          <p:val>
                                            <p:strVal val="ppt_h"/>
                                          </p:val>
                                        </p:tav>
                                        <p:tav tm="100000">
                                          <p:val>
                                            <p:fltVal val="0"/>
                                          </p:val>
                                        </p:tav>
                                      </p:tavLst>
                                    </p:anim>
                                    <p:set>
                                      <p:cBhvr>
                                        <p:cTn id="168" dur="1" fill="hold">
                                          <p:stCondLst>
                                            <p:cond delay="1749"/>
                                          </p:stCondLst>
                                        </p:cTn>
                                        <p:tgtEl>
                                          <p:spTgt spid="4">
                                            <p:txEl>
                                              <p:pRg st="7" end="7"/>
                                            </p:txEl>
                                          </p:spTgt>
                                        </p:tgtEl>
                                        <p:attrNameLst>
                                          <p:attrName>style.visibility</p:attrName>
                                        </p:attrNameLst>
                                      </p:cBhvr>
                                      <p:to>
                                        <p:strVal val="hidden"/>
                                      </p:to>
                                    </p:set>
                                  </p:childTnLst>
                                </p:cTn>
                              </p:par>
                              <p:par>
                                <p:cTn id="169" presetID="23" presetClass="exit" presetSubtype="32" fill="hold" nodeType="withEffect">
                                  <p:stCondLst>
                                    <p:cond delay="0"/>
                                  </p:stCondLst>
                                  <p:childTnLst>
                                    <p:anim calcmode="lin" valueType="num">
                                      <p:cBhvr>
                                        <p:cTn id="170" dur="1750"/>
                                        <p:tgtEl>
                                          <p:spTgt spid="4">
                                            <p:txEl>
                                              <p:pRg st="8" end="8"/>
                                            </p:txEl>
                                          </p:spTgt>
                                        </p:tgtEl>
                                        <p:attrNameLst>
                                          <p:attrName>ppt_w</p:attrName>
                                        </p:attrNameLst>
                                      </p:cBhvr>
                                      <p:tavLst>
                                        <p:tav tm="0">
                                          <p:val>
                                            <p:strVal val="ppt_w"/>
                                          </p:val>
                                        </p:tav>
                                        <p:tav tm="100000">
                                          <p:val>
                                            <p:fltVal val="0"/>
                                          </p:val>
                                        </p:tav>
                                      </p:tavLst>
                                    </p:anim>
                                    <p:anim calcmode="lin" valueType="num">
                                      <p:cBhvr>
                                        <p:cTn id="171" dur="1750"/>
                                        <p:tgtEl>
                                          <p:spTgt spid="4">
                                            <p:txEl>
                                              <p:pRg st="8" end="8"/>
                                            </p:txEl>
                                          </p:spTgt>
                                        </p:tgtEl>
                                        <p:attrNameLst>
                                          <p:attrName>ppt_h</p:attrName>
                                        </p:attrNameLst>
                                      </p:cBhvr>
                                      <p:tavLst>
                                        <p:tav tm="0">
                                          <p:val>
                                            <p:strVal val="ppt_h"/>
                                          </p:val>
                                        </p:tav>
                                        <p:tav tm="100000">
                                          <p:val>
                                            <p:fltVal val="0"/>
                                          </p:val>
                                        </p:tav>
                                      </p:tavLst>
                                    </p:anim>
                                    <p:set>
                                      <p:cBhvr>
                                        <p:cTn id="172" dur="1" fill="hold">
                                          <p:stCondLst>
                                            <p:cond delay="1749"/>
                                          </p:stCondLst>
                                        </p:cTn>
                                        <p:tgtEl>
                                          <p:spTgt spid="4">
                                            <p:txEl>
                                              <p:pRg st="8" end="8"/>
                                            </p:txEl>
                                          </p:spTgt>
                                        </p:tgtEl>
                                        <p:attrNameLst>
                                          <p:attrName>style.visibility</p:attrName>
                                        </p:attrNameLst>
                                      </p:cBhvr>
                                      <p:to>
                                        <p:strVal val="hidden"/>
                                      </p:to>
                                    </p:set>
                                  </p:childTnLst>
                                </p:cTn>
                              </p:par>
                              <p:par>
                                <p:cTn id="173" presetID="23" presetClass="exit" presetSubtype="32" fill="hold" nodeType="withEffect">
                                  <p:stCondLst>
                                    <p:cond delay="0"/>
                                  </p:stCondLst>
                                  <p:childTnLst>
                                    <p:anim calcmode="lin" valueType="num">
                                      <p:cBhvr>
                                        <p:cTn id="174" dur="1750"/>
                                        <p:tgtEl>
                                          <p:spTgt spid="4">
                                            <p:txEl>
                                              <p:pRg st="9" end="9"/>
                                            </p:txEl>
                                          </p:spTgt>
                                        </p:tgtEl>
                                        <p:attrNameLst>
                                          <p:attrName>ppt_w</p:attrName>
                                        </p:attrNameLst>
                                      </p:cBhvr>
                                      <p:tavLst>
                                        <p:tav tm="0">
                                          <p:val>
                                            <p:strVal val="ppt_w"/>
                                          </p:val>
                                        </p:tav>
                                        <p:tav tm="100000">
                                          <p:val>
                                            <p:fltVal val="0"/>
                                          </p:val>
                                        </p:tav>
                                      </p:tavLst>
                                    </p:anim>
                                    <p:anim calcmode="lin" valueType="num">
                                      <p:cBhvr>
                                        <p:cTn id="175" dur="1750"/>
                                        <p:tgtEl>
                                          <p:spTgt spid="4">
                                            <p:txEl>
                                              <p:pRg st="9" end="9"/>
                                            </p:txEl>
                                          </p:spTgt>
                                        </p:tgtEl>
                                        <p:attrNameLst>
                                          <p:attrName>ppt_h</p:attrName>
                                        </p:attrNameLst>
                                      </p:cBhvr>
                                      <p:tavLst>
                                        <p:tav tm="0">
                                          <p:val>
                                            <p:strVal val="ppt_h"/>
                                          </p:val>
                                        </p:tav>
                                        <p:tav tm="100000">
                                          <p:val>
                                            <p:fltVal val="0"/>
                                          </p:val>
                                        </p:tav>
                                      </p:tavLst>
                                    </p:anim>
                                    <p:set>
                                      <p:cBhvr>
                                        <p:cTn id="176" dur="1" fill="hold">
                                          <p:stCondLst>
                                            <p:cond delay="1749"/>
                                          </p:stCondLst>
                                        </p:cTn>
                                        <p:tgtEl>
                                          <p:spTgt spid="4">
                                            <p:txEl>
                                              <p:pRg st="9" end="9"/>
                                            </p:txEl>
                                          </p:spTgt>
                                        </p:tgtEl>
                                        <p:attrNameLst>
                                          <p:attrName>style.visibility</p:attrName>
                                        </p:attrNameLst>
                                      </p:cBhvr>
                                      <p:to>
                                        <p:strVal val="hidden"/>
                                      </p:to>
                                    </p:set>
                                  </p:childTnLst>
                                </p:cTn>
                              </p:par>
                              <p:par>
                                <p:cTn id="177" presetID="23" presetClass="exit" presetSubtype="32" fill="hold" nodeType="withEffect">
                                  <p:stCondLst>
                                    <p:cond delay="0"/>
                                  </p:stCondLst>
                                  <p:childTnLst>
                                    <p:anim calcmode="lin" valueType="num">
                                      <p:cBhvr>
                                        <p:cTn id="178"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9" dur="1750"/>
                                        <p:tgtEl>
                                          <p:spTgt spid="4">
                                            <p:txEl>
                                              <p:pRg st="10" end="10"/>
                                            </p:txEl>
                                          </p:spTgt>
                                        </p:tgtEl>
                                        <p:attrNameLst>
                                          <p:attrName>ppt_h</p:attrName>
                                        </p:attrNameLst>
                                      </p:cBhvr>
                                      <p:tavLst>
                                        <p:tav tm="0">
                                          <p:val>
                                            <p:strVal val="ppt_h"/>
                                          </p:val>
                                        </p:tav>
                                        <p:tav tm="100000">
                                          <p:val>
                                            <p:fltVal val="0"/>
                                          </p:val>
                                        </p:tav>
                                      </p:tavLst>
                                    </p:anim>
                                    <p:set>
                                      <p:cBhvr>
                                        <p:cTn id="180" dur="1" fill="hold">
                                          <p:stCondLst>
                                            <p:cond delay="1749"/>
                                          </p:stCondLst>
                                        </p:cTn>
                                        <p:tgtEl>
                                          <p:spTgt spid="4">
                                            <p:txEl>
                                              <p:pRg st="10" end="10"/>
                                            </p:txEl>
                                          </p:spTgt>
                                        </p:tgtEl>
                                        <p:attrNameLst>
                                          <p:attrName>style.visibility</p:attrName>
                                        </p:attrNameLst>
                                      </p:cBhvr>
                                      <p:to>
                                        <p:strVal val="hidden"/>
                                      </p:to>
                                    </p:set>
                                  </p:childTnLst>
                                </p:cTn>
                              </p:par>
                              <p:par>
                                <p:cTn id="181" presetID="23" presetClass="exit" presetSubtype="32" fill="hold" nodeType="withEffect">
                                  <p:stCondLst>
                                    <p:cond delay="0"/>
                                  </p:stCondLst>
                                  <p:childTnLst>
                                    <p:anim calcmode="lin" valueType="num">
                                      <p:cBhvr>
                                        <p:cTn id="182"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3" dur="1750"/>
                                        <p:tgtEl>
                                          <p:spTgt spid="4">
                                            <p:txEl>
                                              <p:pRg st="11" end="11"/>
                                            </p:txEl>
                                          </p:spTgt>
                                        </p:tgtEl>
                                        <p:attrNameLst>
                                          <p:attrName>ppt_h</p:attrName>
                                        </p:attrNameLst>
                                      </p:cBhvr>
                                      <p:tavLst>
                                        <p:tav tm="0">
                                          <p:val>
                                            <p:strVal val="ppt_h"/>
                                          </p:val>
                                        </p:tav>
                                        <p:tav tm="100000">
                                          <p:val>
                                            <p:fltVal val="0"/>
                                          </p:val>
                                        </p:tav>
                                      </p:tavLst>
                                    </p:anim>
                                    <p:set>
                                      <p:cBhvr>
                                        <p:cTn id="184" dur="1" fill="hold">
                                          <p:stCondLst>
                                            <p:cond delay="1749"/>
                                          </p:stCondLst>
                                        </p:cTn>
                                        <p:tgtEl>
                                          <p:spTgt spid="4">
                                            <p:txEl>
                                              <p:pRg st="11" end="11"/>
                                            </p:txEl>
                                          </p:spTgt>
                                        </p:tgtEl>
                                        <p:attrNameLst>
                                          <p:attrName>style.visibility</p:attrName>
                                        </p:attrNameLst>
                                      </p:cBhvr>
                                      <p:to>
                                        <p:strVal val="hidden"/>
                                      </p:to>
                                    </p:set>
                                  </p:childTnLst>
                                </p:cTn>
                              </p:par>
                              <p:par>
                                <p:cTn id="185" presetID="23" presetClass="exit" presetSubtype="32" fill="hold" nodeType="withEffect">
                                  <p:stCondLst>
                                    <p:cond delay="0"/>
                                  </p:stCondLst>
                                  <p:childTnLst>
                                    <p:anim calcmode="lin" valueType="num">
                                      <p:cBhvr>
                                        <p:cTn id="186"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7" dur="1750"/>
                                        <p:tgtEl>
                                          <p:spTgt spid="4">
                                            <p:txEl>
                                              <p:pRg st="12" end="12"/>
                                            </p:txEl>
                                          </p:spTgt>
                                        </p:tgtEl>
                                        <p:attrNameLst>
                                          <p:attrName>ppt_h</p:attrName>
                                        </p:attrNameLst>
                                      </p:cBhvr>
                                      <p:tavLst>
                                        <p:tav tm="0">
                                          <p:val>
                                            <p:strVal val="ppt_h"/>
                                          </p:val>
                                        </p:tav>
                                        <p:tav tm="100000">
                                          <p:val>
                                            <p:fltVal val="0"/>
                                          </p:val>
                                        </p:tav>
                                      </p:tavLst>
                                    </p:anim>
                                    <p:set>
                                      <p:cBhvr>
                                        <p:cTn id="188" dur="1" fill="hold">
                                          <p:stCondLst>
                                            <p:cond delay="1749"/>
                                          </p:stCondLst>
                                        </p:cTn>
                                        <p:tgtEl>
                                          <p:spTgt spid="4">
                                            <p:txEl>
                                              <p:pRg st="12" end="12"/>
                                            </p:txEl>
                                          </p:spTgt>
                                        </p:tgtEl>
                                        <p:attrNameLst>
                                          <p:attrName>style.visibility</p:attrName>
                                        </p:attrNameLst>
                                      </p:cBhvr>
                                      <p:to>
                                        <p:strVal val="hidden"/>
                                      </p:to>
                                    </p:set>
                                  </p:childTnLst>
                                </p:cTn>
                              </p:par>
                              <p:par>
                                <p:cTn id="189" presetID="0" presetClass="path" presetSubtype="0" accel="50000" decel="50000" fill="hold" nodeType="withEffect">
                                  <p:stCondLst>
                                    <p:cond delay="0"/>
                                  </p:stCondLst>
                                  <p:childTnLst>
                                    <p:animMotion origin="layout" path="M -2.77778E-6 3.7037E-6 L 0.19653 0.43449 " pathEditMode="relative" rAng="0" ptsTypes="AA">
                                      <p:cBhvr>
                                        <p:cTn id="190" dur="1750" fill="hold"/>
                                        <p:tgtEl>
                                          <p:spTgt spid="4">
                                            <p:txEl>
                                              <p:pRg st="0" end="0"/>
                                            </p:txEl>
                                          </p:spTgt>
                                        </p:tgtEl>
                                        <p:attrNameLst>
                                          <p:attrName>ppt_x</p:attrName>
                                          <p:attrName>ppt_y</p:attrName>
                                        </p:attrNameLst>
                                      </p:cBhvr>
                                      <p:rCtr x="9826" y="21713"/>
                                    </p:animMotion>
                                  </p:childTnLst>
                                </p:cTn>
                              </p:par>
                              <p:par>
                                <p:cTn id="191" presetID="0" presetClass="path" presetSubtype="0" accel="50000" decel="50000" fill="hold" nodeType="withEffect">
                                  <p:stCondLst>
                                    <p:cond delay="0"/>
                                  </p:stCondLst>
                                  <p:childTnLst>
                                    <p:animMotion origin="layout" path="M 1.11111E-6 -2.96296E-6 L 0.03837 0.36528 " pathEditMode="relative" rAng="0" ptsTypes="AA">
                                      <p:cBhvr>
                                        <p:cTn id="192" dur="1750" fill="hold"/>
                                        <p:tgtEl>
                                          <p:spTgt spid="4">
                                            <p:txEl>
                                              <p:pRg st="1" end="1"/>
                                            </p:txEl>
                                          </p:spTgt>
                                        </p:tgtEl>
                                        <p:attrNameLst>
                                          <p:attrName>ppt_x</p:attrName>
                                          <p:attrName>ppt_y</p:attrName>
                                        </p:attrNameLst>
                                      </p:cBhvr>
                                      <p:rCtr x="1910" y="18264"/>
                                    </p:animMotion>
                                  </p:childTnLst>
                                </p:cTn>
                              </p:par>
                              <p:par>
                                <p:cTn id="193" presetID="0" presetClass="path" presetSubtype="0" accel="50000" decel="50000" fill="hold" nodeType="withEffect">
                                  <p:stCondLst>
                                    <p:cond delay="0"/>
                                  </p:stCondLst>
                                  <p:childTnLst>
                                    <p:animMotion origin="layout" path="M -3.88889E-6 0.00023 L 0.04167 0.29236 " pathEditMode="relative" rAng="0" ptsTypes="AA">
                                      <p:cBhvr>
                                        <p:cTn id="194" dur="1750" fill="hold"/>
                                        <p:tgtEl>
                                          <p:spTgt spid="4">
                                            <p:txEl>
                                              <p:pRg st="2" end="2"/>
                                            </p:txEl>
                                          </p:spTgt>
                                        </p:tgtEl>
                                        <p:attrNameLst>
                                          <p:attrName>ppt_x</p:attrName>
                                          <p:attrName>ppt_y</p:attrName>
                                        </p:attrNameLst>
                                      </p:cBhvr>
                                      <p:rCtr x="2083" y="14606"/>
                                    </p:animMotion>
                                  </p:childTnLst>
                                </p:cTn>
                              </p:par>
                              <p:par>
                                <p:cTn id="195" presetID="0" presetClass="path" presetSubtype="0" accel="50000" decel="50000" fill="hold" nodeType="withEffect">
                                  <p:stCondLst>
                                    <p:cond delay="0"/>
                                  </p:stCondLst>
                                  <p:childTnLst>
                                    <p:animMotion origin="layout" path="M -2.22222E-6 0.00023 L 0.08698 0.21898 " pathEditMode="relative" rAng="0" ptsTypes="AA">
                                      <p:cBhvr>
                                        <p:cTn id="196" dur="1750" fill="hold"/>
                                        <p:tgtEl>
                                          <p:spTgt spid="4">
                                            <p:txEl>
                                              <p:pRg st="3" end="3"/>
                                            </p:txEl>
                                          </p:spTgt>
                                        </p:tgtEl>
                                        <p:attrNameLst>
                                          <p:attrName>ppt_x</p:attrName>
                                          <p:attrName>ppt_y</p:attrName>
                                        </p:attrNameLst>
                                      </p:cBhvr>
                                      <p:rCtr x="4340" y="10926"/>
                                    </p:animMotion>
                                  </p:childTnLst>
                                </p:cTn>
                              </p:par>
                              <p:par>
                                <p:cTn id="197" presetID="0" presetClass="path" presetSubtype="0" accel="50000" decel="50000" fill="hold" nodeType="withEffect">
                                  <p:stCondLst>
                                    <p:cond delay="0"/>
                                  </p:stCondLst>
                                  <p:childTnLst>
                                    <p:animMotion origin="layout" path="M 3.33333E-6 0.00093 L 0.08507 0.1463 " pathEditMode="relative" rAng="0" ptsTypes="AA">
                                      <p:cBhvr>
                                        <p:cTn id="198" dur="1750" fill="hold"/>
                                        <p:tgtEl>
                                          <p:spTgt spid="4">
                                            <p:txEl>
                                              <p:pRg st="4" end="4"/>
                                            </p:txEl>
                                          </p:spTgt>
                                        </p:tgtEl>
                                        <p:attrNameLst>
                                          <p:attrName>ppt_x</p:attrName>
                                          <p:attrName>ppt_y</p:attrName>
                                        </p:attrNameLst>
                                      </p:cBhvr>
                                      <p:rCtr x="4253" y="7269"/>
                                    </p:animMotion>
                                  </p:childTnLst>
                                </p:cTn>
                              </p:par>
                              <p:par>
                                <p:cTn id="199" presetID="0" presetClass="path" presetSubtype="0" accel="50000" decel="50000" fill="hold" nodeType="withEffect">
                                  <p:stCondLst>
                                    <p:cond delay="0"/>
                                  </p:stCondLst>
                                  <p:childTnLst>
                                    <p:animMotion origin="layout" path="M -3.33333E-6 0.00069 L 0.13299 0.07407 " pathEditMode="relative" rAng="0" ptsTypes="AA">
                                      <p:cBhvr>
                                        <p:cTn id="200" dur="1750" fill="hold"/>
                                        <p:tgtEl>
                                          <p:spTgt spid="4">
                                            <p:txEl>
                                              <p:pRg st="5" end="5"/>
                                            </p:txEl>
                                          </p:spTgt>
                                        </p:tgtEl>
                                        <p:attrNameLst>
                                          <p:attrName>ppt_x</p:attrName>
                                          <p:attrName>ppt_y</p:attrName>
                                        </p:attrNameLst>
                                      </p:cBhvr>
                                      <p:rCtr x="6649" y="3657"/>
                                    </p:animMotion>
                                  </p:childTnLst>
                                </p:cTn>
                              </p:par>
                              <p:par>
                                <p:cTn id="201" presetID="0" presetClass="path" presetSubtype="0" accel="50000" decel="50000" fill="hold" nodeType="withEffect">
                                  <p:stCondLst>
                                    <p:cond delay="0"/>
                                  </p:stCondLst>
                                  <p:childTnLst>
                                    <p:animMotion origin="layout" path="M 3.61111E-6 0.00046 L 0.0335 -0.00046 " pathEditMode="relative" rAng="0" ptsTypes="AA">
                                      <p:cBhvr>
                                        <p:cTn id="202" dur="1750" fill="hold"/>
                                        <p:tgtEl>
                                          <p:spTgt spid="4">
                                            <p:txEl>
                                              <p:pRg st="6" end="6"/>
                                            </p:txEl>
                                          </p:spTgt>
                                        </p:tgtEl>
                                        <p:attrNameLst>
                                          <p:attrName>ppt_x</p:attrName>
                                          <p:attrName>ppt_y</p:attrName>
                                        </p:attrNameLst>
                                      </p:cBhvr>
                                      <p:rCtr x="1667" y="-46"/>
                                    </p:animMotion>
                                  </p:childTnLst>
                                </p:cTn>
                              </p:par>
                              <p:par>
                                <p:cTn id="203" presetID="0" presetClass="path" presetSubtype="0" accel="50000" decel="50000" fill="hold" nodeType="withEffect">
                                  <p:stCondLst>
                                    <p:cond delay="0"/>
                                  </p:stCondLst>
                                  <p:childTnLst>
                                    <p:animMotion origin="layout" path="M -1.66667E-6 0.00046 L 0.02587 -0.07523 " pathEditMode="relative" rAng="0" ptsTypes="AA">
                                      <p:cBhvr>
                                        <p:cTn id="204" dur="1750" fill="hold"/>
                                        <p:tgtEl>
                                          <p:spTgt spid="4">
                                            <p:txEl>
                                              <p:pRg st="7" end="7"/>
                                            </p:txEl>
                                          </p:spTgt>
                                        </p:tgtEl>
                                        <p:attrNameLst>
                                          <p:attrName>ppt_x</p:attrName>
                                          <p:attrName>ppt_y</p:attrName>
                                        </p:attrNameLst>
                                      </p:cBhvr>
                                      <p:rCtr x="1285" y="-3796"/>
                                    </p:animMotion>
                                  </p:childTnLst>
                                </p:cTn>
                              </p:par>
                              <p:par>
                                <p:cTn id="205" presetID="0" presetClass="path" presetSubtype="0" accel="50000" decel="50000" fill="hold" nodeType="withEffect">
                                  <p:stCondLst>
                                    <p:cond delay="0"/>
                                  </p:stCondLst>
                                  <p:childTnLst>
                                    <p:animMotion origin="layout" path="M -2.77778E-7 0.00092 L 0.07934 -0.14838 " pathEditMode="relative" rAng="0" ptsTypes="AA">
                                      <p:cBhvr>
                                        <p:cTn id="206" dur="1750" fill="hold"/>
                                        <p:tgtEl>
                                          <p:spTgt spid="4">
                                            <p:txEl>
                                              <p:pRg st="8" end="8"/>
                                            </p:txEl>
                                          </p:spTgt>
                                        </p:tgtEl>
                                        <p:attrNameLst>
                                          <p:attrName>ppt_x</p:attrName>
                                          <p:attrName>ppt_y</p:attrName>
                                        </p:attrNameLst>
                                      </p:cBhvr>
                                      <p:rCtr x="3958" y="-7477"/>
                                    </p:animMotion>
                                  </p:childTnLst>
                                </p:cTn>
                              </p:par>
                              <p:par>
                                <p:cTn id="207" presetID="0" presetClass="path" presetSubtype="0" accel="50000" decel="50000" fill="hold" nodeType="withEffect">
                                  <p:stCondLst>
                                    <p:cond delay="0"/>
                                  </p:stCondLst>
                                  <p:childTnLst>
                                    <p:animMotion origin="layout" path="M 2.22222E-6 0.00046 L 0.05625 -0.22199 " pathEditMode="relative" rAng="0" ptsTypes="AA">
                                      <p:cBhvr>
                                        <p:cTn id="208" dur="1750" fill="hold"/>
                                        <p:tgtEl>
                                          <p:spTgt spid="4">
                                            <p:txEl>
                                              <p:pRg st="9" end="9"/>
                                            </p:txEl>
                                          </p:spTgt>
                                        </p:tgtEl>
                                        <p:attrNameLst>
                                          <p:attrName>ppt_x</p:attrName>
                                          <p:attrName>ppt_y</p:attrName>
                                        </p:attrNameLst>
                                      </p:cBhvr>
                                      <p:rCtr x="2812" y="-11134"/>
                                    </p:animMotion>
                                  </p:childTnLst>
                                </p:cTn>
                              </p:par>
                              <p:par>
                                <p:cTn id="209" presetID="0" presetClass="path" presetSubtype="0" accel="50000" decel="50000" fill="hold" nodeType="withEffect">
                                  <p:stCondLst>
                                    <p:cond delay="0"/>
                                  </p:stCondLst>
                                  <p:childTnLst>
                                    <p:animMotion origin="layout" path="M -3.05556E-6 0.00046 L 0.13646 -0.29607 " pathEditMode="relative" rAng="0" ptsTypes="AA">
                                      <p:cBhvr>
                                        <p:cTn id="210" dur="1750" fill="hold"/>
                                        <p:tgtEl>
                                          <p:spTgt spid="4">
                                            <p:txEl>
                                              <p:pRg st="10" end="10"/>
                                            </p:txEl>
                                          </p:spTgt>
                                        </p:tgtEl>
                                        <p:attrNameLst>
                                          <p:attrName>ppt_x</p:attrName>
                                          <p:attrName>ppt_y</p:attrName>
                                        </p:attrNameLst>
                                      </p:cBhvr>
                                      <p:rCtr x="6823" y="-14838"/>
                                    </p:animMotion>
                                  </p:childTnLst>
                                </p:cTn>
                              </p:par>
                              <p:par>
                                <p:cTn id="211" presetID="0" presetClass="path" presetSubtype="0" accel="50000" decel="50000" fill="hold" nodeType="withEffect">
                                  <p:stCondLst>
                                    <p:cond delay="0"/>
                                  </p:stCondLst>
                                  <p:childTnLst>
                                    <p:animMotion origin="layout" path="M 1.11111E-6 0.00069 L 0.05139 -0.36875 " pathEditMode="relative" rAng="0" ptsTypes="AA">
                                      <p:cBhvr>
                                        <p:cTn id="212" dur="1750" fill="hold"/>
                                        <p:tgtEl>
                                          <p:spTgt spid="4">
                                            <p:txEl>
                                              <p:pRg st="11" end="11"/>
                                            </p:txEl>
                                          </p:spTgt>
                                        </p:tgtEl>
                                        <p:attrNameLst>
                                          <p:attrName>ppt_x</p:attrName>
                                          <p:attrName>ppt_y</p:attrName>
                                        </p:attrNameLst>
                                      </p:cBhvr>
                                      <p:rCtr x="2569" y="-18472"/>
                                    </p:animMotion>
                                  </p:childTnLst>
                                </p:cTn>
                              </p:par>
                              <p:par>
                                <p:cTn id="213" presetID="0" presetClass="path" presetSubtype="0" accel="50000" decel="50000" fill="hold" nodeType="withEffect">
                                  <p:stCondLst>
                                    <p:cond delay="0"/>
                                  </p:stCondLst>
                                  <p:childTnLst>
                                    <p:animMotion origin="layout" path="M 1.38889E-6 0.00069 L 0.03038 -0.44167 " pathEditMode="relative" rAng="0" ptsTypes="AA">
                                      <p:cBhvr>
                                        <p:cTn id="214" dur="1750" fill="hold"/>
                                        <p:tgtEl>
                                          <p:spTgt spid="4">
                                            <p:txEl>
                                              <p:pRg st="12" end="12"/>
                                            </p:txEl>
                                          </p:spTgt>
                                        </p:tgtEl>
                                        <p:attrNameLst>
                                          <p:attrName>ppt_x</p:attrName>
                                          <p:attrName>ppt_y</p:attrName>
                                        </p:attrNameLst>
                                      </p:cBhvr>
                                      <p:rCtr x="1510" y="-2213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build="allAtOnce"/>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9235303"/>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http://www.LoveFromGod.com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r>
              <a:rPr lang="en-US" sz="4800" b="1" dirty="0">
                <a:solidFill>
                  <a:srgbClr val="0070C0"/>
                </a:solidFill>
              </a:rPr>
              <a:t>Ronald Bert </a:t>
            </a:r>
            <a:r>
              <a:rPr lang="en-US" sz="3200" dirty="0"/>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7408"/>
          <a:stretch/>
        </p:blipFill>
        <p:spPr>
          <a:xfrm>
            <a:off x="213080" y="-152400"/>
            <a:ext cx="8854720" cy="1200350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4305" y="0"/>
            <a:ext cx="10812612" cy="6858000"/>
          </a:xfrm>
          <a:prstGeom prst="rect">
            <a:avLst/>
          </a:prstGeom>
        </p:spPr>
      </p:pic>
      <p:sp>
        <p:nvSpPr>
          <p:cNvPr id="5" name="Rectangle 2"/>
          <p:cNvSpPr>
            <a:spLocks noGrp="1" noChangeArrowheads="1"/>
          </p:cNvSpPr>
          <p:nvPr>
            <p:ph type="title"/>
          </p:nvPr>
        </p:nvSpPr>
        <p:spPr>
          <a:xfrm>
            <a:off x="468085" y="5094514"/>
            <a:ext cx="8229600" cy="1175657"/>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3. Thomas Jefferson (1801-1809)</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874" y="892885"/>
            <a:ext cx="8792469" cy="3722145"/>
          </a:xfrm>
          <a:prstGeom prst="rect">
            <a:avLst/>
          </a:prstGeom>
        </p:spPr>
      </p:pic>
    </p:spTree>
    <p:extLst>
      <p:ext uri="{BB962C8B-B14F-4D97-AF65-F5344CB8AC3E}">
        <p14:creationId xmlns:p14="http://schemas.microsoft.com/office/powerpoint/2010/main" val="17165565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4.72222E-6 2.22222E-6 L 0.00486 -0.72593 " pathEditMode="relative" rAng="0" ptsTypes="AA">
                                      <p:cBhvr>
                                        <p:cTn id="6" dur="3250" fill="hold"/>
                                        <p:tgtEl>
                                          <p:spTgt spid="4"/>
                                        </p:tgtEl>
                                        <p:attrNameLst>
                                          <p:attrName>ppt_x</p:attrName>
                                          <p:attrName>ppt_y</p:attrName>
                                        </p:attrNameLst>
                                      </p:cBhvr>
                                      <p:rCtr x="243" y="-36296"/>
                                    </p:animMotion>
                                  </p:childTnLst>
                                </p:cTn>
                              </p:par>
                            </p:childTnLst>
                          </p:cTn>
                        </p:par>
                      </p:childTnLst>
                    </p:cTn>
                  </p:par>
                  <p:par>
                    <p:cTn id="7" fill="hold">
                      <p:stCondLst>
                        <p:cond delay="indefinite"/>
                      </p:stCondLst>
                      <p:childTnLst>
                        <p:par>
                          <p:cTn id="8" fill="hold">
                            <p:stCondLst>
                              <p:cond delay="0"/>
                            </p:stCondLst>
                            <p:childTnLst>
                              <p:par>
                                <p:cTn id="9" presetID="23" presetClass="entr" presetSubtype="16"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p:cTn id="11" dur="1000" fill="hold"/>
                                        <p:tgtEl>
                                          <p:spTgt spid="3"/>
                                        </p:tgtEl>
                                        <p:attrNameLst>
                                          <p:attrName>ppt_w</p:attrName>
                                        </p:attrNameLst>
                                      </p:cBhvr>
                                      <p:tavLst>
                                        <p:tav tm="0">
                                          <p:val>
                                            <p:fltVal val="0"/>
                                          </p:val>
                                        </p:tav>
                                        <p:tav tm="100000">
                                          <p:val>
                                            <p:strVal val="#ppt_w"/>
                                          </p:val>
                                        </p:tav>
                                      </p:tavLst>
                                    </p:anim>
                                    <p:anim calcmode="lin" valueType="num">
                                      <p:cBhvr>
                                        <p:cTn id="12" dur="1000" fill="hold"/>
                                        <p:tgtEl>
                                          <p:spTgt spid="3"/>
                                        </p:tgtEl>
                                        <p:attrNameLst>
                                          <p:attrName>ppt_h</p:attrName>
                                        </p:attrNameLst>
                                      </p:cBhvr>
                                      <p:tavLst>
                                        <p:tav tm="0">
                                          <p:val>
                                            <p:fltVal val="0"/>
                                          </p:val>
                                        </p:tav>
                                        <p:tav tm="100000">
                                          <p:val>
                                            <p:strVal val="#ppt_h"/>
                                          </p:val>
                                        </p:tav>
                                      </p:tavLst>
                                    </p:anim>
                                  </p:childTnLst>
                                </p:cTn>
                              </p:par>
                              <p:par>
                                <p:cTn id="13" presetID="0" presetClass="path" presetSubtype="0" accel="50000" decel="50000" fill="hold" nodeType="withEffect">
                                  <p:stCondLst>
                                    <p:cond delay="0"/>
                                  </p:stCondLst>
                                  <p:childTnLst>
                                    <p:animMotion origin="layout" path="M 0 0 L -0.20955 -0.1287 " pathEditMode="relative" rAng="0" ptsTypes="AA">
                                      <p:cBhvr>
                                        <p:cTn id="14" dur="1000" spd="-100000" fill="hold"/>
                                        <p:tgtEl>
                                          <p:spTgt spid="3"/>
                                        </p:tgtEl>
                                        <p:attrNameLst>
                                          <p:attrName>ppt_x</p:attrName>
                                          <p:attrName>ppt_y</p:attrName>
                                        </p:attrNameLst>
                                      </p:cBhvr>
                                      <p:rCtr x="-10486" y="-6435"/>
                                    </p:animMotion>
                                  </p:childTnLst>
                                </p:cTn>
                              </p:par>
                            </p:childTnLst>
                          </p:cTn>
                        </p:par>
                        <p:par>
                          <p:cTn id="15" fill="hold">
                            <p:stCondLst>
                              <p:cond delay="1000"/>
                            </p:stCondLst>
                            <p:childTnLst>
                              <p:par>
                                <p:cTn id="16" presetID="23" presetClass="entr" presetSubtype="16" fill="hold" grpId="0" nodeType="after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0-#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2163720" y="4564741"/>
            <a:ext cx="6483178"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 tremble for my country</a:t>
            </a:r>
          </a:p>
        </p:txBody>
      </p:sp>
      <p:sp>
        <p:nvSpPr>
          <p:cNvPr id="4" name="Title 1"/>
          <p:cNvSpPr txBox="1">
            <a:spLocks/>
          </p:cNvSpPr>
          <p:nvPr/>
        </p:nvSpPr>
        <p:spPr>
          <a:xfrm>
            <a:off x="5810885" y="2081530"/>
            <a:ext cx="2428240" cy="7593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removed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flat" dir="t"/>
            </a:scene3d>
            <a:sp3d extrusionH="57150" prstMaterial="plastic">
              <a:bevelT w="38100" h="38100"/>
            </a:sp3d>
          </a:bodyPr>
          <a:lstStyle/>
          <a:p>
            <a:pPr eaLnBrk="1" hangingPunct="1"/>
            <a:r>
              <a:rPr lang="en-US" altLang="en-US" sz="4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“The God who gave us life, gave us liberty at the same time. And can the liberties of a nation be thought secure when we have removed their only firm basis, a conviction in the minds of a people that these liberties are of the Gift of God? Indeed I tremble for my country when I reflect that God is just, that His justice cannot sleep forever.” </a:t>
            </a:r>
          </a:p>
        </p:txBody>
      </p:sp>
      <p:sp>
        <p:nvSpPr>
          <p:cNvPr id="5" name="Title 1"/>
          <p:cNvSpPr txBox="1">
            <a:spLocks/>
          </p:cNvSpPr>
          <p:nvPr/>
        </p:nvSpPr>
        <p:spPr>
          <a:xfrm>
            <a:off x="5770880" y="2702560"/>
            <a:ext cx="2233914" cy="899803"/>
          </a:xfrm>
          <a:prstGeom prst="rect">
            <a:avLst/>
          </a:prstGeom>
        </p:spPr>
        <p:txBody>
          <a:bodyPr vert="horz" lIns="91440" tIns="45720" rIns="91440" bIns="45720" rtlCol="0" anchor="ctr">
            <a:prstTxWarp prst="textStop">
              <a:avLst/>
            </a:prstTxWarp>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17780" cmpd="sng">
                  <a:solidFill>
                    <a:srgbClr val="FFFF00"/>
                  </a:solidFill>
                  <a:prstDash val="solid"/>
                  <a:miter lim="800000"/>
                </a:ln>
                <a:solidFill>
                  <a:srgbClr val="CC99FF"/>
                </a:solidFill>
                <a:effectLst>
                  <a:glow rad="63500">
                    <a:srgbClr val="9966FF"/>
                  </a:glow>
                  <a:outerShdw blurRad="50800" algn="tl" rotWithShape="0">
                    <a:srgbClr val="000000"/>
                  </a:outerShdw>
                </a:effectLst>
                <a:latin typeface="Calibri" panose="020F0502020204030204" pitchFamily="34" charset="0"/>
              </a:rPr>
              <a:t>belief</a:t>
            </a:r>
          </a:p>
        </p:txBody>
      </p:sp>
      <p:sp>
        <p:nvSpPr>
          <p:cNvPr id="6" name="Rectangle 12"/>
          <p:cNvSpPr>
            <a:spLocks noChangeArrowheads="1"/>
          </p:cNvSpPr>
          <p:nvPr/>
        </p:nvSpPr>
        <p:spPr bwMode="auto">
          <a:xfrm>
            <a:off x="355600" y="3845560"/>
            <a:ext cx="276352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
            </a:scene3d>
            <a:sp3d extrusionH="57150" contourW="12700" prstMaterial="plastic">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ctr" eaLnBrk="1" hangingPunct="1"/>
            <a:r>
              <a:rPr lang="en-US" altLang="en-US" sz="4800" b="1" dirty="0">
                <a:solidFill>
                  <a:srgbClr val="CC9900"/>
                </a:solidFill>
                <a:effectLst>
                  <a:glow rad="63500">
                    <a:schemeClr val="tx1"/>
                  </a:glow>
                </a:effectLst>
                <a:latin typeface="Gadugi" panose="020B0502040204020203" pitchFamily="34" charset="0"/>
                <a:ea typeface="Gadugi" panose="020B0502040204020203" pitchFamily="34" charset="0"/>
                <a:cs typeface="Calibri" panose="020F0502020204030204" pitchFamily="34" charset="0"/>
              </a:rPr>
              <a:t>Freedom</a:t>
            </a:r>
          </a:p>
        </p:txBody>
      </p:sp>
      <p:sp>
        <p:nvSpPr>
          <p:cNvPr id="7" name="Rectangle 6"/>
          <p:cNvSpPr>
            <a:spLocks noChangeArrowheads="1"/>
          </p:cNvSpPr>
          <p:nvPr/>
        </p:nvSpPr>
        <p:spPr bwMode="auto">
          <a:xfrm>
            <a:off x="5099050" y="3917950"/>
            <a:ext cx="28956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10" b="1" dirty="0">
                <a:solidFill>
                  <a:srgbClr val="CC9900"/>
                </a:solidFill>
                <a:latin typeface="Calibri" panose="020F0502020204030204" pitchFamily="34" charset="0"/>
                <a:cs typeface="Calibri" panose="020F0502020204030204" pitchFamily="34" charset="0"/>
              </a:rPr>
              <a:t>Gift of God</a:t>
            </a:r>
            <a:endParaRPr lang="en-US" sz="4210" b="1" i="1" dirty="0">
              <a:solidFill>
                <a:srgbClr val="CC990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3177011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childTnLst>
                          </p:cTn>
                        </p:par>
                      </p:childTnLst>
                    </p:cTn>
                  </p:par>
                  <p:par>
                    <p:cTn id="18" fill="hold">
                      <p:stCondLst>
                        <p:cond delay="indefinite"/>
                      </p:stCondLst>
                      <p:childTnLst>
                        <p:par>
                          <p:cTn id="19" fill="hold">
                            <p:stCondLst>
                              <p:cond delay="0"/>
                            </p:stCondLst>
                            <p:childTnLst>
                              <p:par>
                                <p:cTn id="20" presetID="0"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dissolve">
                                      <p:cBhvr>
                                        <p:cTn id="22" dur="500">
                                          <p:stCondLst>
                                            <p:cond delay="0"/>
                                          </p:stCondLst>
                                        </p:cTn>
                                        <p:tgtEl>
                                          <p:spTgt spid="5"/>
                                        </p:tgtEl>
                                      </p:cBhvr>
                                    </p:animEffect>
                                    <p:anim to="" calcmode="lin" valueType="num">
                                      <p:cBhvr>
                                        <p:cTn id="23" dur="5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24" dur="5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 calcmode="lin" valueType="num">
                                      <p:cBhvr>
                                        <p:cTn id="29"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30"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31"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32" dur="1000" fill="hold"/>
                                        <p:tgtEl>
                                          <p:spTgt spid="6"/>
                                        </p:tgtEl>
                                        <p:attrNameLst>
                                          <p:attrName>ppt_y</p:attrName>
                                        </p:attrNameLst>
                                      </p:cBhvr>
                                      <p:tavLst>
                                        <p:tav tm="0">
                                          <p:val>
                                            <p:strVal val="#ppt_y"/>
                                          </p:val>
                                        </p:tav>
                                        <p:tav tm="100000">
                                          <p:val>
                                            <p:strVal val="#ppt_y"/>
                                          </p:val>
                                        </p:tav>
                                      </p:tavLst>
                                    </p:anim>
                                  </p:childTnLst>
                                </p:cTn>
                              </p:par>
                              <p:par>
                                <p:cTn id="33" presetID="10" presetClass="exit" presetSubtype="0" fill="hold" grpId="2" nodeType="withEffect">
                                  <p:stCondLst>
                                    <p:cond delay="0"/>
                                  </p:stCondLst>
                                  <p:childTnLst>
                                    <p:animEffect transition="out" filter="fade">
                                      <p:cBhvr>
                                        <p:cTn id="34" dur="500"/>
                                        <p:tgtEl>
                                          <p:spTgt spid="4"/>
                                        </p:tgtEl>
                                      </p:cBhvr>
                                    </p:animEffect>
                                    <p:set>
                                      <p:cBhvr>
                                        <p:cTn id="35" dur="1" fill="hold">
                                          <p:stCondLst>
                                            <p:cond delay="499"/>
                                          </p:stCondLst>
                                        </p:cTn>
                                        <p:tgtEl>
                                          <p:spTgt spid="4"/>
                                        </p:tgtEl>
                                        <p:attrNameLst>
                                          <p:attrName>style.visibility</p:attrName>
                                        </p:attrNameLst>
                                      </p:cBhvr>
                                      <p:to>
                                        <p:strVal val="hidden"/>
                                      </p:to>
                                    </p:set>
                                  </p:childTnLst>
                                </p:cTn>
                              </p:par>
                              <p:par>
                                <p:cTn id="36" presetID="0" presetClass="exit" presetSubtype="0" fill="hold" grpId="1" nodeType="withEffect">
                                  <p:stCondLst>
                                    <p:cond delay="0"/>
                                  </p:stCondLst>
                                  <p:childTnLst>
                                    <p:set>
                                      <p:cBhvr>
                                        <p:cTn id="37" dur="1" fill="hold">
                                          <p:stCondLst>
                                            <p:cond delay="999"/>
                                          </p:stCondLst>
                                        </p:cTn>
                                        <p:tgtEl>
                                          <p:spTgt spid="5"/>
                                        </p:tgtEl>
                                        <p:attrNameLst>
                                          <p:attrName>style.visibility</p:attrName>
                                        </p:attrNameLst>
                                      </p:cBhvr>
                                      <p:to>
                                        <p:strVal val="hidden"/>
                                      </p:to>
                                    </p:set>
                                    <p:animEffect transition="out" filter="dissolve">
                                      <p:cBhvr>
                                        <p:cTn id="38" dur="1000">
                                          <p:stCondLst>
                                            <p:cond delay="0"/>
                                          </p:stCondLst>
                                        </p:cTn>
                                        <p:tgtEl>
                                          <p:spTgt spid="5"/>
                                        </p:tgtEl>
                                      </p:cBhvr>
                                    </p:animEffect>
                                    <p:anim to="" calcmode="lin" valueType="num">
                                      <p:cBhvr>
                                        <p:cTn id="39" dur="10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40" dur="1000" fill="hold">
                                          <p:stCondLst>
                                            <p:cond delay="0"/>
                                          </p:stCondLst>
                                        </p:cTn>
                                        <p:tgtEl>
                                          <p:spTgt spid="5"/>
                                        </p:tgtEl>
                                        <p:attrNameLst>
                                          <p:attrName>ppt_h</p:attrName>
                                        </p:attrNameLst>
                                      </p:cBhvr>
                                      <p:tavLst>
                                        <p:tav tm="0">
                                          <p:val>
                                            <p:strVal val="#ppt_h"/>
                                          </p:val>
                                        </p:tav>
                                        <p:tav tm="100000">
                                          <p:val>
                                            <p:strVal val="#ppt_h*4"/>
                                          </p:val>
                                        </p:tav>
                                      </p:tavLst>
                                    </p:anim>
                                  </p:childTnLst>
                                </p:cTn>
                              </p:par>
                              <p:par>
                                <p:cTn id="41" presetID="0" presetClass="path" presetSubtype="0" accel="50000" decel="50000" fill="hold" grpId="2" nodeType="withEffect">
                                  <p:stCondLst>
                                    <p:cond delay="0"/>
                                  </p:stCondLst>
                                  <p:childTnLst>
                                    <p:animMotion origin="layout" path="M 0 0 L -0.57343 0.1686 " pathEditMode="relative" ptsTypes="AA">
                                      <p:cBhvr>
                                        <p:cTn id="42" dur="1000" fill="hold"/>
                                        <p:tgtEl>
                                          <p:spTgt spid="5"/>
                                        </p:tgtEl>
                                        <p:attrNameLst>
                                          <p:attrName>ppt_x</p:attrName>
                                          <p:attrName>ppt_y</p:attrName>
                                        </p:attrNameLst>
                                      </p:cBhvr>
                                    </p:animMotion>
                                  </p:childTnLst>
                                </p:cTn>
                              </p:par>
                            </p:childTnLst>
                          </p:cTn>
                        </p:par>
                      </p:childTnLst>
                    </p:cTn>
                  </p:par>
                  <p:par>
                    <p:cTn id="43" fill="hold">
                      <p:stCondLst>
                        <p:cond delay="indefinite"/>
                      </p:stCondLst>
                      <p:childTnLst>
                        <p:par>
                          <p:cTn id="44" fill="hold">
                            <p:stCondLst>
                              <p:cond delay="0"/>
                            </p:stCondLst>
                            <p:childTnLst>
                              <p:par>
                                <p:cTn id="45" presetID="0" presetClass="entr" presetSubtype="0" fill="hold" grpId="0" nodeType="clickEffect">
                                  <p:stCondLst>
                                    <p:cond delay="0"/>
                                  </p:stCondLst>
                                  <p:iterate type="lt">
                                    <p:tmPct val="10000"/>
                                  </p:iterate>
                                  <p:childTnLst>
                                    <p:set>
                                      <p:cBhvr>
                                        <p:cTn id="46" dur="1" fill="hold">
                                          <p:stCondLst>
                                            <p:cond delay="0"/>
                                          </p:stCondLst>
                                        </p:cTn>
                                        <p:tgtEl>
                                          <p:spTgt spid="7"/>
                                        </p:tgtEl>
                                        <p:attrNameLst>
                                          <p:attrName>style.visibility</p:attrName>
                                        </p:attrNameLst>
                                      </p:cBhvr>
                                      <p:to>
                                        <p:strVal val="visible"/>
                                      </p:to>
                                    </p:set>
                                    <p:animEffect transition="in" filter="dissolve">
                                      <p:cBhvr>
                                        <p:cTn id="47" dur="500">
                                          <p:stCondLst>
                                            <p:cond delay="0"/>
                                          </p:stCondLst>
                                        </p:cTn>
                                        <p:tgtEl>
                                          <p:spTgt spid="7"/>
                                        </p:tgtEl>
                                      </p:cBhvr>
                                    </p:animEffect>
                                    <p:anim to="" calcmode="lin" valueType="num">
                                      <p:cBhvr>
                                        <p:cTn id="48"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9"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50" fill="hold">
                            <p:stCondLst>
                              <p:cond delay="900"/>
                            </p:stCondLst>
                            <p:childTnLst>
                              <p:par>
                                <p:cTn id="51" presetID="26" presetClass="emph" presetSubtype="0" fill="hold" grpId="1" nodeType="afterEffect">
                                  <p:stCondLst>
                                    <p:cond delay="0"/>
                                  </p:stCondLst>
                                  <p:iterate type="lt">
                                    <p:tmPct val="0"/>
                                  </p:iterate>
                                  <p:childTnLst>
                                    <p:animEffect transition="out" filter="fade">
                                      <p:cBhvr>
                                        <p:cTn id="52" dur="500" tmFilter="0, 0; .2, .5; .8, .5; 1, 0"/>
                                        <p:tgtEl>
                                          <p:spTgt spid="7"/>
                                        </p:tgtEl>
                                      </p:cBhvr>
                                    </p:animEffect>
                                    <p:animScale>
                                      <p:cBhvr>
                                        <p:cTn id="53" dur="250" autoRev="1" fill="hold"/>
                                        <p:tgtEl>
                                          <p:spTgt spid="7"/>
                                        </p:tgtEl>
                                      </p:cBhvr>
                                      <p:by x="105000" y="105000"/>
                                    </p:animScale>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wipe(left)">
                                      <p:cBhvr>
                                        <p:cTn id="58" dur="500"/>
                                        <p:tgtEl>
                                          <p:spTgt spid="3"/>
                                        </p:tgtEl>
                                      </p:cBhvr>
                                    </p:animEffect>
                                  </p:childTnLst>
                                </p:cTn>
                              </p:par>
                              <p:par>
                                <p:cTn id="59" presetID="18" presetClass="emph" presetSubtype="0" fill="hold" grpId="1" nodeType="withEffect">
                                  <p:stCondLst>
                                    <p:cond delay="0"/>
                                  </p:stCondLst>
                                  <p:childTnLst>
                                    <p:set>
                                      <p:cBhvr override="childStyle">
                                        <p:cTn id="60" dur="500" fill="hold"/>
                                        <p:tgtEl>
                                          <p:spTgt spid="3"/>
                                        </p:tgtEl>
                                        <p:attrNameLst>
                                          <p:attrName>style.textDecorationUnderline</p:attrName>
                                        </p:attrNameLst>
                                      </p:cBhvr>
                                      <p:to>
                                        <p:strVal val="true"/>
                                      </p:to>
                                    </p:set>
                                  </p:childTnLst>
                                </p:cTn>
                              </p:par>
                              <p:par>
                                <p:cTn id="61" presetID="10" presetClass="exit" presetSubtype="0" fill="hold" grpId="1" nodeType="withEffect">
                                  <p:stCondLst>
                                    <p:cond delay="0"/>
                                  </p:stCondLst>
                                  <p:childTnLst>
                                    <p:animEffect transition="out" filter="fade">
                                      <p:cBhvr>
                                        <p:cTn id="62" dur="500"/>
                                        <p:tgtEl>
                                          <p:spTgt spid="6"/>
                                        </p:tgtEl>
                                      </p:cBhvr>
                                    </p:animEffect>
                                    <p:set>
                                      <p:cBhvr>
                                        <p:cTn id="63" dur="1" fill="hold">
                                          <p:stCondLst>
                                            <p:cond delay="499"/>
                                          </p:stCondLst>
                                        </p:cTn>
                                        <p:tgtEl>
                                          <p:spTgt spid="6"/>
                                        </p:tgtEl>
                                        <p:attrNameLst>
                                          <p:attrName>style.visibility</p:attrName>
                                        </p:attrNameLst>
                                      </p:cBhvr>
                                      <p:to>
                                        <p:strVal val="hidden"/>
                                      </p:to>
                                    </p:set>
                                  </p:childTnLst>
                                </p:cTn>
                              </p:par>
                              <p:par>
                                <p:cTn id="64" presetID="10" presetClass="exit" presetSubtype="0" fill="hold" grpId="2" nodeType="withEffect">
                                  <p:stCondLst>
                                    <p:cond delay="0"/>
                                  </p:stCondLst>
                                  <p:iterate type="lt">
                                    <p:tmPct val="0"/>
                                  </p:iterate>
                                  <p:childTnLst>
                                    <p:animEffect transition="out" filter="fade">
                                      <p:cBhvr>
                                        <p:cTn id="65" dur="500"/>
                                        <p:tgtEl>
                                          <p:spTgt spid="7"/>
                                        </p:tgtEl>
                                      </p:cBhvr>
                                    </p:animEffect>
                                    <p:set>
                                      <p:cBhvr>
                                        <p:cTn id="66"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4" grpId="2"/>
      <p:bldP spid="3074" grpId="0"/>
      <p:bldP spid="5" grpId="0"/>
      <p:bldP spid="5" grpId="1"/>
      <p:bldP spid="5" grpId="2"/>
      <p:bldP spid="6" grpId="0"/>
      <p:bldP spid="6" grpId="1"/>
      <p:bldP spid="7" grpId="0"/>
      <p:bldP spid="7" grpId="1"/>
      <p:bldP spid="7" grpId="2"/>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a:xfrm>
            <a:off x="471714" y="3120570"/>
            <a:ext cx="8229600" cy="2939143"/>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“When the government fears the people, there is liberty. When the people fear the government, there is tyranny.”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7670958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683739" y="5109416"/>
            <a:ext cx="7434649"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people discipline themselves</a:t>
            </a:r>
          </a:p>
        </p:txBody>
      </p:sp>
      <p:sp>
        <p:nvSpPr>
          <p:cNvPr id="3074" name="Rectangle 2"/>
          <p:cNvSpPr>
            <a:spLocks noGrp="1" noChangeArrowheads="1"/>
          </p:cNvSpPr>
          <p:nvPr>
            <p:ph type="title"/>
          </p:nvPr>
        </p:nvSpPr>
        <p:spPr>
          <a:xfrm>
            <a:off x="486228" y="3686629"/>
            <a:ext cx="8229600" cy="2402114"/>
          </a:xfrm>
        </p:spPr>
        <p:txBody>
          <a:bodyPr>
            <a:scene3d>
              <a:camera prst="orthographicFront"/>
              <a:lightRig rig="flat" dir="t"/>
            </a:scene3d>
            <a:sp3d extrusionH="57150" prstMaterial="plastic">
              <a:bevelT w="38100" h="38100"/>
            </a:sp3d>
          </a:bodyPr>
          <a:lstStyle/>
          <a:p>
            <a:pPr eaLnBrk="1" hangingPunct="1"/>
            <a:r>
              <a:rPr lang="en-US" altLang="en-US"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“That government is best which governs the least, because its people discipline themselves.” </a:t>
            </a:r>
            <a:endParaRPr lang="en-US" altLang="en-US" sz="32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21461207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arn(outVertical)">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074"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522654" y="5098602"/>
            <a:ext cx="5548183" cy="72835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wall of separation between</a:t>
            </a:r>
          </a:p>
        </p:txBody>
      </p:sp>
      <p:sp>
        <p:nvSpPr>
          <p:cNvPr id="4" name="Title 1"/>
          <p:cNvSpPr txBox="1">
            <a:spLocks/>
          </p:cNvSpPr>
          <p:nvPr/>
        </p:nvSpPr>
        <p:spPr>
          <a:xfrm>
            <a:off x="704335" y="5613828"/>
            <a:ext cx="3299254" cy="7036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3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church and state</a:t>
            </a:r>
          </a:p>
        </p:txBody>
      </p:sp>
      <p:sp>
        <p:nvSpPr>
          <p:cNvPr id="3074" name="Rectangle 2"/>
          <p:cNvSpPr>
            <a:spLocks noGrp="1" noChangeArrowheads="1"/>
          </p:cNvSpPr>
          <p:nvPr>
            <p:ph type="title"/>
          </p:nvPr>
        </p:nvSpPr>
        <p:spPr>
          <a:xfrm>
            <a:off x="304800" y="303667"/>
            <a:ext cx="8534400" cy="6278562"/>
          </a:xfrm>
        </p:spPr>
        <p:txBody>
          <a:bodyPr>
            <a:scene3d>
              <a:camera prst="orthographicFront"/>
              <a:lightRig rig="flat" dir="t"/>
            </a:scene3d>
            <a:sp3d extrusionH="57150" prstMaterial="plastic">
              <a:bevelT w="38100" h="38100"/>
            </a:sp3d>
          </a:bodyPr>
          <a:lstStyle/>
          <a:p>
            <a:pPr eaLnBrk="1" hangingPunct="1"/>
            <a:r>
              <a:rPr lang="en-US" altLang="en-US" sz="33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“Because religious belief, or non-belief, is such an important part of every person’s life, freedom of religion affects every individual. Religious institutions that use government power in support of themselves and force their views on persons of other faiths, or of no faith, undermine all our civil rights. Moreover, state support of an established religion tends to make the clergy unresponsive to their own people, and leads to corruption within religion itself. Erecting the “wall of separation between church and state,” therefore, is absolutely essential in a free society.”</a:t>
            </a:r>
          </a:p>
        </p:txBody>
      </p:sp>
    </p:spTree>
    <p:extLst>
      <p:ext uri="{BB962C8B-B14F-4D97-AF65-F5344CB8AC3E}">
        <p14:creationId xmlns:p14="http://schemas.microsoft.com/office/powerpoint/2010/main" val="2698664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left)">
                                      <p:cBhvr>
                                        <p:cTn id="13" dur="500"/>
                                        <p:tgtEl>
                                          <p:spTgt spid="3"/>
                                        </p:tgtEl>
                                      </p:cBhvr>
                                    </p:animEffect>
                                  </p:childTnLst>
                                </p:cTn>
                              </p:par>
                              <p:par>
                                <p:cTn id="14" presetID="18" presetClass="emph" presetSubtype="0" fill="hold" grpId="1" nodeType="withEffect">
                                  <p:stCondLst>
                                    <p:cond delay="0"/>
                                  </p:stCondLst>
                                  <p:childTnLst>
                                    <p:set>
                                      <p:cBhvr override="childStyle">
                                        <p:cTn id="15" dur="500" fill="hold"/>
                                        <p:tgtEl>
                                          <p:spTgt spid="3"/>
                                        </p:tgtEl>
                                        <p:attrNameLst>
                                          <p:attrName>style.textDecorationUnderline</p:attrName>
                                        </p:attrNameLst>
                                      </p:cBhvr>
                                      <p:to>
                                        <p:strVal val="true"/>
                                      </p:to>
                                    </p:set>
                                  </p:childTnLst>
                                </p:cTn>
                              </p:par>
                            </p:childTnLst>
                          </p:cTn>
                        </p:par>
                        <p:par>
                          <p:cTn id="16" fill="hold">
                            <p:stCondLst>
                              <p:cond delay="500"/>
                            </p:stCondLst>
                            <p:childTnLst>
                              <p:par>
                                <p:cTn id="17" presetID="22" presetClass="entr" presetSubtype="8" fill="hold" grpId="0" nodeType="after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4" grpId="0"/>
      <p:bldP spid="4" grpId="1"/>
      <p:bldP spid="307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9000" r="-9000"/>
          </a:stretch>
        </a:blipFill>
        <a:effectLst/>
      </p:bgPr>
    </p:bg>
    <p:spTree>
      <p:nvGrpSpPr>
        <p:cNvPr id="1" name=""/>
        <p:cNvGrpSpPr/>
        <p:nvPr/>
      </p:nvGrpSpPr>
      <p:grpSpPr>
        <a:xfrm>
          <a:off x="0" y="0"/>
          <a:ext cx="0" cy="0"/>
          <a:chOff x="0" y="0"/>
          <a:chExt cx="0" cy="0"/>
        </a:xfrm>
      </p:grpSpPr>
      <p:sp>
        <p:nvSpPr>
          <p:cNvPr id="3" name="Title 1"/>
          <p:cNvSpPr txBox="1">
            <a:spLocks/>
          </p:cNvSpPr>
          <p:nvPr/>
        </p:nvSpPr>
        <p:spPr>
          <a:xfrm>
            <a:off x="3368377" y="700864"/>
            <a:ext cx="5312780" cy="76542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between man and his God</a:t>
            </a:r>
          </a:p>
        </p:txBody>
      </p:sp>
      <p:sp>
        <p:nvSpPr>
          <p:cNvPr id="4" name="Title 1"/>
          <p:cNvSpPr txBox="1">
            <a:spLocks/>
          </p:cNvSpPr>
          <p:nvPr/>
        </p:nvSpPr>
        <p:spPr>
          <a:xfrm>
            <a:off x="7018637" y="1223318"/>
            <a:ext cx="1618735" cy="7407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for his</a:t>
            </a:r>
          </a:p>
        </p:txBody>
      </p:sp>
      <p:sp>
        <p:nvSpPr>
          <p:cNvPr id="5" name="Title 1"/>
          <p:cNvSpPr txBox="1">
            <a:spLocks/>
          </p:cNvSpPr>
          <p:nvPr/>
        </p:nvSpPr>
        <p:spPr>
          <a:xfrm>
            <a:off x="1287985" y="1233822"/>
            <a:ext cx="3608173" cy="74070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he owes account</a:t>
            </a:r>
          </a:p>
        </p:txBody>
      </p:sp>
      <p:sp>
        <p:nvSpPr>
          <p:cNvPr id="6" name="Title 1"/>
          <p:cNvSpPr txBox="1">
            <a:spLocks/>
          </p:cNvSpPr>
          <p:nvPr/>
        </p:nvSpPr>
        <p:spPr>
          <a:xfrm>
            <a:off x="102973" y="1660902"/>
            <a:ext cx="3962400" cy="9219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420" b="1" dirty="0">
                <a:ln w="3175"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faith or his worship</a:t>
            </a:r>
          </a:p>
        </p:txBody>
      </p:sp>
      <p:sp>
        <p:nvSpPr>
          <p:cNvPr id="3074" name="Rectangle 2"/>
          <p:cNvSpPr>
            <a:spLocks noGrp="1" noChangeArrowheads="1"/>
          </p:cNvSpPr>
          <p:nvPr>
            <p:ph type="title"/>
          </p:nvPr>
        </p:nvSpPr>
        <p:spPr>
          <a:xfrm>
            <a:off x="246743" y="274638"/>
            <a:ext cx="8650514" cy="6278562"/>
          </a:xfrm>
        </p:spPr>
        <p:txBody>
          <a:bodyPr>
            <a:scene3d>
              <a:camera prst="orthographicFront"/>
              <a:lightRig rig="flat" dir="t"/>
            </a:scene3d>
            <a:sp3d extrusionH="57150" prstMaterial="plastic">
              <a:bevelT w="38100" h="38100"/>
            </a:sp3d>
          </a:bodyPr>
          <a:lstStyle/>
          <a:p>
            <a:pPr eaLnBrk="1" hangingPunct="1"/>
            <a:r>
              <a:rPr lang="en-US" altLang="en-US" sz="3400" b="1" dirty="0">
                <a:ln w="17780" cmpd="sng">
                  <a:solidFill>
                    <a:srgbClr val="FFFFFF"/>
                  </a:solidFill>
                  <a:prstDash val="solid"/>
                  <a:miter lim="800000"/>
                </a:ln>
                <a:solidFill>
                  <a:srgbClr val="0066FF"/>
                </a:solidFill>
                <a:effectLst>
                  <a:glow rad="63500">
                    <a:schemeClr val="tx1"/>
                  </a:glow>
                  <a:outerShdw blurRad="50800" algn="tl" rotWithShape="0">
                    <a:srgbClr val="000000"/>
                  </a:outerShdw>
                </a:effectLst>
                <a:latin typeface="Calibri" panose="020F0502020204030204" pitchFamily="34" charset="0"/>
              </a:rPr>
              <a:t>“Believing with you that religion is a matter which lies solely between man and his God, that he owes account to none other for his faith or his worship, that the legislative powers of government reach actions only, and not opinions, I contemplate with sovereign reverence that act of the whole American people which declared that their legislature should "make no law respecting an establishment of religion, or prohibiting the free exercise thereof," thus building a wall of separation between Church and State.”</a:t>
            </a:r>
          </a:p>
        </p:txBody>
      </p:sp>
    </p:spTree>
    <p:extLst>
      <p:ext uri="{BB962C8B-B14F-4D97-AF65-F5344CB8AC3E}">
        <p14:creationId xmlns:p14="http://schemas.microsoft.com/office/powerpoint/2010/main" val="299589820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2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8" presetClass="emph" presetSubtype="0" fill="hold" grpId="1" nodeType="withEffect">
                                  <p:stCondLst>
                                    <p:cond delay="0"/>
                                  </p:stCondLst>
                                  <p:childTnLst>
                                    <p:set>
                                      <p:cBhvr override="childStyle">
                                        <p:cTn id="14" dur="500" fill="hold"/>
                                        <p:tgtEl>
                                          <p:spTgt spid="3"/>
                                        </p:tgtEl>
                                        <p:attrNameLst>
                                          <p:attrName>style.textDecorationUnderline</p:attrName>
                                        </p:attrNameLst>
                                      </p:cBhvr>
                                      <p:to>
                                        <p:strVal val="tru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10" presetClass="exit" presetSubtype="0" fill="hold" grpId="2" nodeType="withEffect">
                                  <p:stCondLst>
                                    <p:cond delay="0"/>
                                  </p:stCondLst>
                                  <p:childTnLst>
                                    <p:animEffect transition="out" filter="fade">
                                      <p:cBhvr>
                                        <p:cTn id="23" dur="500"/>
                                        <p:tgtEl>
                                          <p:spTgt spid="3"/>
                                        </p:tgtEl>
                                      </p:cBhvr>
                                    </p:animEffect>
                                    <p:set>
                                      <p:cBhvr>
                                        <p:cTn id="24" dur="1" fill="hold">
                                          <p:stCondLst>
                                            <p:cond delay="499"/>
                                          </p:stCondLst>
                                        </p:cTn>
                                        <p:tgtEl>
                                          <p:spTgt spid="3"/>
                                        </p:tgtEl>
                                        <p:attrNameLst>
                                          <p:attrName>style.visibility</p:attrName>
                                        </p:attrNameLst>
                                      </p:cBhvr>
                                      <p:to>
                                        <p:strVal val="hidden"/>
                                      </p:to>
                                    </p:se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wipe(left)">
                                      <p:cBhvr>
                                        <p:cTn id="34" dur="750"/>
                                        <p:tgtEl>
                                          <p:spTgt spid="6"/>
                                        </p:tgtEl>
                                      </p:cBhvr>
                                    </p:animEffect>
                                  </p:childTnLst>
                                </p:cTn>
                              </p:par>
                              <p:par>
                                <p:cTn id="35" presetID="18" presetClass="emph" presetSubtype="0" fill="hold" grpId="1" nodeType="withEffect">
                                  <p:stCondLst>
                                    <p:cond delay="0"/>
                                  </p:stCondLst>
                                  <p:childTnLst>
                                    <p:set>
                                      <p:cBhvr override="childStyle">
                                        <p:cTn id="36" dur="750" fill="hold"/>
                                        <p:tgtEl>
                                          <p:spTgt spid="6"/>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3" grpId="2"/>
      <p:bldP spid="4" grpId="0"/>
      <p:bldP spid="4" grpId="1"/>
      <p:bldP spid="5" grpId="0"/>
      <p:bldP spid="5" grpId="1"/>
      <p:bldP spid="6" grpId="0"/>
      <p:bldP spid="6" grpId="1"/>
      <p:bldP spid="3074" grpId="0"/>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3790</TotalTime>
  <Words>1876</Words>
  <Application>Microsoft Office PowerPoint</Application>
  <PresentationFormat>On-screen Show (4:3)</PresentationFormat>
  <Paragraphs>137</Paragraphs>
  <Slides>34</Slides>
  <Notes>15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34</vt:i4>
      </vt:variant>
    </vt:vector>
  </HeadingPairs>
  <TitlesOfParts>
    <vt:vector size="42" baseType="lpstr">
      <vt:lpstr>Cooper Black</vt:lpstr>
      <vt:lpstr>Franklin Gothic Demi</vt:lpstr>
      <vt:lpstr>Calibri</vt:lpstr>
      <vt:lpstr>Gadugi</vt:lpstr>
      <vt:lpstr>Arial</vt:lpstr>
      <vt:lpstr>Old English Text MT</vt:lpstr>
      <vt:lpstr>AR CHRISTY</vt:lpstr>
      <vt:lpstr>Default Design</vt:lpstr>
      <vt:lpstr>PowerPoint Presentation</vt:lpstr>
      <vt:lpstr>PowerPoint Presentation</vt:lpstr>
      <vt:lpstr>PowerPoint Presentation</vt:lpstr>
      <vt:lpstr>3. Thomas Jefferson (1801-1809)</vt:lpstr>
      <vt:lpstr>“The God who gave us life, gave us liberty at the same time. And can the liberties of a nation be thought secure when we have removed their only firm basis, a conviction in the minds of a people that these liberties are of the Gift of God? Indeed I tremble for my country when I reflect that God is just, that His justice cannot sleep forever.” </vt:lpstr>
      <vt:lpstr>“When the government fears the people, there is liberty. When the people fear the government, there is tyranny.” </vt:lpstr>
      <vt:lpstr>“That government is best which governs the least, because its people discipline themselves.” </vt:lpstr>
      <vt:lpstr>“Because religious belief, or non-belief, is such an important part of every person’s life, freedom of religion affects every individual. Religious institutions that use government power in support of themselves and force their views on persons of other faiths, or of no faith, undermine all our civil rights. Moreover, state support of an established religion tends to make the clergy unresponsive to their own people, and leads to corruption within religion itself. Erecting the “wall of separation between church and state,” therefore, is absolutely essential in a free society.”</vt:lpstr>
      <vt:lpstr>“Believing with you that religion is a matter which lies solely between man and his God, that he owes account to none other for his faith or his worship, that the legislative powers of government reach actions only, and not opinions, I contemplate with sovereign reverence that act of the whole American people which declared that their legislature should "make no law respecting an establishment of religion, or prohibiting the free exercise thereof," thus building a wall of separation between Church and State.”</vt:lpstr>
      <vt:lpstr>“I am for freedom of religion, &amp; against all maneuvers to bring about a legal ascendancy of one sect over another.” </vt:lpstr>
      <vt:lpstr>“Christianity neither is, nor ever was, a part of the common law.”</vt:lpstr>
      <vt:lpstr>“The clergy converted the simple teachings of Jesus into an engine for enslaving mankind and adulterated by artificial constructions into a contrivance to filch wealth and power themselves … these clergy, in fact, constitute the real Anti-Christ.” </vt:lpstr>
      <vt:lpstr>"...those who live by mystery &amp; charlatanerie, fearing you would render them useless by simplifying the Christian philosophy, the most sublime &amp; benevolent, but most perverted system that ever shone on man, endeavored to crush your well earnt, &amp; well deserved fame."</vt:lpstr>
      <vt:lpstr>“Fix reason firmly in her seat, and call to her tribunal every fact, every opinion. Question with boldness even the existence of a god; because, if there be one, he must more approve the homage of reason, than that of blindfolded fear." </vt:lpstr>
      <vt:lpstr>“Sir, no nation has ever yet existed or been governed without religion. Nor can be. The Christian religion is the best religion that has been given to man, and I as chief magistrate of this nation am bound to give it the sanction of my example.” </vt:lpstr>
      <vt:lpstr>“Honesty is the first chapter in the book of wisdom.” </vt:lpstr>
      <vt:lpstr>“It is in our lives and not our words that our religion  must be read.” </vt:lpstr>
      <vt:lpstr>"If a nation expects to be ignorant and free in a state of civilization, it expects what never was and never will be. If we are to guard against ignorance and remain free, it is the responsibility of every American to be informed."</vt:lpstr>
      <vt:lpstr>PowerPoint Presentation</vt:lpstr>
      <vt:lpstr>PowerPoint Presentation</vt:lpstr>
      <vt:lpstr>PowerPoint Presentation</vt:lpstr>
      <vt:lpstr>PowerPoint Presentation</vt:lpstr>
      <vt:lpstr>PowerPoint Presentation</vt:lpstr>
      <vt:lpstr>PowerPoint Presentation</vt:lpstr>
      <vt:lpstr>When the righteous are in authority, the people rejoice; But when a wicked man rules, the people groan. — Proverbs 29:2 </vt:lpstr>
      <vt:lpstr>Behold, a king will reign in righteousness, And princes will rule with justice. A man will be as a hiding place from the wind, And a cover from the tempest, As rivers of water in a dry place, As the shadow of a great rock in a weary land. The eyes of those who see will not be dim, And the ears of those who hear will listen. Also the heart of the rash will understand knowledge, And the tongue of the stammerers will be ready to speak plainly. — Isaiah 32:1-4 </vt:lpstr>
      <vt:lpstr>To know wisdom and instruction, To perceive   the words of understanding, To receive the instruction of wisdom, Justice, judgment, and equity; To give prudence to the simple, To the young man knowledge and discretion - A wise man will hear and increase learning, And a man of understanding will attain wise counsel, To understand a proverb and an enigma, The words of the wise and their riddles. The fear of the LORD is the beginning of knowledge, But fools despise wisdom and instruction. My son, hear the instruction of your father, And do not forsake the law of your mother; — Proverbs 1:2-8 </vt:lpstr>
      <vt:lpstr>Show us Your mercy, LORD, And grant us Your salvation. I will hear what God the LORD will speak, For He will speak peace To His people and to His saints; But let them   not turn back to folly. Surely His salvation is near to those who  fear Him, That glory may dwell      in our land. — Psalms 85:7-9 </vt:lpstr>
      <vt:lpstr>Remember those who rule over you, who have spoken the word of God to you, whose faith follow, considering the outcome of their conduct. — Hebrews 13:7</vt:lpstr>
      <vt:lpstr>For men will be lovers of themselves, lovers of money, boasters, proud, blasphemers, disobedient to parents, unthankful, unholy, unloving, unforgiving, slanderers, without self-control, brutal, despisers of good, traitors, headstrong, haughty, lovers        of pleasure rather than lovers of God, having a form of godliness but denying its power. And from such people turn away! — 2nd Timothy 3:2-5 </vt:lpstr>
      <vt:lpstr>PowerPoint Presentation</vt:lpstr>
      <vt:lpstr>PowerPoint Presentation</vt:lpstr>
      <vt:lpstr>PowerPoint Presentation</vt:lpstr>
      <vt:lpstr>Please visit  http://www.LoveFromGod.com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324</cp:revision>
  <dcterms:created xsi:type="dcterms:W3CDTF">2014-04-12T23:55:49Z</dcterms:created>
  <dcterms:modified xsi:type="dcterms:W3CDTF">2018-06-26T18:23:04Z</dcterms:modified>
</cp:coreProperties>
</file>