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46" r:id="rId3"/>
    <p:sldId id="372" r:id="rId4"/>
    <p:sldId id="426" r:id="rId5"/>
    <p:sldId id="395" r:id="rId6"/>
    <p:sldId id="396" r:id="rId7"/>
    <p:sldId id="397" r:id="rId8"/>
    <p:sldId id="398" r:id="rId9"/>
    <p:sldId id="399" r:id="rId10"/>
    <p:sldId id="400" r:id="rId11"/>
    <p:sldId id="401" r:id="rId12"/>
    <p:sldId id="402" r:id="rId13"/>
    <p:sldId id="403" r:id="rId14"/>
    <p:sldId id="404" r:id="rId15"/>
    <p:sldId id="405" r:id="rId16"/>
    <p:sldId id="406" r:id="rId17"/>
    <p:sldId id="407" r:id="rId18"/>
    <p:sldId id="437" r:id="rId19"/>
    <p:sldId id="438" r:id="rId20"/>
    <p:sldId id="439" r:id="rId21"/>
    <p:sldId id="440" r:id="rId22"/>
    <p:sldId id="441" r:id="rId23"/>
    <p:sldId id="643" r:id="rId24"/>
    <p:sldId id="642" r:id="rId25"/>
    <p:sldId id="434" r:id="rId26"/>
    <p:sldId id="432" r:id="rId27"/>
    <p:sldId id="435" r:id="rId28"/>
    <p:sldId id="408" r:id="rId29"/>
    <p:sldId id="409" r:id="rId30"/>
    <p:sldId id="410" r:id="rId31"/>
    <p:sldId id="411" r:id="rId32"/>
    <p:sldId id="412" r:id="rId33"/>
    <p:sldId id="413" r:id="rId34"/>
    <p:sldId id="414" r:id="rId35"/>
    <p:sldId id="394" r:id="rId36"/>
    <p:sldId id="427" r:id="rId37"/>
    <p:sldId id="430" r:id="rId38"/>
    <p:sldId id="431" r:id="rId39"/>
    <p:sldId id="428" r:id="rId40"/>
    <p:sldId id="429" r:id="rId41"/>
    <p:sldId id="444" r:id="rId42"/>
    <p:sldId id="445" r:id="rId43"/>
    <p:sldId id="446" r:id="rId44"/>
    <p:sldId id="447" r:id="rId45"/>
    <p:sldId id="448" r:id="rId46"/>
    <p:sldId id="646" r:id="rId47"/>
    <p:sldId id="640" r:id="rId48"/>
    <p:sldId id="641" r:id="rId49"/>
    <p:sldId id="350" r:id="rId50"/>
    <p:sldId id="283" r:id="rId51"/>
    <p:sldId id="382"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66CCFF"/>
    <a:srgbClr val="0066FF"/>
    <a:srgbClr val="000000"/>
    <a:srgbClr val="66FF33"/>
    <a:srgbClr val="FFCC00"/>
    <a:srgbClr val="99FF33"/>
    <a:srgbClr val="F6E5A0"/>
    <a:srgbClr val="CCCC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54" autoAdjust="0"/>
    <p:restoredTop sz="95658" autoAdjust="0"/>
  </p:normalViewPr>
  <p:slideViewPr>
    <p:cSldViewPr snapToGrid="0">
      <p:cViewPr>
        <p:scale>
          <a:sx n="66" d="100"/>
          <a:sy n="66" d="100"/>
        </p:scale>
        <p:origin x="48" y="5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praise.</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28917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the protection in the face of overwhelming evil. </a:t>
            </a:r>
            <a:r>
              <a:rPr lang="en-US" sz="1200" kern="1200" dirty="0">
                <a:solidFill>
                  <a:schemeClr val="tx1"/>
                </a:solidFill>
                <a:effectLst/>
                <a:latin typeface="+mn-lt"/>
                <a:ea typeface="+mn-ea"/>
                <a:cs typeface="+mn-cs"/>
              </a:rPr>
              <a:t>Are we able to endure the fires of pain to stand in His light? He is the rewarding strength when we are too weak to hold ourselves up. It is God that brings fearlessness to the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7435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honest heart cries</a:t>
            </a:r>
            <a:r>
              <a:rPr lang="en-US" baseline="0" dirty="0"/>
              <a:t> out and He lifts all that is genuine. To know He hears us is to trustingly love Him even though we must at times endure tribulations.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15951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hand of God blessings unfold in the presence of all. He will retrieve all who genuinely attempt the best they can to seek Him out. A destination is coming for all. On the one hand, eternal life in His light for the faithful, while eternal darkness absent from His power</a:t>
            </a:r>
            <a:r>
              <a:rPr lang="en-US" baseline="0" dirty="0"/>
              <a:t> awaits the wicked. It is pride that fearlessly exalts oneself above God Almighty.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94724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 the light opportunity</a:t>
            </a:r>
            <a:r>
              <a:rPr lang="en-US" baseline="0" dirty="0"/>
              <a:t> is offered to all. God is offering each of us something greater than ourselves, His love in the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172356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Bitter of heart blocks the love in accepting the sacrifice He has given for all to autonomously know. </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461681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hold contempt for God exposes a selfish over thankful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395539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Unbelief and</a:t>
            </a:r>
            <a:r>
              <a:rPr lang="en-US" baseline="0" dirty="0"/>
              <a:t> doubt destroy an honest open relationship with God. He seeks life in His creation to return on its’ own accord. Doubt shrivels the spirit.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4074583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Repentance is a change of heart to pursue</a:t>
            </a:r>
            <a:r>
              <a:rPr lang="en-US" baseline="0" dirty="0"/>
              <a:t> that which is good in Him. To repent is to turn from the desires that are contrary to His commands.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344736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notice the Lord one has to accept that He is. This is when He becomes closer</a:t>
            </a:r>
            <a:r>
              <a:rPr lang="en-US" baseline="0" dirty="0"/>
              <a:t> than we are even to ourselves. If the Lord seems far away, one has either a weak faith, … even to the point of unbelief, its roots are in a selfish and or unthankful based faith. The Lord is far from those with doubt in their hearts. The Lord rests not just upon the surface of our flesh, right next too, but all while in the depths of our deepest parts. He looks for what we come to love.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908262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committing is not enough in establishing a true unbreakable relationship. Trust is essential and is what a surrendering</a:t>
            </a:r>
            <a:r>
              <a:rPr lang="en-US" baseline="0" dirty="0"/>
              <a:t> heart does. With trust His will comes to be as the spirit is illuminated in His truths. It is trust that solves all problems.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125921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embrace the Lord we seize life. It is the ability to see through the veil.</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has risen upon us all.</a:t>
            </a:r>
            <a:r>
              <a:rPr lang="en-US" baseline="0" dirty="0"/>
              <a:t> To see Him is to know what He did that we may live. Faith is allowing one’s self to be drawn back into His light of all truth. The sight of the Lord radiates from within.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4284986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easy to forget those things the Lord does for us. Accepting His love opens that eternal</a:t>
            </a:r>
            <a:r>
              <a:rPr lang="en-US" baseline="0" dirty="0"/>
              <a:t> door where truth resides.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978804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God is to believe in Him which brings His eternal presence to light in</a:t>
            </a:r>
            <a:r>
              <a:rPr lang="en-US" baseline="0" dirty="0"/>
              <a:t> one’s life. If one still believes in death, one has yet to fully realize life in Him.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677119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Once one fully appreciates what He did for us, in all of its facets, how awesome does His sacrifice become as one bows before His brilliance of grace.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18518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light we see Him for He is. Broken dreams</a:t>
            </a:r>
            <a:r>
              <a:rPr lang="en-US" baseline="0" dirty="0"/>
              <a:t> do not defeat the faithful. True belief rises past all tribulation in view of that which is greater, the love of God.</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Silence is part of the deep hole of darkness.</a:t>
            </a:r>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289174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with the Lord has no greater value.</a:t>
            </a:r>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ask for His help in opening our understanding, to be better established in His will. Without</a:t>
            </a:r>
            <a:r>
              <a:rPr lang="en-US" baseline="0" dirty="0"/>
              <a:t> a clean conscious and zeal of spirit pursuing His truths, His presence is all but elusive. Carl Marx said that religion was the opium of the masses, but in actuality, it is the identity of a true soul returning to the source of all life, love. It is an upward call from God Himself for us to remember Him of our own accord.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524391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Him we find our eternal spiritual rest. There is no greater love than knowing</a:t>
            </a:r>
            <a:r>
              <a:rPr lang="en-US" baseline="0" dirty="0"/>
              <a:t> the Lord waits to give each of us rest upon His originating Spirit.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98507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Choices confront each of us and we can only pray sin passes us by</a:t>
            </a:r>
            <a:r>
              <a:rPr lang="en-US" baseline="0" dirty="0"/>
              <a:t> as we approach His presence. Life is either full or empty and it is in this choice that our character is revealed. Do you live in a reservoir or a desert? Part of the presence of God is accepting the presence of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8871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believe God is distant, if existent, and that deeds may be done in secret, foreign from His view.</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372100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willingness to forgive falls upon those that trust in Him and follow after Him.</a:t>
            </a:r>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403870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rising spirt comes to those that achieve a loving dedication to Him in all that they are. It is our faith that pours out of us.</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2722542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With what</a:t>
            </a:r>
            <a:r>
              <a:rPr lang="en-US" baseline="0" dirty="0">
                <a:solidFill>
                  <a:srgbClr val="FF0000"/>
                </a:solidFill>
              </a:rPr>
              <a:t> has been said one must act on scripture to reap those benefits the inspired word speaks of.</a:t>
            </a:r>
            <a:r>
              <a:rPr lang="en-US" baseline="0" dirty="0"/>
              <a:t> </a:t>
            </a:r>
            <a:r>
              <a:rPr lang="en-US" dirty="0"/>
              <a:t>The concepts given of His word deliver the peace</a:t>
            </a:r>
            <a:r>
              <a:rPr lang="en-US" baseline="0" dirty="0"/>
              <a:t> the world does not know. It is the blessing of His eternalness that gives more than takes. Man has no power over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377760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found by all who desire Him with all of their being. To have faith in the Lord is greater than what can be</a:t>
            </a:r>
            <a:r>
              <a:rPr lang="en-US" baseline="0" dirty="0"/>
              <a:t> seen, and it is larger than all that is.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930249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miseries</a:t>
            </a:r>
            <a:r>
              <a:rPr lang="en-US" baseline="0" dirty="0"/>
              <a:t> are persistent, His peace in love shine forth through all gloom. It is when your heart lives in Him that He is present.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884764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closer to God the more</a:t>
            </a:r>
            <a:r>
              <a:rPr lang="en-US" baseline="0" dirty="0"/>
              <a:t> one can identify with His presence and notice His will at play.</a:t>
            </a:r>
          </a:p>
          <a:p>
            <a:endParaRPr lang="en-US" baseline="0" dirty="0"/>
          </a:p>
          <a:p>
            <a:r>
              <a:rPr lang="en-US" baseline="0" dirty="0"/>
              <a:t>Shifty</a:t>
            </a:r>
          </a:p>
          <a:p>
            <a:r>
              <a:rPr lang="en-US" baseline="0" dirty="0"/>
              <a:t>Fickle</a:t>
            </a:r>
          </a:p>
          <a:p>
            <a:r>
              <a:rPr lang="en-US" baseline="0" dirty="0"/>
              <a:t>Deceitful</a:t>
            </a:r>
          </a:p>
          <a:p>
            <a:r>
              <a:rPr lang="en-US" baseline="0" dirty="0"/>
              <a:t>Dishonest</a:t>
            </a:r>
          </a:p>
          <a:p>
            <a:r>
              <a:rPr lang="en-US" baseline="0" dirty="0"/>
              <a:t>Two-faced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Inconsistent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Hypocritical</a:t>
            </a:r>
          </a:p>
          <a:p>
            <a:r>
              <a:rPr lang="en-US" baseline="0" dirty="0"/>
              <a:t>Double-dealing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4084742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shed past mistakes and evil influences, seeking His</a:t>
            </a:r>
            <a:r>
              <a:rPr lang="en-US" baseline="0" dirty="0"/>
              <a:t> word, empowers the salvation He offers. The more one knows and accepts of His truth brings about the closeness greater than any human bond.</a:t>
            </a:r>
            <a:r>
              <a:rPr lang="en-US" dirty="0"/>
              <a:t> We find God through the light of the word.</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480644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does not apply the word of God, one should not expect to feel His presence. Submission to a higher love in trust, one cannot know God if not applying His will in one’s life. Be Holy for I am Holy is where goodness comes to goodness. To not see God in self is to deny His presence. </a:t>
            </a:r>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379766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know God is to know self. Maturity of spirit is required to enjoy the blessings He bestows. Strength of spirit is the brilliance He imparts on the humble. There is no question for those that believe in Him as He is here.</a:t>
            </a:r>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678003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acquire a true sense of His presence, we are transformed into His image as spirits of His creation.</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880448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any human doctrine, God perceives all in the presence of His creation.</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047789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enter His door is to be eternally immersed in His light. Doubt and earthly desires deny a true relationship with God in the freedom He offers.</a:t>
            </a:r>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86725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Himself is our arbitrator in our own eternal creation. As we are witnesses of ourselves to Him, and if aware of this exposure,</a:t>
            </a:r>
            <a:r>
              <a:rPr lang="en-US" baseline="0" dirty="0"/>
              <a:t> it draws us closer to Him. Christ is everyone's portal to eternity.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1596184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came to earth specifically so that we could be drawn</a:t>
            </a:r>
            <a:r>
              <a:rPr lang="en-US" baseline="0" dirty="0"/>
              <a:t> into the true and only living God. Christ is God calling us to come to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272602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believe in God is to come directly to Him</a:t>
            </a:r>
            <a:r>
              <a:rPr lang="en-US" baseline="0" dirty="0"/>
              <a:t> and in this His presence is.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218921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Confidence is a natural effect of our bond in His eternal grace. We take our direct access to God for granted as it has been long fought for and hard won.</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998411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with us always as He waits for our awakening.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0466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 is with us always as He waits for our awakening.</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893345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2939675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Presence is what gives us life.</a:t>
            </a:r>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where to move in darkness.</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24168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 warnings go forth</a:t>
            </a:r>
            <a:r>
              <a:rPr lang="en-US" baseline="0" dirty="0"/>
              <a:t> cautioning not to ignore His vision.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4266589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farthest corners of darkness are not hidden from the sight of</a:t>
            </a:r>
            <a:r>
              <a:rPr lang="en-US" baseline="0" dirty="0"/>
              <a:t>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8428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seeking to escape Him there is no refuge. It is God that leads all of us as He waits holding time in space.</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15103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timelessness of God, He waits for what He has openly given in light to freely return to Him. </a:t>
            </a:r>
            <a:r>
              <a:rPr lang="en-US" sz="1200" kern="1200" dirty="0">
                <a:solidFill>
                  <a:schemeClr val="tx1"/>
                </a:solidFill>
                <a:effectLst/>
                <a:latin typeface="+mn-lt"/>
                <a:ea typeface="+mn-ea"/>
                <a:cs typeface="+mn-cs"/>
              </a:rPr>
              <a:t>The faith of a true believer turns the darkest of all situations into the light He commands, for one’s inner brilliance is to shine in the midst of affliction. No matter how dark it gets, His light shines forth. Belief in God</a:t>
            </a:r>
            <a:r>
              <a:rPr lang="en-US" sz="1200" kern="1200" baseline="0" dirty="0">
                <a:solidFill>
                  <a:schemeClr val="tx1"/>
                </a:solidFill>
                <a:effectLst/>
                <a:latin typeface="+mn-lt"/>
                <a:ea typeface="+mn-ea"/>
                <a:cs typeface="+mn-cs"/>
              </a:rPr>
              <a:t> is a shield of light.</a:t>
            </a:r>
            <a:r>
              <a:rPr lang="en-US" sz="1200" kern="1200" dirty="0">
                <a:solidFill>
                  <a:schemeClr val="tx1"/>
                </a:solidFill>
                <a:effectLst/>
                <a:latin typeface="+mn-lt"/>
                <a:ea typeface="+mn-ea"/>
                <a:cs typeface="+mn-cs"/>
              </a:rPr>
              <a:t> God sees all with no place hidden beyond His view. Earth is His womb unto eternity where He patiently watches.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240609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God sees darkness, so do we witness it, as hard and cold as it is. Evil can be blatant unafraid to hide. The stars upon the heavens fade into darkness. </a:t>
            </a:r>
            <a:r>
              <a:rPr lang="en-US" dirty="0"/>
              <a:t>In witnessing darkness we see what is to come for those that reject His pure light; death. </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93773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8.jpeg"/><Relationship Id="rId18" Type="http://schemas.openxmlformats.org/officeDocument/2006/relationships/image" Target="../media/image23.jpg"/><Relationship Id="rId3" Type="http://schemas.openxmlformats.org/officeDocument/2006/relationships/image" Target="../media/image2.jpg"/><Relationship Id="rId21" Type="http://schemas.openxmlformats.org/officeDocument/2006/relationships/image" Target="../media/image26.jpg"/><Relationship Id="rId7" Type="http://schemas.openxmlformats.org/officeDocument/2006/relationships/image" Target="../media/image8.jpe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notesSlide" Target="../notesSlides/notesSlide23.xml"/><Relationship Id="rId16" Type="http://schemas.openxmlformats.org/officeDocument/2006/relationships/image" Target="../media/image21.jpg"/><Relationship Id="rId20"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3.jpeg"/><Relationship Id="rId24" Type="http://schemas.openxmlformats.org/officeDocument/2006/relationships/image" Target="../media/image29.jpg"/><Relationship Id="rId5" Type="http://schemas.openxmlformats.org/officeDocument/2006/relationships/image" Target="../media/image6.jpg"/><Relationship Id="rId15" Type="http://schemas.openxmlformats.org/officeDocument/2006/relationships/image" Target="../media/image20.png"/><Relationship Id="rId23" Type="http://schemas.openxmlformats.org/officeDocument/2006/relationships/image" Target="../media/image28.jpg"/><Relationship Id="rId10" Type="http://schemas.openxmlformats.org/officeDocument/2006/relationships/image" Target="../media/image14.jpg"/><Relationship Id="rId19" Type="http://schemas.openxmlformats.org/officeDocument/2006/relationships/image" Target="../media/image24.jpg"/><Relationship Id="rId4" Type="http://schemas.openxmlformats.org/officeDocument/2006/relationships/image" Target="../media/image5.gif"/><Relationship Id="rId9" Type="http://schemas.openxmlformats.org/officeDocument/2006/relationships/image" Target="../media/image12.jpg"/><Relationship Id="rId14" Type="http://schemas.openxmlformats.org/officeDocument/2006/relationships/image" Target="../media/image19.jpg"/><Relationship Id="rId22" Type="http://schemas.openxmlformats.org/officeDocument/2006/relationships/image" Target="../media/image27.JP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20.png"/><Relationship Id="rId18" Type="http://schemas.openxmlformats.org/officeDocument/2006/relationships/image" Target="../media/image43.jpeg"/><Relationship Id="rId3" Type="http://schemas.openxmlformats.org/officeDocument/2006/relationships/image" Target="../media/image5.gif"/><Relationship Id="rId21" Type="http://schemas.openxmlformats.org/officeDocument/2006/relationships/image" Target="../media/image46.jpeg"/><Relationship Id="rId7" Type="http://schemas.openxmlformats.org/officeDocument/2006/relationships/image" Target="../media/image34.jpeg"/><Relationship Id="rId12" Type="http://schemas.openxmlformats.org/officeDocument/2006/relationships/image" Target="../media/image19.jpg"/><Relationship Id="rId17" Type="http://schemas.openxmlformats.org/officeDocument/2006/relationships/image" Target="../media/image42.jpeg"/><Relationship Id="rId2" Type="http://schemas.openxmlformats.org/officeDocument/2006/relationships/image" Target="../media/image30.jpeg"/><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0.jpeg"/><Relationship Id="rId10" Type="http://schemas.openxmlformats.org/officeDocument/2006/relationships/image" Target="../media/image37.jpeg"/><Relationship Id="rId19" Type="http://schemas.openxmlformats.org/officeDocument/2006/relationships/image" Target="../media/image44.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39.jpeg"/><Relationship Id="rId22"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flickr.com/photos/ladyro/6095047702" TargetMode="Externa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1.jpeg"/><Relationship Id="rId18" Type="http://schemas.openxmlformats.org/officeDocument/2006/relationships/image" Target="../media/image66.jpg"/><Relationship Id="rId3" Type="http://schemas.openxmlformats.org/officeDocument/2006/relationships/image" Target="../media/image2.jpg"/><Relationship Id="rId21" Type="http://schemas.openxmlformats.org/officeDocument/2006/relationships/image" Target="../media/image69.jpg"/><Relationship Id="rId7" Type="http://schemas.openxmlformats.org/officeDocument/2006/relationships/image" Target="../media/image54.jpg"/><Relationship Id="rId12" Type="http://schemas.openxmlformats.org/officeDocument/2006/relationships/image" Target="../media/image60.jpg"/><Relationship Id="rId17" Type="http://schemas.openxmlformats.org/officeDocument/2006/relationships/image" Target="../media/image65.jpg"/><Relationship Id="rId2" Type="http://schemas.openxmlformats.org/officeDocument/2006/relationships/notesSlide" Target="../notesSlides/notesSlide46.xml"/><Relationship Id="rId16" Type="http://schemas.openxmlformats.org/officeDocument/2006/relationships/image" Target="../media/image64.jpg"/><Relationship Id="rId20"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52.jpg"/><Relationship Id="rId11" Type="http://schemas.openxmlformats.org/officeDocument/2006/relationships/image" Target="../media/image59.jpeg"/><Relationship Id="rId5" Type="http://schemas.openxmlformats.org/officeDocument/2006/relationships/image" Target="../media/image51.jpeg"/><Relationship Id="rId15" Type="http://schemas.openxmlformats.org/officeDocument/2006/relationships/image" Target="../media/image63.jpg"/><Relationship Id="rId10" Type="http://schemas.openxmlformats.org/officeDocument/2006/relationships/image" Target="../media/image57.jpg"/><Relationship Id="rId19" Type="http://schemas.openxmlformats.org/officeDocument/2006/relationships/image" Target="../media/image67.jpeg"/><Relationship Id="rId4" Type="http://schemas.openxmlformats.org/officeDocument/2006/relationships/image" Target="../media/image50.jpg"/><Relationship Id="rId9" Type="http://schemas.openxmlformats.org/officeDocument/2006/relationships/image" Target="../media/image56.jpg"/><Relationship Id="rId14" Type="http://schemas.openxmlformats.org/officeDocument/2006/relationships/image" Target="../media/image62.jpg"/><Relationship Id="rId22"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61.jpeg"/><Relationship Id="rId18" Type="http://schemas.openxmlformats.org/officeDocument/2006/relationships/image" Target="../media/image77.jpeg"/><Relationship Id="rId3" Type="http://schemas.openxmlformats.org/officeDocument/2006/relationships/image" Target="../media/image71.jpeg"/><Relationship Id="rId21" Type="http://schemas.openxmlformats.org/officeDocument/2006/relationships/image" Target="../media/image80.jpeg"/><Relationship Id="rId7" Type="http://schemas.openxmlformats.org/officeDocument/2006/relationships/image" Target="../media/image54.jpg"/><Relationship Id="rId12" Type="http://schemas.openxmlformats.org/officeDocument/2006/relationships/image" Target="../media/image60.jpg"/><Relationship Id="rId17" Type="http://schemas.openxmlformats.org/officeDocument/2006/relationships/image" Target="../media/image76.jpeg"/><Relationship Id="rId2" Type="http://schemas.openxmlformats.org/officeDocument/2006/relationships/notesSlide" Target="../notesSlides/notesSlide47.xml"/><Relationship Id="rId16" Type="http://schemas.openxmlformats.org/officeDocument/2006/relationships/image" Target="../media/image64.jpg"/><Relationship Id="rId20"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52.jpg"/><Relationship Id="rId11" Type="http://schemas.openxmlformats.org/officeDocument/2006/relationships/image" Target="../media/image74.jpeg"/><Relationship Id="rId5" Type="http://schemas.openxmlformats.org/officeDocument/2006/relationships/image" Target="../media/image51.jpeg"/><Relationship Id="rId15" Type="http://schemas.openxmlformats.org/officeDocument/2006/relationships/image" Target="../media/image75.jpeg"/><Relationship Id="rId10" Type="http://schemas.openxmlformats.org/officeDocument/2006/relationships/image" Target="../media/image57.jpg"/><Relationship Id="rId19"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56.jpg"/><Relationship Id="rId14" Type="http://schemas.openxmlformats.org/officeDocument/2006/relationships/image" Target="../media/image62.jpg"/><Relationship Id="rId22"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flickr.com/photos/ladyro/6095047702"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s://uleaguehub.wordpress.com/2012/08/22/what-it-i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flickr.com/photos/ladyro/6095047702"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386" b="4111"/>
          <a:stretch/>
        </p:blipFill>
        <p:spPr>
          <a:xfrm>
            <a:off x="0" y="0"/>
            <a:ext cx="9144000" cy="6858000"/>
          </a:xfrm>
          <a:prstGeom prst="rect">
            <a:avLst/>
          </a:prstGeom>
        </p:spPr>
      </p:pic>
      <p:sp>
        <p:nvSpPr>
          <p:cNvPr id="4" name="Title 1"/>
          <p:cNvSpPr txBox="1">
            <a:spLocks/>
          </p:cNvSpPr>
          <p:nvPr/>
        </p:nvSpPr>
        <p:spPr>
          <a:xfrm>
            <a:off x="923544" y="2057400"/>
            <a:ext cx="4191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fear no evil</a:t>
            </a:r>
          </a:p>
        </p:txBody>
      </p:sp>
      <p:sp>
        <p:nvSpPr>
          <p:cNvPr id="3074" name="Rectangle 2"/>
          <p:cNvSpPr>
            <a:spLocks noGrp="1" noChangeArrowheads="1"/>
          </p:cNvSpPr>
          <p:nvPr>
            <p:ph type="title"/>
          </p:nvPr>
        </p:nvSpPr>
        <p:spPr>
          <a:xfrm>
            <a:off x="762000" y="533400"/>
            <a:ext cx="7467600" cy="46482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Yea, though I walk through the valley of the shadow of death, I will fear no evil; For You are with me; Your rod and Your staff, they comfort me.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Psalm 23:4 </a:t>
            </a:r>
            <a:endParaRPr lang="en-US" altLang="en-US" sz="40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endParaRPr>
          </a:p>
        </p:txBody>
      </p:sp>
      <p:sp>
        <p:nvSpPr>
          <p:cNvPr id="5" name="Title 1"/>
          <p:cNvSpPr txBox="1">
            <a:spLocks/>
          </p:cNvSpPr>
          <p:nvPr/>
        </p:nvSpPr>
        <p:spPr>
          <a:xfrm>
            <a:off x="623072" y="2723007"/>
            <a:ext cx="2952613" cy="1127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with me</a:t>
            </a:r>
            <a:endParaRPr lang="en-US" b="1" dirty="0">
              <a:ln w="17780" cmpd="sng">
                <a:no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754300" y="3520629"/>
            <a:ext cx="2097911" cy="93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truth</a:t>
            </a:r>
          </a:p>
        </p:txBody>
      </p:sp>
      <p:sp>
        <p:nvSpPr>
          <p:cNvPr id="8" name="Rectangle 2">
            <a:extLst>
              <a:ext uri="{FF2B5EF4-FFF2-40B4-BE49-F238E27FC236}">
                <a16:creationId xmlns:a16="http://schemas.microsoft.com/office/drawing/2014/main" id="{A72FADA2-070F-4D1E-9D97-CF0269F37078}"/>
              </a:ext>
            </a:extLst>
          </p:cNvPr>
          <p:cNvSpPr txBox="1">
            <a:spLocks noChangeArrowheads="1"/>
          </p:cNvSpPr>
          <p:nvPr/>
        </p:nvSpPr>
        <p:spPr bwMode="auto">
          <a:xfrm>
            <a:off x="861933" y="2243612"/>
            <a:ext cx="4327583" cy="73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fear no 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Title 1"/>
          <p:cNvSpPr txBox="1">
            <a:spLocks/>
          </p:cNvSpPr>
          <p:nvPr/>
        </p:nvSpPr>
        <p:spPr>
          <a:xfrm>
            <a:off x="4056794" y="2175273"/>
            <a:ext cx="2351869" cy="91760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darkness</a:t>
            </a:r>
          </a:p>
        </p:txBody>
      </p:sp>
      <p:sp>
        <p:nvSpPr>
          <p:cNvPr id="9" name="Rectangle 2">
            <a:extLst>
              <a:ext uri="{FF2B5EF4-FFF2-40B4-BE49-F238E27FC236}">
                <a16:creationId xmlns:a16="http://schemas.microsoft.com/office/drawing/2014/main" id="{3155AAAC-06FB-4973-888B-4B80D5956C69}"/>
              </a:ext>
            </a:extLst>
          </p:cNvPr>
          <p:cNvSpPr txBox="1">
            <a:spLocks noChangeArrowheads="1"/>
          </p:cNvSpPr>
          <p:nvPr/>
        </p:nvSpPr>
        <p:spPr bwMode="auto">
          <a:xfrm>
            <a:off x="995279" y="4536432"/>
            <a:ext cx="32061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presence of</a:t>
            </a:r>
          </a:p>
        </p:txBody>
      </p:sp>
      <p:sp>
        <p:nvSpPr>
          <p:cNvPr id="10" name="Rectangle 2">
            <a:extLst>
              <a:ext uri="{FF2B5EF4-FFF2-40B4-BE49-F238E27FC236}">
                <a16:creationId xmlns:a16="http://schemas.microsoft.com/office/drawing/2014/main" id="{B9D86EF0-4C42-49AC-B5E9-EFF020A02636}"/>
              </a:ext>
            </a:extLst>
          </p:cNvPr>
          <p:cNvSpPr txBox="1">
            <a:spLocks noChangeArrowheads="1"/>
          </p:cNvSpPr>
          <p:nvPr/>
        </p:nvSpPr>
        <p:spPr bwMode="auto">
          <a:xfrm>
            <a:off x="2063959" y="5175836"/>
            <a:ext cx="378685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deep darkness</a:t>
            </a:r>
          </a:p>
        </p:txBody>
      </p:sp>
      <p:sp>
        <p:nvSpPr>
          <p:cNvPr id="16" name="Freeform 58">
            <a:extLst>
              <a:ext uri="{FF2B5EF4-FFF2-40B4-BE49-F238E27FC236}">
                <a16:creationId xmlns:a16="http://schemas.microsoft.com/office/drawing/2014/main" id="{1A2CB66C-7AE2-4839-8E8C-42E9EE68A352}"/>
              </a:ext>
            </a:extLst>
          </p:cNvPr>
          <p:cNvSpPr>
            <a:spLocks/>
          </p:cNvSpPr>
          <p:nvPr/>
        </p:nvSpPr>
        <p:spPr bwMode="auto">
          <a:xfrm>
            <a:off x="2339422" y="3635648"/>
            <a:ext cx="2619996" cy="1317795"/>
          </a:xfrm>
          <a:custGeom>
            <a:avLst/>
            <a:gdLst>
              <a:gd name="T0" fmla="*/ 0 w 2168"/>
              <a:gd name="T1" fmla="*/ 0 h 1714"/>
              <a:gd name="T2" fmla="*/ 411 w 2168"/>
              <a:gd name="T3" fmla="*/ 445 h 1714"/>
              <a:gd name="T4" fmla="*/ 612 w 2168"/>
              <a:gd name="T5" fmla="*/ 1477 h 1714"/>
              <a:gd name="T6" fmla="*/ 2168 w 2168"/>
              <a:gd name="T7" fmla="*/ 1714 h 1714"/>
              <a:gd name="connsiteX0" fmla="*/ 0 w 20312"/>
              <a:gd name="connsiteY0" fmla="*/ 0 h 10968"/>
              <a:gd name="connsiteX1" fmla="*/ 12208 w 20312"/>
              <a:gd name="connsiteY1" fmla="*/ 3564 h 10968"/>
              <a:gd name="connsiteX2" fmla="*/ 13135 w 20312"/>
              <a:gd name="connsiteY2" fmla="*/ 9585 h 10968"/>
              <a:gd name="connsiteX3" fmla="*/ 20312 w 20312"/>
              <a:gd name="connsiteY3" fmla="*/ 10968 h 10968"/>
              <a:gd name="connsiteX0" fmla="*/ 0 w 11531"/>
              <a:gd name="connsiteY0" fmla="*/ 6691 h 7406"/>
              <a:gd name="connsiteX1" fmla="*/ 3427 w 11531"/>
              <a:gd name="connsiteY1" fmla="*/ 2 h 7406"/>
              <a:gd name="connsiteX2" fmla="*/ 4354 w 11531"/>
              <a:gd name="connsiteY2" fmla="*/ 6023 h 7406"/>
              <a:gd name="connsiteX3" fmla="*/ 11531 w 11531"/>
              <a:gd name="connsiteY3" fmla="*/ 7406 h 7406"/>
              <a:gd name="connsiteX0" fmla="*/ 0 w 10000"/>
              <a:gd name="connsiteY0" fmla="*/ 1884 h 2849"/>
              <a:gd name="connsiteX1" fmla="*/ 1879 w 10000"/>
              <a:gd name="connsiteY1" fmla="*/ 389 h 2849"/>
              <a:gd name="connsiteX2" fmla="*/ 3776 w 10000"/>
              <a:gd name="connsiteY2" fmla="*/ 982 h 2849"/>
              <a:gd name="connsiteX3" fmla="*/ 10000 w 10000"/>
              <a:gd name="connsiteY3" fmla="*/ 2849 h 2849"/>
              <a:gd name="connsiteX0" fmla="*/ 7193 w 11041"/>
              <a:gd name="connsiteY0" fmla="*/ 50627 h 51011"/>
              <a:gd name="connsiteX1" fmla="*/ 9072 w 11041"/>
              <a:gd name="connsiteY1" fmla="*/ 45379 h 51011"/>
              <a:gd name="connsiteX2" fmla="*/ 10969 w 11041"/>
              <a:gd name="connsiteY2" fmla="*/ 47461 h 51011"/>
              <a:gd name="connsiteX3" fmla="*/ 88 w 11041"/>
              <a:gd name="connsiteY3" fmla="*/ 24 h 51011"/>
              <a:gd name="connsiteX0" fmla="*/ 7105 w 10972"/>
              <a:gd name="connsiteY0" fmla="*/ 50603 h 50987"/>
              <a:gd name="connsiteX1" fmla="*/ 8984 w 10972"/>
              <a:gd name="connsiteY1" fmla="*/ 45355 h 50987"/>
              <a:gd name="connsiteX2" fmla="*/ 10881 w 10972"/>
              <a:gd name="connsiteY2" fmla="*/ 47437 h 50987"/>
              <a:gd name="connsiteX3" fmla="*/ 0 w 10972"/>
              <a:gd name="connsiteY3" fmla="*/ 0 h 50987"/>
              <a:gd name="connsiteX0" fmla="*/ 7105 w 12423"/>
              <a:gd name="connsiteY0" fmla="*/ 50603 h 51528"/>
              <a:gd name="connsiteX1" fmla="*/ 12342 w 12423"/>
              <a:gd name="connsiteY1" fmla="*/ 50214 h 51528"/>
              <a:gd name="connsiteX2" fmla="*/ 10881 w 12423"/>
              <a:gd name="connsiteY2" fmla="*/ 47437 h 51528"/>
              <a:gd name="connsiteX3" fmla="*/ 0 w 12423"/>
              <a:gd name="connsiteY3" fmla="*/ 0 h 51528"/>
              <a:gd name="connsiteX0" fmla="*/ 14173 w 14204"/>
              <a:gd name="connsiteY0" fmla="*/ 50603 h 51528"/>
              <a:gd name="connsiteX1" fmla="*/ 12342 w 14204"/>
              <a:gd name="connsiteY1" fmla="*/ 50214 h 51528"/>
              <a:gd name="connsiteX2" fmla="*/ 10881 w 14204"/>
              <a:gd name="connsiteY2" fmla="*/ 47437 h 51528"/>
              <a:gd name="connsiteX3" fmla="*/ 0 w 14204"/>
              <a:gd name="connsiteY3" fmla="*/ 0 h 51528"/>
              <a:gd name="connsiteX0" fmla="*/ 14173 w 14344"/>
              <a:gd name="connsiteY0" fmla="*/ 50603 h 54586"/>
              <a:gd name="connsiteX1" fmla="*/ 12342 w 14344"/>
              <a:gd name="connsiteY1" fmla="*/ 50214 h 54586"/>
              <a:gd name="connsiteX2" fmla="*/ 0 w 14344"/>
              <a:gd name="connsiteY2" fmla="*/ 0 h 54586"/>
              <a:gd name="connsiteX0" fmla="*/ 14173 w 14178"/>
              <a:gd name="connsiteY0" fmla="*/ 50603 h 50721"/>
              <a:gd name="connsiteX1" fmla="*/ 2462 w 14178"/>
              <a:gd name="connsiteY1" fmla="*/ 19170 h 50721"/>
              <a:gd name="connsiteX2" fmla="*/ 0 w 14178"/>
              <a:gd name="connsiteY2" fmla="*/ 0 h 50721"/>
              <a:gd name="connsiteX0" fmla="*/ 14173 w 14178"/>
              <a:gd name="connsiteY0" fmla="*/ 50603 h 50715"/>
              <a:gd name="connsiteX1" fmla="*/ 2462 w 14178"/>
              <a:gd name="connsiteY1" fmla="*/ 19170 h 50715"/>
              <a:gd name="connsiteX2" fmla="*/ 0 w 14178"/>
              <a:gd name="connsiteY2" fmla="*/ 0 h 50715"/>
              <a:gd name="connsiteX0" fmla="*/ 14173 w 14173"/>
              <a:gd name="connsiteY0" fmla="*/ 50603 h 50603"/>
              <a:gd name="connsiteX1" fmla="*/ 7568 w 14173"/>
              <a:gd name="connsiteY1" fmla="*/ 39795 h 50603"/>
              <a:gd name="connsiteX2" fmla="*/ 2462 w 14173"/>
              <a:gd name="connsiteY2" fmla="*/ 19170 h 50603"/>
              <a:gd name="connsiteX3" fmla="*/ 0 w 14173"/>
              <a:gd name="connsiteY3" fmla="*/ 0 h 50603"/>
              <a:gd name="connsiteX0" fmla="*/ 6636 w 8136"/>
              <a:gd name="connsiteY0" fmla="*/ 21718 h 40508"/>
              <a:gd name="connsiteX1" fmla="*/ 7568 w 8136"/>
              <a:gd name="connsiteY1" fmla="*/ 39795 h 40508"/>
              <a:gd name="connsiteX2" fmla="*/ 2462 w 8136"/>
              <a:gd name="connsiteY2" fmla="*/ 19170 h 40508"/>
              <a:gd name="connsiteX3" fmla="*/ 0 w 8136"/>
              <a:gd name="connsiteY3" fmla="*/ 0 h 40508"/>
              <a:gd name="connsiteX0" fmla="*/ 8156 w 8156"/>
              <a:gd name="connsiteY0" fmla="*/ 5361 h 5361"/>
              <a:gd name="connsiteX1" fmla="*/ 3026 w 8156"/>
              <a:gd name="connsiteY1" fmla="*/ 4732 h 5361"/>
              <a:gd name="connsiteX2" fmla="*/ 0 w 8156"/>
              <a:gd name="connsiteY2" fmla="*/ 0 h 5361"/>
              <a:gd name="connsiteX0" fmla="*/ 10000 w 10000"/>
              <a:gd name="connsiteY0" fmla="*/ 10000 h 10000"/>
              <a:gd name="connsiteX1" fmla="*/ 1827 w 10000"/>
              <a:gd name="connsiteY1" fmla="*/ 7584 h 10000"/>
              <a:gd name="connsiteX2" fmla="*/ 0 w 10000"/>
              <a:gd name="connsiteY2" fmla="*/ 0 h 10000"/>
              <a:gd name="connsiteX0" fmla="*/ 10000 w 10000"/>
              <a:gd name="connsiteY0" fmla="*/ 10000 h 10000"/>
              <a:gd name="connsiteX1" fmla="*/ 1827 w 10000"/>
              <a:gd name="connsiteY1" fmla="*/ 7584 h 10000"/>
              <a:gd name="connsiteX2" fmla="*/ 0 w 10000"/>
              <a:gd name="connsiteY2" fmla="*/ 0 h 10000"/>
              <a:gd name="connsiteX0" fmla="*/ 10000 w 10000"/>
              <a:gd name="connsiteY0" fmla="*/ 10000 h 10000"/>
              <a:gd name="connsiteX1" fmla="*/ 1827 w 10000"/>
              <a:gd name="connsiteY1" fmla="*/ 7584 h 10000"/>
              <a:gd name="connsiteX2" fmla="*/ 0 w 10000"/>
              <a:gd name="connsiteY2" fmla="*/ 0 h 10000"/>
              <a:gd name="connsiteX0" fmla="*/ 10000 w 10000"/>
              <a:gd name="connsiteY0" fmla="*/ 10000 h 10000"/>
              <a:gd name="connsiteX1" fmla="*/ 1827 w 10000"/>
              <a:gd name="connsiteY1" fmla="*/ 7584 h 10000"/>
              <a:gd name="connsiteX2" fmla="*/ 0 w 10000"/>
              <a:gd name="connsiteY2" fmla="*/ 0 h 10000"/>
              <a:gd name="connsiteX0" fmla="*/ 9941 w 9941"/>
              <a:gd name="connsiteY0" fmla="*/ 9006 h 9006"/>
              <a:gd name="connsiteX1" fmla="*/ 1827 w 9941"/>
              <a:gd name="connsiteY1" fmla="*/ 7584 h 9006"/>
              <a:gd name="connsiteX2" fmla="*/ 0 w 9941"/>
              <a:gd name="connsiteY2" fmla="*/ 0 h 9006"/>
              <a:gd name="connsiteX0" fmla="*/ 10000 w 10000"/>
              <a:gd name="connsiteY0" fmla="*/ 10000 h 10002"/>
              <a:gd name="connsiteX1" fmla="*/ 1838 w 10000"/>
              <a:gd name="connsiteY1" fmla="*/ 8421 h 10002"/>
              <a:gd name="connsiteX2" fmla="*/ 0 w 10000"/>
              <a:gd name="connsiteY2" fmla="*/ 0 h 10002"/>
              <a:gd name="connsiteX0" fmla="*/ 10000 w 10000"/>
              <a:gd name="connsiteY0" fmla="*/ 10000 h 10035"/>
              <a:gd name="connsiteX1" fmla="*/ 1601 w 10000"/>
              <a:gd name="connsiteY1" fmla="*/ 8697 h 10035"/>
              <a:gd name="connsiteX2" fmla="*/ 0 w 10000"/>
              <a:gd name="connsiteY2" fmla="*/ 0 h 10035"/>
              <a:gd name="connsiteX0" fmla="*/ 10043 w 10043"/>
              <a:gd name="connsiteY0" fmla="*/ 10000 h 10035"/>
              <a:gd name="connsiteX1" fmla="*/ 1644 w 10043"/>
              <a:gd name="connsiteY1" fmla="*/ 8697 h 10035"/>
              <a:gd name="connsiteX2" fmla="*/ 43 w 10043"/>
              <a:gd name="connsiteY2" fmla="*/ 0 h 10035"/>
              <a:gd name="connsiteX0" fmla="*/ 10049 w 10049"/>
              <a:gd name="connsiteY0" fmla="*/ 10000 h 10122"/>
              <a:gd name="connsiteX1" fmla="*/ 1591 w 10049"/>
              <a:gd name="connsiteY1" fmla="*/ 8973 h 10122"/>
              <a:gd name="connsiteX2" fmla="*/ 49 w 10049"/>
              <a:gd name="connsiteY2" fmla="*/ 0 h 10122"/>
              <a:gd name="connsiteX0" fmla="*/ 9990 w 9990"/>
              <a:gd name="connsiteY0" fmla="*/ 12448 h 12448"/>
              <a:gd name="connsiteX1" fmla="*/ 1591 w 9990"/>
              <a:gd name="connsiteY1" fmla="*/ 8973 h 12448"/>
              <a:gd name="connsiteX2" fmla="*/ 49 w 9990"/>
              <a:gd name="connsiteY2" fmla="*/ 0 h 12448"/>
              <a:gd name="connsiteX0" fmla="*/ 9984 w 9984"/>
              <a:gd name="connsiteY0" fmla="*/ 10000 h 10045"/>
              <a:gd name="connsiteX1" fmla="*/ 1755 w 9984"/>
              <a:gd name="connsiteY1" fmla="*/ 8738 h 10045"/>
              <a:gd name="connsiteX2" fmla="*/ 33 w 9984"/>
              <a:gd name="connsiteY2" fmla="*/ 0 h 10045"/>
              <a:gd name="connsiteX0" fmla="*/ 10059 w 10059"/>
              <a:gd name="connsiteY0" fmla="*/ 9085 h 9490"/>
              <a:gd name="connsiteX1" fmla="*/ 1758 w 10059"/>
              <a:gd name="connsiteY1" fmla="*/ 8699 h 9490"/>
              <a:gd name="connsiteX2" fmla="*/ 33 w 10059"/>
              <a:gd name="connsiteY2" fmla="*/ 0 h 9490"/>
              <a:gd name="connsiteX0" fmla="*/ 9982 w 9982"/>
              <a:gd name="connsiteY0" fmla="*/ 9573 h 9592"/>
              <a:gd name="connsiteX1" fmla="*/ 2261 w 9982"/>
              <a:gd name="connsiteY1" fmla="*/ 8249 h 9592"/>
              <a:gd name="connsiteX2" fmla="*/ 15 w 9982"/>
              <a:gd name="connsiteY2" fmla="*/ 0 h 9592"/>
              <a:gd name="connsiteX0" fmla="*/ 10000 w 10000"/>
              <a:gd name="connsiteY0" fmla="*/ 10158 h 10161"/>
              <a:gd name="connsiteX1" fmla="*/ 2265 w 10000"/>
              <a:gd name="connsiteY1" fmla="*/ 8600 h 10161"/>
              <a:gd name="connsiteX2" fmla="*/ 15 w 10000"/>
              <a:gd name="connsiteY2" fmla="*/ 0 h 10161"/>
            </a:gdLst>
            <a:ahLst/>
            <a:cxnLst>
              <a:cxn ang="0">
                <a:pos x="connsiteX0" y="connsiteY0"/>
              </a:cxn>
              <a:cxn ang="0">
                <a:pos x="connsiteX1" y="connsiteY1"/>
              </a:cxn>
              <a:cxn ang="0">
                <a:pos x="connsiteX2" y="connsiteY2"/>
              </a:cxn>
            </a:cxnLst>
            <a:rect l="l" t="t" r="r" b="b"/>
            <a:pathLst>
              <a:path w="10000" h="10161">
                <a:moveTo>
                  <a:pt x="10000" y="10158"/>
                </a:moveTo>
                <a:cubicBezTo>
                  <a:pt x="8033" y="10162"/>
                  <a:pt x="3929" y="10293"/>
                  <a:pt x="2265" y="8600"/>
                </a:cubicBezTo>
                <a:cubicBezTo>
                  <a:pt x="601" y="6907"/>
                  <a:pt x="-113" y="5063"/>
                  <a:pt x="15" y="0"/>
                </a:cubicBezTo>
              </a:path>
            </a:pathLst>
          </a:custGeom>
          <a:solidFill>
            <a:srgbClr val="969696">
              <a:alpha val="0"/>
            </a:srgbClr>
          </a:solidFill>
          <a:ln w="111125">
            <a:solidFill>
              <a:schemeClr val="bg1"/>
            </a:solidFill>
            <a:round/>
            <a:headEnd type="none" w="med" len="med"/>
            <a:tailEnd type="triangle" w="med" len="med"/>
          </a:ln>
          <a:effectLst>
            <a:glow rad="127000">
              <a:schemeClr val="tx1"/>
            </a:glow>
          </a:effectLst>
        </p:spPr>
        <p:txBody>
          <a:bodyPr/>
          <a:lstStyle/>
          <a:p>
            <a:endParaRPr lang="en-US"/>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0" nodeType="with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set>
                                      <p:cBhvr>
                                        <p:cTn id="8" dur="1" fill="hold">
                                          <p:stCondLst>
                                            <p:cond delay="999"/>
                                          </p:stCondLst>
                                        </p:cTn>
                                        <p:tgtEl>
                                          <p:spTgt spid="9"/>
                                        </p:tgtEl>
                                        <p:attrNameLst>
                                          <p:attrName>style.visibility</p:attrName>
                                        </p:attrNameLst>
                                      </p:cBhvr>
                                      <p:to>
                                        <p:strVal val="hidden"/>
                                      </p:to>
                                    </p:set>
                                  </p:childTnLst>
                                </p:cTn>
                              </p:par>
                              <p:par>
                                <p:cTn id="9" presetID="23" presetClass="exit" presetSubtype="32" fill="hold" grpId="0" nodeType="withEffect">
                                  <p:stCondLst>
                                    <p:cond delay="0"/>
                                  </p:stCondLst>
                                  <p:childTnLst>
                                    <p:anim calcmode="lin" valueType="num">
                                      <p:cBhvr>
                                        <p:cTn id="10" dur="1000"/>
                                        <p:tgtEl>
                                          <p:spTgt spid="10"/>
                                        </p:tgtEl>
                                        <p:attrNameLst>
                                          <p:attrName>ppt_w</p:attrName>
                                        </p:attrNameLst>
                                      </p:cBhvr>
                                      <p:tavLst>
                                        <p:tav tm="0">
                                          <p:val>
                                            <p:strVal val="ppt_w"/>
                                          </p:val>
                                        </p:tav>
                                        <p:tav tm="100000">
                                          <p:val>
                                            <p:fltVal val="0"/>
                                          </p:val>
                                        </p:tav>
                                      </p:tavLst>
                                    </p:anim>
                                    <p:anim calcmode="lin" valueType="num">
                                      <p:cBhvr>
                                        <p:cTn id="11" dur="1000"/>
                                        <p:tgtEl>
                                          <p:spTgt spid="10"/>
                                        </p:tgtEl>
                                        <p:attrNameLst>
                                          <p:attrName>ppt_h</p:attrName>
                                        </p:attrNameLst>
                                      </p:cBhvr>
                                      <p:tavLst>
                                        <p:tav tm="0">
                                          <p:val>
                                            <p:strVal val="ppt_h"/>
                                          </p:val>
                                        </p:tav>
                                        <p:tav tm="100000">
                                          <p:val>
                                            <p:fltVal val="0"/>
                                          </p:val>
                                        </p:tav>
                                      </p:tavLst>
                                    </p:anim>
                                    <p:set>
                                      <p:cBhvr>
                                        <p:cTn id="12" dur="1" fill="hold">
                                          <p:stCondLst>
                                            <p:cond delay="999"/>
                                          </p:stCondLst>
                                        </p:cTn>
                                        <p:tgtEl>
                                          <p:spTgt spid="10"/>
                                        </p:tgtEl>
                                        <p:attrNameLst>
                                          <p:attrName>style.visibility</p:attrName>
                                        </p:attrNameLst>
                                      </p:cBhvr>
                                      <p:to>
                                        <p:strVal val="hidden"/>
                                      </p:to>
                                    </p:set>
                                  </p:childTnLst>
                                </p:cTn>
                              </p:par>
                              <p:par>
                                <p:cTn id="13" presetID="42" presetClass="path" presetSubtype="0" accel="50000" decel="50000" fill="hold" grpId="1" nodeType="withEffect">
                                  <p:stCondLst>
                                    <p:cond delay="0"/>
                                  </p:stCondLst>
                                  <p:childTnLst>
                                    <p:animMotion origin="layout" path="M -1.38889E-6 -1.85185E-6 L 0.17917 0.01343 " pathEditMode="relative" rAng="0" ptsTypes="AA">
                                      <p:cBhvr>
                                        <p:cTn id="14" dur="1000" fill="hold"/>
                                        <p:tgtEl>
                                          <p:spTgt spid="9"/>
                                        </p:tgtEl>
                                        <p:attrNameLst>
                                          <p:attrName>ppt_x</p:attrName>
                                          <p:attrName>ppt_y</p:attrName>
                                        </p:attrNameLst>
                                      </p:cBhvr>
                                      <p:rCtr x="8958" y="671"/>
                                    </p:animMotion>
                                  </p:childTnLst>
                                </p:cTn>
                              </p:par>
                              <p:par>
                                <p:cTn id="15" presetID="42" presetClass="path" presetSubtype="0" accel="50000" decel="50000" fill="hold" grpId="1" nodeType="withEffect">
                                  <p:stCondLst>
                                    <p:cond delay="0"/>
                                  </p:stCondLst>
                                  <p:childTnLst>
                                    <p:animMotion origin="layout" path="M -2.5E-6 2.59259E-6 L 0.03056 -0.08264 " pathEditMode="relative" rAng="0" ptsTypes="AA">
                                      <p:cBhvr>
                                        <p:cTn id="16" dur="1000" fill="hold"/>
                                        <p:tgtEl>
                                          <p:spTgt spid="10"/>
                                        </p:tgtEl>
                                        <p:attrNameLst>
                                          <p:attrName>ppt_x</p:attrName>
                                          <p:attrName>ppt_y</p:attrName>
                                        </p:attrNameLst>
                                      </p:cBhvr>
                                      <p:rCtr x="1528" y="-4144"/>
                                    </p:animMotion>
                                  </p:childTnLst>
                                </p:cTn>
                              </p:par>
                              <p:par>
                                <p:cTn id="17" presetID="23" presetClass="entr" presetSubtype="16" fill="hold" grpId="0" nodeType="withEffect">
                                  <p:stCondLst>
                                    <p:cond delay="75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1000" fill="hold"/>
                                        <p:tgtEl>
                                          <p:spTgt spid="3074"/>
                                        </p:tgtEl>
                                        <p:attrNameLst>
                                          <p:attrName>ppt_w</p:attrName>
                                        </p:attrNameLst>
                                      </p:cBhvr>
                                      <p:tavLst>
                                        <p:tav tm="0">
                                          <p:val>
                                            <p:fltVal val="0"/>
                                          </p:val>
                                        </p:tav>
                                        <p:tav tm="100000">
                                          <p:val>
                                            <p:strVal val="#ppt_w"/>
                                          </p:val>
                                        </p:tav>
                                      </p:tavLst>
                                    </p:anim>
                                    <p:anim calcmode="lin" valueType="num">
                                      <p:cBhvr>
                                        <p:cTn id="20" dur="1000" fill="hold"/>
                                        <p:tgtEl>
                                          <p:spTgt spid="3074"/>
                                        </p:tgtEl>
                                        <p:attrNameLst>
                                          <p:attrName>ppt_h</p:attrName>
                                        </p:attrNameLst>
                                      </p:cBhvr>
                                      <p:tavLst>
                                        <p:tav tm="0">
                                          <p:val>
                                            <p:fltVal val="0"/>
                                          </p:val>
                                        </p:tav>
                                        <p:tav tm="100000">
                                          <p:val>
                                            <p:strVal val="#ppt_h"/>
                                          </p:val>
                                        </p:tav>
                                      </p:tavLst>
                                    </p:anim>
                                  </p:childTnLst>
                                </p:cTn>
                              </p:par>
                              <p:par>
                                <p:cTn id="21" presetID="0" presetClass="path" presetSubtype="0" accel="50000" decel="50000" fill="hold" grpId="1" nodeType="withEffect">
                                  <p:stCondLst>
                                    <p:cond delay="750"/>
                                  </p:stCondLst>
                                  <p:childTnLst>
                                    <p:animMotion origin="layout" path="M 3.33333E-6 3.33333E-6 L -0.04497 0.48032 " pathEditMode="relative" rAng="0" ptsTypes="AA">
                                      <p:cBhvr>
                                        <p:cTn id="22" dur="1000" spd="-100000" fill="hold"/>
                                        <p:tgtEl>
                                          <p:spTgt spid="3074"/>
                                        </p:tgtEl>
                                        <p:attrNameLst>
                                          <p:attrName>ppt_x</p:attrName>
                                          <p:attrName>ppt_y</p:attrName>
                                        </p:attrNameLst>
                                      </p:cBhvr>
                                      <p:rCtr x="-2257" y="24005"/>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8" presetClass="emph" presetSubtype="0" fill="hold" grpId="1" nodeType="withEffect">
                                  <p:stCondLst>
                                    <p:cond delay="0"/>
                                  </p:stCondLst>
                                  <p:childTnLst>
                                    <p:set>
                                      <p:cBhvr override="childStyle">
                                        <p:cTn id="29" dur="500" fill="hold"/>
                                        <p:tgtEl>
                                          <p:spTgt spid="4"/>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1"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childTnLst>
                                </p:cTn>
                              </p:par>
                              <p:par>
                                <p:cTn id="50" presetID="0" presetClass="path" presetSubtype="0" accel="50000" decel="50000" fill="hold" grpId="0" nodeType="withEffect">
                                  <p:stCondLst>
                                    <p:cond delay="0"/>
                                  </p:stCondLst>
                                  <p:childTnLst>
                                    <p:animMotion origin="layout" path="M 0.00017 -3.57077E-6 L -0.00035 0.13229 " pathEditMode="relative" rAng="0" ptsTypes="AA">
                                      <p:cBhvr>
                                        <p:cTn id="51" dur="1000" fill="hold"/>
                                        <p:tgtEl>
                                          <p:spTgt spid="6"/>
                                        </p:tgtEl>
                                        <p:attrNameLst>
                                          <p:attrName>ppt_x</p:attrName>
                                          <p:attrName>ppt_y</p:attrName>
                                        </p:attrNameLst>
                                      </p:cBhvr>
                                      <p:rCtr x="-35" y="6614"/>
                                    </p:animMotion>
                                  </p:childTnLst>
                                </p:cTn>
                              </p:par>
                              <p:par>
                                <p:cTn id="52" presetID="10" presetClass="exit" presetSubtype="0" fill="hold" grpId="1" nodeType="withEffect">
                                  <p:stCondLst>
                                    <p:cond delay="0"/>
                                  </p:stCondLst>
                                  <p:childTnLst>
                                    <p:animEffect transition="out" filter="fade">
                                      <p:cBhvr>
                                        <p:cTn id="53" dur="1000"/>
                                        <p:tgtEl>
                                          <p:spTgt spid="7"/>
                                        </p:tgtEl>
                                      </p:cBhvr>
                                    </p:animEffect>
                                    <p:set>
                                      <p:cBhvr>
                                        <p:cTn id="54" dur="1" fill="hold">
                                          <p:stCondLst>
                                            <p:cond delay="9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right)">
                                      <p:cBhvr>
                                        <p:cTn id="59" dur="1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3" presetClass="exit" presetSubtype="32" fill="hold" grpId="3" nodeType="clickEffect">
                                  <p:stCondLst>
                                    <p:cond delay="250"/>
                                  </p:stCondLst>
                                  <p:childTnLst>
                                    <p:anim calcmode="lin" valueType="num">
                                      <p:cBhvr>
                                        <p:cTn id="63" dur="1250"/>
                                        <p:tgtEl>
                                          <p:spTgt spid="6"/>
                                        </p:tgtEl>
                                        <p:attrNameLst>
                                          <p:attrName>ppt_w</p:attrName>
                                        </p:attrNameLst>
                                      </p:cBhvr>
                                      <p:tavLst>
                                        <p:tav tm="0">
                                          <p:val>
                                            <p:strVal val="ppt_w"/>
                                          </p:val>
                                        </p:tav>
                                        <p:tav tm="100000">
                                          <p:val>
                                            <p:fltVal val="0"/>
                                          </p:val>
                                        </p:tav>
                                      </p:tavLst>
                                    </p:anim>
                                    <p:anim calcmode="lin" valueType="num">
                                      <p:cBhvr>
                                        <p:cTn id="64" dur="1250"/>
                                        <p:tgtEl>
                                          <p:spTgt spid="6"/>
                                        </p:tgtEl>
                                        <p:attrNameLst>
                                          <p:attrName>ppt_h</p:attrName>
                                        </p:attrNameLst>
                                      </p:cBhvr>
                                      <p:tavLst>
                                        <p:tav tm="0">
                                          <p:val>
                                            <p:strVal val="ppt_h"/>
                                          </p:val>
                                        </p:tav>
                                        <p:tav tm="100000">
                                          <p:val>
                                            <p:fltVal val="0"/>
                                          </p:val>
                                        </p:tav>
                                      </p:tavLst>
                                    </p:anim>
                                    <p:set>
                                      <p:cBhvr>
                                        <p:cTn id="65" dur="1" fill="hold">
                                          <p:stCondLst>
                                            <p:cond delay="1249"/>
                                          </p:stCondLst>
                                        </p:cTn>
                                        <p:tgtEl>
                                          <p:spTgt spid="6"/>
                                        </p:tgtEl>
                                        <p:attrNameLst>
                                          <p:attrName>style.visibility</p:attrName>
                                        </p:attrNameLst>
                                      </p:cBhvr>
                                      <p:to>
                                        <p:strVal val="hidden"/>
                                      </p:to>
                                    </p:set>
                                  </p:childTnLst>
                                </p:cTn>
                              </p:par>
                              <p:par>
                                <p:cTn id="66" presetID="0" presetClass="path" presetSubtype="0" accel="50000" decel="50000" fill="hold" grpId="2" nodeType="withEffect">
                                  <p:stCondLst>
                                    <p:cond delay="250"/>
                                  </p:stCondLst>
                                  <p:childTnLst>
                                    <p:animMotion origin="layout" path="M -0.00035 0.13218 L -0.19045 0.31898 " pathEditMode="relative" rAng="0" ptsTypes="AA">
                                      <p:cBhvr>
                                        <p:cTn id="67" dur="1250" fill="hold"/>
                                        <p:tgtEl>
                                          <p:spTgt spid="6"/>
                                        </p:tgtEl>
                                        <p:attrNameLst>
                                          <p:attrName>ppt_x</p:attrName>
                                          <p:attrName>ppt_y</p:attrName>
                                        </p:attrNameLst>
                                      </p:cBhvr>
                                      <p:rCtr x="-9514" y="9329"/>
                                    </p:animMotion>
                                  </p:childTnLst>
                                </p:cTn>
                              </p:par>
                              <p:par>
                                <p:cTn id="68" presetID="22" presetClass="exit" presetSubtype="2" fill="hold" nodeType="withEffect">
                                  <p:stCondLst>
                                    <p:cond delay="0"/>
                                  </p:stCondLst>
                                  <p:childTnLst>
                                    <p:animEffect transition="out" filter="wipe(right)">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5" grpId="0"/>
      <p:bldP spid="6" grpId="0"/>
      <p:bldP spid="6" grpId="1"/>
      <p:bldP spid="6" grpId="2"/>
      <p:bldP spid="6" grpId="3"/>
      <p:bldP spid="8" grpId="0"/>
      <p:bldP spid="7" grpId="0"/>
      <p:bldP spid="7" grpId="1"/>
      <p:bldP spid="9" grpId="0"/>
      <p:bldP spid="9"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5"/>
          <a:stretch/>
        </p:blipFill>
        <p:spPr>
          <a:xfrm>
            <a:off x="0" y="0"/>
            <a:ext cx="9144000" cy="6858000"/>
          </a:xfrm>
          <a:prstGeom prst="rect">
            <a:avLst/>
          </a:prstGeom>
        </p:spPr>
      </p:pic>
      <p:sp>
        <p:nvSpPr>
          <p:cNvPr id="7" name="Title 1"/>
          <p:cNvSpPr txBox="1">
            <a:spLocks/>
          </p:cNvSpPr>
          <p:nvPr/>
        </p:nvSpPr>
        <p:spPr>
          <a:xfrm>
            <a:off x="5069711" y="2589715"/>
            <a:ext cx="2812648"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 Him</a:t>
            </a:r>
          </a:p>
        </p:txBody>
      </p:sp>
      <p:sp>
        <p:nvSpPr>
          <p:cNvPr id="8" name="Title 1"/>
          <p:cNvSpPr txBox="1">
            <a:spLocks/>
          </p:cNvSpPr>
          <p:nvPr/>
        </p:nvSpPr>
        <p:spPr>
          <a:xfrm>
            <a:off x="1674518" y="3259141"/>
            <a:ext cx="4676173"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 hear their cry</a:t>
            </a:r>
          </a:p>
        </p:txBody>
      </p:sp>
      <p:sp>
        <p:nvSpPr>
          <p:cNvPr id="9" name="Title 1"/>
          <p:cNvSpPr txBox="1">
            <a:spLocks/>
          </p:cNvSpPr>
          <p:nvPr/>
        </p:nvSpPr>
        <p:spPr>
          <a:xfrm>
            <a:off x="644324" y="4603710"/>
            <a:ext cx="2677610"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 Him</a:t>
            </a:r>
          </a:p>
        </p:txBody>
      </p:sp>
      <p:sp>
        <p:nvSpPr>
          <p:cNvPr id="3074" name="Rectangle 2"/>
          <p:cNvSpPr>
            <a:spLocks noGrp="1" noChangeArrowheads="1"/>
          </p:cNvSpPr>
          <p:nvPr>
            <p:ph type="title"/>
          </p:nvPr>
        </p:nvSpPr>
        <p:spPr>
          <a:xfrm>
            <a:off x="457200" y="503238"/>
            <a:ext cx="8229600" cy="5821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The LORD is near to all who call upon Him, To all who call upon Him in truth. He will fulfill the desire of those who fear Him; He also will hear their cry and save them. The LORD preserves all who love Him, But all the wicked He will destroy.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Psalm 145:18-20 </a:t>
            </a:r>
          </a:p>
        </p:txBody>
      </p:sp>
      <p:sp>
        <p:nvSpPr>
          <p:cNvPr id="4" name="Rectangle 2"/>
          <p:cNvSpPr txBox="1">
            <a:spLocks noChangeArrowheads="1"/>
          </p:cNvSpPr>
          <p:nvPr/>
        </p:nvSpPr>
        <p:spPr bwMode="auto">
          <a:xfrm>
            <a:off x="1524000" y="5334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5" name="Rectangle 2"/>
          <p:cNvSpPr txBox="1">
            <a:spLocks noChangeArrowheads="1"/>
          </p:cNvSpPr>
          <p:nvPr/>
        </p:nvSpPr>
        <p:spPr bwMode="auto">
          <a:xfrm>
            <a:off x="2667000" y="38862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36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6" name="Rectangle 5"/>
          <p:cNvSpPr>
            <a:spLocks noChangeArrowheads="1"/>
          </p:cNvSpPr>
          <p:nvPr/>
        </p:nvSpPr>
        <p:spPr bwMode="auto">
          <a:xfrm>
            <a:off x="2002536" y="189280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a:extLst>
              <a:ext uri="{FF2B5EF4-FFF2-40B4-BE49-F238E27FC236}">
                <a16:creationId xmlns:a16="http://schemas.microsoft.com/office/drawing/2014/main" id="{D86BF8DC-CE19-483B-A4B2-403B66A78EAC}"/>
              </a:ext>
            </a:extLst>
          </p:cNvPr>
          <p:cNvSpPr txBox="1">
            <a:spLocks noChangeArrowheads="1"/>
          </p:cNvSpPr>
          <p:nvPr/>
        </p:nvSpPr>
        <p:spPr bwMode="auto">
          <a:xfrm>
            <a:off x="5165766" y="2682999"/>
            <a:ext cx="2621381" cy="79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fear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11EDBE8-5866-4A25-BF93-6B4DABC0AC97}"/>
              </a:ext>
            </a:extLst>
          </p:cNvPr>
          <p:cNvSpPr txBox="1">
            <a:spLocks noChangeArrowheads="1"/>
          </p:cNvSpPr>
          <p:nvPr/>
        </p:nvSpPr>
        <p:spPr bwMode="auto">
          <a:xfrm>
            <a:off x="1757548" y="3371769"/>
            <a:ext cx="4517891" cy="75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hear their cry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94EED96-B830-4C20-A803-13C4FCC92273}"/>
              </a:ext>
            </a:extLst>
          </p:cNvPr>
          <p:cNvSpPr txBox="1">
            <a:spLocks noChangeArrowheads="1"/>
          </p:cNvSpPr>
          <p:nvPr/>
        </p:nvSpPr>
        <p:spPr bwMode="auto">
          <a:xfrm>
            <a:off x="700644" y="4713680"/>
            <a:ext cx="25685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5A5FFFB-46A2-470F-A272-C06CB848980B}"/>
              </a:ext>
            </a:extLst>
          </p:cNvPr>
          <p:cNvSpPr txBox="1">
            <a:spLocks noChangeArrowheads="1"/>
          </p:cNvSpPr>
          <p:nvPr/>
        </p:nvSpPr>
        <p:spPr bwMode="auto">
          <a:xfrm>
            <a:off x="2509084" y="2019765"/>
            <a:ext cx="1672391" cy="7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stCondLst>
                                            <p:cond delay="0"/>
                                          </p:stCondLst>
                                        </p:cTn>
                                        <p:tgtEl>
                                          <p:spTgt spid="6"/>
                                        </p:tgtEl>
                                      </p:cBhvr>
                                    </p:animEffect>
                                    <p:anim to="" calcmode="lin" valueType="num">
                                      <p:cBhvr>
                                        <p:cTn id="1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0" presetID="23" presetClass="entr" presetSubtype="16"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par>
                                <p:cTn id="24" presetID="10" presetClass="exit" presetSubtype="0" fill="hold" grpId="1" nodeType="withEffect">
                                  <p:stCondLst>
                                    <p:cond delay="75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23" presetClass="exit" presetSubtype="16" fill="hold" grpId="2" nodeType="withEffect">
                                  <p:stCondLst>
                                    <p:cond delay="750"/>
                                  </p:stCondLst>
                                  <p:childTnLst>
                                    <p:anim calcmode="lin" valueType="num">
                                      <p:cBhvr>
                                        <p:cTn id="28" dur="500"/>
                                        <p:tgtEl>
                                          <p:spTgt spid="13"/>
                                        </p:tgtEl>
                                        <p:attrNameLst>
                                          <p:attrName>ppt_w</p:attrName>
                                        </p:attrNameLst>
                                      </p:cBhvr>
                                      <p:tavLst>
                                        <p:tav tm="0">
                                          <p:val>
                                            <p:strVal val="ppt_w"/>
                                          </p:val>
                                        </p:tav>
                                        <p:tav tm="100000">
                                          <p:val>
                                            <p:strVal val="4*ppt_w"/>
                                          </p:val>
                                        </p:tav>
                                      </p:tavLst>
                                    </p:anim>
                                    <p:anim calcmode="lin" valueType="num">
                                      <p:cBhvr>
                                        <p:cTn id="29" dur="500"/>
                                        <p:tgtEl>
                                          <p:spTgt spid="13"/>
                                        </p:tgtEl>
                                        <p:attrNameLst>
                                          <p:attrName>ppt_h</p:attrName>
                                        </p:attrNameLst>
                                      </p:cBhvr>
                                      <p:tavLst>
                                        <p:tav tm="0">
                                          <p:val>
                                            <p:strVal val="ppt_h"/>
                                          </p:val>
                                        </p:tav>
                                        <p:tav tm="100000">
                                          <p:val>
                                            <p:strVal val="4*ppt_h"/>
                                          </p:val>
                                        </p:tav>
                                      </p:tavLst>
                                    </p:anim>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18" presetClass="emph" presetSubtype="0" fill="hold" grpId="1" nodeType="withEffect">
                                  <p:stCondLst>
                                    <p:cond delay="0"/>
                                  </p:stCondLst>
                                  <p:childTnLst>
                                    <p:set>
                                      <p:cBhvr override="childStyle">
                                        <p:cTn id="37" dur="500" fill="hold"/>
                                        <p:tgtEl>
                                          <p:spTgt spid="7"/>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8" presetClass="emph" presetSubtype="0" fill="hold" grpId="1" nodeType="withEffect">
                                  <p:stCondLst>
                                    <p:cond delay="0"/>
                                  </p:stCondLst>
                                  <p:childTnLst>
                                    <p:set>
                                      <p:cBhvr override="childStyle">
                                        <p:cTn id="47" dur="500" fill="hold"/>
                                        <p:tgtEl>
                                          <p:spTgt spid="8"/>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par>
                                <p:cTn id="56" presetID="18" presetClass="emph" presetSubtype="0" fill="hold" grpId="1" nodeType="withEffect">
                                  <p:stCondLst>
                                    <p:cond delay="0"/>
                                  </p:stCondLst>
                                  <p:childTnLst>
                                    <p:set>
                                      <p:cBhvr override="childStyle">
                                        <p:cTn id="57" dur="500" fill="hold"/>
                                        <p:tgtEl>
                                          <p:spTgt spid="9"/>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250"/>
                                        <p:tgtEl>
                                          <p:spTgt spid="4"/>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250"/>
                                        <p:tgtEl>
                                          <p:spTgt spid="5"/>
                                        </p:tgtEl>
                                      </p:cBhvr>
                                    </p:animEffect>
                                  </p:childTnLst>
                                </p:cTn>
                              </p:par>
                              <p:par>
                                <p:cTn id="69" presetID="0" presetClass="path" presetSubtype="0" accel="50000" decel="50000" fill="hold" grpId="2" nodeType="withEffect">
                                  <p:stCondLst>
                                    <p:cond delay="0"/>
                                  </p:stCondLst>
                                  <p:childTnLst>
                                    <p:animMotion origin="layout" path="M 3.33333E-6 4.44444E-6 L 0.06354 0.25532 " pathEditMode="relative" rAng="0" ptsTypes="AA">
                                      <p:cBhvr>
                                        <p:cTn id="70" dur="2000" fill="hold"/>
                                        <p:tgtEl>
                                          <p:spTgt spid="4"/>
                                        </p:tgtEl>
                                        <p:attrNameLst>
                                          <p:attrName>ppt_x</p:attrName>
                                          <p:attrName>ppt_y</p:attrName>
                                        </p:attrNameLst>
                                      </p:cBhvr>
                                      <p:rCtr x="3177" y="12755"/>
                                    </p:animMotion>
                                  </p:childTnLst>
                                </p:cTn>
                              </p:par>
                              <p:par>
                                <p:cTn id="71" presetID="0" presetClass="path" presetSubtype="0" accel="50000" decel="50000" fill="hold" grpId="2" nodeType="withEffect">
                                  <p:stCondLst>
                                    <p:cond delay="0"/>
                                  </p:stCondLst>
                                  <p:childTnLst>
                                    <p:animMotion origin="layout" path="M -3.33333E-6 -4.44444E-6 L -0.06319 -0.23356 " pathEditMode="relative" rAng="0" ptsTypes="AA">
                                      <p:cBhvr>
                                        <p:cTn id="72" dur="2000" fill="hold"/>
                                        <p:tgtEl>
                                          <p:spTgt spid="5"/>
                                        </p:tgtEl>
                                        <p:attrNameLst>
                                          <p:attrName>ppt_x</p:attrName>
                                          <p:attrName>ppt_y</p:attrName>
                                        </p:attrNameLst>
                                      </p:cBhvr>
                                      <p:rCtr x="-3160" y="-11690"/>
                                    </p:animMotion>
                                  </p:childTnLst>
                                </p:cTn>
                              </p:par>
                              <p:par>
                                <p:cTn id="73" presetID="10" presetClass="exit" presetSubtype="0" fill="hold" grpId="1" nodeType="withEffect">
                                  <p:stCondLst>
                                    <p:cond delay="0"/>
                                  </p:stCondLst>
                                  <p:childTnLst>
                                    <p:animEffect transition="out" filter="fade">
                                      <p:cBhvr>
                                        <p:cTn id="74" dur="1500"/>
                                        <p:tgtEl>
                                          <p:spTgt spid="3074"/>
                                        </p:tgtEl>
                                      </p:cBhvr>
                                    </p:animEffect>
                                    <p:set>
                                      <p:cBhvr>
                                        <p:cTn id="75" dur="1" fill="hold">
                                          <p:stCondLst>
                                            <p:cond delay="1499"/>
                                          </p:stCondLst>
                                        </p:cTn>
                                        <p:tgtEl>
                                          <p:spTgt spid="307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250"/>
                                        <p:tgtEl>
                                          <p:spTgt spid="7"/>
                                        </p:tgtEl>
                                      </p:cBhvr>
                                    </p:animEffect>
                                    <p:set>
                                      <p:cBhvr>
                                        <p:cTn id="90" dur="1" fill="hold">
                                          <p:stCondLst>
                                            <p:cond delay="249"/>
                                          </p:stCondLst>
                                        </p:cTn>
                                        <p:tgtEl>
                                          <p:spTgt spid="7"/>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250"/>
                                        <p:tgtEl>
                                          <p:spTgt spid="8"/>
                                        </p:tgtEl>
                                      </p:cBhvr>
                                    </p:animEffect>
                                    <p:set>
                                      <p:cBhvr>
                                        <p:cTn id="93" dur="1" fill="hold">
                                          <p:stCondLst>
                                            <p:cond delay="249"/>
                                          </p:stCondLst>
                                        </p:cTn>
                                        <p:tgtEl>
                                          <p:spTgt spid="8"/>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250"/>
                                        <p:tgtEl>
                                          <p:spTgt spid="9"/>
                                        </p:tgtEl>
                                      </p:cBhvr>
                                    </p:animEffect>
                                    <p:set>
                                      <p:cBhvr>
                                        <p:cTn id="96" dur="1" fill="hold">
                                          <p:stCondLst>
                                            <p:cond delay="24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10" presetClass="exit" presetSubtype="0" fill="hold" grpId="0" nodeType="afterEffect">
                                  <p:stCondLst>
                                    <p:cond delay="0"/>
                                  </p:stCondLst>
                                  <p:childTnLst>
                                    <p:animEffect transition="out" filter="fade">
                                      <p:cBhvr>
                                        <p:cTn id="99" dur="250"/>
                                        <p:tgtEl>
                                          <p:spTgt spid="4"/>
                                        </p:tgtEl>
                                      </p:cBhvr>
                                    </p:animEffect>
                                    <p:set>
                                      <p:cBhvr>
                                        <p:cTn id="10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3074" grpId="0"/>
      <p:bldP spid="3074" grpId="1"/>
      <p:bldP spid="4" grpId="0"/>
      <p:bldP spid="4" grpId="1"/>
      <p:bldP spid="4" grpId="2"/>
      <p:bldP spid="5" grpId="1"/>
      <p:bldP spid="5" grpId="2"/>
      <p:bldP spid="6" grpId="0"/>
      <p:bldP spid="6" grpId="1"/>
      <p:bldP spid="10" grpId="0"/>
      <p:bldP spid="10" grpId="1"/>
      <p:bldP spid="11" grpId="0"/>
      <p:bldP spid="11" grpId="1"/>
      <p:bldP spid="12" grpId="0"/>
      <p:bldP spid="12" grpId="1"/>
      <p:bldP spid="13" grpId="0"/>
      <p:bldP spid="13" grpId="1"/>
      <p:bldP spid="13"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269"/>
          <a:stretch/>
        </p:blipFill>
        <p:spPr>
          <a:xfrm>
            <a:off x="0" y="0"/>
            <a:ext cx="9144000" cy="6858000"/>
          </a:xfrm>
          <a:prstGeom prst="rect">
            <a:avLst/>
          </a:prstGeom>
        </p:spPr>
      </p:pic>
      <p:sp>
        <p:nvSpPr>
          <p:cNvPr id="3074" name="Rectangle 2"/>
          <p:cNvSpPr>
            <a:spLocks noGrp="1" noChangeArrowheads="1"/>
          </p:cNvSpPr>
          <p:nvPr>
            <p:ph type="title"/>
          </p:nvPr>
        </p:nvSpPr>
        <p:spPr>
          <a:xfrm>
            <a:off x="457200" y="2408238"/>
            <a:ext cx="8229600" cy="2163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The LORD has made all for Himself, Yes, even the wicked for the day of doom.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Proverbs 16:4 </a:t>
            </a:r>
          </a:p>
        </p:txBody>
      </p:sp>
      <p:sp>
        <p:nvSpPr>
          <p:cNvPr id="4" name="Rectangle 2"/>
          <p:cNvSpPr txBox="1">
            <a:spLocks noChangeArrowheads="1"/>
          </p:cNvSpPr>
          <p:nvPr/>
        </p:nvSpPr>
        <p:spPr bwMode="auto">
          <a:xfrm>
            <a:off x="2057400" y="2226067"/>
            <a:ext cx="1905000" cy="11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4.37558E-6 L -0.01667 -0.19751 " pathEditMode="relative" rAng="0" ptsTypes="AA">
                                      <p:cBhvr>
                                        <p:cTn id="10" dur="750" spd="-100000" fill="hold"/>
                                        <p:tgtEl>
                                          <p:spTgt spid="3074"/>
                                        </p:tgtEl>
                                        <p:attrNameLst>
                                          <p:attrName>ppt_x</p:attrName>
                                          <p:attrName>ppt_y</p:attrName>
                                        </p:attrNameLst>
                                      </p:cBhvr>
                                      <p:rCtr x="-833" y="-9875"/>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grpId="1" nodeType="withEffect">
                                  <p:stCondLst>
                                    <p:cond delay="0"/>
                                  </p:stCondLst>
                                  <p:childTnLst>
                                    <p:animMotion origin="layout" path="M 3.33333E-6 -2.96296E-6 L 0.09357 -0.00995 " pathEditMode="relative" rAng="0" ptsTypes="AA">
                                      <p:cBhvr>
                                        <p:cTn id="21" dur="2000" fill="hold"/>
                                        <p:tgtEl>
                                          <p:spTgt spid="4"/>
                                        </p:tgtEl>
                                        <p:attrNameLst>
                                          <p:attrName>ppt_x</p:attrName>
                                          <p:attrName>ppt_y</p:attrName>
                                        </p:attrNameLst>
                                      </p:cBhvr>
                                      <p:rCtr x="4670" y="-509"/>
                                    </p:animMotion>
                                  </p:childTnLst>
                                </p:cTn>
                              </p:par>
                              <p:par>
                                <p:cTn id="22" presetID="10" presetClass="exit" presetSubtype="0" fill="hold" grpId="1" nodeType="withEffect">
                                  <p:stCondLst>
                                    <p:cond delay="0"/>
                                  </p:stCondLst>
                                  <p:childTnLst>
                                    <p:animEffect transition="out" filter="fade">
                                      <p:cBhvr>
                                        <p:cTn id="23" dur="1500"/>
                                        <p:tgtEl>
                                          <p:spTgt spid="3074"/>
                                        </p:tgtEl>
                                      </p:cBhvr>
                                    </p:animEffect>
                                    <p:set>
                                      <p:cBhvr>
                                        <p:cTn id="24"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493" r="1484"/>
          <a:stretch/>
        </p:blipFill>
        <p:spPr>
          <a:xfrm>
            <a:off x="0" y="0"/>
            <a:ext cx="9144000" cy="6858000"/>
          </a:xfrm>
          <a:prstGeom prst="rect">
            <a:avLst/>
          </a:prstGeom>
        </p:spPr>
      </p:pic>
      <p:sp>
        <p:nvSpPr>
          <p:cNvPr id="3074" name="Rectangle 2"/>
          <p:cNvSpPr>
            <a:spLocks noGrp="1" noChangeArrowheads="1"/>
          </p:cNvSpPr>
          <p:nvPr>
            <p:ph type="title"/>
          </p:nvPr>
        </p:nvSpPr>
        <p:spPr>
          <a:xfrm>
            <a:off x="838200" y="2179638"/>
            <a:ext cx="7467600" cy="246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kern="120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Seek the LORD while He may be found, Call upon Him while He is near. </a:t>
            </a:r>
            <a:r>
              <a:rPr lang="en-US" altLang="en-US" sz="3200" b="1" i="1" kern="120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Isaiah 55:6 </a:t>
            </a:r>
          </a:p>
        </p:txBody>
      </p:sp>
      <p:sp>
        <p:nvSpPr>
          <p:cNvPr id="4" name="Rectangle 2"/>
          <p:cNvSpPr txBox="1">
            <a:spLocks noChangeArrowheads="1"/>
          </p:cNvSpPr>
          <p:nvPr/>
        </p:nvSpPr>
        <p:spPr bwMode="auto">
          <a:xfrm>
            <a:off x="2819400" y="22098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5" name="Rectangle 2"/>
          <p:cNvSpPr txBox="1">
            <a:spLocks noChangeArrowheads="1"/>
          </p:cNvSpPr>
          <p:nvPr/>
        </p:nvSpPr>
        <p:spPr bwMode="auto">
          <a:xfrm>
            <a:off x="1066801" y="2268254"/>
            <a:ext cx="1435768" cy="95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Seek</a:t>
            </a:r>
          </a:p>
        </p:txBody>
      </p:sp>
      <p:sp>
        <p:nvSpPr>
          <p:cNvPr id="6" name="Rectangle 2"/>
          <p:cNvSpPr txBox="1">
            <a:spLocks noChangeArrowheads="1"/>
          </p:cNvSpPr>
          <p:nvPr/>
        </p:nvSpPr>
        <p:spPr bwMode="auto">
          <a:xfrm>
            <a:off x="3098834" y="2897103"/>
            <a:ext cx="1495926" cy="103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Call</a:t>
            </a:r>
          </a:p>
        </p:txBody>
      </p:sp>
      <p:sp>
        <p:nvSpPr>
          <p:cNvPr id="7" name="Rectangle 2"/>
          <p:cNvSpPr txBox="1">
            <a:spLocks noChangeArrowheads="1"/>
          </p:cNvSpPr>
          <p:nvPr/>
        </p:nvSpPr>
        <p:spPr bwMode="auto">
          <a:xfrm>
            <a:off x="1876125" y="3621505"/>
            <a:ext cx="2867526" cy="9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He is near</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79186E-6 L 0.19167 -0.15309 " pathEditMode="relative" rAng="0" ptsTypes="AA">
                                      <p:cBhvr>
                                        <p:cTn id="10" dur="750" spd="-100000" fill="hold"/>
                                        <p:tgtEl>
                                          <p:spTgt spid="3074"/>
                                        </p:tgtEl>
                                        <p:attrNameLst>
                                          <p:attrName>ppt_x</p:attrName>
                                          <p:attrName>ppt_y</p:attrName>
                                        </p:attrNameLst>
                                      </p:cBhvr>
                                      <p:rCtr x="9583" y="-7655"/>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0" presetClass="path" presetSubtype="0" accel="29000" decel="71000" fill="hold" grpId="0" nodeType="withEffect">
                                  <p:stCondLst>
                                    <p:cond delay="0"/>
                                  </p:stCondLst>
                                  <p:childTnLst>
                                    <p:animMotion origin="layout" path="M 8.33333E-7 -0.00023 C 0.02517 -0.0044 0.05052 -0.00833 0.0809 -0.00185 C 0.11128 0.0044 0.15729 0.0206 0.18229 0.03866 C 0.20712 0.05648 0.22257 0.08264 0.23038 0.10602 C 0.23819 0.12963 0.24219 0.15695 0.22917 0.18056 C 0.21597 0.20371 0.19358 0.23195 0.15191 0.2463 C 0.11007 0.26019 0.03073 0.27732 -0.0217 0.26459 C -0.07413 0.25232 -0.13333 0.2132 -0.16354 0.17037 C -0.19375 0.12755 -0.19705 0.06945 -0.20278 0.0081 C -0.20851 -0.05324 -0.22205 -0.14537 -0.19774 -0.19768 C -0.17344 -0.25 -0.13611 -0.27523 -0.05712 -0.30579 C 0.0217 -0.33611 0.16528 -0.36157 0.29253 -0.3831 " pathEditMode="relative" rAng="0" ptsTypes="AAAAAAAAAAAA">
                                      <p:cBhvr>
                                        <p:cTn id="27" dur="2000" fill="hold"/>
                                        <p:tgtEl>
                                          <p:spTgt spid="7"/>
                                        </p:tgtEl>
                                        <p:attrNameLst>
                                          <p:attrName>ppt_x</p:attrName>
                                          <p:attrName>ppt_y</p:attrName>
                                        </p:attrNameLst>
                                      </p:cBhvr>
                                      <p:rCtr x="4045" y="-5671"/>
                                    </p:animMotion>
                                  </p:childTnLst>
                                </p:cTn>
                              </p:par>
                              <p:par>
                                <p:cTn id="28" presetID="0" presetClass="path" presetSubtype="0" accel="50000" decel="50000" fill="hold" grpId="0" nodeType="withEffect">
                                  <p:stCondLst>
                                    <p:cond delay="0"/>
                                  </p:stCondLst>
                                  <p:childTnLst>
                                    <p:animMotion origin="layout" path="M 1.11111E-6 0 C 0.01285 0.01782 0.02552 0.03588 0.05417 0.0588 C 0.08299 0.08148 0.12569 0.1169 0.17205 0.13634 C 0.21823 0.15579 0.27656 0.16852 0.3316 0.175 C 0.38663 0.18148 0.45208 0.18495 0.51024 0.18171 " pathEditMode="relative" rAng="0" ptsTypes="AAAAA">
                                      <p:cBhvr>
                                        <p:cTn id="29" dur="2000" fill="hold"/>
                                        <p:tgtEl>
                                          <p:spTgt spid="5"/>
                                        </p:tgtEl>
                                        <p:attrNameLst>
                                          <p:attrName>ppt_x</p:attrName>
                                          <p:attrName>ppt_y</p:attrName>
                                        </p:attrNameLst>
                                      </p:cBhvr>
                                      <p:rCtr x="25503" y="9144"/>
                                    </p:animMotion>
                                  </p:childTnLst>
                                </p:cTn>
                              </p:par>
                              <p:par>
                                <p:cTn id="30" presetID="0" presetClass="path" presetSubtype="0" accel="50000" decel="50000" fill="hold" grpId="2" nodeType="withEffect">
                                  <p:stCondLst>
                                    <p:cond delay="0"/>
                                  </p:stCondLst>
                                  <p:childTnLst>
                                    <p:animMotion origin="layout" path="M 2.77778E-7 3.33333E-6 L 0.2375 -0.07593 " pathEditMode="relative" rAng="0" ptsTypes="AA">
                                      <p:cBhvr>
                                        <p:cTn id="31" dur="2000" fill="hold"/>
                                        <p:tgtEl>
                                          <p:spTgt spid="6"/>
                                        </p:tgtEl>
                                        <p:attrNameLst>
                                          <p:attrName>ppt_x</p:attrName>
                                          <p:attrName>ppt_y</p:attrName>
                                        </p:attrNameLst>
                                      </p:cBhvr>
                                      <p:rCtr x="11875" y="-3796"/>
                                    </p:animMotion>
                                  </p:childTnLst>
                                </p:cTn>
                              </p:par>
                              <p:par>
                                <p:cTn id="32" presetID="10" presetClass="exit" presetSubtype="0" fill="hold" grpId="2"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5" grpId="0"/>
      <p:bldP spid="5" grpId="1"/>
      <p:bldP spid="6" grpId="1"/>
      <p:bldP spid="6" grpId="2"/>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616" r="1635"/>
          <a:stretch/>
        </p:blipFill>
        <p:spPr>
          <a:xfrm>
            <a:off x="0" y="0"/>
            <a:ext cx="9144000" cy="6858000"/>
          </a:xfrm>
          <a:prstGeom prst="rect">
            <a:avLst/>
          </a:prstGeom>
        </p:spPr>
      </p:pic>
      <p:sp>
        <p:nvSpPr>
          <p:cNvPr id="4" name="Title 1"/>
          <p:cNvSpPr txBox="1">
            <a:spLocks/>
          </p:cNvSpPr>
          <p:nvPr/>
        </p:nvSpPr>
        <p:spPr>
          <a:xfrm>
            <a:off x="2394662" y="2137217"/>
            <a:ext cx="4648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harden your heart</a:t>
            </a:r>
          </a:p>
        </p:txBody>
      </p:sp>
      <p:sp>
        <p:nvSpPr>
          <p:cNvPr id="6" name="Rectangle 2">
            <a:extLst>
              <a:ext uri="{FF2B5EF4-FFF2-40B4-BE49-F238E27FC236}">
                <a16:creationId xmlns:a16="http://schemas.microsoft.com/office/drawing/2014/main" id="{EDDBAF18-E9F5-49FF-A5F2-95BA4CB67CDF}"/>
              </a:ext>
            </a:extLst>
          </p:cNvPr>
          <p:cNvSpPr txBox="1">
            <a:spLocks noChangeArrowheads="1"/>
          </p:cNvSpPr>
          <p:nvPr/>
        </p:nvSpPr>
        <p:spPr bwMode="auto">
          <a:xfrm>
            <a:off x="3300760" y="1711154"/>
            <a:ext cx="2122111" cy="70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despise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2255838"/>
            <a:ext cx="8229600" cy="2239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Do not harden your hearts as in the rebellion, In the day of trial in the wilderness, …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Hebrews 3:8 </a:t>
            </a:r>
          </a:p>
        </p:txBody>
      </p:sp>
      <p:sp>
        <p:nvSpPr>
          <p:cNvPr id="5" name="Rectangle 2">
            <a:extLst>
              <a:ext uri="{FF2B5EF4-FFF2-40B4-BE49-F238E27FC236}">
                <a16:creationId xmlns:a16="http://schemas.microsoft.com/office/drawing/2014/main" id="{1F49200D-3F85-476D-BCBD-1DBED5F4E635}"/>
              </a:ext>
            </a:extLst>
          </p:cNvPr>
          <p:cNvSpPr txBox="1">
            <a:spLocks noChangeArrowheads="1"/>
          </p:cNvSpPr>
          <p:nvPr/>
        </p:nvSpPr>
        <p:spPr bwMode="auto">
          <a:xfrm>
            <a:off x="2367116" y="2350491"/>
            <a:ext cx="4698702" cy="70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harden your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4"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4)">
                                      <p:cBhvr>
                                        <p:cTn id="11" dur="1000"/>
                                        <p:tgtEl>
                                          <p:spTgt spid="3074"/>
                                        </p:tgtEl>
                                      </p:cBhvr>
                                    </p:animEffect>
                                  </p:childTnLst>
                                </p:cTn>
                              </p:par>
                              <p:par>
                                <p:cTn id="12" presetID="0" presetClass="path" presetSubtype="0" accel="50000" decel="50000" fill="hold" grpId="1" nodeType="withEffect">
                                  <p:stCondLst>
                                    <p:cond delay="0"/>
                                  </p:stCondLst>
                                  <p:childTnLst>
                                    <p:animMotion origin="layout" path="M 0 3.7037E-7 L -0.01927 -0.20486 " pathEditMode="relative" rAng="0" ptsTypes="AA">
                                      <p:cBhvr>
                                        <p:cTn id="13" dur="1000" spd="-100000" fill="hold"/>
                                        <p:tgtEl>
                                          <p:spTgt spid="3074"/>
                                        </p:tgtEl>
                                        <p:attrNameLst>
                                          <p:attrName>ppt_x</p:attrName>
                                          <p:attrName>ppt_y</p:attrName>
                                        </p:attrNameLst>
                                      </p:cBhvr>
                                      <p:rCtr x="-972" y="-10255"/>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3074" grpId="0"/>
      <p:bldP spid="3074" grpId="1"/>
      <p:bldP spid="3074" grpId="2"/>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250"/>
          <a:stretch/>
        </p:blipFill>
        <p:spPr>
          <a:xfrm>
            <a:off x="0" y="0"/>
            <a:ext cx="9213098" cy="6858000"/>
          </a:xfrm>
          <a:prstGeom prst="rect">
            <a:avLst/>
          </a:prstGeom>
        </p:spPr>
      </p:pic>
      <p:sp>
        <p:nvSpPr>
          <p:cNvPr id="4" name="Title 1"/>
          <p:cNvSpPr txBox="1">
            <a:spLocks/>
          </p:cNvSpPr>
          <p:nvPr/>
        </p:nvSpPr>
        <p:spPr>
          <a:xfrm>
            <a:off x="694944" y="4572000"/>
            <a:ext cx="4648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among us or not</a:t>
            </a:r>
          </a:p>
        </p:txBody>
      </p:sp>
      <p:sp>
        <p:nvSpPr>
          <p:cNvPr id="3074" name="Rectangle 2"/>
          <p:cNvSpPr>
            <a:spLocks noGrp="1" noChangeArrowheads="1"/>
          </p:cNvSpPr>
          <p:nvPr>
            <p:ph type="title"/>
          </p:nvPr>
        </p:nvSpPr>
        <p:spPr>
          <a:xfrm>
            <a:off x="457200" y="1112838"/>
            <a:ext cx="8229600" cy="4678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So he called the name of the place </a:t>
            </a:r>
            <a:r>
              <a:rPr lang="en-US" altLang="en-US" b="1" dirty="0" err="1">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Massah</a:t>
            </a:r>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and </a:t>
            </a:r>
            <a:r>
              <a:rPr lang="en-US" altLang="en-US" b="1" dirty="0" err="1">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Meribah</a:t>
            </a:r>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because of the contention of the children of Israel, and because they tempted the LORD, saying, "Is the LORD among us or not?"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Exodus 17:7 </a:t>
            </a:r>
          </a:p>
        </p:txBody>
      </p:sp>
      <p:sp>
        <p:nvSpPr>
          <p:cNvPr id="6" name="Rectangle 2"/>
          <p:cNvSpPr txBox="1">
            <a:spLocks noChangeArrowheads="1"/>
          </p:cNvSpPr>
          <p:nvPr/>
        </p:nvSpPr>
        <p:spPr bwMode="auto">
          <a:xfrm>
            <a:off x="916305" y="2514600"/>
            <a:ext cx="38100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contention</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p:cNvSpPr txBox="1">
            <a:spLocks noChangeArrowheads="1"/>
          </p:cNvSpPr>
          <p:nvPr/>
        </p:nvSpPr>
        <p:spPr bwMode="auto">
          <a:xfrm>
            <a:off x="4630750" y="27008"/>
            <a:ext cx="32352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Resentment</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3EBAC465-6DA1-4298-A0BC-E8F69D43D351}"/>
              </a:ext>
            </a:extLst>
          </p:cNvPr>
          <p:cNvSpPr txBox="1">
            <a:spLocks noChangeArrowheads="1"/>
          </p:cNvSpPr>
          <p:nvPr/>
        </p:nvSpPr>
        <p:spPr bwMode="auto">
          <a:xfrm>
            <a:off x="831799" y="4735331"/>
            <a:ext cx="4379496" cy="78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among us or not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itle 1"/>
          <p:cNvSpPr txBox="1">
            <a:spLocks/>
          </p:cNvSpPr>
          <p:nvPr/>
        </p:nvSpPr>
        <p:spPr>
          <a:xfrm>
            <a:off x="1295400" y="4648200"/>
            <a:ext cx="3505200" cy="990600"/>
          </a:xfrm>
          <a:prstGeom prst="rect">
            <a:avLst/>
          </a:prstGeom>
        </p:spPr>
        <p:txBody>
          <a:bodyPr vert="horz" lIns="91440" tIns="45720" rIns="91440" bIns="45720" rtlCol="0" anchor="ctr">
            <a:prstTxWarp prst="textStop">
              <a:avLst/>
            </a:prstTxWarp>
            <a:normAutofit/>
            <a:scene3d>
              <a:camera prst="orthographicFront"/>
              <a:lightRig rig="flat" dir="tl"/>
            </a:scene3d>
            <a:sp3d extrusionH="57150" contourW="12700" prstMaterial="metal">
              <a:bevelT w="57150" h="44450"/>
              <a:contourClr>
                <a:schemeClr val="bg1"/>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effectLst>
                  <a:glow rad="63500">
                    <a:schemeClr val="bg1"/>
                  </a:glow>
                  <a:outerShdw blurRad="80000" dist="40000" dir="5040000" algn="tl">
                    <a:srgbClr val="000000">
                      <a:alpha val="30000"/>
                    </a:srgbClr>
                  </a:outerShdw>
                </a:effectLst>
              </a:rPr>
              <a:t>doubt</a:t>
            </a:r>
            <a:endParaRPr lang="en-US" b="1" i="1" dirty="0">
              <a:ln w="11430"/>
              <a:effectLst>
                <a:glow rad="63500">
                  <a:schemeClr val="bg1"/>
                </a:glow>
                <a:outerShdw blurRad="80000" dist="40000" dir="5040000" algn="tl">
                  <a:srgbClr val="000000">
                    <a:alpha val="30000"/>
                  </a:srgbClr>
                </a:outerShdw>
              </a:effectLst>
            </a:endParaRPr>
          </a:p>
        </p:txBody>
      </p:sp>
      <p:sp>
        <p:nvSpPr>
          <p:cNvPr id="9" name="Rectangle 2"/>
          <p:cNvSpPr txBox="1">
            <a:spLocks noChangeArrowheads="1"/>
          </p:cNvSpPr>
          <p:nvPr/>
        </p:nvSpPr>
        <p:spPr bwMode="auto">
          <a:xfrm>
            <a:off x="5791199" y="1925595"/>
            <a:ext cx="29304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Bitterness</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422301" y="3803951"/>
            <a:ext cx="23970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Unrest</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3338080" y="4160838"/>
            <a:ext cx="212106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Clash</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3241700" y="1066800"/>
            <a:ext cx="27780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Uprising</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5188001" y="3220264"/>
            <a:ext cx="24732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Quarrel</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727101" y="304800"/>
            <a:ext cx="23970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Conflict</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2"/>
          <p:cNvSpPr txBox="1">
            <a:spLocks noChangeArrowheads="1"/>
          </p:cNvSpPr>
          <p:nvPr/>
        </p:nvSpPr>
        <p:spPr bwMode="auto">
          <a:xfrm>
            <a:off x="6424651" y="4413682"/>
            <a:ext cx="2473299"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Dispute</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p:cNvSpPr txBox="1">
            <a:spLocks noChangeArrowheads="1"/>
          </p:cNvSpPr>
          <p:nvPr/>
        </p:nvSpPr>
        <p:spPr bwMode="auto">
          <a:xfrm>
            <a:off x="4630750" y="5410200"/>
            <a:ext cx="38100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Disagreement</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7" name="Rectangle 2"/>
          <p:cNvSpPr txBox="1">
            <a:spLocks noChangeArrowheads="1"/>
          </p:cNvSpPr>
          <p:nvPr/>
        </p:nvSpPr>
        <p:spPr bwMode="auto">
          <a:xfrm>
            <a:off x="609600" y="5532438"/>
            <a:ext cx="3036137"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Argument</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7.40741E-7 L 0.3809 -0.30231 " pathEditMode="relative" rAng="0" ptsTypes="AA">
                                      <p:cBhvr>
                                        <p:cTn id="10" dur="1000" spd="-100000" fill="hold"/>
                                        <p:tgtEl>
                                          <p:spTgt spid="3074"/>
                                        </p:tgtEl>
                                        <p:attrNameLst>
                                          <p:attrName>ppt_x</p:attrName>
                                          <p:attrName>ppt_y</p:attrName>
                                        </p:attrNameLst>
                                      </p:cBhvr>
                                      <p:rCtr x="19045" y="-1511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50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750" fill="hold"/>
                                        <p:tgtEl>
                                          <p:spTgt spid="16"/>
                                        </p:tgtEl>
                                        <p:attrNameLst>
                                          <p:attrName>ppt_w</p:attrName>
                                        </p:attrNameLst>
                                      </p:cBhvr>
                                      <p:tavLst>
                                        <p:tav tm="0">
                                          <p:val>
                                            <p:fltVal val="0"/>
                                          </p:val>
                                        </p:tav>
                                        <p:tav tm="100000">
                                          <p:val>
                                            <p:strVal val="#ppt_w"/>
                                          </p:val>
                                        </p:tav>
                                      </p:tavLst>
                                    </p:anim>
                                    <p:anim calcmode="lin" valueType="num">
                                      <p:cBhvr>
                                        <p:cTn id="37" dur="1750" fill="hold"/>
                                        <p:tgtEl>
                                          <p:spTgt spid="16"/>
                                        </p:tgtEl>
                                        <p:attrNameLst>
                                          <p:attrName>ppt_h</p:attrName>
                                        </p:attrNameLst>
                                      </p:cBhvr>
                                      <p:tavLst>
                                        <p:tav tm="0">
                                          <p:val>
                                            <p:fltVal val="0"/>
                                          </p:val>
                                        </p:tav>
                                        <p:tav tm="100000">
                                          <p:val>
                                            <p:strVal val="#ppt_h"/>
                                          </p:val>
                                        </p:tav>
                                      </p:tavLst>
                                    </p:anim>
                                  </p:childTnLst>
                                </p:cTn>
                              </p:par>
                              <p:par>
                                <p:cTn id="38" presetID="0" presetClass="path" presetSubtype="0" accel="50000" decel="50000" fill="hold" grpId="2" nodeType="withEffect">
                                  <p:stCondLst>
                                    <p:cond delay="500"/>
                                  </p:stCondLst>
                                  <p:childTnLst>
                                    <p:animMotion origin="layout" path="M 3.05556E-6 4.44444E-6 L -0.38889 -0.41065 " pathEditMode="relative" rAng="0" ptsTypes="AA">
                                      <p:cBhvr>
                                        <p:cTn id="39" dur="1750" spd="-100000" fill="hold"/>
                                        <p:tgtEl>
                                          <p:spTgt spid="16"/>
                                        </p:tgtEl>
                                        <p:attrNameLst>
                                          <p:attrName>ppt_x</p:attrName>
                                          <p:attrName>ppt_y</p:attrName>
                                        </p:attrNameLst>
                                      </p:cBhvr>
                                      <p:rCtr x="-19444" y="-20532"/>
                                    </p:animMotion>
                                  </p:childTnLst>
                                </p:cTn>
                              </p:par>
                              <p:par>
                                <p:cTn id="40" presetID="10" presetClass="exit" presetSubtype="0" fill="hold" grpId="1"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23" presetClass="entr" presetSubtype="16" fill="hold" grpId="0"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500" fill="hold"/>
                                        <p:tgtEl>
                                          <p:spTgt spid="17"/>
                                        </p:tgtEl>
                                        <p:attrNameLst>
                                          <p:attrName>ppt_w</p:attrName>
                                        </p:attrNameLst>
                                      </p:cBhvr>
                                      <p:tavLst>
                                        <p:tav tm="0">
                                          <p:val>
                                            <p:fltVal val="0"/>
                                          </p:val>
                                        </p:tav>
                                        <p:tav tm="100000">
                                          <p:val>
                                            <p:strVal val="#ppt_w"/>
                                          </p:val>
                                        </p:tav>
                                      </p:tavLst>
                                    </p:anim>
                                    <p:anim calcmode="lin" valueType="num">
                                      <p:cBhvr>
                                        <p:cTn id="55" dur="1500" fill="hold"/>
                                        <p:tgtEl>
                                          <p:spTgt spid="17"/>
                                        </p:tgtEl>
                                        <p:attrNameLst>
                                          <p:attrName>ppt_h</p:attrName>
                                        </p:attrNameLst>
                                      </p:cBhvr>
                                      <p:tavLst>
                                        <p:tav tm="0">
                                          <p:val>
                                            <p:fltVal val="0"/>
                                          </p:val>
                                        </p:tav>
                                        <p:tav tm="100000">
                                          <p:val>
                                            <p:strVal val="#ppt_h"/>
                                          </p:val>
                                        </p:tav>
                                      </p:tavLst>
                                    </p:anim>
                                  </p:childTnLst>
                                </p:cTn>
                              </p:par>
                              <p:par>
                                <p:cTn id="56" presetID="0" presetClass="path" presetSubtype="0" accel="50000" decel="50000" fill="hold" grpId="2" nodeType="withEffect">
                                  <p:stCondLst>
                                    <p:cond delay="1000"/>
                                  </p:stCondLst>
                                  <p:childTnLst>
                                    <p:animMotion origin="layout" path="M 1.11111E-6 3.7037E-7 L 0.09358 -0.42917 " pathEditMode="relative" rAng="0" ptsTypes="AA">
                                      <p:cBhvr>
                                        <p:cTn id="57" dur="1500" spd="-100000" fill="hold"/>
                                        <p:tgtEl>
                                          <p:spTgt spid="17"/>
                                        </p:tgtEl>
                                        <p:attrNameLst>
                                          <p:attrName>ppt_x</p:attrName>
                                          <p:attrName>ppt_y</p:attrName>
                                        </p:attrNameLst>
                                      </p:cBhvr>
                                      <p:rCtr x="4670" y="-21458"/>
                                    </p:animMotion>
                                  </p:childTnLst>
                                </p:cTn>
                              </p:par>
                              <p:par>
                                <p:cTn id="58" presetID="23" presetClass="entr" presetSubtype="16" fill="hold" grpId="0" nodeType="withEffect">
                                  <p:stCondLst>
                                    <p:cond delay="1500"/>
                                  </p:stCondLst>
                                  <p:childTnLst>
                                    <p:set>
                                      <p:cBhvr>
                                        <p:cTn id="59" dur="1" fill="hold">
                                          <p:stCondLst>
                                            <p:cond delay="0"/>
                                          </p:stCondLst>
                                        </p:cTn>
                                        <p:tgtEl>
                                          <p:spTgt spid="7"/>
                                        </p:tgtEl>
                                        <p:attrNameLst>
                                          <p:attrName>style.visibility</p:attrName>
                                        </p:attrNameLst>
                                      </p:cBhvr>
                                      <p:to>
                                        <p:strVal val="visible"/>
                                      </p:to>
                                    </p:set>
                                    <p:anim calcmode="lin" valueType="num">
                                      <p:cBhvr>
                                        <p:cTn id="60" dur="1500" fill="hold"/>
                                        <p:tgtEl>
                                          <p:spTgt spid="7"/>
                                        </p:tgtEl>
                                        <p:attrNameLst>
                                          <p:attrName>ppt_w</p:attrName>
                                        </p:attrNameLst>
                                      </p:cBhvr>
                                      <p:tavLst>
                                        <p:tav tm="0">
                                          <p:val>
                                            <p:fltVal val="0"/>
                                          </p:val>
                                        </p:tav>
                                        <p:tav tm="100000">
                                          <p:val>
                                            <p:strVal val="#ppt_w"/>
                                          </p:val>
                                        </p:tav>
                                      </p:tavLst>
                                    </p:anim>
                                    <p:anim calcmode="lin" valueType="num">
                                      <p:cBhvr>
                                        <p:cTn id="61" dur="1500" fill="hold"/>
                                        <p:tgtEl>
                                          <p:spTgt spid="7"/>
                                        </p:tgtEl>
                                        <p:attrNameLst>
                                          <p:attrName>ppt_h</p:attrName>
                                        </p:attrNameLst>
                                      </p:cBhvr>
                                      <p:tavLst>
                                        <p:tav tm="0">
                                          <p:val>
                                            <p:fltVal val="0"/>
                                          </p:val>
                                        </p:tav>
                                        <p:tav tm="100000">
                                          <p:val>
                                            <p:strVal val="#ppt_h"/>
                                          </p:val>
                                        </p:tav>
                                      </p:tavLst>
                                    </p:anim>
                                  </p:childTnLst>
                                </p:cTn>
                              </p:par>
                              <p:par>
                                <p:cTn id="62" presetID="0" presetClass="path" presetSubtype="0" accel="50000" decel="50000" fill="hold" grpId="2" nodeType="withEffect">
                                  <p:stCondLst>
                                    <p:cond delay="1500"/>
                                  </p:stCondLst>
                                  <p:childTnLst>
                                    <p:animMotion origin="layout" path="M -3.33333E-6 -1.85185E-6 L -0.35694 0.37477 " pathEditMode="relative" rAng="0" ptsTypes="AA">
                                      <p:cBhvr>
                                        <p:cTn id="63" dur="1500" spd="-100000" fill="hold"/>
                                        <p:tgtEl>
                                          <p:spTgt spid="7"/>
                                        </p:tgtEl>
                                        <p:attrNameLst>
                                          <p:attrName>ppt_x</p:attrName>
                                          <p:attrName>ppt_y</p:attrName>
                                        </p:attrNameLst>
                                      </p:cBhvr>
                                      <p:rCtr x="-17847" y="18727"/>
                                    </p:animMotion>
                                  </p:childTnLst>
                                </p:cTn>
                              </p:par>
                              <p:par>
                                <p:cTn id="64" presetID="23" presetClass="entr" presetSubtype="16" fill="hold" grpId="0" nodeType="withEffect">
                                  <p:stCondLst>
                                    <p:cond delay="20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1500" fill="hold"/>
                                        <p:tgtEl>
                                          <p:spTgt spid="14"/>
                                        </p:tgtEl>
                                        <p:attrNameLst>
                                          <p:attrName>ppt_w</p:attrName>
                                        </p:attrNameLst>
                                      </p:cBhvr>
                                      <p:tavLst>
                                        <p:tav tm="0">
                                          <p:val>
                                            <p:fltVal val="0"/>
                                          </p:val>
                                        </p:tav>
                                        <p:tav tm="100000">
                                          <p:val>
                                            <p:strVal val="#ppt_w"/>
                                          </p:val>
                                        </p:tav>
                                      </p:tavLst>
                                    </p:anim>
                                    <p:anim calcmode="lin" valueType="num">
                                      <p:cBhvr>
                                        <p:cTn id="67" dur="1500" fill="hold"/>
                                        <p:tgtEl>
                                          <p:spTgt spid="14"/>
                                        </p:tgtEl>
                                        <p:attrNameLst>
                                          <p:attrName>ppt_h</p:attrName>
                                        </p:attrNameLst>
                                      </p:cBhvr>
                                      <p:tavLst>
                                        <p:tav tm="0">
                                          <p:val>
                                            <p:fltVal val="0"/>
                                          </p:val>
                                        </p:tav>
                                        <p:tav tm="100000">
                                          <p:val>
                                            <p:strVal val="#ppt_h"/>
                                          </p:val>
                                        </p:tav>
                                      </p:tavLst>
                                    </p:anim>
                                  </p:childTnLst>
                                </p:cTn>
                              </p:par>
                              <p:par>
                                <p:cTn id="68" presetID="0" presetClass="path" presetSubtype="0" accel="50000" decel="50000" fill="hold" grpId="2" nodeType="withEffect">
                                  <p:stCondLst>
                                    <p:cond delay="2000"/>
                                  </p:stCondLst>
                                  <p:childTnLst>
                                    <p:animMotion origin="layout" path="M -2.77778E-7 -1.11111E-6 L 0.11545 0.33519 " pathEditMode="relative" rAng="0" ptsTypes="AA">
                                      <p:cBhvr>
                                        <p:cTn id="69" dur="1500" spd="-100000" fill="hold"/>
                                        <p:tgtEl>
                                          <p:spTgt spid="14"/>
                                        </p:tgtEl>
                                        <p:attrNameLst>
                                          <p:attrName>ppt_x</p:attrName>
                                          <p:attrName>ppt_y</p:attrName>
                                        </p:attrNameLst>
                                      </p:cBhvr>
                                      <p:rCtr x="5764" y="16759"/>
                                    </p:animMotion>
                                  </p:childTnLst>
                                </p:cTn>
                              </p:par>
                              <p:par>
                                <p:cTn id="70" presetID="23" presetClass="entr" presetSubtype="16" fill="hold" grpId="0" nodeType="withEffect">
                                  <p:stCondLst>
                                    <p:cond delay="25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500" fill="hold"/>
                                        <p:tgtEl>
                                          <p:spTgt spid="15"/>
                                        </p:tgtEl>
                                        <p:attrNameLst>
                                          <p:attrName>ppt_w</p:attrName>
                                        </p:attrNameLst>
                                      </p:cBhvr>
                                      <p:tavLst>
                                        <p:tav tm="0">
                                          <p:val>
                                            <p:fltVal val="0"/>
                                          </p:val>
                                        </p:tav>
                                        <p:tav tm="100000">
                                          <p:val>
                                            <p:strVal val="#ppt_w"/>
                                          </p:val>
                                        </p:tav>
                                      </p:tavLst>
                                    </p:anim>
                                    <p:anim calcmode="lin" valueType="num">
                                      <p:cBhvr>
                                        <p:cTn id="73" dur="1500" fill="hold"/>
                                        <p:tgtEl>
                                          <p:spTgt spid="15"/>
                                        </p:tgtEl>
                                        <p:attrNameLst>
                                          <p:attrName>ppt_h</p:attrName>
                                        </p:attrNameLst>
                                      </p:cBhvr>
                                      <p:tavLst>
                                        <p:tav tm="0">
                                          <p:val>
                                            <p:fltVal val="0"/>
                                          </p:val>
                                        </p:tav>
                                        <p:tav tm="100000">
                                          <p:val>
                                            <p:strVal val="#ppt_h"/>
                                          </p:val>
                                        </p:tav>
                                      </p:tavLst>
                                    </p:anim>
                                  </p:childTnLst>
                                </p:cTn>
                              </p:par>
                              <p:par>
                                <p:cTn id="74" presetID="0" presetClass="path" presetSubtype="0" accel="50000" decel="50000" fill="hold" grpId="2" nodeType="withEffect">
                                  <p:stCondLst>
                                    <p:cond delay="2500"/>
                                  </p:stCondLst>
                                  <p:childTnLst>
                                    <p:animMotion origin="layout" path="M 2.77778E-6 4.81481E-6 L -0.51146 -0.26482 " pathEditMode="relative" rAng="0" ptsTypes="AA">
                                      <p:cBhvr>
                                        <p:cTn id="75" dur="1500" spd="-100000" fill="hold"/>
                                        <p:tgtEl>
                                          <p:spTgt spid="15"/>
                                        </p:tgtEl>
                                        <p:attrNameLst>
                                          <p:attrName>ppt_x</p:attrName>
                                          <p:attrName>ppt_y</p:attrName>
                                        </p:attrNameLst>
                                      </p:cBhvr>
                                      <p:rCtr x="-25573" y="-13241"/>
                                    </p:animMotion>
                                  </p:childTnLst>
                                </p:cTn>
                              </p:par>
                              <p:par>
                                <p:cTn id="76" presetID="23" presetClass="entr" presetSubtype="16" fill="hold" grpId="0" nodeType="withEffect">
                                  <p:stCondLst>
                                    <p:cond delay="300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500" fill="hold"/>
                                        <p:tgtEl>
                                          <p:spTgt spid="13"/>
                                        </p:tgtEl>
                                        <p:attrNameLst>
                                          <p:attrName>ppt_w</p:attrName>
                                        </p:attrNameLst>
                                      </p:cBhvr>
                                      <p:tavLst>
                                        <p:tav tm="0">
                                          <p:val>
                                            <p:fltVal val="0"/>
                                          </p:val>
                                        </p:tav>
                                        <p:tav tm="100000">
                                          <p:val>
                                            <p:strVal val="#ppt_w"/>
                                          </p:val>
                                        </p:tav>
                                      </p:tavLst>
                                    </p:anim>
                                    <p:anim calcmode="lin" valueType="num">
                                      <p:cBhvr>
                                        <p:cTn id="79" dur="1500" fill="hold"/>
                                        <p:tgtEl>
                                          <p:spTgt spid="13"/>
                                        </p:tgtEl>
                                        <p:attrNameLst>
                                          <p:attrName>ppt_h</p:attrName>
                                        </p:attrNameLst>
                                      </p:cBhvr>
                                      <p:tavLst>
                                        <p:tav tm="0">
                                          <p:val>
                                            <p:fltVal val="0"/>
                                          </p:val>
                                        </p:tav>
                                        <p:tav tm="100000">
                                          <p:val>
                                            <p:strVal val="#ppt_h"/>
                                          </p:val>
                                        </p:tav>
                                      </p:tavLst>
                                    </p:anim>
                                  </p:childTnLst>
                                </p:cTn>
                              </p:par>
                              <p:par>
                                <p:cTn id="80" presetID="0" presetClass="path" presetSubtype="0" accel="50000" decel="50000" fill="hold" grpId="2" nodeType="withEffect">
                                  <p:stCondLst>
                                    <p:cond delay="3000"/>
                                  </p:stCondLst>
                                  <p:childTnLst>
                                    <p:animMotion origin="layout" path="M -4.16667E-6 9.06568E-7 L -0.37604 -0.09089 " pathEditMode="relative" rAng="0" ptsTypes="AA">
                                      <p:cBhvr>
                                        <p:cTn id="81" dur="1500" spd="-100000" fill="hold"/>
                                        <p:tgtEl>
                                          <p:spTgt spid="13"/>
                                        </p:tgtEl>
                                        <p:attrNameLst>
                                          <p:attrName>ppt_x</p:attrName>
                                          <p:attrName>ppt_y</p:attrName>
                                        </p:attrNameLst>
                                      </p:cBhvr>
                                      <p:rCtr x="-18802" y="-4556"/>
                                    </p:animMotion>
                                  </p:childTnLst>
                                </p:cTn>
                              </p:par>
                              <p:par>
                                <p:cTn id="82" presetID="23" presetClass="entr" presetSubtype="16" fill="hold" grpId="0" nodeType="withEffect">
                                  <p:stCondLst>
                                    <p:cond delay="3500"/>
                                  </p:stCondLst>
                                  <p:childTnLst>
                                    <p:set>
                                      <p:cBhvr>
                                        <p:cTn id="83" dur="1" fill="hold">
                                          <p:stCondLst>
                                            <p:cond delay="0"/>
                                          </p:stCondLst>
                                        </p:cTn>
                                        <p:tgtEl>
                                          <p:spTgt spid="11"/>
                                        </p:tgtEl>
                                        <p:attrNameLst>
                                          <p:attrName>style.visibility</p:attrName>
                                        </p:attrNameLst>
                                      </p:cBhvr>
                                      <p:to>
                                        <p:strVal val="visible"/>
                                      </p:to>
                                    </p:set>
                                    <p:anim calcmode="lin" valueType="num">
                                      <p:cBhvr>
                                        <p:cTn id="84" dur="1500" fill="hold"/>
                                        <p:tgtEl>
                                          <p:spTgt spid="11"/>
                                        </p:tgtEl>
                                        <p:attrNameLst>
                                          <p:attrName>ppt_w</p:attrName>
                                        </p:attrNameLst>
                                      </p:cBhvr>
                                      <p:tavLst>
                                        <p:tav tm="0">
                                          <p:val>
                                            <p:fltVal val="0"/>
                                          </p:val>
                                        </p:tav>
                                        <p:tav tm="100000">
                                          <p:val>
                                            <p:strVal val="#ppt_w"/>
                                          </p:val>
                                        </p:tav>
                                      </p:tavLst>
                                    </p:anim>
                                    <p:anim calcmode="lin" valueType="num">
                                      <p:cBhvr>
                                        <p:cTn id="85" dur="1500" fill="hold"/>
                                        <p:tgtEl>
                                          <p:spTgt spid="11"/>
                                        </p:tgtEl>
                                        <p:attrNameLst>
                                          <p:attrName>ppt_h</p:attrName>
                                        </p:attrNameLst>
                                      </p:cBhvr>
                                      <p:tavLst>
                                        <p:tav tm="0">
                                          <p:val>
                                            <p:fltVal val="0"/>
                                          </p:val>
                                        </p:tav>
                                        <p:tav tm="100000">
                                          <p:val>
                                            <p:strVal val="#ppt_h"/>
                                          </p:val>
                                        </p:tav>
                                      </p:tavLst>
                                    </p:anim>
                                  </p:childTnLst>
                                </p:cTn>
                              </p:par>
                              <p:par>
                                <p:cTn id="86" presetID="0" presetClass="path" presetSubtype="0" accel="50000" decel="50000" fill="hold" grpId="2" nodeType="withEffect">
                                  <p:stCondLst>
                                    <p:cond delay="3500"/>
                                  </p:stCondLst>
                                  <p:childTnLst>
                                    <p:animMotion origin="layout" path="M 3.61111E-6 3.7037E-7 L -0.15486 -0.22847 " pathEditMode="relative" rAng="0" ptsTypes="AA">
                                      <p:cBhvr>
                                        <p:cTn id="87" dur="1500" spd="-100000" fill="hold"/>
                                        <p:tgtEl>
                                          <p:spTgt spid="11"/>
                                        </p:tgtEl>
                                        <p:attrNameLst>
                                          <p:attrName>ppt_x</p:attrName>
                                          <p:attrName>ppt_y</p:attrName>
                                        </p:attrNameLst>
                                      </p:cBhvr>
                                      <p:rCtr x="-7743" y="-11435"/>
                                    </p:animMotion>
                                  </p:childTnLst>
                                </p:cTn>
                              </p:par>
                              <p:par>
                                <p:cTn id="88" presetID="23" presetClass="entr" presetSubtype="16" fill="hold" grpId="0" nodeType="withEffect">
                                  <p:stCondLst>
                                    <p:cond delay="4000"/>
                                  </p:stCondLst>
                                  <p:childTnLst>
                                    <p:set>
                                      <p:cBhvr>
                                        <p:cTn id="89" dur="1" fill="hold">
                                          <p:stCondLst>
                                            <p:cond delay="0"/>
                                          </p:stCondLst>
                                        </p:cTn>
                                        <p:tgtEl>
                                          <p:spTgt spid="10"/>
                                        </p:tgtEl>
                                        <p:attrNameLst>
                                          <p:attrName>style.visibility</p:attrName>
                                        </p:attrNameLst>
                                      </p:cBhvr>
                                      <p:to>
                                        <p:strVal val="visible"/>
                                      </p:to>
                                    </p:set>
                                    <p:anim calcmode="lin" valueType="num">
                                      <p:cBhvr>
                                        <p:cTn id="90" dur="1500" fill="hold"/>
                                        <p:tgtEl>
                                          <p:spTgt spid="10"/>
                                        </p:tgtEl>
                                        <p:attrNameLst>
                                          <p:attrName>ppt_w</p:attrName>
                                        </p:attrNameLst>
                                      </p:cBhvr>
                                      <p:tavLst>
                                        <p:tav tm="0">
                                          <p:val>
                                            <p:fltVal val="0"/>
                                          </p:val>
                                        </p:tav>
                                        <p:tav tm="100000">
                                          <p:val>
                                            <p:strVal val="#ppt_w"/>
                                          </p:val>
                                        </p:tav>
                                      </p:tavLst>
                                    </p:anim>
                                    <p:anim calcmode="lin" valueType="num">
                                      <p:cBhvr>
                                        <p:cTn id="91" dur="1500" fill="hold"/>
                                        <p:tgtEl>
                                          <p:spTgt spid="10"/>
                                        </p:tgtEl>
                                        <p:attrNameLst>
                                          <p:attrName>ppt_h</p:attrName>
                                        </p:attrNameLst>
                                      </p:cBhvr>
                                      <p:tavLst>
                                        <p:tav tm="0">
                                          <p:val>
                                            <p:fltVal val="0"/>
                                          </p:val>
                                        </p:tav>
                                        <p:tav tm="100000">
                                          <p:val>
                                            <p:strVal val="#ppt_h"/>
                                          </p:val>
                                        </p:tav>
                                      </p:tavLst>
                                    </p:anim>
                                  </p:childTnLst>
                                </p:cTn>
                              </p:par>
                              <p:par>
                                <p:cTn id="92" presetID="0" presetClass="path" presetSubtype="0" accel="50000" decel="50000" fill="hold" grpId="2" nodeType="withEffect">
                                  <p:stCondLst>
                                    <p:cond delay="4000"/>
                                  </p:stCondLst>
                                  <p:childTnLst>
                                    <p:animMotion origin="layout" path="M 3.05556E-6 3.7037E-6 L 0.14896 -0.1757 " pathEditMode="relative" rAng="0" ptsTypes="AA">
                                      <p:cBhvr>
                                        <p:cTn id="93" dur="1500" spd="-100000" fill="hold"/>
                                        <p:tgtEl>
                                          <p:spTgt spid="10"/>
                                        </p:tgtEl>
                                        <p:attrNameLst>
                                          <p:attrName>ppt_x</p:attrName>
                                          <p:attrName>ppt_y</p:attrName>
                                        </p:attrNameLst>
                                      </p:cBhvr>
                                      <p:rCtr x="7448" y="-8796"/>
                                    </p:animMotion>
                                  </p:childTnLst>
                                </p:cTn>
                              </p:par>
                              <p:par>
                                <p:cTn id="94" presetID="23" presetClass="entr" presetSubtype="16" fill="hold" grpId="0" nodeType="withEffect">
                                  <p:stCondLst>
                                    <p:cond delay="4500"/>
                                  </p:stCondLst>
                                  <p:childTnLst>
                                    <p:set>
                                      <p:cBhvr>
                                        <p:cTn id="95" dur="1" fill="hold">
                                          <p:stCondLst>
                                            <p:cond delay="0"/>
                                          </p:stCondLst>
                                        </p:cTn>
                                        <p:tgtEl>
                                          <p:spTgt spid="9"/>
                                        </p:tgtEl>
                                        <p:attrNameLst>
                                          <p:attrName>style.visibility</p:attrName>
                                        </p:attrNameLst>
                                      </p:cBhvr>
                                      <p:to>
                                        <p:strVal val="visible"/>
                                      </p:to>
                                    </p:set>
                                    <p:anim calcmode="lin" valueType="num">
                                      <p:cBhvr>
                                        <p:cTn id="96" dur="1500" fill="hold"/>
                                        <p:tgtEl>
                                          <p:spTgt spid="9"/>
                                        </p:tgtEl>
                                        <p:attrNameLst>
                                          <p:attrName>ppt_w</p:attrName>
                                        </p:attrNameLst>
                                      </p:cBhvr>
                                      <p:tavLst>
                                        <p:tav tm="0">
                                          <p:val>
                                            <p:fltVal val="0"/>
                                          </p:val>
                                        </p:tav>
                                        <p:tav tm="100000">
                                          <p:val>
                                            <p:strVal val="#ppt_w"/>
                                          </p:val>
                                        </p:tav>
                                      </p:tavLst>
                                    </p:anim>
                                    <p:anim calcmode="lin" valueType="num">
                                      <p:cBhvr>
                                        <p:cTn id="97" dur="1500" fill="hold"/>
                                        <p:tgtEl>
                                          <p:spTgt spid="9"/>
                                        </p:tgtEl>
                                        <p:attrNameLst>
                                          <p:attrName>ppt_h</p:attrName>
                                        </p:attrNameLst>
                                      </p:cBhvr>
                                      <p:tavLst>
                                        <p:tav tm="0">
                                          <p:val>
                                            <p:fltVal val="0"/>
                                          </p:val>
                                        </p:tav>
                                        <p:tav tm="100000">
                                          <p:val>
                                            <p:strVal val="#ppt_h"/>
                                          </p:val>
                                        </p:tav>
                                      </p:tavLst>
                                    </p:anim>
                                  </p:childTnLst>
                                </p:cTn>
                              </p:par>
                              <p:par>
                                <p:cTn id="98" presetID="0" presetClass="path" presetSubtype="0" accel="50000" decel="50000" fill="hold" grpId="2" nodeType="withEffect">
                                  <p:stCondLst>
                                    <p:cond delay="4500"/>
                                  </p:stCondLst>
                                  <p:childTnLst>
                                    <p:animMotion origin="layout" path="M 3.61111E-6 -3.7037E-6 L -0.46719 0.09792 " pathEditMode="relative" rAng="0" ptsTypes="AA">
                                      <p:cBhvr>
                                        <p:cTn id="99" dur="1500" spd="-100000" fill="hold"/>
                                        <p:tgtEl>
                                          <p:spTgt spid="9"/>
                                        </p:tgtEl>
                                        <p:attrNameLst>
                                          <p:attrName>ppt_x</p:attrName>
                                          <p:attrName>ppt_y</p:attrName>
                                        </p:attrNameLst>
                                      </p:cBhvr>
                                      <p:rCtr x="-23368" y="4884"/>
                                    </p:animMotion>
                                  </p:childTnLst>
                                </p:cTn>
                              </p:par>
                              <p:par>
                                <p:cTn id="100" presetID="23" presetClass="entr" presetSubtype="16" fill="hold" grpId="0" nodeType="withEffect">
                                  <p:stCondLst>
                                    <p:cond delay="500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1500" fill="hold"/>
                                        <p:tgtEl>
                                          <p:spTgt spid="12"/>
                                        </p:tgtEl>
                                        <p:attrNameLst>
                                          <p:attrName>ppt_w</p:attrName>
                                        </p:attrNameLst>
                                      </p:cBhvr>
                                      <p:tavLst>
                                        <p:tav tm="0">
                                          <p:val>
                                            <p:fltVal val="0"/>
                                          </p:val>
                                        </p:tav>
                                        <p:tav tm="100000">
                                          <p:val>
                                            <p:strVal val="#ppt_w"/>
                                          </p:val>
                                        </p:tav>
                                      </p:tavLst>
                                    </p:anim>
                                    <p:anim calcmode="lin" valueType="num">
                                      <p:cBhvr>
                                        <p:cTn id="103" dur="1500" fill="hold"/>
                                        <p:tgtEl>
                                          <p:spTgt spid="12"/>
                                        </p:tgtEl>
                                        <p:attrNameLst>
                                          <p:attrName>ppt_h</p:attrName>
                                        </p:attrNameLst>
                                      </p:cBhvr>
                                      <p:tavLst>
                                        <p:tav tm="0">
                                          <p:val>
                                            <p:fltVal val="0"/>
                                          </p:val>
                                        </p:tav>
                                        <p:tav tm="100000">
                                          <p:val>
                                            <p:strVal val="#ppt_h"/>
                                          </p:val>
                                        </p:tav>
                                      </p:tavLst>
                                    </p:anim>
                                  </p:childTnLst>
                                </p:cTn>
                              </p:par>
                              <p:par>
                                <p:cTn id="104" presetID="0" presetClass="path" presetSubtype="0" accel="50000" decel="50000" fill="hold" grpId="2" nodeType="withEffect">
                                  <p:stCondLst>
                                    <p:cond delay="5000"/>
                                  </p:stCondLst>
                                  <p:childTnLst>
                                    <p:animMotion origin="layout" path="M -3.61111E-6 6.93802E-7 L -0.17986 0.22294 " pathEditMode="relative" rAng="0" ptsTypes="AA">
                                      <p:cBhvr>
                                        <p:cTn id="105" dur="1500" spd="-100000" fill="hold"/>
                                        <p:tgtEl>
                                          <p:spTgt spid="12"/>
                                        </p:tgtEl>
                                        <p:attrNameLst>
                                          <p:attrName>ppt_x</p:attrName>
                                          <p:attrName>ppt_y</p:attrName>
                                        </p:attrNameLst>
                                      </p:cBhvr>
                                      <p:rCtr x="-8993" y="11147"/>
                                    </p:animMotion>
                                  </p:childTnLst>
                                </p:cTn>
                              </p:par>
                              <p:par>
                                <p:cTn id="106" presetID="6" presetClass="emph" presetSubtype="0" fill="hold" grpId="1" nodeType="withEffect">
                                  <p:stCondLst>
                                    <p:cond delay="5000"/>
                                  </p:stCondLst>
                                  <p:childTnLst>
                                    <p:animScale>
                                      <p:cBhvr>
                                        <p:cTn id="107" dur="2000" fill="hold"/>
                                        <p:tgtEl>
                                          <p:spTgt spid="6"/>
                                        </p:tgtEl>
                                      </p:cBhvr>
                                      <p:by x="150000" y="150000"/>
                                    </p:animScale>
                                  </p:childTnLst>
                                </p:cTn>
                              </p:par>
                            </p:childTnLst>
                          </p:cTn>
                        </p:par>
                      </p:childTnLst>
                    </p:cTn>
                  </p:par>
                  <p:par>
                    <p:cTn id="108" fill="hold">
                      <p:stCondLst>
                        <p:cond delay="indefinite"/>
                      </p:stCondLst>
                      <p:childTnLst>
                        <p:par>
                          <p:cTn id="109" fill="hold">
                            <p:stCondLst>
                              <p:cond delay="0"/>
                            </p:stCondLst>
                            <p:childTnLst>
                              <p:par>
                                <p:cTn id="110" presetID="23" presetClass="exit" presetSubtype="32" fill="hold" grpId="1" nodeType="clickEffect">
                                  <p:stCondLst>
                                    <p:cond delay="0"/>
                                  </p:stCondLst>
                                  <p:childTnLst>
                                    <p:anim calcmode="lin" valueType="num">
                                      <p:cBhvr>
                                        <p:cTn id="111" dur="1250"/>
                                        <p:tgtEl>
                                          <p:spTgt spid="9"/>
                                        </p:tgtEl>
                                        <p:attrNameLst>
                                          <p:attrName>ppt_w</p:attrName>
                                        </p:attrNameLst>
                                      </p:cBhvr>
                                      <p:tavLst>
                                        <p:tav tm="0">
                                          <p:val>
                                            <p:strVal val="ppt_w"/>
                                          </p:val>
                                        </p:tav>
                                        <p:tav tm="100000">
                                          <p:val>
                                            <p:fltVal val="0"/>
                                          </p:val>
                                        </p:tav>
                                      </p:tavLst>
                                    </p:anim>
                                    <p:anim calcmode="lin" valueType="num">
                                      <p:cBhvr>
                                        <p:cTn id="112" dur="1250"/>
                                        <p:tgtEl>
                                          <p:spTgt spid="9"/>
                                        </p:tgtEl>
                                        <p:attrNameLst>
                                          <p:attrName>ppt_h</p:attrName>
                                        </p:attrNameLst>
                                      </p:cBhvr>
                                      <p:tavLst>
                                        <p:tav tm="0">
                                          <p:val>
                                            <p:strVal val="ppt_h"/>
                                          </p:val>
                                        </p:tav>
                                        <p:tav tm="100000">
                                          <p:val>
                                            <p:fltVal val="0"/>
                                          </p:val>
                                        </p:tav>
                                      </p:tavLst>
                                    </p:anim>
                                    <p:set>
                                      <p:cBhvr>
                                        <p:cTn id="113" dur="1" fill="hold">
                                          <p:stCondLst>
                                            <p:cond delay="1249"/>
                                          </p:stCondLst>
                                        </p:cTn>
                                        <p:tgtEl>
                                          <p:spTgt spid="9"/>
                                        </p:tgtEl>
                                        <p:attrNameLst>
                                          <p:attrName>style.visibility</p:attrName>
                                        </p:attrNameLst>
                                      </p:cBhvr>
                                      <p:to>
                                        <p:strVal val="hidden"/>
                                      </p:to>
                                    </p:set>
                                  </p:childTnLst>
                                </p:cTn>
                              </p:par>
                              <p:par>
                                <p:cTn id="114" presetID="23" presetClass="exit" presetSubtype="32" fill="hold" grpId="1" nodeType="withEffect">
                                  <p:stCondLst>
                                    <p:cond delay="0"/>
                                  </p:stCondLst>
                                  <p:childTnLst>
                                    <p:anim calcmode="lin" valueType="num">
                                      <p:cBhvr>
                                        <p:cTn id="115" dur="1250"/>
                                        <p:tgtEl>
                                          <p:spTgt spid="10"/>
                                        </p:tgtEl>
                                        <p:attrNameLst>
                                          <p:attrName>ppt_w</p:attrName>
                                        </p:attrNameLst>
                                      </p:cBhvr>
                                      <p:tavLst>
                                        <p:tav tm="0">
                                          <p:val>
                                            <p:strVal val="ppt_w"/>
                                          </p:val>
                                        </p:tav>
                                        <p:tav tm="100000">
                                          <p:val>
                                            <p:fltVal val="0"/>
                                          </p:val>
                                        </p:tav>
                                      </p:tavLst>
                                    </p:anim>
                                    <p:anim calcmode="lin" valueType="num">
                                      <p:cBhvr>
                                        <p:cTn id="116" dur="1250"/>
                                        <p:tgtEl>
                                          <p:spTgt spid="10"/>
                                        </p:tgtEl>
                                        <p:attrNameLst>
                                          <p:attrName>ppt_h</p:attrName>
                                        </p:attrNameLst>
                                      </p:cBhvr>
                                      <p:tavLst>
                                        <p:tav tm="0">
                                          <p:val>
                                            <p:strVal val="ppt_h"/>
                                          </p:val>
                                        </p:tav>
                                        <p:tav tm="100000">
                                          <p:val>
                                            <p:fltVal val="0"/>
                                          </p:val>
                                        </p:tav>
                                      </p:tavLst>
                                    </p:anim>
                                    <p:set>
                                      <p:cBhvr>
                                        <p:cTn id="117" dur="1" fill="hold">
                                          <p:stCondLst>
                                            <p:cond delay="1249"/>
                                          </p:stCondLst>
                                        </p:cTn>
                                        <p:tgtEl>
                                          <p:spTgt spid="10"/>
                                        </p:tgtEl>
                                        <p:attrNameLst>
                                          <p:attrName>style.visibility</p:attrName>
                                        </p:attrNameLst>
                                      </p:cBhvr>
                                      <p:to>
                                        <p:strVal val="hidden"/>
                                      </p:to>
                                    </p:set>
                                  </p:childTnLst>
                                </p:cTn>
                              </p:par>
                              <p:par>
                                <p:cTn id="118" presetID="23" presetClass="exit" presetSubtype="32" fill="hold" grpId="1" nodeType="withEffect">
                                  <p:stCondLst>
                                    <p:cond delay="0"/>
                                  </p:stCondLst>
                                  <p:childTnLst>
                                    <p:anim calcmode="lin" valueType="num">
                                      <p:cBhvr>
                                        <p:cTn id="119" dur="1250"/>
                                        <p:tgtEl>
                                          <p:spTgt spid="11"/>
                                        </p:tgtEl>
                                        <p:attrNameLst>
                                          <p:attrName>ppt_w</p:attrName>
                                        </p:attrNameLst>
                                      </p:cBhvr>
                                      <p:tavLst>
                                        <p:tav tm="0">
                                          <p:val>
                                            <p:strVal val="ppt_w"/>
                                          </p:val>
                                        </p:tav>
                                        <p:tav tm="100000">
                                          <p:val>
                                            <p:fltVal val="0"/>
                                          </p:val>
                                        </p:tav>
                                      </p:tavLst>
                                    </p:anim>
                                    <p:anim calcmode="lin" valueType="num">
                                      <p:cBhvr>
                                        <p:cTn id="120" dur="1250"/>
                                        <p:tgtEl>
                                          <p:spTgt spid="11"/>
                                        </p:tgtEl>
                                        <p:attrNameLst>
                                          <p:attrName>ppt_h</p:attrName>
                                        </p:attrNameLst>
                                      </p:cBhvr>
                                      <p:tavLst>
                                        <p:tav tm="0">
                                          <p:val>
                                            <p:strVal val="ppt_h"/>
                                          </p:val>
                                        </p:tav>
                                        <p:tav tm="100000">
                                          <p:val>
                                            <p:fltVal val="0"/>
                                          </p:val>
                                        </p:tav>
                                      </p:tavLst>
                                    </p:anim>
                                    <p:set>
                                      <p:cBhvr>
                                        <p:cTn id="121" dur="1" fill="hold">
                                          <p:stCondLst>
                                            <p:cond delay="1249"/>
                                          </p:stCondLst>
                                        </p:cTn>
                                        <p:tgtEl>
                                          <p:spTgt spid="11"/>
                                        </p:tgtEl>
                                        <p:attrNameLst>
                                          <p:attrName>style.visibility</p:attrName>
                                        </p:attrNameLst>
                                      </p:cBhvr>
                                      <p:to>
                                        <p:strVal val="hidden"/>
                                      </p:to>
                                    </p:set>
                                  </p:childTnLst>
                                </p:cTn>
                              </p:par>
                              <p:par>
                                <p:cTn id="122" presetID="23" presetClass="exit" presetSubtype="32" fill="hold" grpId="1" nodeType="withEffect">
                                  <p:stCondLst>
                                    <p:cond delay="0"/>
                                  </p:stCondLst>
                                  <p:childTnLst>
                                    <p:anim calcmode="lin" valueType="num">
                                      <p:cBhvr>
                                        <p:cTn id="123" dur="1250"/>
                                        <p:tgtEl>
                                          <p:spTgt spid="7"/>
                                        </p:tgtEl>
                                        <p:attrNameLst>
                                          <p:attrName>ppt_w</p:attrName>
                                        </p:attrNameLst>
                                      </p:cBhvr>
                                      <p:tavLst>
                                        <p:tav tm="0">
                                          <p:val>
                                            <p:strVal val="ppt_w"/>
                                          </p:val>
                                        </p:tav>
                                        <p:tav tm="100000">
                                          <p:val>
                                            <p:fltVal val="0"/>
                                          </p:val>
                                        </p:tav>
                                      </p:tavLst>
                                    </p:anim>
                                    <p:anim calcmode="lin" valueType="num">
                                      <p:cBhvr>
                                        <p:cTn id="124" dur="1250"/>
                                        <p:tgtEl>
                                          <p:spTgt spid="7"/>
                                        </p:tgtEl>
                                        <p:attrNameLst>
                                          <p:attrName>ppt_h</p:attrName>
                                        </p:attrNameLst>
                                      </p:cBhvr>
                                      <p:tavLst>
                                        <p:tav tm="0">
                                          <p:val>
                                            <p:strVal val="ppt_h"/>
                                          </p:val>
                                        </p:tav>
                                        <p:tav tm="100000">
                                          <p:val>
                                            <p:fltVal val="0"/>
                                          </p:val>
                                        </p:tav>
                                      </p:tavLst>
                                    </p:anim>
                                    <p:set>
                                      <p:cBhvr>
                                        <p:cTn id="125" dur="1" fill="hold">
                                          <p:stCondLst>
                                            <p:cond delay="1249"/>
                                          </p:stCondLst>
                                        </p:cTn>
                                        <p:tgtEl>
                                          <p:spTgt spid="7"/>
                                        </p:tgtEl>
                                        <p:attrNameLst>
                                          <p:attrName>style.visibility</p:attrName>
                                        </p:attrNameLst>
                                      </p:cBhvr>
                                      <p:to>
                                        <p:strVal val="hidden"/>
                                      </p:to>
                                    </p:set>
                                  </p:childTnLst>
                                </p:cTn>
                              </p:par>
                              <p:par>
                                <p:cTn id="126" presetID="23" presetClass="exit" presetSubtype="32" fill="hold" grpId="1" nodeType="withEffect">
                                  <p:stCondLst>
                                    <p:cond delay="0"/>
                                  </p:stCondLst>
                                  <p:childTnLst>
                                    <p:anim calcmode="lin" valueType="num">
                                      <p:cBhvr>
                                        <p:cTn id="127" dur="1250"/>
                                        <p:tgtEl>
                                          <p:spTgt spid="12"/>
                                        </p:tgtEl>
                                        <p:attrNameLst>
                                          <p:attrName>ppt_w</p:attrName>
                                        </p:attrNameLst>
                                      </p:cBhvr>
                                      <p:tavLst>
                                        <p:tav tm="0">
                                          <p:val>
                                            <p:strVal val="ppt_w"/>
                                          </p:val>
                                        </p:tav>
                                        <p:tav tm="100000">
                                          <p:val>
                                            <p:fltVal val="0"/>
                                          </p:val>
                                        </p:tav>
                                      </p:tavLst>
                                    </p:anim>
                                    <p:anim calcmode="lin" valueType="num">
                                      <p:cBhvr>
                                        <p:cTn id="128" dur="1250"/>
                                        <p:tgtEl>
                                          <p:spTgt spid="12"/>
                                        </p:tgtEl>
                                        <p:attrNameLst>
                                          <p:attrName>ppt_h</p:attrName>
                                        </p:attrNameLst>
                                      </p:cBhvr>
                                      <p:tavLst>
                                        <p:tav tm="0">
                                          <p:val>
                                            <p:strVal val="ppt_h"/>
                                          </p:val>
                                        </p:tav>
                                        <p:tav tm="100000">
                                          <p:val>
                                            <p:fltVal val="0"/>
                                          </p:val>
                                        </p:tav>
                                      </p:tavLst>
                                    </p:anim>
                                    <p:set>
                                      <p:cBhvr>
                                        <p:cTn id="129" dur="1" fill="hold">
                                          <p:stCondLst>
                                            <p:cond delay="1249"/>
                                          </p:stCondLst>
                                        </p:cTn>
                                        <p:tgtEl>
                                          <p:spTgt spid="12"/>
                                        </p:tgtEl>
                                        <p:attrNameLst>
                                          <p:attrName>style.visibility</p:attrName>
                                        </p:attrNameLst>
                                      </p:cBhvr>
                                      <p:to>
                                        <p:strVal val="hidden"/>
                                      </p:to>
                                    </p:set>
                                  </p:childTnLst>
                                </p:cTn>
                              </p:par>
                              <p:par>
                                <p:cTn id="130" presetID="23" presetClass="exit" presetSubtype="32" fill="hold" grpId="1" nodeType="withEffect">
                                  <p:stCondLst>
                                    <p:cond delay="0"/>
                                  </p:stCondLst>
                                  <p:childTnLst>
                                    <p:anim calcmode="lin" valueType="num">
                                      <p:cBhvr>
                                        <p:cTn id="131" dur="1250"/>
                                        <p:tgtEl>
                                          <p:spTgt spid="13"/>
                                        </p:tgtEl>
                                        <p:attrNameLst>
                                          <p:attrName>ppt_w</p:attrName>
                                        </p:attrNameLst>
                                      </p:cBhvr>
                                      <p:tavLst>
                                        <p:tav tm="0">
                                          <p:val>
                                            <p:strVal val="ppt_w"/>
                                          </p:val>
                                        </p:tav>
                                        <p:tav tm="100000">
                                          <p:val>
                                            <p:fltVal val="0"/>
                                          </p:val>
                                        </p:tav>
                                      </p:tavLst>
                                    </p:anim>
                                    <p:anim calcmode="lin" valueType="num">
                                      <p:cBhvr>
                                        <p:cTn id="132" dur="1250"/>
                                        <p:tgtEl>
                                          <p:spTgt spid="13"/>
                                        </p:tgtEl>
                                        <p:attrNameLst>
                                          <p:attrName>ppt_h</p:attrName>
                                        </p:attrNameLst>
                                      </p:cBhvr>
                                      <p:tavLst>
                                        <p:tav tm="0">
                                          <p:val>
                                            <p:strVal val="ppt_h"/>
                                          </p:val>
                                        </p:tav>
                                        <p:tav tm="100000">
                                          <p:val>
                                            <p:fltVal val="0"/>
                                          </p:val>
                                        </p:tav>
                                      </p:tavLst>
                                    </p:anim>
                                    <p:set>
                                      <p:cBhvr>
                                        <p:cTn id="133" dur="1" fill="hold">
                                          <p:stCondLst>
                                            <p:cond delay="1249"/>
                                          </p:stCondLst>
                                        </p:cTn>
                                        <p:tgtEl>
                                          <p:spTgt spid="13"/>
                                        </p:tgtEl>
                                        <p:attrNameLst>
                                          <p:attrName>style.visibility</p:attrName>
                                        </p:attrNameLst>
                                      </p:cBhvr>
                                      <p:to>
                                        <p:strVal val="hidden"/>
                                      </p:to>
                                    </p:set>
                                  </p:childTnLst>
                                </p:cTn>
                              </p:par>
                              <p:par>
                                <p:cTn id="134" presetID="23" presetClass="exit" presetSubtype="32" fill="hold" grpId="1" nodeType="withEffect">
                                  <p:stCondLst>
                                    <p:cond delay="0"/>
                                  </p:stCondLst>
                                  <p:childTnLst>
                                    <p:anim calcmode="lin" valueType="num">
                                      <p:cBhvr>
                                        <p:cTn id="135" dur="1250"/>
                                        <p:tgtEl>
                                          <p:spTgt spid="14"/>
                                        </p:tgtEl>
                                        <p:attrNameLst>
                                          <p:attrName>ppt_w</p:attrName>
                                        </p:attrNameLst>
                                      </p:cBhvr>
                                      <p:tavLst>
                                        <p:tav tm="0">
                                          <p:val>
                                            <p:strVal val="ppt_w"/>
                                          </p:val>
                                        </p:tav>
                                        <p:tav tm="100000">
                                          <p:val>
                                            <p:fltVal val="0"/>
                                          </p:val>
                                        </p:tav>
                                      </p:tavLst>
                                    </p:anim>
                                    <p:anim calcmode="lin" valueType="num">
                                      <p:cBhvr>
                                        <p:cTn id="136" dur="1250"/>
                                        <p:tgtEl>
                                          <p:spTgt spid="14"/>
                                        </p:tgtEl>
                                        <p:attrNameLst>
                                          <p:attrName>ppt_h</p:attrName>
                                        </p:attrNameLst>
                                      </p:cBhvr>
                                      <p:tavLst>
                                        <p:tav tm="0">
                                          <p:val>
                                            <p:strVal val="ppt_h"/>
                                          </p:val>
                                        </p:tav>
                                        <p:tav tm="100000">
                                          <p:val>
                                            <p:fltVal val="0"/>
                                          </p:val>
                                        </p:tav>
                                      </p:tavLst>
                                    </p:anim>
                                    <p:set>
                                      <p:cBhvr>
                                        <p:cTn id="137" dur="1" fill="hold">
                                          <p:stCondLst>
                                            <p:cond delay="1249"/>
                                          </p:stCondLst>
                                        </p:cTn>
                                        <p:tgtEl>
                                          <p:spTgt spid="14"/>
                                        </p:tgtEl>
                                        <p:attrNameLst>
                                          <p:attrName>style.visibility</p:attrName>
                                        </p:attrNameLst>
                                      </p:cBhvr>
                                      <p:to>
                                        <p:strVal val="hidden"/>
                                      </p:to>
                                    </p:set>
                                  </p:childTnLst>
                                </p:cTn>
                              </p:par>
                              <p:par>
                                <p:cTn id="138" presetID="23" presetClass="exit" presetSubtype="32" fill="hold" grpId="1" nodeType="withEffect">
                                  <p:stCondLst>
                                    <p:cond delay="0"/>
                                  </p:stCondLst>
                                  <p:childTnLst>
                                    <p:anim calcmode="lin" valueType="num">
                                      <p:cBhvr>
                                        <p:cTn id="139" dur="1250"/>
                                        <p:tgtEl>
                                          <p:spTgt spid="15"/>
                                        </p:tgtEl>
                                        <p:attrNameLst>
                                          <p:attrName>ppt_w</p:attrName>
                                        </p:attrNameLst>
                                      </p:cBhvr>
                                      <p:tavLst>
                                        <p:tav tm="0">
                                          <p:val>
                                            <p:strVal val="ppt_w"/>
                                          </p:val>
                                        </p:tav>
                                        <p:tav tm="100000">
                                          <p:val>
                                            <p:fltVal val="0"/>
                                          </p:val>
                                        </p:tav>
                                      </p:tavLst>
                                    </p:anim>
                                    <p:anim calcmode="lin" valueType="num">
                                      <p:cBhvr>
                                        <p:cTn id="140" dur="1250"/>
                                        <p:tgtEl>
                                          <p:spTgt spid="15"/>
                                        </p:tgtEl>
                                        <p:attrNameLst>
                                          <p:attrName>ppt_h</p:attrName>
                                        </p:attrNameLst>
                                      </p:cBhvr>
                                      <p:tavLst>
                                        <p:tav tm="0">
                                          <p:val>
                                            <p:strVal val="ppt_h"/>
                                          </p:val>
                                        </p:tav>
                                        <p:tav tm="100000">
                                          <p:val>
                                            <p:fltVal val="0"/>
                                          </p:val>
                                        </p:tav>
                                      </p:tavLst>
                                    </p:anim>
                                    <p:set>
                                      <p:cBhvr>
                                        <p:cTn id="141" dur="1" fill="hold">
                                          <p:stCondLst>
                                            <p:cond delay="1249"/>
                                          </p:stCondLst>
                                        </p:cTn>
                                        <p:tgtEl>
                                          <p:spTgt spid="15"/>
                                        </p:tgtEl>
                                        <p:attrNameLst>
                                          <p:attrName>style.visibility</p:attrName>
                                        </p:attrNameLst>
                                      </p:cBhvr>
                                      <p:to>
                                        <p:strVal val="hidden"/>
                                      </p:to>
                                    </p:set>
                                  </p:childTnLst>
                                </p:cTn>
                              </p:par>
                              <p:par>
                                <p:cTn id="142" presetID="23" presetClass="exit" presetSubtype="32" fill="hold" grpId="1" nodeType="withEffect">
                                  <p:stCondLst>
                                    <p:cond delay="0"/>
                                  </p:stCondLst>
                                  <p:childTnLst>
                                    <p:anim calcmode="lin" valueType="num">
                                      <p:cBhvr>
                                        <p:cTn id="143" dur="1250"/>
                                        <p:tgtEl>
                                          <p:spTgt spid="16"/>
                                        </p:tgtEl>
                                        <p:attrNameLst>
                                          <p:attrName>ppt_w</p:attrName>
                                        </p:attrNameLst>
                                      </p:cBhvr>
                                      <p:tavLst>
                                        <p:tav tm="0">
                                          <p:val>
                                            <p:strVal val="ppt_w"/>
                                          </p:val>
                                        </p:tav>
                                        <p:tav tm="100000">
                                          <p:val>
                                            <p:fltVal val="0"/>
                                          </p:val>
                                        </p:tav>
                                      </p:tavLst>
                                    </p:anim>
                                    <p:anim calcmode="lin" valueType="num">
                                      <p:cBhvr>
                                        <p:cTn id="144" dur="1250"/>
                                        <p:tgtEl>
                                          <p:spTgt spid="16"/>
                                        </p:tgtEl>
                                        <p:attrNameLst>
                                          <p:attrName>ppt_h</p:attrName>
                                        </p:attrNameLst>
                                      </p:cBhvr>
                                      <p:tavLst>
                                        <p:tav tm="0">
                                          <p:val>
                                            <p:strVal val="ppt_h"/>
                                          </p:val>
                                        </p:tav>
                                        <p:tav tm="100000">
                                          <p:val>
                                            <p:fltVal val="0"/>
                                          </p:val>
                                        </p:tav>
                                      </p:tavLst>
                                    </p:anim>
                                    <p:set>
                                      <p:cBhvr>
                                        <p:cTn id="145" dur="1" fill="hold">
                                          <p:stCondLst>
                                            <p:cond delay="1249"/>
                                          </p:stCondLst>
                                        </p:cTn>
                                        <p:tgtEl>
                                          <p:spTgt spid="16"/>
                                        </p:tgtEl>
                                        <p:attrNameLst>
                                          <p:attrName>style.visibility</p:attrName>
                                        </p:attrNameLst>
                                      </p:cBhvr>
                                      <p:to>
                                        <p:strVal val="hidden"/>
                                      </p:to>
                                    </p:set>
                                  </p:childTnLst>
                                </p:cTn>
                              </p:par>
                              <p:par>
                                <p:cTn id="146" presetID="23" presetClass="exit" presetSubtype="32" fill="hold" grpId="1" nodeType="withEffect">
                                  <p:stCondLst>
                                    <p:cond delay="0"/>
                                  </p:stCondLst>
                                  <p:childTnLst>
                                    <p:anim calcmode="lin" valueType="num">
                                      <p:cBhvr>
                                        <p:cTn id="147" dur="1250"/>
                                        <p:tgtEl>
                                          <p:spTgt spid="17"/>
                                        </p:tgtEl>
                                        <p:attrNameLst>
                                          <p:attrName>ppt_w</p:attrName>
                                        </p:attrNameLst>
                                      </p:cBhvr>
                                      <p:tavLst>
                                        <p:tav tm="0">
                                          <p:val>
                                            <p:strVal val="ppt_w"/>
                                          </p:val>
                                        </p:tav>
                                        <p:tav tm="100000">
                                          <p:val>
                                            <p:fltVal val="0"/>
                                          </p:val>
                                        </p:tav>
                                      </p:tavLst>
                                    </p:anim>
                                    <p:anim calcmode="lin" valueType="num">
                                      <p:cBhvr>
                                        <p:cTn id="148" dur="1250"/>
                                        <p:tgtEl>
                                          <p:spTgt spid="17"/>
                                        </p:tgtEl>
                                        <p:attrNameLst>
                                          <p:attrName>ppt_h</p:attrName>
                                        </p:attrNameLst>
                                      </p:cBhvr>
                                      <p:tavLst>
                                        <p:tav tm="0">
                                          <p:val>
                                            <p:strVal val="ppt_h"/>
                                          </p:val>
                                        </p:tav>
                                        <p:tav tm="100000">
                                          <p:val>
                                            <p:fltVal val="0"/>
                                          </p:val>
                                        </p:tav>
                                      </p:tavLst>
                                    </p:anim>
                                    <p:set>
                                      <p:cBhvr>
                                        <p:cTn id="149" dur="1" fill="hold">
                                          <p:stCondLst>
                                            <p:cond delay="1249"/>
                                          </p:stCondLst>
                                        </p:cTn>
                                        <p:tgtEl>
                                          <p:spTgt spid="17"/>
                                        </p:tgtEl>
                                        <p:attrNameLst>
                                          <p:attrName>style.visibility</p:attrName>
                                        </p:attrNameLst>
                                      </p:cBhvr>
                                      <p:to>
                                        <p:strVal val="hidden"/>
                                      </p:to>
                                    </p:set>
                                  </p:childTnLst>
                                </p:cTn>
                              </p:par>
                              <p:par>
                                <p:cTn id="150" presetID="0" presetClass="path" presetSubtype="0" accel="50000" decel="50000" fill="hold" grpId="3" nodeType="withEffect">
                                  <p:stCondLst>
                                    <p:cond delay="0"/>
                                  </p:stCondLst>
                                  <p:childTnLst>
                                    <p:animMotion origin="layout" path="M 3.05556E-6 3.23774E-6 L -0.38941 -0.41143 " pathEditMode="relative" rAng="0" ptsTypes="AA">
                                      <p:cBhvr>
                                        <p:cTn id="151" dur="1250" fill="hold"/>
                                        <p:tgtEl>
                                          <p:spTgt spid="16"/>
                                        </p:tgtEl>
                                        <p:attrNameLst>
                                          <p:attrName>ppt_x</p:attrName>
                                          <p:attrName>ppt_y</p:attrName>
                                        </p:attrNameLst>
                                      </p:cBhvr>
                                      <p:rCtr x="-19479" y="-20583"/>
                                    </p:animMotion>
                                  </p:childTnLst>
                                </p:cTn>
                              </p:par>
                              <p:par>
                                <p:cTn id="152" presetID="0" presetClass="path" presetSubtype="0" accel="50000" decel="50000" fill="hold" grpId="3" nodeType="withEffect">
                                  <p:stCondLst>
                                    <p:cond delay="0"/>
                                  </p:stCondLst>
                                  <p:childTnLst>
                                    <p:animMotion origin="layout" path="M 1.11111E-6 -4.34783E-6 L 0.09392 -0.42923 " pathEditMode="relative" rAng="0" ptsTypes="AA">
                                      <p:cBhvr>
                                        <p:cTn id="153" dur="1250" fill="hold"/>
                                        <p:tgtEl>
                                          <p:spTgt spid="17"/>
                                        </p:tgtEl>
                                        <p:attrNameLst>
                                          <p:attrName>ppt_x</p:attrName>
                                          <p:attrName>ppt_y</p:attrName>
                                        </p:attrNameLst>
                                      </p:cBhvr>
                                      <p:rCtr x="4688" y="-21462"/>
                                    </p:animMotion>
                                  </p:childTnLst>
                                </p:cTn>
                              </p:par>
                              <p:par>
                                <p:cTn id="154" presetID="0" presetClass="path" presetSubtype="0" accel="50000" decel="50000" fill="hold" grpId="3" nodeType="withEffect">
                                  <p:stCondLst>
                                    <p:cond delay="0"/>
                                  </p:stCondLst>
                                  <p:childTnLst>
                                    <p:animMotion origin="layout" path="M -3.33333E-6 8.0481E-7 L -0.35798 0.3728 " pathEditMode="relative" rAng="0" ptsTypes="AA">
                                      <p:cBhvr>
                                        <p:cTn id="155" dur="1250" fill="hold"/>
                                        <p:tgtEl>
                                          <p:spTgt spid="7"/>
                                        </p:tgtEl>
                                        <p:attrNameLst>
                                          <p:attrName>ppt_x</p:attrName>
                                          <p:attrName>ppt_y</p:attrName>
                                        </p:attrNameLst>
                                      </p:cBhvr>
                                      <p:rCtr x="-17899" y="18640"/>
                                    </p:animMotion>
                                  </p:childTnLst>
                                </p:cTn>
                              </p:par>
                              <p:par>
                                <p:cTn id="156" presetID="0" presetClass="path" presetSubtype="0" accel="50000" decel="50000" fill="hold" grpId="3" nodeType="withEffect">
                                  <p:stCondLst>
                                    <p:cond delay="0"/>
                                  </p:stCondLst>
                                  <p:childTnLst>
                                    <p:animMotion origin="layout" path="M -2.77778E-7 -9.80574E-7 L 0.11354 0.33395 " pathEditMode="relative" rAng="0" ptsTypes="AA">
                                      <p:cBhvr>
                                        <p:cTn id="157" dur="1250" fill="hold"/>
                                        <p:tgtEl>
                                          <p:spTgt spid="14"/>
                                        </p:tgtEl>
                                        <p:attrNameLst>
                                          <p:attrName>ppt_x</p:attrName>
                                          <p:attrName>ppt_y</p:attrName>
                                        </p:attrNameLst>
                                      </p:cBhvr>
                                      <p:rCtr x="5677" y="16698"/>
                                    </p:animMotion>
                                  </p:childTnLst>
                                </p:cTn>
                              </p:par>
                              <p:par>
                                <p:cTn id="158" presetID="0" presetClass="path" presetSubtype="0" accel="50000" decel="50000" fill="hold" grpId="3" nodeType="withEffect">
                                  <p:stCondLst>
                                    <p:cond delay="0"/>
                                  </p:stCondLst>
                                  <p:childTnLst>
                                    <p:animMotion origin="layout" path="M 2.77778E-6 -8.69565E-7 L -0.5125 -0.26457 " pathEditMode="relative" rAng="0" ptsTypes="AA">
                                      <p:cBhvr>
                                        <p:cTn id="159" dur="1250" fill="hold"/>
                                        <p:tgtEl>
                                          <p:spTgt spid="15"/>
                                        </p:tgtEl>
                                        <p:attrNameLst>
                                          <p:attrName>ppt_x</p:attrName>
                                          <p:attrName>ppt_y</p:attrName>
                                        </p:attrNameLst>
                                      </p:cBhvr>
                                      <p:rCtr x="-25625" y="-13228"/>
                                    </p:animMotion>
                                  </p:childTnLst>
                                </p:cTn>
                              </p:par>
                              <p:par>
                                <p:cTn id="160" presetID="0" presetClass="path" presetSubtype="0" accel="50000" decel="50000" fill="hold" grpId="3" nodeType="withEffect">
                                  <p:stCondLst>
                                    <p:cond delay="0"/>
                                  </p:stCondLst>
                                  <p:childTnLst>
                                    <p:animMotion origin="layout" path="M -4.16667E-6 9.06568E-7 L -0.37847 -0.09089 " pathEditMode="relative" rAng="0" ptsTypes="AA">
                                      <p:cBhvr>
                                        <p:cTn id="161" dur="1250" fill="hold"/>
                                        <p:tgtEl>
                                          <p:spTgt spid="13"/>
                                        </p:tgtEl>
                                        <p:attrNameLst>
                                          <p:attrName>ppt_x</p:attrName>
                                          <p:attrName>ppt_y</p:attrName>
                                        </p:attrNameLst>
                                      </p:cBhvr>
                                      <p:rCtr x="-18924" y="-4556"/>
                                    </p:animMotion>
                                  </p:childTnLst>
                                </p:cTn>
                              </p:par>
                              <p:par>
                                <p:cTn id="162" presetID="0" presetClass="path" presetSubtype="0" accel="50000" decel="50000" fill="hold" grpId="3" nodeType="withEffect">
                                  <p:stCondLst>
                                    <p:cond delay="0"/>
                                  </p:stCondLst>
                                  <p:childTnLst>
                                    <p:animMotion origin="layout" path="M 3.05556E-6 -4.20907E-6 L 0.14687 -0.17738 " pathEditMode="relative" rAng="0" ptsTypes="AA">
                                      <p:cBhvr>
                                        <p:cTn id="163" dur="1250" fill="hold"/>
                                        <p:tgtEl>
                                          <p:spTgt spid="10"/>
                                        </p:tgtEl>
                                        <p:attrNameLst>
                                          <p:attrName>ppt_x</p:attrName>
                                          <p:attrName>ppt_y</p:attrName>
                                        </p:attrNameLst>
                                      </p:cBhvr>
                                      <p:rCtr x="7344" y="-8881"/>
                                    </p:animMotion>
                                  </p:childTnLst>
                                </p:cTn>
                              </p:par>
                              <p:par>
                                <p:cTn id="164" presetID="0" presetClass="path" presetSubtype="0" accel="50000" decel="50000" fill="hold" grpId="3" nodeType="withEffect">
                                  <p:stCondLst>
                                    <p:cond delay="0"/>
                                  </p:stCondLst>
                                  <p:childTnLst>
                                    <p:animMotion origin="layout" path="M 3.61111E-6 -4.93987E-6 L -0.46945 0.09783 " pathEditMode="relative" rAng="0" ptsTypes="AA">
                                      <p:cBhvr>
                                        <p:cTn id="165" dur="1250" fill="hold"/>
                                        <p:tgtEl>
                                          <p:spTgt spid="9"/>
                                        </p:tgtEl>
                                        <p:attrNameLst>
                                          <p:attrName>ppt_x</p:attrName>
                                          <p:attrName>ppt_y</p:attrName>
                                        </p:attrNameLst>
                                      </p:cBhvr>
                                      <p:rCtr x="-23472" y="4880"/>
                                    </p:animMotion>
                                  </p:childTnLst>
                                </p:cTn>
                              </p:par>
                              <p:par>
                                <p:cTn id="166" presetID="0" presetClass="path" presetSubtype="0" accel="50000" decel="50000" fill="hold" grpId="3" nodeType="withEffect">
                                  <p:stCondLst>
                                    <p:cond delay="0"/>
                                  </p:stCondLst>
                                  <p:childTnLst>
                                    <p:animMotion origin="layout" path="M -3.61111E-6 6.93802E-7 L -0.18368 0.22294 " pathEditMode="relative" rAng="0" ptsTypes="AA">
                                      <p:cBhvr>
                                        <p:cTn id="167" dur="1250" fill="hold"/>
                                        <p:tgtEl>
                                          <p:spTgt spid="12"/>
                                        </p:tgtEl>
                                        <p:attrNameLst>
                                          <p:attrName>ppt_x</p:attrName>
                                          <p:attrName>ppt_y</p:attrName>
                                        </p:attrNameLst>
                                      </p:cBhvr>
                                      <p:rCtr x="-9184" y="11147"/>
                                    </p:animMotion>
                                  </p:childTnLst>
                                </p:cTn>
                              </p:par>
                              <p:par>
                                <p:cTn id="168" presetID="0" presetClass="path" presetSubtype="0" accel="50000" decel="50000" fill="hold" grpId="3" nodeType="withEffect">
                                  <p:stCondLst>
                                    <p:cond delay="0"/>
                                  </p:stCondLst>
                                  <p:childTnLst>
                                    <p:animMotion origin="layout" path="M 3.61111E-6 6.38298E-7 L -0.15452 -0.2278 " pathEditMode="relative" rAng="0" ptsTypes="AA">
                                      <p:cBhvr>
                                        <p:cTn id="169" dur="1250" fill="hold"/>
                                        <p:tgtEl>
                                          <p:spTgt spid="11"/>
                                        </p:tgtEl>
                                        <p:attrNameLst>
                                          <p:attrName>ppt_x</p:attrName>
                                          <p:attrName>ppt_y</p:attrName>
                                        </p:attrNameLst>
                                      </p:cBhvr>
                                      <p:rCtr x="-7726" y="-11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1"/>
      <p:bldP spid="7" grpId="0"/>
      <p:bldP spid="7" grpId="1"/>
      <p:bldP spid="7" grpId="2"/>
      <p:bldP spid="7" grpId="3"/>
      <p:bldP spid="18" grpId="0"/>
      <p:bldP spid="18" grpId="1"/>
      <p:bldP spid="8" grpId="0"/>
      <p:bldP spid="8" grpId="1"/>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636008" y="1207008"/>
            <a:ext cx="3124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evil heart</a:t>
            </a:r>
          </a:p>
        </p:txBody>
      </p:sp>
      <p:sp>
        <p:nvSpPr>
          <p:cNvPr id="5" name="Title 1"/>
          <p:cNvSpPr txBox="1">
            <a:spLocks/>
          </p:cNvSpPr>
          <p:nvPr/>
        </p:nvSpPr>
        <p:spPr>
          <a:xfrm>
            <a:off x="800100" y="1847088"/>
            <a:ext cx="5410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unbelief in departing</a:t>
            </a:r>
          </a:p>
        </p:txBody>
      </p:sp>
      <p:sp>
        <p:nvSpPr>
          <p:cNvPr id="3074" name="Rectangle 2"/>
          <p:cNvSpPr>
            <a:spLocks noGrp="1" noChangeArrowheads="1"/>
          </p:cNvSpPr>
          <p:nvPr>
            <p:ph type="title"/>
          </p:nvPr>
        </p:nvSpPr>
        <p:spPr>
          <a:xfrm>
            <a:off x="685800" y="533400"/>
            <a:ext cx="7772400" cy="3078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Beware, brethren, lest there be in any of you an evil heart of unbelief in departing from the living God;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Hebrews 3:12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0"/>
            <a:ext cx="9144000" cy="3063240"/>
          </a:xfrm>
          <a:prstGeom prst="rect">
            <a:avLst/>
          </a:prstGeom>
        </p:spPr>
      </p:pic>
      <p:sp>
        <p:nvSpPr>
          <p:cNvPr id="8" name="Rectangle 2">
            <a:extLst>
              <a:ext uri="{FF2B5EF4-FFF2-40B4-BE49-F238E27FC236}">
                <a16:creationId xmlns:a16="http://schemas.microsoft.com/office/drawing/2014/main" id="{E9498367-8B49-4279-9CA8-A20662B51C22}"/>
              </a:ext>
            </a:extLst>
          </p:cNvPr>
          <p:cNvSpPr txBox="1">
            <a:spLocks noChangeArrowheads="1"/>
          </p:cNvSpPr>
          <p:nvPr/>
        </p:nvSpPr>
        <p:spPr bwMode="auto">
          <a:xfrm>
            <a:off x="4739438" y="1365969"/>
            <a:ext cx="2899612" cy="7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evil heart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Title 1"/>
          <p:cNvSpPr txBox="1">
            <a:spLocks/>
          </p:cNvSpPr>
          <p:nvPr/>
        </p:nvSpPr>
        <p:spPr>
          <a:xfrm>
            <a:off x="5045938" y="1272599"/>
            <a:ext cx="2351869" cy="91760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darkness</a:t>
            </a:r>
          </a:p>
        </p:txBody>
      </p:sp>
      <p:sp>
        <p:nvSpPr>
          <p:cNvPr id="7" name="Rectangle 2">
            <a:extLst>
              <a:ext uri="{FF2B5EF4-FFF2-40B4-BE49-F238E27FC236}">
                <a16:creationId xmlns:a16="http://schemas.microsoft.com/office/drawing/2014/main" id="{F87DBC7D-180F-4BE4-A95B-BE38105E515D}"/>
              </a:ext>
            </a:extLst>
          </p:cNvPr>
          <p:cNvSpPr txBox="1">
            <a:spLocks noChangeArrowheads="1"/>
          </p:cNvSpPr>
          <p:nvPr/>
        </p:nvSpPr>
        <p:spPr bwMode="auto">
          <a:xfrm>
            <a:off x="824036" y="1931579"/>
            <a:ext cx="5342022" cy="95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unbelief in departing</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5D8B12B8-FC7C-4064-AEC4-EA644ABBC217}"/>
              </a:ext>
            </a:extLst>
          </p:cNvPr>
          <p:cNvSpPr>
            <a:spLocks noChangeArrowheads="1"/>
          </p:cNvSpPr>
          <p:nvPr/>
        </p:nvSpPr>
        <p:spPr bwMode="auto">
          <a:xfrm>
            <a:off x="2922138" y="1931819"/>
            <a:ext cx="800100" cy="94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41271413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8" presetClass="emph" presetSubtype="0" fill="hold" grpId="1" nodeType="withEffect">
                                  <p:stCondLst>
                                    <p:cond delay="0"/>
                                  </p:stCondLst>
                                  <p:childTnLst>
                                    <p:set>
                                      <p:cBhvr override="childStyle">
                                        <p:cTn id="37" dur="500" fill="hold"/>
                                        <p:tgtEl>
                                          <p:spTgt spid="5"/>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0" presetClass="entr" presetSubtype="0" fill="hold" grpId="0" nodeType="withEffect">
                                  <p:stCondLst>
                                    <p:cond delay="40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stCondLst>
                                            <p:cond delay="0"/>
                                          </p:stCondLst>
                                        </p:cTn>
                                        <p:tgtEl>
                                          <p:spTgt spid="9"/>
                                        </p:tgtEl>
                                      </p:cBhvr>
                                    </p:animEffect>
                                    <p:anim to="" calcmode="lin" valueType="num">
                                      <p:cBhvr>
                                        <p:cTn id="44"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8" grpId="0"/>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694" t="2060" r="16782" b="5242"/>
          <a:stretch/>
        </p:blipFill>
        <p:spPr>
          <a:xfrm>
            <a:off x="0" y="0"/>
            <a:ext cx="9144000" cy="6858000"/>
          </a:xfrm>
          <a:prstGeom prst="rect">
            <a:avLst/>
          </a:prstGeom>
        </p:spPr>
      </p:pic>
      <p:sp>
        <p:nvSpPr>
          <p:cNvPr id="4" name="Title 1"/>
          <p:cNvSpPr txBox="1">
            <a:spLocks/>
          </p:cNvSpPr>
          <p:nvPr/>
        </p:nvSpPr>
        <p:spPr>
          <a:xfrm>
            <a:off x="630936" y="3352800"/>
            <a:ext cx="3124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refreshing</a:t>
            </a:r>
          </a:p>
        </p:txBody>
      </p:sp>
      <p:sp>
        <p:nvSpPr>
          <p:cNvPr id="5" name="Title 1"/>
          <p:cNvSpPr txBox="1">
            <a:spLocks/>
          </p:cNvSpPr>
          <p:nvPr/>
        </p:nvSpPr>
        <p:spPr>
          <a:xfrm>
            <a:off x="5550408" y="3352800"/>
            <a:ext cx="2057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from</a:t>
            </a:r>
          </a:p>
        </p:txBody>
      </p:sp>
      <p:sp>
        <p:nvSpPr>
          <p:cNvPr id="3074" name="Rectangle 2"/>
          <p:cNvSpPr>
            <a:spLocks noGrp="1" noChangeArrowheads="1"/>
          </p:cNvSpPr>
          <p:nvPr>
            <p:ph type="title"/>
          </p:nvPr>
        </p:nvSpPr>
        <p:spPr>
          <a:xfrm>
            <a:off x="685800" y="1447800"/>
            <a:ext cx="7696200" cy="4068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"Repent therefore and be converted, that your sins may be blotted out, so that times of refreshing may come from the presence of the Lord, …"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Acts 3:19 </a:t>
            </a:r>
          </a:p>
        </p:txBody>
      </p:sp>
      <p:sp>
        <p:nvSpPr>
          <p:cNvPr id="8" name="Rectangle 7"/>
          <p:cNvSpPr>
            <a:spLocks noChangeArrowheads="1"/>
          </p:cNvSpPr>
          <p:nvPr/>
        </p:nvSpPr>
        <p:spPr bwMode="auto">
          <a:xfrm>
            <a:off x="1414015" y="4139925"/>
            <a:ext cx="5324356" cy="8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presence of the Lord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Title 1"/>
          <p:cNvSpPr txBox="1">
            <a:spLocks/>
          </p:cNvSpPr>
          <p:nvPr/>
        </p:nvSpPr>
        <p:spPr>
          <a:xfrm>
            <a:off x="1400537" y="1477750"/>
            <a:ext cx="2461654" cy="8410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Repent</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1FCD060-677B-4702-8C36-4DA2E733D351}"/>
              </a:ext>
            </a:extLst>
          </p:cNvPr>
          <p:cNvSpPr txBox="1">
            <a:spLocks noChangeArrowheads="1"/>
          </p:cNvSpPr>
          <p:nvPr/>
        </p:nvSpPr>
        <p:spPr bwMode="auto">
          <a:xfrm>
            <a:off x="698208" y="3527391"/>
            <a:ext cx="29879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refreshing</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167E9AA-CBCA-4659-A181-938FAD181F40}"/>
              </a:ext>
            </a:extLst>
          </p:cNvPr>
          <p:cNvSpPr txBox="1">
            <a:spLocks noChangeArrowheads="1"/>
          </p:cNvSpPr>
          <p:nvPr/>
        </p:nvSpPr>
        <p:spPr bwMode="auto">
          <a:xfrm>
            <a:off x="5614735" y="3505201"/>
            <a:ext cx="1942805" cy="81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714135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8" fill="hold">
                            <p:stCondLst>
                              <p:cond delay="130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8" grpId="0"/>
      <p:bldP spid="8" grpId="1"/>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648553" y="3655550"/>
            <a:ext cx="3194612" cy="856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is not far</a:t>
            </a:r>
          </a:p>
        </p:txBody>
      </p:sp>
      <p:sp>
        <p:nvSpPr>
          <p:cNvPr id="3074" name="Rectangle 2"/>
          <p:cNvSpPr>
            <a:spLocks noGrp="1" noChangeArrowheads="1"/>
          </p:cNvSpPr>
          <p:nvPr>
            <p:ph type="title"/>
          </p:nvPr>
        </p:nvSpPr>
        <p:spPr>
          <a:xfrm>
            <a:off x="509286" y="1528013"/>
            <a:ext cx="8162082" cy="3751123"/>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 so that they should seek the Lord, in the hope that they might grope for Him and find Him, though He is not far from each one of us;"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Acts 17:27 </a:t>
            </a:r>
          </a:p>
        </p:txBody>
      </p:sp>
      <p:sp>
        <p:nvSpPr>
          <p:cNvPr id="5" name="Rectangle 2">
            <a:extLst>
              <a:ext uri="{FF2B5EF4-FFF2-40B4-BE49-F238E27FC236}">
                <a16:creationId xmlns:a16="http://schemas.microsoft.com/office/drawing/2014/main" id="{676F20FC-A383-49BC-89C6-1DACF83EA131}"/>
              </a:ext>
            </a:extLst>
          </p:cNvPr>
          <p:cNvSpPr txBox="1">
            <a:spLocks noChangeArrowheads="1"/>
          </p:cNvSpPr>
          <p:nvPr/>
        </p:nvSpPr>
        <p:spPr bwMode="auto">
          <a:xfrm>
            <a:off x="2550693" y="3673650"/>
            <a:ext cx="3395405" cy="80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is not far</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FA28EAE-7419-4423-A995-0554000DBBC1}"/>
              </a:ext>
            </a:extLst>
          </p:cNvPr>
          <p:cNvSpPr txBox="1">
            <a:spLocks noChangeArrowheads="1"/>
          </p:cNvSpPr>
          <p:nvPr/>
        </p:nvSpPr>
        <p:spPr bwMode="auto">
          <a:xfrm>
            <a:off x="3222078" y="2330882"/>
            <a:ext cx="1776166" cy="79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21839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974 -0.17616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8)">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69234" y="1233572"/>
            <a:ext cx="2446116"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Commit</a:t>
            </a:r>
          </a:p>
        </p:txBody>
      </p:sp>
      <p:sp>
        <p:nvSpPr>
          <p:cNvPr id="5" name="Title 1"/>
          <p:cNvSpPr txBox="1">
            <a:spLocks/>
          </p:cNvSpPr>
          <p:nvPr/>
        </p:nvSpPr>
        <p:spPr>
          <a:xfrm>
            <a:off x="916281" y="1899068"/>
            <a:ext cx="1437190"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a:t>
            </a:r>
          </a:p>
        </p:txBody>
      </p:sp>
      <p:sp>
        <p:nvSpPr>
          <p:cNvPr id="3074" name="Rectangle 2"/>
          <p:cNvSpPr>
            <a:spLocks noGrp="1" noChangeArrowheads="1"/>
          </p:cNvSpPr>
          <p:nvPr>
            <p:ph type="title"/>
          </p:nvPr>
        </p:nvSpPr>
        <p:spPr>
          <a:xfrm>
            <a:off x="484902" y="1308557"/>
            <a:ext cx="8162082" cy="4177843"/>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Commit your way to the LORD, Trust also in Him, And He shall bring it to pass. He shall bring forth your righteousness as the light, And your justice as the noonday.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Psalms 37:5-6 </a:t>
            </a:r>
          </a:p>
        </p:txBody>
      </p:sp>
      <p:sp>
        <p:nvSpPr>
          <p:cNvPr id="7" name="Rectangle 2"/>
          <p:cNvSpPr txBox="1">
            <a:spLocks noChangeArrowheads="1"/>
          </p:cNvSpPr>
          <p:nvPr/>
        </p:nvSpPr>
        <p:spPr bwMode="auto">
          <a:xfrm>
            <a:off x="509979" y="3032565"/>
            <a:ext cx="8162082"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88900">
                    <a:schemeClr val="tx1"/>
                  </a:glow>
                  <a:outerShdw blurRad="80000" dist="40000" dir="5040000" algn="tl">
                    <a:srgbClr val="000000">
                      <a:alpha val="30000"/>
                    </a:srgbClr>
                  </a:outerShdw>
                </a:effectLst>
                <a:latin typeface="Calibri" panose="020F0502020204030204" pitchFamily="34" charset="0"/>
              </a:rPr>
              <a:t>Commit + Trust = bring it to pass </a:t>
            </a:r>
            <a:endParaRPr lang="en-US" altLang="en-US" sz="3200" b="1" i="1" kern="0" dirty="0">
              <a:ln w="11430"/>
              <a:solidFill>
                <a:srgbClr val="00B0F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735637" y="1192214"/>
            <a:ext cx="2300740"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Commit</a:t>
            </a:r>
            <a:endParaRPr lang="en-US" alt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706627" y="1915682"/>
            <a:ext cx="1849328" cy="94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Trust</a:t>
            </a:r>
            <a:endParaRPr lang="en-US" alt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911017" y="2538832"/>
            <a:ext cx="3874897"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bring it to pass </a:t>
            </a:r>
            <a:endParaRPr lang="en-US" alt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10"/>
          <p:cNvSpPr>
            <a:spLocks noChangeArrowheads="1"/>
          </p:cNvSpPr>
          <p:nvPr/>
        </p:nvSpPr>
        <p:spPr bwMode="auto">
          <a:xfrm>
            <a:off x="3234159" y="1878957"/>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p:cNvSpPr txBox="1">
            <a:spLocks noChangeArrowheads="1"/>
          </p:cNvSpPr>
          <p:nvPr/>
        </p:nvSpPr>
        <p:spPr bwMode="auto">
          <a:xfrm>
            <a:off x="3236956" y="3277540"/>
            <a:ext cx="3615853" cy="92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righteousness</a:t>
            </a:r>
            <a:endParaRPr lang="en-US" altLang="en-US" sz="3200" b="1" i="1" kern="0"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4502552" y="3949017"/>
            <a:ext cx="2157442" cy="92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justice</a:t>
            </a:r>
            <a:endParaRPr lang="en-US" altLang="en-US" sz="3200" b="1" i="1" kern="0"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EF384C8-6D5C-45E6-B454-E8958D2E2EC2}"/>
              </a:ext>
            </a:extLst>
          </p:cNvPr>
          <p:cNvSpPr txBox="1">
            <a:spLocks noChangeArrowheads="1"/>
          </p:cNvSpPr>
          <p:nvPr/>
        </p:nvSpPr>
        <p:spPr bwMode="auto">
          <a:xfrm>
            <a:off x="584701" y="1363588"/>
            <a:ext cx="2607678" cy="70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Commit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F0AF265-1F4E-4BE8-83B9-999113B2E67F}"/>
              </a:ext>
            </a:extLst>
          </p:cNvPr>
          <p:cNvSpPr txBox="1">
            <a:spLocks noChangeArrowheads="1"/>
          </p:cNvSpPr>
          <p:nvPr/>
        </p:nvSpPr>
        <p:spPr bwMode="auto">
          <a:xfrm>
            <a:off x="744400" y="2005263"/>
            <a:ext cx="1774212" cy="76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9">
            <a:extLst>
              <a:ext uri="{FF2B5EF4-FFF2-40B4-BE49-F238E27FC236}">
                <a16:creationId xmlns:a16="http://schemas.microsoft.com/office/drawing/2014/main" id="{DB049241-023E-4E78-AA6E-A3FBD7D15DD5}"/>
              </a:ext>
            </a:extLst>
          </p:cNvPr>
          <p:cNvSpPr>
            <a:spLocks noChangeArrowheads="1"/>
          </p:cNvSpPr>
          <p:nvPr/>
        </p:nvSpPr>
        <p:spPr bwMode="auto">
          <a:xfrm>
            <a:off x="3752845" y="2033232"/>
            <a:ext cx="139541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14336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4.44444E-6 -3.7037E-7 L 0.01423 -0.22917 " pathEditMode="relative" rAng="0" ptsTypes="AA">
                                      <p:cBhvr>
                                        <p:cTn id="10" dur="1000" spd="-100000" fill="hold"/>
                                        <p:tgtEl>
                                          <p:spTgt spid="3074"/>
                                        </p:tgtEl>
                                        <p:attrNameLst>
                                          <p:attrName>ppt_x</p:attrName>
                                          <p:attrName>ppt_y</p:attrName>
                                        </p:attrNameLst>
                                      </p:cBhvr>
                                      <p:rCtr x="712" y="-11458"/>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stCondLst>
                                            <p:cond delay="0"/>
                                          </p:stCondLst>
                                        </p:cTn>
                                        <p:tgtEl>
                                          <p:spTgt spid="11"/>
                                        </p:tgtEl>
                                      </p:cBhvr>
                                    </p:animEffect>
                                    <p:anim to="" calcmode="lin" valueType="num">
                                      <p:cBhvr>
                                        <p:cTn id="3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38" presetID="0" presetClass="entr" presetSubtype="0" fill="hold" grpId="0" nodeType="withEffect">
                                  <p:stCondLst>
                                    <p:cond delay="250"/>
                                  </p:stCondLst>
                                  <p:iterate type="lt">
                                    <p:tmPct val="10000"/>
                                  </p:iterate>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stCondLst>
                                            <p:cond delay="0"/>
                                          </p:stCondLst>
                                        </p:cTn>
                                        <p:tgtEl>
                                          <p:spTgt spid="16"/>
                                        </p:tgtEl>
                                      </p:cBhvr>
                                    </p:animEffect>
                                    <p:anim to="" calcmode="lin" valueType="num">
                                      <p:cBhvr>
                                        <p:cTn id="41"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43" fill="hold">
                            <p:stCondLst>
                              <p:cond delay="85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6"/>
                                        </p:tgtEl>
                                      </p:cBhvr>
                                    </p:animEffect>
                                    <p:animScale>
                                      <p:cBhvr>
                                        <p:cTn id="46" dur="250" autoRev="1" fill="hold"/>
                                        <p:tgtEl>
                                          <p:spTgt spid="16"/>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23" presetClass="entr" presetSubtype="16"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25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250"/>
                                        <p:tgtEl>
                                          <p:spTgt spid="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childTnLst>
                                </p:cTn>
                              </p:par>
                              <p:par>
                                <p:cTn id="69" presetID="0" presetClass="path" presetSubtype="0" accel="50000" decel="50000" fill="hold" grpId="2" nodeType="withEffect">
                                  <p:stCondLst>
                                    <p:cond delay="0"/>
                                  </p:stCondLst>
                                  <p:childTnLst>
                                    <p:animMotion origin="layout" path="M 1.66667E-6 -0.00023 C 0.10451 -0.0007 0.20903 -0.00116 0.26545 -0.00185 C 0.32187 -0.00255 0.31771 -0.00625 0.33837 -0.00371 C 0.35903 -0.00093 0.3776 0.00278 0.3901 0.01528 C 0.40278 0.02778 0.4092 0.05995 0.41423 0.07199 " pathEditMode="relative" rAng="0" ptsTypes="AAAAA">
                                      <p:cBhvr>
                                        <p:cTn id="70" dur="2000" fill="hold"/>
                                        <p:tgtEl>
                                          <p:spTgt spid="10"/>
                                        </p:tgtEl>
                                        <p:attrNameLst>
                                          <p:attrName>ppt_x</p:attrName>
                                          <p:attrName>ppt_y</p:attrName>
                                        </p:attrNameLst>
                                      </p:cBhvr>
                                      <p:rCtr x="20712" y="3380"/>
                                    </p:animMotion>
                                  </p:childTnLst>
                                </p:cTn>
                              </p:par>
                              <p:par>
                                <p:cTn id="71" presetID="0" presetClass="path" presetSubtype="0" accel="50000" decel="50000" fill="hold" grpId="2" nodeType="withEffect">
                                  <p:stCondLst>
                                    <p:cond delay="0"/>
                                  </p:stCondLst>
                                  <p:childTnLst>
                                    <p:animMotion origin="layout" path="M 1.38889E-6 3.91304E-6 C 0.02465 -0.0044 0.0493 -0.00879 0.07205 -0.01527 C 0.09479 -0.02174 0.11805 -0.03169 0.13663 -0.03886 C 0.15521 -0.04603 0.17031 -0.05759 0.18368 -0.05782 C 0.19705 -0.05805 0.20868 -0.0525 0.21667 -0.04094 C 0.22465 -0.02937 0.22847 -0.02382 0.23177 0.01133 C 0.23507 0.04648 0.23576 0.13668 0.2368 0.16975 " pathEditMode="relative" rAng="0" ptsTypes="aaaaaaa">
                                      <p:cBhvr>
                                        <p:cTn id="72" dur="2000" fill="hold"/>
                                        <p:tgtEl>
                                          <p:spTgt spid="9"/>
                                        </p:tgtEl>
                                        <p:attrNameLst>
                                          <p:attrName>ppt_x</p:attrName>
                                          <p:attrName>ppt_y</p:attrName>
                                        </p:attrNameLst>
                                      </p:cBhvr>
                                      <p:rCtr x="11840" y="5574"/>
                                    </p:animMotion>
                                  </p:childTnLst>
                                </p:cTn>
                              </p:par>
                              <p:par>
                                <p:cTn id="73" presetID="0" presetClass="path" presetSubtype="0" accel="50000" decel="50000" fill="hold" grpId="2" nodeType="withEffect">
                                  <p:stCondLst>
                                    <p:cond delay="0"/>
                                  </p:stCondLst>
                                  <p:childTnLst>
                                    <p:animMotion origin="layout" path="M -0.00017 -0.00023 C 0.0026 -0.00602 0.01302 -0.02083 0.01632 -0.03449 C 0.01962 -0.04815 0.02101 -0.0669 0.02014 -0.08171 C 0.01927 -0.09653 0.01736 -0.11227 0.01128 -0.12384 C 0.00521 -0.13542 -0.00503 -0.14583 -0.01649 -0.15092 C -0.02795 -0.15602 -0.04514 -0.15949 -0.05694 -0.15417 C -0.06892 -0.14884 -0.08281 -0.13379 -0.08854 -0.11875 C -0.09427 -0.1037 -0.09392 -0.08079 -0.09115 -0.06319 C -0.08837 -0.0456 -0.08038 -0.03379 -0.07222 -0.01366 C -0.06406 0.00648 -0.04965 0.0294 -0.04201 0.05718 C -0.03437 0.08472 -0.03108 0.11829 -0.02674 0.15324 C -0.0224 0.1882 -0.01719 0.24445 -0.01493 0.26829 " pathEditMode="relative" rAng="0" ptsTypes="AAAAAAAAAAAA">
                                      <p:cBhvr>
                                        <p:cTn id="74" dur="2000" fill="hold"/>
                                        <p:tgtEl>
                                          <p:spTgt spid="8"/>
                                        </p:tgtEl>
                                        <p:attrNameLst>
                                          <p:attrName>ppt_x</p:attrName>
                                          <p:attrName>ppt_y</p:attrName>
                                        </p:attrNameLst>
                                      </p:cBhvr>
                                      <p:rCtr x="-3611" y="5602"/>
                                    </p:animMotion>
                                  </p:childTnLst>
                                </p:cTn>
                              </p:par>
                              <p:par>
                                <p:cTn id="75" presetID="10" presetClass="exit" presetSubtype="0" fill="hold" grpId="1" nodeType="withEffect">
                                  <p:stCondLst>
                                    <p:cond delay="0"/>
                                  </p:stCondLst>
                                  <p:childTnLst>
                                    <p:animEffect transition="out" filter="fade">
                                      <p:cBhvr>
                                        <p:cTn id="76" dur="1500"/>
                                        <p:tgtEl>
                                          <p:spTgt spid="3074"/>
                                        </p:tgtEl>
                                      </p:cBhvr>
                                    </p:animEffect>
                                    <p:set>
                                      <p:cBhvr>
                                        <p:cTn id="77" dur="1" fill="hold">
                                          <p:stCondLst>
                                            <p:cond delay="1499"/>
                                          </p:stCondLst>
                                        </p:cTn>
                                        <p:tgtEl>
                                          <p:spTgt spid="307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grpId="2" nodeType="withEffect">
                                  <p:stCondLst>
                                    <p:cond delay="0"/>
                                  </p:stCondLst>
                                  <p:iterate type="lt">
                                    <p:tmPct val="0"/>
                                  </p:iterate>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fade">
                                      <p:cBhvr>
                                        <p:cTn id="105" dur="500"/>
                                        <p:tgtEl>
                                          <p:spTgt spid="7"/>
                                        </p:tgtEl>
                                      </p:cBhvr>
                                    </p:animEffect>
                                  </p:childTnLst>
                                </p:cTn>
                              </p:par>
                              <p:par>
                                <p:cTn id="106" presetID="10" presetClass="exit" presetSubtype="0" fill="hold" grpId="1" nodeType="withEffect">
                                  <p:stCondLst>
                                    <p:cond delay="0"/>
                                  </p:stCondLst>
                                  <p:childTnLst>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9"/>
                                        </p:tgtEl>
                                      </p:cBhvr>
                                    </p:animEffect>
                                    <p:set>
                                      <p:cBhvr>
                                        <p:cTn id="111" dur="1" fill="hold">
                                          <p:stCondLst>
                                            <p:cond delay="499"/>
                                          </p:stCondLst>
                                        </p:cTn>
                                        <p:tgtEl>
                                          <p:spTgt spid="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0"/>
                                        </p:tgtEl>
                                      </p:cBhvr>
                                    </p:animEffect>
                                    <p:set>
                                      <p:cBhvr>
                                        <p:cTn id="1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7" grpId="0"/>
      <p:bldP spid="8" grpId="0"/>
      <p:bldP spid="8" grpId="1"/>
      <p:bldP spid="8" grpId="2"/>
      <p:bldP spid="9" grpId="0"/>
      <p:bldP spid="9" grpId="1"/>
      <p:bldP spid="9" grpId="2"/>
      <p:bldP spid="10" grpId="0"/>
      <p:bldP spid="10" grpId="1"/>
      <p:bldP spid="10" grpId="2"/>
      <p:bldP spid="11" grpId="0"/>
      <p:bldP spid="11" grpId="1"/>
      <p:bldP spid="12" grpId="0"/>
      <p:bldP spid="12" grpId="1"/>
      <p:bldP spid="13" grpId="0"/>
      <p:bldP spid="13" grpId="1"/>
      <p:bldP spid="14" grpId="0"/>
      <p:bldP spid="14" grpId="1"/>
      <p:bldP spid="15" grpId="0"/>
      <p:bldP spid="15" grpId="1"/>
      <p:bldP spid="16" grpId="0"/>
      <p:bldP spid="16" grpId="1"/>
      <p:bldP spid="16"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68"/>
          <a:stretch/>
        </p:blipFill>
        <p:spPr>
          <a:xfrm>
            <a:off x="0" y="0"/>
            <a:ext cx="9144000" cy="687160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68"/>
          <a:stretch/>
        </p:blipFill>
        <p:spPr>
          <a:xfrm>
            <a:off x="0" y="0"/>
            <a:ext cx="9144000" cy="6871607"/>
          </a:xfrm>
          <a:prstGeom prst="rect">
            <a:avLst/>
          </a:prstGeom>
        </p:spPr>
      </p:pic>
      <p:sp>
        <p:nvSpPr>
          <p:cNvPr id="4" name="Rectangle 4"/>
          <p:cNvSpPr>
            <a:spLocks noChangeArrowheads="1"/>
          </p:cNvSpPr>
          <p:nvPr/>
        </p:nvSpPr>
        <p:spPr bwMode="auto">
          <a:xfrm>
            <a:off x="304800" y="685800"/>
            <a:ext cx="8458200" cy="107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Acquiring the</a:t>
            </a:r>
            <a:endParaRPr lang="en-US" sz="66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3049898" y="3774374"/>
            <a:ext cx="2917371"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304789" y="4956878"/>
            <a:ext cx="465968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March 19, 2017</a:t>
            </a:r>
            <a:endParaRPr lang="en-US" altLang="en-US" sz="44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8" name="!!Morph">
            <a:extLst>
              <a:ext uri="{FF2B5EF4-FFF2-40B4-BE49-F238E27FC236}">
                <a16:creationId xmlns:a16="http://schemas.microsoft.com/office/drawing/2014/main" id="{A225CF45-DDB6-4649-9BBA-5745001F7762}"/>
              </a:ext>
            </a:extLst>
          </p:cNvPr>
          <p:cNvSpPr>
            <a:spLocks noChangeArrowheads="1"/>
          </p:cNvSpPr>
          <p:nvPr/>
        </p:nvSpPr>
        <p:spPr bwMode="auto">
          <a:xfrm>
            <a:off x="304800" y="1438834"/>
            <a:ext cx="8458200" cy="176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'Presence of the LORD'</a:t>
            </a:r>
            <a:endParaRPr lang="en-US" sz="66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stCondLst>
                                            <p:cond delay="0"/>
                                          </p:stCondLst>
                                        </p:cTn>
                                        <p:tgtEl>
                                          <p:spTgt spid="8"/>
                                        </p:tgtEl>
                                      </p:cBhvr>
                                    </p:animEffect>
                                    <p:anim to="" calcmode="lin" valueType="num">
                                      <p:cBhvr>
                                        <p:cTn id="1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42" presetClass="path" presetSubtype="0" accel="50000" decel="50000" fill="hold" grpId="2" nodeType="withEffect">
                                  <p:stCondLst>
                                    <p:cond delay="0"/>
                                  </p:stCondLst>
                                  <p:childTnLst>
                                    <p:animMotion origin="layout" path="M 0 0 L 0 0.25 E" pathEditMode="relative" ptsTypes="">
                                      <p:cBhvr>
                                        <p:cTn id="34" dur="1000" fill="hold"/>
                                        <p:tgtEl>
                                          <p:spTgt spid="4"/>
                                        </p:tgtEl>
                                        <p:attrNameLst>
                                          <p:attrName>ppt_x</p:attrName>
                                          <p:attrName>ppt_y</p:attrName>
                                        </p:attrNameLst>
                                      </p:cBhvr>
                                    </p:animMotion>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9" presetClass="exit" presetSubtype="0" fill="hold" grpId="1" nodeType="withEffect">
                                  <p:stCondLst>
                                    <p:cond delay="50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500"/>
                                  </p:stCondLst>
                                  <p:childTnLst>
                                    <p:animMotion origin="layout" path="M 4.44444E-6 -7.40741E-7 L 4.44444E-6 0.23032 " pathEditMode="relative" rAng="0" ptsTypes="AA">
                                      <p:cBhvr>
                                        <p:cTn id="42" dur="1500" fill="hold"/>
                                        <p:tgtEl>
                                          <p:spTgt spid="5"/>
                                        </p:tgtEl>
                                        <p:attrNameLst>
                                          <p:attrName>ppt_x</p:attrName>
                                          <p:attrName>ppt_y</p:attrName>
                                        </p:attrNameLst>
                                      </p:cBhvr>
                                      <p:rCtr x="0" y="11505"/>
                                    </p:animMotion>
                                  </p:childTnLst>
                                </p:cTn>
                              </p:par>
                              <p:par>
                                <p:cTn id="43" presetID="15" presetClass="exit" presetSubtype="0" fill="hold" grpId="1" nodeType="withEffect">
                                  <p:stCondLst>
                                    <p:cond delay="125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7"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739" r="10145"/>
          <a:stretch/>
        </p:blipFill>
        <p:spPr>
          <a:xfrm>
            <a:off x="-1" y="0"/>
            <a:ext cx="9144001" cy="6858000"/>
          </a:xfrm>
          <a:prstGeom prst="rect">
            <a:avLst/>
          </a:prstGeom>
        </p:spPr>
      </p:pic>
      <p:sp>
        <p:nvSpPr>
          <p:cNvPr id="4" name="Title 1"/>
          <p:cNvSpPr txBox="1">
            <a:spLocks/>
          </p:cNvSpPr>
          <p:nvPr/>
        </p:nvSpPr>
        <p:spPr>
          <a:xfrm>
            <a:off x="528288" y="1881610"/>
            <a:ext cx="4238432"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risen upon you</a:t>
            </a:r>
          </a:p>
        </p:txBody>
      </p:sp>
      <p:sp>
        <p:nvSpPr>
          <p:cNvPr id="8" name="Title 1"/>
          <p:cNvSpPr txBox="1">
            <a:spLocks/>
          </p:cNvSpPr>
          <p:nvPr/>
        </p:nvSpPr>
        <p:spPr>
          <a:xfrm>
            <a:off x="1826436" y="4566960"/>
            <a:ext cx="5222402"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glory will be seen</a:t>
            </a:r>
          </a:p>
        </p:txBody>
      </p:sp>
      <p:sp>
        <p:nvSpPr>
          <p:cNvPr id="3074" name="Rectangle 2"/>
          <p:cNvSpPr>
            <a:spLocks noGrp="1" noChangeArrowheads="1"/>
          </p:cNvSpPr>
          <p:nvPr>
            <p:ph type="title"/>
          </p:nvPr>
        </p:nvSpPr>
        <p:spPr>
          <a:xfrm>
            <a:off x="484902" y="613613"/>
            <a:ext cx="8162082" cy="5531155"/>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Arise, shine; For your light has come! And the glory of the LORD is risen upon you. For behold, the darkness shall cover the earth, And deep darkness the people; But the LORD will arise over you, And His glory will be seen upon you.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Isaiah 60:1-2 </a:t>
            </a:r>
          </a:p>
        </p:txBody>
      </p:sp>
      <p:sp>
        <p:nvSpPr>
          <p:cNvPr id="5" name="Rectangle 2"/>
          <p:cNvSpPr txBox="1">
            <a:spLocks noChangeArrowheads="1"/>
          </p:cNvSpPr>
          <p:nvPr/>
        </p:nvSpPr>
        <p:spPr bwMode="auto">
          <a:xfrm>
            <a:off x="6586278" y="1174613"/>
            <a:ext cx="2300740"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LORD</a:t>
            </a:r>
            <a:endParaRPr lang="en-US" alt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2078446" y="3863895"/>
            <a:ext cx="2300740"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10" name="Title 1"/>
          <p:cNvSpPr txBox="1">
            <a:spLocks/>
          </p:cNvSpPr>
          <p:nvPr/>
        </p:nvSpPr>
        <p:spPr>
          <a:xfrm>
            <a:off x="3189081" y="2561694"/>
            <a:ext cx="348175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0000"/>
                </a:solidFill>
                <a:effectLst>
                  <a:glow rad="63500">
                    <a:srgbClr val="9966FF"/>
                  </a:glow>
                  <a:outerShdw blurRad="50800" algn="tl" rotWithShape="0">
                    <a:srgbClr val="000000"/>
                  </a:outerShdw>
                </a:effectLst>
                <a:latin typeface="Calibri" panose="020F0502020204030204" pitchFamily="34" charset="0"/>
              </a:rPr>
              <a:t>ignorance</a:t>
            </a:r>
          </a:p>
        </p:txBody>
      </p:sp>
      <p:sp>
        <p:nvSpPr>
          <p:cNvPr id="12" name="Rectangle 2">
            <a:extLst>
              <a:ext uri="{FF2B5EF4-FFF2-40B4-BE49-F238E27FC236}">
                <a16:creationId xmlns:a16="http://schemas.microsoft.com/office/drawing/2014/main" id="{6F9C8870-1976-42E8-A0F1-C4EC935C4FA3}"/>
              </a:ext>
            </a:extLst>
          </p:cNvPr>
          <p:cNvSpPr txBox="1">
            <a:spLocks noChangeArrowheads="1"/>
          </p:cNvSpPr>
          <p:nvPr/>
        </p:nvSpPr>
        <p:spPr bwMode="auto">
          <a:xfrm>
            <a:off x="484246" y="2006105"/>
            <a:ext cx="4340588" cy="74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risen upon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ECF977D8-7A47-4783-8213-CF802E7AD631}"/>
              </a:ext>
            </a:extLst>
          </p:cNvPr>
          <p:cNvSpPr txBox="1">
            <a:spLocks noChangeArrowheads="1"/>
          </p:cNvSpPr>
          <p:nvPr/>
        </p:nvSpPr>
        <p:spPr bwMode="auto">
          <a:xfrm>
            <a:off x="1710046" y="4654303"/>
            <a:ext cx="5450295" cy="80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glory will be seen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07E4350-586C-49DF-8BFE-B2E3EC8FBD49}"/>
              </a:ext>
            </a:extLst>
          </p:cNvPr>
          <p:cNvSpPr txBox="1">
            <a:spLocks noChangeArrowheads="1"/>
          </p:cNvSpPr>
          <p:nvPr/>
        </p:nvSpPr>
        <p:spPr bwMode="auto">
          <a:xfrm>
            <a:off x="2301765" y="671513"/>
            <a:ext cx="1665398" cy="72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shine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Title 1"/>
          <p:cNvSpPr txBox="1">
            <a:spLocks/>
          </p:cNvSpPr>
          <p:nvPr/>
        </p:nvSpPr>
        <p:spPr>
          <a:xfrm>
            <a:off x="876402" y="821829"/>
            <a:ext cx="3575538" cy="147970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C00"/>
                </a:solidFill>
                <a:effectLst>
                  <a:glow rad="63500">
                    <a:srgbClr val="9966FF"/>
                  </a:glow>
                  <a:outerShdw blurRad="50800" algn="tl" rotWithShape="0">
                    <a:srgbClr val="000000"/>
                  </a:outerShdw>
                </a:effectLst>
                <a:latin typeface="Calibri" panose="020F0502020204030204" pitchFamily="34" charset="0"/>
              </a:rPr>
              <a:t>Christ</a:t>
            </a:r>
          </a:p>
        </p:txBody>
      </p:sp>
      <p:sp>
        <p:nvSpPr>
          <p:cNvPr id="11" name="Title 1"/>
          <p:cNvSpPr txBox="1">
            <a:spLocks/>
          </p:cNvSpPr>
          <p:nvPr/>
        </p:nvSpPr>
        <p:spPr>
          <a:xfrm>
            <a:off x="2274279" y="4161693"/>
            <a:ext cx="425547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C00000"/>
                  </a:glow>
                  <a:outerShdw blurRad="50800" algn="tl" rotWithShape="0">
                    <a:srgbClr val="000000"/>
                  </a:outerShdw>
                </a:effectLst>
                <a:latin typeface="Calibri" panose="020F0502020204030204" pitchFamily="34" charset="0"/>
              </a:rPr>
              <a:t>believers</a:t>
            </a:r>
          </a:p>
        </p:txBody>
      </p:sp>
      <p:sp>
        <p:nvSpPr>
          <p:cNvPr id="7" name="Rectangle 2" hidden="1"/>
          <p:cNvSpPr txBox="1">
            <a:spLocks noChangeArrowheads="1"/>
          </p:cNvSpPr>
          <p:nvPr/>
        </p:nvSpPr>
        <p:spPr bwMode="auto">
          <a:xfrm>
            <a:off x="1138701" y="1188238"/>
            <a:ext cx="2300740"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LORD</a:t>
            </a:r>
            <a:endParaRPr lang="en-US" altLang="en-US" sz="3200" b="1" i="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196480653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360"/>
                                          </p:val>
                                        </p:tav>
                                        <p:tav tm="100000">
                                          <p:val>
                                            <p:fltVal val="0"/>
                                          </p:val>
                                        </p:tav>
                                      </p:tavLst>
                                    </p:anim>
                                    <p:animEffect transition="in" filter="fade">
                                      <p:cBhvr>
                                        <p:cTn id="10" dur="750"/>
                                        <p:tgtEl>
                                          <p:spTgt spid="3074"/>
                                        </p:tgtEl>
                                      </p:cBhvr>
                                    </p:animEffect>
                                  </p:childTnLst>
                                </p:cTn>
                              </p:par>
                              <p:par>
                                <p:cTn id="11" presetID="0" presetClass="path" presetSubtype="0" accel="50000" decel="50000" fill="hold" grpId="2" nodeType="withEffect">
                                  <p:stCondLst>
                                    <p:cond delay="0"/>
                                  </p:stCondLst>
                                  <p:childTnLst>
                                    <p:animMotion origin="layout" path="M 0 0 L -0.05902 -0.07523 " pathEditMode="relative" ptsTypes="AA">
                                      <p:cBhvr>
                                        <p:cTn id="12" dur="750" spd="-100000" fill="hold"/>
                                        <p:tgtEl>
                                          <p:spTgt spid="3074"/>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strVal val="#ppt_w+.3"/>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Effect transition="in" filter="fade">
                                      <p:cBhvr>
                                        <p:cTn id="47" dur="1000"/>
                                        <p:tgtEl>
                                          <p:spTgt spid="14"/>
                                        </p:tgtEl>
                                      </p:cBhvr>
                                    </p:animEffect>
                                  </p:childTnLst>
                                </p:cTn>
                              </p:par>
                              <p:par>
                                <p:cTn id="48" presetID="0" presetClass="entr" presetSubtype="0" fill="hold" grpId="0" nodeType="withEffect">
                                  <p:stCondLst>
                                    <p:cond delay="75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stCondLst>
                                            <p:cond delay="0"/>
                                          </p:stCondLst>
                                        </p:cTn>
                                        <p:tgtEl>
                                          <p:spTgt spid="9"/>
                                        </p:tgtEl>
                                      </p:cBhvr>
                                    </p:animEffect>
                                    <p:anim to="" calcmode="lin" valueType="num">
                                      <p:cBhvr>
                                        <p:cTn id="5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3" presetID="17" presetClass="exit" presetSubtype="10" fill="hold" grpId="1" nodeType="withEffect">
                                  <p:stCondLst>
                                    <p:cond delay="1250"/>
                                  </p:stCondLst>
                                  <p:childTnLst>
                                    <p:anim calcmode="lin" valueType="num">
                                      <p:cBhvr>
                                        <p:cTn id="54" dur="500"/>
                                        <p:tgtEl>
                                          <p:spTgt spid="14"/>
                                        </p:tgtEl>
                                        <p:attrNameLst>
                                          <p:attrName>ppt_w</p:attrName>
                                        </p:attrNameLst>
                                      </p:cBhvr>
                                      <p:tavLst>
                                        <p:tav tm="0">
                                          <p:val>
                                            <p:strVal val="ppt_w"/>
                                          </p:val>
                                        </p:tav>
                                        <p:tav tm="100000">
                                          <p:val>
                                            <p:fltVal val="0"/>
                                          </p:val>
                                        </p:tav>
                                      </p:tavLst>
                                    </p:anim>
                                    <p:anim calcmode="lin" valueType="num">
                                      <p:cBhvr>
                                        <p:cTn id="55" dur="500"/>
                                        <p:tgtEl>
                                          <p:spTgt spid="14"/>
                                        </p:tgtEl>
                                        <p:attrNameLst>
                                          <p:attrName>ppt_h</p:attrName>
                                        </p:attrNameLst>
                                      </p:cBhvr>
                                      <p:tavLst>
                                        <p:tav tm="0">
                                          <p:val>
                                            <p:strVal val="ppt_h"/>
                                          </p:val>
                                        </p:tav>
                                        <p:tav tm="100000">
                                          <p:val>
                                            <p:strVal val="ppt_h"/>
                                          </p:val>
                                        </p:tav>
                                      </p:tavLst>
                                    </p:anim>
                                    <p:set>
                                      <p:cBhvr>
                                        <p:cTn id="56" dur="1" fill="hold">
                                          <p:stCondLst>
                                            <p:cond delay="499"/>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0" presetClass="entr" presetSubtype="0" fill="hold" grpId="0" nodeType="clickEffect">
                                  <p:stCondLst>
                                    <p:cond delay="250"/>
                                  </p:stCondLst>
                                  <p:childTnLst>
                                    <p:set>
                                      <p:cBhvr>
                                        <p:cTn id="60" dur="1" fill="hold">
                                          <p:stCondLst>
                                            <p:cond delay="0"/>
                                          </p:stCondLst>
                                        </p:cTn>
                                        <p:tgtEl>
                                          <p:spTgt spid="11"/>
                                        </p:tgtEl>
                                        <p:attrNameLst>
                                          <p:attrName>style.visibility</p:attrName>
                                        </p:attrNameLst>
                                      </p:cBhvr>
                                      <p:to>
                                        <p:strVal val="visible"/>
                                      </p:to>
                                    </p:set>
                                    <p:animEffect transition="in" filter="dissolve">
                                      <p:cBhvr>
                                        <p:cTn id="61" dur="500">
                                          <p:stCondLst>
                                            <p:cond delay="0"/>
                                          </p:stCondLst>
                                        </p:cTn>
                                        <p:tgtEl>
                                          <p:spTgt spid="11"/>
                                        </p:tgtEl>
                                      </p:cBhvr>
                                    </p:animEffect>
                                    <p:anim to="" calcmode="lin" valueType="num">
                                      <p:cBhvr>
                                        <p:cTn id="6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64" presetID="17" presetClass="exit" presetSubtype="10" fill="hold" grpId="1" nodeType="with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strVal val="ppt_h"/>
                                          </p:val>
                                        </p:tav>
                                      </p:tavLst>
                                    </p:anim>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250"/>
                                        <p:tgtEl>
                                          <p:spTgt spid="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50"/>
                                        <p:tgtEl>
                                          <p:spTgt spid="6"/>
                                        </p:tgtEl>
                                      </p:cBhvr>
                                    </p:animEffect>
                                  </p:childTnLst>
                                </p:cTn>
                              </p:par>
                              <p:par>
                                <p:cTn id="76" presetID="0" presetClass="path" presetSubtype="0" accel="50000" decel="50000" fill="hold" grpId="2" nodeType="withEffect">
                                  <p:stCondLst>
                                    <p:cond delay="0"/>
                                  </p:stCondLst>
                                  <p:childTnLst>
                                    <p:animMotion origin="layout" path="M 3.05556E-6 4.81481E-6 L -0.59566 0.00185 " pathEditMode="relative" rAng="0" ptsTypes="AA">
                                      <p:cBhvr>
                                        <p:cTn id="77" dur="2000" fill="hold"/>
                                        <p:tgtEl>
                                          <p:spTgt spid="5"/>
                                        </p:tgtEl>
                                        <p:attrNameLst>
                                          <p:attrName>ppt_x</p:attrName>
                                          <p:attrName>ppt_y</p:attrName>
                                        </p:attrNameLst>
                                      </p:cBhvr>
                                      <p:rCtr x="-29792" y="93"/>
                                    </p:animMotion>
                                  </p:childTnLst>
                                </p:cTn>
                              </p:par>
                              <p:par>
                                <p:cTn id="78" presetID="0" presetClass="path" presetSubtype="0" accel="50000" decel="50000" fill="hold" grpId="2" nodeType="withEffect">
                                  <p:stCondLst>
                                    <p:cond delay="0"/>
                                  </p:stCondLst>
                                  <p:childTnLst>
                                    <p:animMotion origin="layout" path="M 5E-6 -4.81481E-6 L -0.10244 -0.39004 " pathEditMode="relative" rAng="0" ptsTypes="AA">
                                      <p:cBhvr>
                                        <p:cTn id="79" dur="2000" fill="hold"/>
                                        <p:tgtEl>
                                          <p:spTgt spid="6"/>
                                        </p:tgtEl>
                                        <p:attrNameLst>
                                          <p:attrName>ppt_x</p:attrName>
                                          <p:attrName>ppt_y</p:attrName>
                                        </p:attrNameLst>
                                      </p:cBhvr>
                                      <p:rCtr x="-5122" y="-19514"/>
                                    </p:animMotion>
                                  </p:childTnLst>
                                </p:cTn>
                              </p:par>
                              <p:par>
                                <p:cTn id="80" presetID="10" presetClass="exit" presetSubtype="0" fill="hold" grpId="4" nodeType="withEffect">
                                  <p:stCondLst>
                                    <p:cond delay="0"/>
                                  </p:stCondLst>
                                  <p:childTnLst>
                                    <p:animEffect transition="out" filter="fade">
                                      <p:cBhvr>
                                        <p:cTn id="81" dur="1500"/>
                                        <p:tgtEl>
                                          <p:spTgt spid="3074"/>
                                        </p:tgtEl>
                                      </p:cBhvr>
                                    </p:animEffect>
                                    <p:set>
                                      <p:cBhvr>
                                        <p:cTn id="82" dur="1" fill="hold">
                                          <p:stCondLst>
                                            <p:cond delay="149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childTnLst>
                          </p:cTn>
                        </p:par>
                        <p:par>
                          <p:cTn id="101" fill="hold">
                            <p:stCondLst>
                              <p:cond delay="2000"/>
                            </p:stCondLst>
                            <p:childTnLst>
                              <p:par>
                                <p:cTn id="102" presetID="10" presetClass="exit" presetSubtype="0" fill="hold" grpId="1" nodeType="afterEffect">
                                  <p:stCondLst>
                                    <p:cond delay="0"/>
                                  </p:stCondLst>
                                  <p:childTnLst>
                                    <p:animEffect transition="out" filter="fade">
                                      <p:cBhvr>
                                        <p:cTn id="103" dur="500"/>
                                        <p:tgtEl>
                                          <p:spTgt spid="5"/>
                                        </p:tgtEl>
                                      </p:cBhvr>
                                    </p:animEffect>
                                    <p:set>
                                      <p:cBhvr>
                                        <p:cTn id="10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8" grpId="2"/>
      <p:bldP spid="3074" grpId="0"/>
      <p:bldP spid="3074" grpId="2"/>
      <p:bldP spid="3074" grpId="4"/>
      <p:bldP spid="5" grpId="0"/>
      <p:bldP spid="5" grpId="1"/>
      <p:bldP spid="5" grpId="2"/>
      <p:bldP spid="6" grpId="0"/>
      <p:bldP spid="6" grpId="2"/>
      <p:bldP spid="10" grpId="0"/>
      <p:bldP spid="10" grpId="1"/>
      <p:bldP spid="12" grpId="0"/>
      <p:bldP spid="12" grpId="1"/>
      <p:bldP spid="13" grpId="0"/>
      <p:bldP spid="13" grpId="1"/>
      <p:bldP spid="14" grpId="0"/>
      <p:bldP spid="14" grpId="1"/>
      <p:bldP spid="9" grpId="0"/>
      <p:bldP spid="9" grpId="1"/>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p:cNvSpPr txBox="1">
            <a:spLocks/>
          </p:cNvSpPr>
          <p:nvPr/>
        </p:nvSpPr>
        <p:spPr>
          <a:xfrm>
            <a:off x="5137061" y="1223758"/>
            <a:ext cx="3451354"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your midst</a:t>
            </a:r>
          </a:p>
        </p:txBody>
      </p:sp>
      <p:sp>
        <p:nvSpPr>
          <p:cNvPr id="3074" name="Rectangle 2"/>
          <p:cNvSpPr>
            <a:spLocks noGrp="1" noChangeArrowheads="1"/>
          </p:cNvSpPr>
          <p:nvPr>
            <p:ph type="title"/>
          </p:nvPr>
        </p:nvSpPr>
        <p:spPr>
          <a:xfrm>
            <a:off x="521478" y="1296365"/>
            <a:ext cx="8162082" cy="4190035"/>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The LORD your God in your midst, The Mighty One, will save; He will rejoice over you with gladness, He will quiet you with His love, He will rejoice over you with singing."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Zephaniah 3:17</a:t>
            </a:r>
          </a:p>
        </p:txBody>
      </p:sp>
      <p:sp>
        <p:nvSpPr>
          <p:cNvPr id="6" name="Rectangle 2"/>
          <p:cNvSpPr txBox="1">
            <a:spLocks noChangeArrowheads="1"/>
          </p:cNvSpPr>
          <p:nvPr/>
        </p:nvSpPr>
        <p:spPr bwMode="auto">
          <a:xfrm>
            <a:off x="1138701" y="1188238"/>
            <a:ext cx="2300740"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76200">
                    <a:schemeClr val="tx1"/>
                  </a:glow>
                  <a:outerShdw blurRad="80000" dist="40000" dir="5040000" algn="tl">
                    <a:srgbClr val="000000">
                      <a:alpha val="30000"/>
                    </a:srgbClr>
                  </a:outerShdw>
                </a:effectLst>
                <a:latin typeface="Calibri" panose="020F0502020204030204" pitchFamily="34" charset="0"/>
              </a:rPr>
              <a:t>LORD</a:t>
            </a:r>
            <a:endParaRPr lang="en-US" altLang="en-US" sz="3200" b="1" i="1" kern="0" dirty="0">
              <a:ln w="11430"/>
              <a:solidFill>
                <a:srgbClr val="00B0F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51407AF-532E-446B-BAAB-A5E9F154D022}"/>
              </a:ext>
            </a:extLst>
          </p:cNvPr>
          <p:cNvSpPr txBox="1">
            <a:spLocks noChangeArrowheads="1"/>
          </p:cNvSpPr>
          <p:nvPr/>
        </p:nvSpPr>
        <p:spPr bwMode="auto">
          <a:xfrm>
            <a:off x="4993639" y="1317337"/>
            <a:ext cx="3743961" cy="78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your midst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4"/>
          <p:cNvSpPr>
            <a:spLocks noChangeArrowheads="1"/>
          </p:cNvSpPr>
          <p:nvPr/>
        </p:nvSpPr>
        <p:spPr bwMode="auto">
          <a:xfrm>
            <a:off x="5149408" y="1193519"/>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00AF5E7D-E1F8-4A67-923F-197F8B63F0A2}"/>
              </a:ext>
            </a:extLst>
          </p:cNvPr>
          <p:cNvSpPr txBox="1">
            <a:spLocks noChangeArrowheads="1"/>
          </p:cNvSpPr>
          <p:nvPr/>
        </p:nvSpPr>
        <p:spPr bwMode="auto">
          <a:xfrm>
            <a:off x="267631" y="969263"/>
            <a:ext cx="8642194" cy="419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He will: </a:t>
            </a:r>
          </a:p>
          <a:p>
            <a:pPr algn="l"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 rejoice over you with gladness</a:t>
            </a:r>
          </a:p>
          <a:p>
            <a:pPr algn="l"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 quiet you with His love</a:t>
            </a:r>
          </a:p>
          <a:p>
            <a:pPr algn="l"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 rejoice over you with singing</a:t>
            </a:r>
          </a:p>
        </p:txBody>
      </p:sp>
      <p:sp>
        <p:nvSpPr>
          <p:cNvPr id="10" name="Rectangle 2">
            <a:extLst>
              <a:ext uri="{FF2B5EF4-FFF2-40B4-BE49-F238E27FC236}">
                <a16:creationId xmlns:a16="http://schemas.microsoft.com/office/drawing/2014/main" id="{61C0B353-1714-4922-9CB6-D56A73434904}"/>
              </a:ext>
            </a:extLst>
          </p:cNvPr>
          <p:cNvSpPr txBox="1">
            <a:spLocks noChangeArrowheads="1"/>
          </p:cNvSpPr>
          <p:nvPr/>
        </p:nvSpPr>
        <p:spPr bwMode="auto">
          <a:xfrm>
            <a:off x="6757348" y="1971588"/>
            <a:ext cx="1977077" cy="82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He will</a:t>
            </a:r>
          </a:p>
        </p:txBody>
      </p:sp>
      <p:sp>
        <p:nvSpPr>
          <p:cNvPr id="11" name="Rectangle 2">
            <a:extLst>
              <a:ext uri="{FF2B5EF4-FFF2-40B4-BE49-F238E27FC236}">
                <a16:creationId xmlns:a16="http://schemas.microsoft.com/office/drawing/2014/main" id="{0CF5AB02-D3C9-4173-A473-9E961C02B286}"/>
              </a:ext>
            </a:extLst>
          </p:cNvPr>
          <p:cNvSpPr txBox="1">
            <a:spLocks noChangeArrowheads="1"/>
          </p:cNvSpPr>
          <p:nvPr/>
        </p:nvSpPr>
        <p:spPr bwMode="auto">
          <a:xfrm>
            <a:off x="316705" y="2651811"/>
            <a:ext cx="7677092" cy="81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rejoice over you with gladness</a:t>
            </a:r>
          </a:p>
        </p:txBody>
      </p:sp>
      <p:sp>
        <p:nvSpPr>
          <p:cNvPr id="12" name="Rectangle 2">
            <a:extLst>
              <a:ext uri="{FF2B5EF4-FFF2-40B4-BE49-F238E27FC236}">
                <a16:creationId xmlns:a16="http://schemas.microsoft.com/office/drawing/2014/main" id="{187AE2BE-97B0-4C69-A040-54E8DE4B856A}"/>
              </a:ext>
            </a:extLst>
          </p:cNvPr>
          <p:cNvSpPr txBox="1">
            <a:spLocks noChangeArrowheads="1"/>
          </p:cNvSpPr>
          <p:nvPr/>
        </p:nvSpPr>
        <p:spPr bwMode="auto">
          <a:xfrm>
            <a:off x="1774030" y="3312115"/>
            <a:ext cx="5701293" cy="83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quiet you with His love</a:t>
            </a:r>
          </a:p>
        </p:txBody>
      </p:sp>
      <p:sp>
        <p:nvSpPr>
          <p:cNvPr id="7" name="Rectangle 6"/>
          <p:cNvSpPr>
            <a:spLocks noChangeArrowheads="1"/>
          </p:cNvSpPr>
          <p:nvPr/>
        </p:nvSpPr>
        <p:spPr bwMode="auto">
          <a:xfrm>
            <a:off x="1516284" y="3287209"/>
            <a:ext cx="6227180" cy="8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quiet you with His love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C6B38CE8-146E-471A-8CCB-13CE5346C7C7}"/>
              </a:ext>
            </a:extLst>
          </p:cNvPr>
          <p:cNvSpPr txBox="1">
            <a:spLocks noChangeArrowheads="1"/>
          </p:cNvSpPr>
          <p:nvPr/>
        </p:nvSpPr>
        <p:spPr bwMode="auto">
          <a:xfrm>
            <a:off x="2305049" y="3998729"/>
            <a:ext cx="5545409" cy="8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rejoice over you with</a:t>
            </a:r>
          </a:p>
        </p:txBody>
      </p:sp>
      <p:sp>
        <p:nvSpPr>
          <p:cNvPr id="14" name="Rectangle 2">
            <a:extLst>
              <a:ext uri="{FF2B5EF4-FFF2-40B4-BE49-F238E27FC236}">
                <a16:creationId xmlns:a16="http://schemas.microsoft.com/office/drawing/2014/main" id="{00CF859E-AC9F-4BD4-AC90-AB768A26889C}"/>
              </a:ext>
            </a:extLst>
          </p:cNvPr>
          <p:cNvSpPr txBox="1">
            <a:spLocks noChangeArrowheads="1"/>
          </p:cNvSpPr>
          <p:nvPr/>
        </p:nvSpPr>
        <p:spPr bwMode="auto">
          <a:xfrm>
            <a:off x="1723387" y="4663793"/>
            <a:ext cx="2174719" cy="81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singing</a:t>
            </a:r>
          </a:p>
        </p:txBody>
      </p:sp>
    </p:spTree>
    <p:extLst>
      <p:ext uri="{BB962C8B-B14F-4D97-AF65-F5344CB8AC3E}">
        <p14:creationId xmlns:p14="http://schemas.microsoft.com/office/powerpoint/2010/main" val="2456934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stCondLst>
                                            <p:cond delay="0"/>
                                          </p:stCondLst>
                                        </p:cTn>
                                        <p:tgtEl>
                                          <p:spTgt spid="7"/>
                                        </p:tgtEl>
                                      </p:cBhvr>
                                    </p:animEffect>
                                    <p:anim to="" calcmode="lin" valueType="num">
                                      <p:cBhvr>
                                        <p:cTn id="3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7" fill="hold">
                            <p:stCondLst>
                              <p:cond delay="14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50"/>
                                        <p:tgtEl>
                                          <p:spTgt spid="14"/>
                                        </p:tgtEl>
                                      </p:cBhvr>
                                    </p:animEffect>
                                  </p:childTnLst>
                                </p:cTn>
                              </p:par>
                              <p:par>
                                <p:cTn id="58" presetID="0" presetClass="path" presetSubtype="0" accel="50000" decel="50000" fill="hold" grpId="1" nodeType="withEffect">
                                  <p:stCondLst>
                                    <p:cond delay="0"/>
                                  </p:stCondLst>
                                  <p:childTnLst>
                                    <p:animMotion origin="layout" path="M 1.38889E-6 3.33333E-6 L -0.72101 -0.04792 " pathEditMode="relative" rAng="0" ptsTypes="AA">
                                      <p:cBhvr>
                                        <p:cTn id="59" dur="2000" fill="hold"/>
                                        <p:tgtEl>
                                          <p:spTgt spid="10"/>
                                        </p:tgtEl>
                                        <p:attrNameLst>
                                          <p:attrName>ppt_x</p:attrName>
                                          <p:attrName>ppt_y</p:attrName>
                                        </p:attrNameLst>
                                      </p:cBhvr>
                                      <p:rCtr x="-36059" y="-2407"/>
                                    </p:animMotion>
                                  </p:childTnLst>
                                </p:cTn>
                              </p:par>
                              <p:par>
                                <p:cTn id="60" presetID="0" presetClass="path" presetSubtype="0" accel="50000" decel="50000" fill="hold" grpId="1" nodeType="withEffect">
                                  <p:stCondLst>
                                    <p:cond delay="0"/>
                                  </p:stCondLst>
                                  <p:childTnLst>
                                    <p:animMotion origin="layout" path="M -2.77778E-7 -3.33333E-6 L 0.12031 -0.04838 " pathEditMode="relative" rAng="0" ptsTypes="AA">
                                      <p:cBhvr>
                                        <p:cTn id="61" dur="2000" fill="hold"/>
                                        <p:tgtEl>
                                          <p:spTgt spid="11"/>
                                        </p:tgtEl>
                                        <p:attrNameLst>
                                          <p:attrName>ppt_x</p:attrName>
                                          <p:attrName>ppt_y</p:attrName>
                                        </p:attrNameLst>
                                      </p:cBhvr>
                                      <p:rCtr x="6007" y="-2431"/>
                                    </p:animMotion>
                                  </p:childTnLst>
                                </p:cTn>
                              </p:par>
                              <p:par>
                                <p:cTn id="62" presetID="0" presetClass="path" presetSubtype="0" accel="50000" decel="50000" fill="hold" grpId="1" nodeType="withEffect">
                                  <p:stCondLst>
                                    <p:cond delay="0"/>
                                  </p:stCondLst>
                                  <p:childTnLst>
                                    <p:animMotion origin="layout" path="M 8.33333E-7 1.48148E-6 L -0.02448 -0.04769 " pathEditMode="relative" rAng="0" ptsTypes="AA">
                                      <p:cBhvr>
                                        <p:cTn id="63" dur="2000" fill="hold"/>
                                        <p:tgtEl>
                                          <p:spTgt spid="12"/>
                                        </p:tgtEl>
                                        <p:attrNameLst>
                                          <p:attrName>ppt_x</p:attrName>
                                          <p:attrName>ppt_y</p:attrName>
                                        </p:attrNameLst>
                                      </p:cBhvr>
                                      <p:rCtr x="-1233" y="-2384"/>
                                    </p:animMotion>
                                  </p:childTnLst>
                                </p:cTn>
                              </p:par>
                              <p:par>
                                <p:cTn id="64" presetID="0" presetClass="path" presetSubtype="0" accel="50000" decel="50000" fill="hold" grpId="1" nodeType="withEffect">
                                  <p:stCondLst>
                                    <p:cond delay="0"/>
                                  </p:stCondLst>
                                  <p:childTnLst>
                                    <p:animMotion origin="layout" path="M 1.66667E-6 1.85185E-6 L -0.09653 -0.04838 " pathEditMode="relative" rAng="0" ptsTypes="AA">
                                      <p:cBhvr>
                                        <p:cTn id="65" dur="2000" fill="hold"/>
                                        <p:tgtEl>
                                          <p:spTgt spid="13"/>
                                        </p:tgtEl>
                                        <p:attrNameLst>
                                          <p:attrName>ppt_x</p:attrName>
                                          <p:attrName>ppt_y</p:attrName>
                                        </p:attrNameLst>
                                      </p:cBhvr>
                                      <p:rCtr x="-4826" y="-2431"/>
                                    </p:animMotion>
                                  </p:childTnLst>
                                </p:cTn>
                              </p:par>
                              <p:par>
                                <p:cTn id="66" presetID="0" presetClass="path" presetSubtype="0" accel="50000" decel="50000" fill="hold" grpId="1" nodeType="withEffect">
                                  <p:stCondLst>
                                    <p:cond delay="0"/>
                                  </p:stCondLst>
                                  <p:childTnLst>
                                    <p:animMotion origin="layout" path="M -1.66667E-6 -3.7037E-7 L 0.52274 -0.1456 " pathEditMode="relative" rAng="0" ptsTypes="AA">
                                      <p:cBhvr>
                                        <p:cTn id="67" dur="2000" fill="hold"/>
                                        <p:tgtEl>
                                          <p:spTgt spid="14"/>
                                        </p:tgtEl>
                                        <p:attrNameLst>
                                          <p:attrName>ppt_x</p:attrName>
                                          <p:attrName>ppt_y</p:attrName>
                                        </p:attrNameLst>
                                      </p:cBhvr>
                                      <p:rCtr x="26128" y="-7292"/>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xit" presetSubtype="0" fill="hold" grpId="2" nodeType="withEffect">
                                  <p:stCondLst>
                                    <p:cond delay="0"/>
                                  </p:stCondLst>
                                  <p:iterate type="lt">
                                    <p:tmPct val="0"/>
                                  </p:iterate>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250"/>
                                        <p:tgtEl>
                                          <p:spTgt spid="9"/>
                                        </p:tgtEl>
                                      </p:cBhvr>
                                    </p:animEffect>
                                  </p:childTnLst>
                                </p:cTn>
                              </p:par>
                              <p:par>
                                <p:cTn id="87" presetID="10" presetClass="exit" presetSubtype="0" fill="hold" grpId="2"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1"/>
      <p:bldP spid="8" grpId="0"/>
      <p:bldP spid="8" grpId="1"/>
      <p:bldP spid="5" grpId="0"/>
      <p:bldP spid="5" grpId="1"/>
      <p:bldP spid="9" grpId="0"/>
      <p:bldP spid="10" grpId="0"/>
      <p:bldP spid="10" grpId="1"/>
      <p:bldP spid="10" grpId="2"/>
      <p:bldP spid="11" grpId="0"/>
      <p:bldP spid="11" grpId="1"/>
      <p:bldP spid="11" grpId="2"/>
      <p:bldP spid="12" grpId="0"/>
      <p:bldP spid="12" grpId="1"/>
      <p:bldP spid="12" grpId="2"/>
      <p:bldP spid="7" grpId="0"/>
      <p:bldP spid="7" grpId="1"/>
      <p:bldP spid="7" grpId="2"/>
      <p:bldP spid="13" grpId="0"/>
      <p:bldP spid="13" grpId="1"/>
      <p:bldP spid="13" grpId="2"/>
      <p:bldP spid="14" grpId="0"/>
      <p:bldP spid="14" grpId="1"/>
      <p:bldP spid="1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065278" y="2212527"/>
            <a:ext cx="2789499" cy="879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believes in</a:t>
            </a:r>
          </a:p>
        </p:txBody>
      </p:sp>
      <p:sp>
        <p:nvSpPr>
          <p:cNvPr id="6" name="Title 1"/>
          <p:cNvSpPr txBox="1">
            <a:spLocks/>
          </p:cNvSpPr>
          <p:nvPr/>
        </p:nvSpPr>
        <p:spPr>
          <a:xfrm>
            <a:off x="1404346" y="4841066"/>
            <a:ext cx="3750197"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death into life</a:t>
            </a:r>
          </a:p>
        </p:txBody>
      </p:sp>
      <p:sp>
        <p:nvSpPr>
          <p:cNvPr id="3074" name="Rectangle 2"/>
          <p:cNvSpPr>
            <a:spLocks noGrp="1" noChangeArrowheads="1"/>
          </p:cNvSpPr>
          <p:nvPr>
            <p:ph type="title"/>
          </p:nvPr>
        </p:nvSpPr>
        <p:spPr>
          <a:xfrm>
            <a:off x="341376" y="1597926"/>
            <a:ext cx="8464104" cy="4104691"/>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"Most assuredly, I say to you, he who hears My word and believes in Him who sent Me has everlasting life, and shall not come into judgment, but has passed from death into life."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John 5:24 </a:t>
            </a:r>
          </a:p>
        </p:txBody>
      </p:sp>
      <p:sp>
        <p:nvSpPr>
          <p:cNvPr id="7" name="Rectangle 2">
            <a:extLst>
              <a:ext uri="{FF2B5EF4-FFF2-40B4-BE49-F238E27FC236}">
                <a16:creationId xmlns:a16="http://schemas.microsoft.com/office/drawing/2014/main" id="{762E559D-ACE6-482C-B518-D31AD4369B77}"/>
              </a:ext>
            </a:extLst>
          </p:cNvPr>
          <p:cNvSpPr txBox="1">
            <a:spLocks noChangeArrowheads="1"/>
          </p:cNvSpPr>
          <p:nvPr/>
        </p:nvSpPr>
        <p:spPr bwMode="auto">
          <a:xfrm>
            <a:off x="5842818" y="2267363"/>
            <a:ext cx="3242761" cy="75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believes 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C13E40A-78E5-43C5-A0D1-CB7D73C1424E}"/>
              </a:ext>
            </a:extLst>
          </p:cNvPr>
          <p:cNvSpPr txBox="1">
            <a:spLocks noChangeArrowheads="1"/>
          </p:cNvSpPr>
          <p:nvPr/>
        </p:nvSpPr>
        <p:spPr bwMode="auto">
          <a:xfrm>
            <a:off x="1268279" y="4931569"/>
            <a:ext cx="4041062"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into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3"/>
          <p:cNvSpPr>
            <a:spLocks noChangeArrowheads="1"/>
          </p:cNvSpPr>
          <p:nvPr/>
        </p:nvSpPr>
        <p:spPr bwMode="auto">
          <a:xfrm>
            <a:off x="8079682" y="2131480"/>
            <a:ext cx="800157"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9">
            <a:extLst>
              <a:ext uri="{FF2B5EF4-FFF2-40B4-BE49-F238E27FC236}">
                <a16:creationId xmlns:a16="http://schemas.microsoft.com/office/drawing/2014/main" id="{80238974-4842-42A1-9520-AECD79B46A31}"/>
              </a:ext>
            </a:extLst>
          </p:cNvPr>
          <p:cNvSpPr>
            <a:spLocks noChangeArrowheads="1"/>
          </p:cNvSpPr>
          <p:nvPr/>
        </p:nvSpPr>
        <p:spPr bwMode="auto">
          <a:xfrm>
            <a:off x="485844" y="2952723"/>
            <a:ext cx="137724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7432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17" presetClass="entr" presetSubtype="10" fill="hold" grpId="3"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par>
                                <p:cTn id="13" presetID="0" presetClass="path" presetSubtype="0" accel="50000" decel="50000" fill="hold" grpId="2" nodeType="withEffect">
                                  <p:stCondLst>
                                    <p:cond delay="0"/>
                                  </p:stCondLst>
                                  <p:childTnLst>
                                    <p:animMotion origin="layout" path="M -3.61111E-6 4.07407E-6 L 0.02674 0.15671 " pathEditMode="relative" rAng="0" ptsTypes="AA">
                                      <p:cBhvr>
                                        <p:cTn id="14" dur="1000" spd="-100000" fill="hold"/>
                                        <p:tgtEl>
                                          <p:spTgt spid="3074"/>
                                        </p:tgtEl>
                                        <p:attrNameLst>
                                          <p:attrName>ppt_x</p:attrName>
                                          <p:attrName>ppt_y</p:attrName>
                                        </p:attrNameLst>
                                      </p:cBhvr>
                                      <p:rCtr x="1337" y="7824"/>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stCondLst>
                                            <p:cond delay="0"/>
                                          </p:stCondLst>
                                        </p:cTn>
                                        <p:tgtEl>
                                          <p:spTgt spid="4"/>
                                        </p:tgtEl>
                                      </p:cBhvr>
                                    </p:animEffect>
                                    <p:anim to="" calcmode="lin" valueType="num">
                                      <p:cBhvr>
                                        <p:cTn id="2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30" presetID="0" presetClass="entr" presetSubtype="0" fill="hold" grpId="0" nodeType="withEffect">
                                  <p:stCondLst>
                                    <p:cond delay="750"/>
                                  </p:stCondLst>
                                  <p:iterate type="lt">
                                    <p:tmPct val="10000"/>
                                  </p:iterate>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stCondLst>
                                            <p:cond delay="0"/>
                                          </p:stCondLst>
                                        </p:cTn>
                                        <p:tgtEl>
                                          <p:spTgt spid="9"/>
                                        </p:tgtEl>
                                      </p:cBhvr>
                                    </p:animEffect>
                                    <p:anim to="" calcmode="lin" valueType="num">
                                      <p:cBhvr>
                                        <p:cTn id="3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5" fill="hold">
                            <p:stCondLst>
                              <p:cond delay="13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18" presetClass="emph" presetSubtype="0" fill="hold" grpId="1" nodeType="withEffect">
                                  <p:stCondLst>
                                    <p:cond delay="0"/>
                                  </p:stCondLst>
                                  <p:childTnLst>
                                    <p:set>
                                      <p:cBhvr override="childStyle">
                                        <p:cTn id="45" dur="500" fill="hold"/>
                                        <p:tgtEl>
                                          <p:spTgt spid="6"/>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3074" grpId="2"/>
      <p:bldP spid="3074" grpId="3"/>
      <p:bldP spid="7" grpId="0"/>
      <p:bldP spid="8" grpId="0"/>
      <p:bldP spid="4" grpId="0"/>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FD05EC6-046F-49D6-AF53-2256A401BC98}"/>
              </a:ext>
            </a:extLst>
          </p:cNvPr>
          <p:cNvPicPr>
            <a:picLocks noChangeAspect="1"/>
          </p:cNvPicPr>
          <p:nvPr/>
        </p:nvPicPr>
        <p:blipFill rotWithShape="1">
          <a:blip r:embed="rId3">
            <a:extLst>
              <a:ext uri="{28A0092B-C50C-407E-A947-70E740481C1C}">
                <a14:useLocalDpi xmlns:a14="http://schemas.microsoft.com/office/drawing/2010/main" val="0"/>
              </a:ext>
            </a:extLst>
          </a:blip>
          <a:srcRect l="1868"/>
          <a:stretch/>
        </p:blipFill>
        <p:spPr>
          <a:xfrm>
            <a:off x="0" y="0"/>
            <a:ext cx="9144000" cy="6871607"/>
          </a:xfrm>
          <a:prstGeom prst="rect">
            <a:avLst/>
          </a:prstGeom>
        </p:spPr>
      </p:pic>
      <p:pic>
        <p:nvPicPr>
          <p:cNvPr id="4" name="Picture 1">
            <a:extLst>
              <a:ext uri="{FF2B5EF4-FFF2-40B4-BE49-F238E27FC236}">
                <a16:creationId xmlns:a16="http://schemas.microsoft.com/office/drawing/2014/main" id="{F16CDCB7-B981-4ACD-B646-F526BEF40DF8}"/>
              </a:ext>
            </a:extLst>
          </p:cNvPr>
          <p:cNvPicPr>
            <a:picLocks noChangeAspect="1"/>
          </p:cNvPicPr>
          <p:nvPr/>
        </p:nvPicPr>
        <p:blipFill rotWithShape="1">
          <a:blip r:embed="rId4">
            <a:extLst>
              <a:ext uri="{28A0092B-C50C-407E-A947-70E740481C1C}">
                <a14:useLocalDpi xmlns:a14="http://schemas.microsoft.com/office/drawing/2010/main" val="0"/>
              </a:ext>
            </a:extLst>
          </a:blip>
          <a:srcRect t="2946" b="1067"/>
          <a:stretch/>
        </p:blipFill>
        <p:spPr>
          <a:xfrm>
            <a:off x="990003" y="0"/>
            <a:ext cx="7163397" cy="6858000"/>
          </a:xfrm>
          <a:prstGeom prst="rect">
            <a:avLst/>
          </a:prstGeom>
        </p:spPr>
      </p:pic>
      <p:pic>
        <p:nvPicPr>
          <p:cNvPr id="5" name="Picture 2">
            <a:extLst>
              <a:ext uri="{FF2B5EF4-FFF2-40B4-BE49-F238E27FC236}">
                <a16:creationId xmlns:a16="http://schemas.microsoft.com/office/drawing/2014/main" id="{CEB51BC2-A3B8-4FC7-A481-CB953BF009BC}"/>
              </a:ext>
            </a:extLst>
          </p:cNvPr>
          <p:cNvPicPr>
            <a:picLocks noChangeAspect="1"/>
          </p:cNvPicPr>
          <p:nvPr/>
        </p:nvPicPr>
        <p:blipFill rotWithShape="1">
          <a:blip r:embed="rId5">
            <a:extLst>
              <a:ext uri="{28A0092B-C50C-407E-A947-70E740481C1C}">
                <a14:useLocalDpi xmlns:a14="http://schemas.microsoft.com/office/drawing/2010/main" val="0"/>
              </a:ext>
            </a:extLst>
          </a:blip>
          <a:srcRect r="5120"/>
          <a:stretch/>
        </p:blipFill>
        <p:spPr>
          <a:xfrm>
            <a:off x="0" y="0"/>
            <a:ext cx="9144000" cy="6858000"/>
          </a:xfrm>
          <a:prstGeom prst="rect">
            <a:avLst/>
          </a:prstGeom>
        </p:spPr>
      </p:pic>
      <p:pic>
        <p:nvPicPr>
          <p:cNvPr id="6" name="Picture 8">
            <a:extLst>
              <a:ext uri="{FF2B5EF4-FFF2-40B4-BE49-F238E27FC236}">
                <a16:creationId xmlns:a16="http://schemas.microsoft.com/office/drawing/2014/main" id="{992DEF73-3AB7-46E3-888A-03BFBDA2B79F}"/>
              </a:ext>
            </a:extLst>
          </p:cNvPr>
          <p:cNvPicPr>
            <a:picLocks noChangeAspect="1"/>
          </p:cNvPicPr>
          <p:nvPr/>
        </p:nvPicPr>
        <p:blipFill rotWithShape="1">
          <a:blip r:embed="rId6">
            <a:extLst>
              <a:ext uri="{28A0092B-C50C-407E-A947-70E740481C1C}">
                <a14:useLocalDpi xmlns:a14="http://schemas.microsoft.com/office/drawing/2010/main" val="0"/>
              </a:ext>
            </a:extLst>
          </a:blip>
          <a:srcRect l="21136" t="888"/>
          <a:stretch/>
        </p:blipFill>
        <p:spPr>
          <a:xfrm>
            <a:off x="0" y="-20321"/>
            <a:ext cx="9174480" cy="6878321"/>
          </a:xfrm>
          <a:prstGeom prst="rect">
            <a:avLst/>
          </a:prstGeom>
        </p:spPr>
      </p:pic>
      <p:pic>
        <p:nvPicPr>
          <p:cNvPr id="7" name="Picture 1">
            <a:extLst>
              <a:ext uri="{FF2B5EF4-FFF2-40B4-BE49-F238E27FC236}">
                <a16:creationId xmlns:a16="http://schemas.microsoft.com/office/drawing/2014/main" id="{F527CD8F-8D88-4FF7-80C1-B828B7F3DE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82" b="8795"/>
          <a:stretch/>
        </p:blipFill>
        <p:spPr>
          <a:xfrm>
            <a:off x="0" y="1"/>
            <a:ext cx="9144000" cy="6858000"/>
          </a:xfrm>
          <a:prstGeom prst="rect">
            <a:avLst/>
          </a:prstGeom>
        </p:spPr>
      </p:pic>
      <p:pic>
        <p:nvPicPr>
          <p:cNvPr id="8" name="Picture 2">
            <a:extLst>
              <a:ext uri="{FF2B5EF4-FFF2-40B4-BE49-F238E27FC236}">
                <a16:creationId xmlns:a16="http://schemas.microsoft.com/office/drawing/2014/main" id="{FC0A59C7-68F9-423C-8811-1E4F3CD9BADE}"/>
              </a:ext>
            </a:extLst>
          </p:cNvPr>
          <p:cNvPicPr>
            <a:picLocks noChangeAspect="1"/>
          </p:cNvPicPr>
          <p:nvPr/>
        </p:nvPicPr>
        <p:blipFill rotWithShape="1">
          <a:blip r:embed="rId8">
            <a:extLst>
              <a:ext uri="{28A0092B-C50C-407E-A947-70E740481C1C}">
                <a14:useLocalDpi xmlns:a14="http://schemas.microsoft.com/office/drawing/2010/main" val="0"/>
              </a:ext>
            </a:extLst>
          </a:blip>
          <a:srcRect b="2174"/>
          <a:stretch/>
        </p:blipFill>
        <p:spPr>
          <a:xfrm>
            <a:off x="0" y="0"/>
            <a:ext cx="9144000" cy="6858000"/>
          </a:xfrm>
          <a:prstGeom prst="rect">
            <a:avLst/>
          </a:prstGeom>
        </p:spPr>
      </p:pic>
      <p:pic>
        <p:nvPicPr>
          <p:cNvPr id="9" name="Picture 2">
            <a:extLst>
              <a:ext uri="{FF2B5EF4-FFF2-40B4-BE49-F238E27FC236}">
                <a16:creationId xmlns:a16="http://schemas.microsoft.com/office/drawing/2014/main" id="{6AD457A1-FB78-421E-95A0-5FF8C64AEC64}"/>
              </a:ext>
            </a:extLst>
          </p:cNvPr>
          <p:cNvPicPr>
            <a:picLocks noChangeAspect="1"/>
          </p:cNvPicPr>
          <p:nvPr/>
        </p:nvPicPr>
        <p:blipFill rotWithShape="1">
          <a:blip r:embed="rId9">
            <a:extLst>
              <a:ext uri="{28A0092B-C50C-407E-A947-70E740481C1C}">
                <a14:useLocalDpi xmlns:a14="http://schemas.microsoft.com/office/drawing/2010/main" val="0"/>
              </a:ext>
            </a:extLst>
          </a:blip>
          <a:srcRect l="24913"/>
          <a:stretch/>
        </p:blipFill>
        <p:spPr>
          <a:xfrm>
            <a:off x="-10633" y="0"/>
            <a:ext cx="9154633" cy="6858000"/>
          </a:xfrm>
          <a:prstGeom prst="rect">
            <a:avLst/>
          </a:prstGeom>
        </p:spPr>
      </p:pic>
      <p:pic>
        <p:nvPicPr>
          <p:cNvPr id="10" name="Picture 8">
            <a:extLst>
              <a:ext uri="{FF2B5EF4-FFF2-40B4-BE49-F238E27FC236}">
                <a16:creationId xmlns:a16="http://schemas.microsoft.com/office/drawing/2014/main" id="{BB8CA4A4-0F94-4D99-95DD-35A48B97B0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4">
            <a:extLst>
              <a:ext uri="{FF2B5EF4-FFF2-40B4-BE49-F238E27FC236}">
                <a16:creationId xmlns:a16="http://schemas.microsoft.com/office/drawing/2014/main" id="{8A937DE9-215C-45C3-BFD8-9BF8E2938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3FC38F44-A472-4B8F-8C78-C953A6E6A252}"/>
              </a:ext>
            </a:extLst>
          </p:cNvPr>
          <p:cNvPicPr>
            <a:picLocks noChangeAspect="1"/>
          </p:cNvPicPr>
          <p:nvPr/>
        </p:nvPicPr>
        <p:blipFill rotWithShape="1">
          <a:blip r:embed="rId12">
            <a:extLst>
              <a:ext uri="{28A0092B-C50C-407E-A947-70E740481C1C}">
                <a14:useLocalDpi xmlns:a14="http://schemas.microsoft.com/office/drawing/2010/main" val="0"/>
              </a:ext>
            </a:extLst>
          </a:blip>
          <a:srcRect t="4255"/>
          <a:stretch/>
        </p:blipFill>
        <p:spPr>
          <a:xfrm>
            <a:off x="0" y="0"/>
            <a:ext cx="9144000" cy="6858000"/>
          </a:xfrm>
          <a:prstGeom prst="rect">
            <a:avLst/>
          </a:prstGeom>
        </p:spPr>
      </p:pic>
      <p:pic>
        <p:nvPicPr>
          <p:cNvPr id="13" name="Picture 1">
            <a:extLst>
              <a:ext uri="{FF2B5EF4-FFF2-40B4-BE49-F238E27FC236}">
                <a16:creationId xmlns:a16="http://schemas.microsoft.com/office/drawing/2014/main" id="{3C928D48-D376-42F9-B06E-758294A3A2F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1269"/>
          <a:stretch/>
        </p:blipFill>
        <p:spPr>
          <a:xfrm>
            <a:off x="0" y="0"/>
            <a:ext cx="9144000" cy="6858000"/>
          </a:xfrm>
          <a:prstGeom prst="rect">
            <a:avLst/>
          </a:prstGeom>
        </p:spPr>
      </p:pic>
      <p:pic>
        <p:nvPicPr>
          <p:cNvPr id="14" name="Picture 2">
            <a:extLst>
              <a:ext uri="{FF2B5EF4-FFF2-40B4-BE49-F238E27FC236}">
                <a16:creationId xmlns:a16="http://schemas.microsoft.com/office/drawing/2014/main" id="{CEFD5E5F-6871-4E6A-B451-5B9384249327}"/>
              </a:ext>
            </a:extLst>
          </p:cNvPr>
          <p:cNvPicPr>
            <a:picLocks noChangeAspect="1"/>
          </p:cNvPicPr>
          <p:nvPr/>
        </p:nvPicPr>
        <p:blipFill rotWithShape="1">
          <a:blip r:embed="rId14">
            <a:extLst>
              <a:ext uri="{28A0092B-C50C-407E-A947-70E740481C1C}">
                <a14:useLocalDpi xmlns:a14="http://schemas.microsoft.com/office/drawing/2010/main" val="0"/>
              </a:ext>
            </a:extLst>
          </a:blip>
          <a:srcRect l="9493" r="1484"/>
          <a:stretch/>
        </p:blipFill>
        <p:spPr>
          <a:xfrm>
            <a:off x="0" y="0"/>
            <a:ext cx="9144000" cy="6858000"/>
          </a:xfrm>
          <a:prstGeom prst="rect">
            <a:avLst/>
          </a:prstGeom>
        </p:spPr>
      </p:pic>
      <p:pic>
        <p:nvPicPr>
          <p:cNvPr id="15" name="Picture 1">
            <a:extLst>
              <a:ext uri="{FF2B5EF4-FFF2-40B4-BE49-F238E27FC236}">
                <a16:creationId xmlns:a16="http://schemas.microsoft.com/office/drawing/2014/main" id="{7D2AB615-990C-460D-9996-B077A38D2994}"/>
              </a:ext>
            </a:extLst>
          </p:cNvPr>
          <p:cNvPicPr>
            <a:picLocks noChangeAspect="1"/>
          </p:cNvPicPr>
          <p:nvPr/>
        </p:nvPicPr>
        <p:blipFill rotWithShape="1">
          <a:blip r:embed="rId15">
            <a:extLst>
              <a:ext uri="{28A0092B-C50C-407E-A947-70E740481C1C}">
                <a14:useLocalDpi xmlns:a14="http://schemas.microsoft.com/office/drawing/2010/main" val="0"/>
              </a:ext>
            </a:extLst>
          </a:blip>
          <a:srcRect l="9616" r="1635"/>
          <a:stretch/>
        </p:blipFill>
        <p:spPr>
          <a:xfrm>
            <a:off x="0" y="0"/>
            <a:ext cx="9144000" cy="6858000"/>
          </a:xfrm>
          <a:prstGeom prst="rect">
            <a:avLst/>
          </a:prstGeom>
        </p:spPr>
      </p:pic>
      <p:pic>
        <p:nvPicPr>
          <p:cNvPr id="16" name="Picture 1">
            <a:extLst>
              <a:ext uri="{FF2B5EF4-FFF2-40B4-BE49-F238E27FC236}">
                <a16:creationId xmlns:a16="http://schemas.microsoft.com/office/drawing/2014/main" id="{1FBBFBA8-37DA-41E8-8CAF-74D99DB8CFCD}"/>
              </a:ext>
            </a:extLst>
          </p:cNvPr>
          <p:cNvPicPr>
            <a:picLocks noChangeAspect="1"/>
          </p:cNvPicPr>
          <p:nvPr/>
        </p:nvPicPr>
        <p:blipFill rotWithShape="1">
          <a:blip r:embed="rId16">
            <a:extLst>
              <a:ext uri="{28A0092B-C50C-407E-A947-70E740481C1C}">
                <a14:useLocalDpi xmlns:a14="http://schemas.microsoft.com/office/drawing/2010/main" val="0"/>
              </a:ext>
            </a:extLst>
          </a:blip>
          <a:srcRect b="6250"/>
          <a:stretch/>
        </p:blipFill>
        <p:spPr>
          <a:xfrm>
            <a:off x="0" y="0"/>
            <a:ext cx="9213098" cy="6858000"/>
          </a:xfrm>
          <a:prstGeom prst="rect">
            <a:avLst/>
          </a:prstGeom>
        </p:spPr>
      </p:pic>
      <p:pic>
        <p:nvPicPr>
          <p:cNvPr id="17" name="Picture 1">
            <a:extLst>
              <a:ext uri="{FF2B5EF4-FFF2-40B4-BE49-F238E27FC236}">
                <a16:creationId xmlns:a16="http://schemas.microsoft.com/office/drawing/2014/main" id="{8B6512B7-AF84-4420-B653-917A42CF05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3794760"/>
            <a:ext cx="9144000" cy="3063240"/>
          </a:xfrm>
          <a:prstGeom prst="rect">
            <a:avLst/>
          </a:prstGeom>
        </p:spPr>
      </p:pic>
      <p:pic>
        <p:nvPicPr>
          <p:cNvPr id="18" name="Picture 1">
            <a:extLst>
              <a:ext uri="{FF2B5EF4-FFF2-40B4-BE49-F238E27FC236}">
                <a16:creationId xmlns:a16="http://schemas.microsoft.com/office/drawing/2014/main" id="{E1AC1795-D0D4-4F4A-929F-037B8747F07D}"/>
              </a:ext>
            </a:extLst>
          </p:cNvPr>
          <p:cNvPicPr>
            <a:picLocks noChangeAspect="1"/>
          </p:cNvPicPr>
          <p:nvPr/>
        </p:nvPicPr>
        <p:blipFill rotWithShape="1">
          <a:blip r:embed="rId18">
            <a:extLst>
              <a:ext uri="{28A0092B-C50C-407E-A947-70E740481C1C}">
                <a14:useLocalDpi xmlns:a14="http://schemas.microsoft.com/office/drawing/2010/main" val="0"/>
              </a:ext>
            </a:extLst>
          </a:blip>
          <a:srcRect l="13694" t="2060" r="16782" b="5242"/>
          <a:stretch/>
        </p:blipFill>
        <p:spPr>
          <a:xfrm>
            <a:off x="0" y="0"/>
            <a:ext cx="9144000" cy="6858000"/>
          </a:xfrm>
          <a:prstGeom prst="rect">
            <a:avLst/>
          </a:prstGeom>
        </p:spPr>
      </p:pic>
      <p:pic>
        <p:nvPicPr>
          <p:cNvPr id="19" name="Picture 2">
            <a:extLst>
              <a:ext uri="{FF2B5EF4-FFF2-40B4-BE49-F238E27FC236}">
                <a16:creationId xmlns:a16="http://schemas.microsoft.com/office/drawing/2014/main" id="{7FB51016-54D3-43F1-8274-67472DC0684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
            <a:extLst>
              <a:ext uri="{FF2B5EF4-FFF2-40B4-BE49-F238E27FC236}">
                <a16:creationId xmlns:a16="http://schemas.microsoft.com/office/drawing/2014/main" id="{D878B3AC-04D4-4807-9D8F-7FC3D7A0F7E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1">
            <a:extLst>
              <a:ext uri="{FF2B5EF4-FFF2-40B4-BE49-F238E27FC236}">
                <a16:creationId xmlns:a16="http://schemas.microsoft.com/office/drawing/2014/main" id="{183CB87F-9ABD-4914-9915-D786EC14594F}"/>
              </a:ext>
            </a:extLst>
          </p:cNvPr>
          <p:cNvPicPr>
            <a:picLocks noChangeAspect="1"/>
          </p:cNvPicPr>
          <p:nvPr/>
        </p:nvPicPr>
        <p:blipFill rotWithShape="1">
          <a:blip r:embed="rId21">
            <a:extLst>
              <a:ext uri="{28A0092B-C50C-407E-A947-70E740481C1C}">
                <a14:useLocalDpi xmlns:a14="http://schemas.microsoft.com/office/drawing/2010/main" val="0"/>
              </a:ext>
            </a:extLst>
          </a:blip>
          <a:srcRect l="14739" r="10145"/>
          <a:stretch/>
        </p:blipFill>
        <p:spPr>
          <a:xfrm>
            <a:off x="0" y="0"/>
            <a:ext cx="9144001" cy="6858000"/>
          </a:xfrm>
          <a:prstGeom prst="rect">
            <a:avLst/>
          </a:prstGeom>
        </p:spPr>
      </p:pic>
      <p:pic>
        <p:nvPicPr>
          <p:cNvPr id="22" name="Picture 1">
            <a:extLst>
              <a:ext uri="{FF2B5EF4-FFF2-40B4-BE49-F238E27FC236}">
                <a16:creationId xmlns:a16="http://schemas.microsoft.com/office/drawing/2014/main" id="{01AA7696-01B4-40DA-9E8C-654FC5963D0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3" name="Picture 1">
            <a:extLst>
              <a:ext uri="{FF2B5EF4-FFF2-40B4-BE49-F238E27FC236}">
                <a16:creationId xmlns:a16="http://schemas.microsoft.com/office/drawing/2014/main" id="{A833211B-C363-44C9-B6C7-26FF6155D43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1">
            <a:extLst>
              <a:ext uri="{FF2B5EF4-FFF2-40B4-BE49-F238E27FC236}">
                <a16:creationId xmlns:a16="http://schemas.microsoft.com/office/drawing/2014/main" id="{E973988E-3552-48CC-97BD-73C896EF42C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Title 1">
            <a:extLst>
              <a:ext uri="{FF2B5EF4-FFF2-40B4-BE49-F238E27FC236}">
                <a16:creationId xmlns:a16="http://schemas.microsoft.com/office/drawing/2014/main" id="{FB0A7C3D-709B-4584-BF1A-E492BD6FE78B}"/>
              </a:ext>
            </a:extLst>
          </p:cNvPr>
          <p:cNvSpPr txBox="1">
            <a:spLocks/>
          </p:cNvSpPr>
          <p:nvPr/>
        </p:nvSpPr>
        <p:spPr>
          <a:xfrm>
            <a:off x="759830" y="3593936"/>
            <a:ext cx="2210764"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p>
        </p:txBody>
      </p:sp>
      <p:sp>
        <p:nvSpPr>
          <p:cNvPr id="27" name="Rectangle 2">
            <a:extLst>
              <a:ext uri="{FF2B5EF4-FFF2-40B4-BE49-F238E27FC236}">
                <a16:creationId xmlns:a16="http://schemas.microsoft.com/office/drawing/2014/main" id="{05170002-868C-4061-AFD0-8D07CA1D6A1D}"/>
              </a:ext>
            </a:extLst>
          </p:cNvPr>
          <p:cNvSpPr>
            <a:spLocks noGrp="1" noChangeArrowheads="1"/>
          </p:cNvSpPr>
          <p:nvPr>
            <p:ph type="title"/>
          </p:nvPr>
        </p:nvSpPr>
        <p:spPr>
          <a:xfrm>
            <a:off x="497094" y="942797"/>
            <a:ext cx="8162082" cy="4909363"/>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"I have been crucified with Christ; it is no longer I who live, but Christ lives in me; and the life which I now live in the flesh I live by faith in the Son of God, who loved me and gave Himself for me."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Galatians 2:20 </a:t>
            </a:r>
          </a:p>
        </p:txBody>
      </p:sp>
      <p:sp>
        <p:nvSpPr>
          <p:cNvPr id="28" name="Rectangle 4">
            <a:extLst>
              <a:ext uri="{FF2B5EF4-FFF2-40B4-BE49-F238E27FC236}">
                <a16:creationId xmlns:a16="http://schemas.microsoft.com/office/drawing/2014/main" id="{560F42BF-595E-42A1-94B1-9914976D8D23}"/>
              </a:ext>
            </a:extLst>
          </p:cNvPr>
          <p:cNvSpPr>
            <a:spLocks noChangeArrowheads="1"/>
          </p:cNvSpPr>
          <p:nvPr/>
        </p:nvSpPr>
        <p:spPr bwMode="auto">
          <a:xfrm>
            <a:off x="2474933" y="3619065"/>
            <a:ext cx="4826642" cy="90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in the Son of 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29" name="Title 1">
            <a:extLst>
              <a:ext uri="{FF2B5EF4-FFF2-40B4-BE49-F238E27FC236}">
                <a16:creationId xmlns:a16="http://schemas.microsoft.com/office/drawing/2014/main" id="{873A59EC-AA3A-41C7-9477-3C2EE6828032}"/>
              </a:ext>
            </a:extLst>
          </p:cNvPr>
          <p:cNvSpPr txBox="1">
            <a:spLocks/>
          </p:cNvSpPr>
          <p:nvPr/>
        </p:nvSpPr>
        <p:spPr bwMode="auto">
          <a:xfrm>
            <a:off x="457200" y="1285103"/>
            <a:ext cx="8229600" cy="426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contourClr>
                <a:schemeClr val="tx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But if the Spirit of Him who raised Jesus from the dead dwells in you, He who raised Christ from the dead will also give life to your mortal bodies through His Spirit who dwells in you.</a:t>
            </a:r>
            <a:r>
              <a:rPr lang="en-US" b="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sz="3200" b="1" i="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Romans 8:11 </a:t>
            </a:r>
          </a:p>
        </p:txBody>
      </p:sp>
      <p:sp>
        <p:nvSpPr>
          <p:cNvPr id="30" name="Rectangle 2">
            <a:extLst>
              <a:ext uri="{FF2B5EF4-FFF2-40B4-BE49-F238E27FC236}">
                <a16:creationId xmlns:a16="http://schemas.microsoft.com/office/drawing/2014/main" id="{D4178681-4BFD-4E96-9763-207E94FACFD2}"/>
              </a:ext>
            </a:extLst>
          </p:cNvPr>
          <p:cNvSpPr txBox="1">
            <a:spLocks noChangeArrowheads="1"/>
          </p:cNvSpPr>
          <p:nvPr/>
        </p:nvSpPr>
        <p:spPr bwMode="auto">
          <a:xfrm>
            <a:off x="849372" y="2278157"/>
            <a:ext cx="1932869" cy="89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Christ</a:t>
            </a:r>
          </a:p>
        </p:txBody>
      </p:sp>
      <p:sp>
        <p:nvSpPr>
          <p:cNvPr id="31" name="Rectangle 2">
            <a:extLst>
              <a:ext uri="{FF2B5EF4-FFF2-40B4-BE49-F238E27FC236}">
                <a16:creationId xmlns:a16="http://schemas.microsoft.com/office/drawing/2014/main" id="{B4072200-0006-408F-A049-D793585FE0D1}"/>
              </a:ext>
            </a:extLst>
          </p:cNvPr>
          <p:cNvSpPr txBox="1">
            <a:spLocks noChangeArrowheads="1"/>
          </p:cNvSpPr>
          <p:nvPr/>
        </p:nvSpPr>
        <p:spPr bwMode="auto">
          <a:xfrm>
            <a:off x="6710008" y="933450"/>
            <a:ext cx="1932869" cy="89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Christ</a:t>
            </a:r>
          </a:p>
        </p:txBody>
      </p:sp>
      <p:sp>
        <p:nvSpPr>
          <p:cNvPr id="32" name="Rectangle 2">
            <a:extLst>
              <a:ext uri="{FF2B5EF4-FFF2-40B4-BE49-F238E27FC236}">
                <a16:creationId xmlns:a16="http://schemas.microsoft.com/office/drawing/2014/main" id="{7844FCC3-EDBC-4599-9035-0075E5213C14}"/>
              </a:ext>
            </a:extLst>
          </p:cNvPr>
          <p:cNvSpPr txBox="1">
            <a:spLocks noChangeArrowheads="1"/>
          </p:cNvSpPr>
          <p:nvPr/>
        </p:nvSpPr>
        <p:spPr bwMode="auto">
          <a:xfrm>
            <a:off x="4248398" y="2630894"/>
            <a:ext cx="1932869" cy="89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latin typeface="Calibri" panose="020F0502020204030204" pitchFamily="34" charset="0"/>
                <a:ea typeface="+mn-ea"/>
                <a:cs typeface="Calibri" panose="020F0502020204030204" pitchFamily="34" charset="0"/>
              </a:rPr>
              <a:t>Christ</a:t>
            </a:r>
          </a:p>
        </p:txBody>
      </p:sp>
      <p:sp>
        <p:nvSpPr>
          <p:cNvPr id="33" name="Rectangle 10">
            <a:extLst>
              <a:ext uri="{FF2B5EF4-FFF2-40B4-BE49-F238E27FC236}">
                <a16:creationId xmlns:a16="http://schemas.microsoft.com/office/drawing/2014/main" id="{299BEF4A-C6F2-48A1-9712-2093893B7530}"/>
              </a:ext>
            </a:extLst>
          </p:cNvPr>
          <p:cNvSpPr>
            <a:spLocks noChangeArrowheads="1"/>
          </p:cNvSpPr>
          <p:nvPr/>
        </p:nvSpPr>
        <p:spPr bwMode="auto">
          <a:xfrm>
            <a:off x="6803117" y="189434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4" name="Rectangle 11">
            <a:extLst>
              <a:ext uri="{FF2B5EF4-FFF2-40B4-BE49-F238E27FC236}">
                <a16:creationId xmlns:a16="http://schemas.microsoft.com/office/drawing/2014/main" id="{790E2617-F0CB-49B3-8AED-B641F58ADD63}"/>
              </a:ext>
            </a:extLst>
          </p:cNvPr>
          <p:cNvSpPr>
            <a:spLocks noChangeArrowheads="1"/>
          </p:cNvSpPr>
          <p:nvPr/>
        </p:nvSpPr>
        <p:spPr bwMode="auto">
          <a:xfrm>
            <a:off x="3594590" y="458171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5" name="Rectangle 2">
            <a:extLst>
              <a:ext uri="{FF2B5EF4-FFF2-40B4-BE49-F238E27FC236}">
                <a16:creationId xmlns:a16="http://schemas.microsoft.com/office/drawing/2014/main" id="{05D10A60-3515-4174-B166-77EE95028470}"/>
              </a:ext>
            </a:extLst>
          </p:cNvPr>
          <p:cNvSpPr txBox="1">
            <a:spLocks noChangeArrowheads="1"/>
          </p:cNvSpPr>
          <p:nvPr/>
        </p:nvSpPr>
        <p:spPr bwMode="auto">
          <a:xfrm>
            <a:off x="737418" y="3692402"/>
            <a:ext cx="2255163" cy="74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5">
            <a:extLst>
              <a:ext uri="{FF2B5EF4-FFF2-40B4-BE49-F238E27FC236}">
                <a16:creationId xmlns:a16="http://schemas.microsoft.com/office/drawing/2014/main" id="{FF9D6AE3-376E-4679-BA25-7E74C9F7E60C}"/>
              </a:ext>
            </a:extLst>
          </p:cNvPr>
          <p:cNvSpPr>
            <a:spLocks noChangeArrowheads="1"/>
          </p:cNvSpPr>
          <p:nvPr/>
        </p:nvSpPr>
        <p:spPr bwMode="auto">
          <a:xfrm>
            <a:off x="2694248" y="354797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7" name="Rectangle 2">
            <a:extLst>
              <a:ext uri="{FF2B5EF4-FFF2-40B4-BE49-F238E27FC236}">
                <a16:creationId xmlns:a16="http://schemas.microsoft.com/office/drawing/2014/main" id="{85ED11A6-A6BF-4770-AE67-D39CBAB172D2}"/>
              </a:ext>
            </a:extLst>
          </p:cNvPr>
          <p:cNvSpPr txBox="1">
            <a:spLocks noChangeArrowheads="1"/>
          </p:cNvSpPr>
          <p:nvPr/>
        </p:nvSpPr>
        <p:spPr bwMode="auto">
          <a:xfrm>
            <a:off x="5954573" y="4057746"/>
            <a:ext cx="2554840" cy="72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Spirit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9401076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fltVal val="0"/>
                                          </p:val>
                                        </p:tav>
                                        <p:tav tm="100000">
                                          <p:val>
                                            <p:strVal val="#ppt_w"/>
                                          </p:val>
                                        </p:tav>
                                      </p:tavLst>
                                    </p:anim>
                                    <p:anim calcmode="lin" valueType="num">
                                      <p:cBhvr>
                                        <p:cTn id="12" dur="1000" fill="hold"/>
                                        <p:tgtEl>
                                          <p:spTgt spid="27"/>
                                        </p:tgtEl>
                                        <p:attrNameLst>
                                          <p:attrName>ppt_h</p:attrName>
                                        </p:attrNameLst>
                                      </p:cBhvr>
                                      <p:tavLst>
                                        <p:tav tm="0">
                                          <p:val>
                                            <p:fltVal val="0"/>
                                          </p:val>
                                        </p:tav>
                                        <p:tav tm="100000">
                                          <p:val>
                                            <p:strVal val="#ppt_h"/>
                                          </p:val>
                                        </p:tav>
                                      </p:tavLst>
                                    </p:anim>
                                  </p:childTnLst>
                                </p:cTn>
                              </p:par>
                              <p:par>
                                <p:cTn id="13" presetID="0" presetClass="path" presetSubtype="0" accel="50000" decel="50000" fill="hold" grpId="1" nodeType="withEffect">
                                  <p:stCondLst>
                                    <p:cond delay="0"/>
                                  </p:stCondLst>
                                  <p:childTnLst>
                                    <p:animMotion origin="layout" path="M -4.44444E-6 -3.7037E-7 L 0.32188 -0.35579 " pathEditMode="relative" rAng="0" ptsTypes="AA">
                                      <p:cBhvr>
                                        <p:cTn id="14" dur="1000" spd="-100000" fill="hold"/>
                                        <p:tgtEl>
                                          <p:spTgt spid="27"/>
                                        </p:tgtEl>
                                        <p:attrNameLst>
                                          <p:attrName>ppt_x</p:attrName>
                                          <p:attrName>ppt_y</p:attrName>
                                        </p:attrNameLst>
                                      </p:cBhvr>
                                      <p:rCtr x="16094" y="-17801"/>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18" presetClass="emph" presetSubtype="0" fill="hold" grpId="1" nodeType="withEffect">
                                  <p:stCondLst>
                                    <p:cond delay="0"/>
                                  </p:stCondLst>
                                  <p:childTnLst>
                                    <p:set>
                                      <p:cBhvr override="childStyle">
                                        <p:cTn id="21" dur="500" fill="hold"/>
                                        <p:tgtEl>
                                          <p:spTgt spid="2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stCondLst>
                                            <p:cond delay="0"/>
                                          </p:stCondLst>
                                        </p:cTn>
                                        <p:tgtEl>
                                          <p:spTgt spid="28"/>
                                        </p:tgtEl>
                                      </p:cBhvr>
                                    </p:animEffect>
                                    <p:anim to="" calcmode="lin" valueType="num">
                                      <p:cBhvr>
                                        <p:cTn id="30"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par>
                          <p:cTn id="32" fill="hold">
                            <p:stCondLst>
                              <p:cond delay="11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28"/>
                                        </p:tgtEl>
                                      </p:cBhvr>
                                    </p:animEffect>
                                    <p:animScale>
                                      <p:cBhvr>
                                        <p:cTn id="35" dur="250" autoRev="1" fill="hold"/>
                                        <p:tgtEl>
                                          <p:spTgt spid="28"/>
                                        </p:tgtEl>
                                      </p:cBhvr>
                                      <p:by x="105000" y="105000"/>
                                    </p:animScale>
                                  </p:childTnLst>
                                </p:cTn>
                              </p:par>
                            </p:childTnLst>
                          </p:cTn>
                        </p:par>
                        <p:par>
                          <p:cTn id="36" fill="hold">
                            <p:stCondLst>
                              <p:cond delay="1600"/>
                            </p:stCondLst>
                            <p:childTnLst>
                              <p:par>
                                <p:cTn id="37" presetID="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dissolve">
                                      <p:cBhvr>
                                        <p:cTn id="39" dur="500">
                                          <p:stCondLst>
                                            <p:cond delay="0"/>
                                          </p:stCondLst>
                                        </p:cTn>
                                        <p:tgtEl>
                                          <p:spTgt spid="36"/>
                                        </p:tgtEl>
                                      </p:cBhvr>
                                    </p:animEffect>
                                    <p:anim to="" calcmode="lin" valueType="num">
                                      <p:cBhvr>
                                        <p:cTn id="40" dur="500" fill="hold">
                                          <p:stCondLst>
                                            <p:cond delay="0"/>
                                          </p:stCondLst>
                                        </p:cTn>
                                        <p:tgtEl>
                                          <p:spTgt spid="36"/>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36"/>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25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50"/>
                                        <p:tgtEl>
                                          <p:spTgt spid="31"/>
                                        </p:tgtEl>
                                      </p:cBhvr>
                                    </p:animEffect>
                                  </p:childTnLst>
                                </p:cTn>
                              </p:par>
                              <p:par>
                                <p:cTn id="50" presetID="0" presetClass="path" presetSubtype="0" accel="50000" decel="50000" fill="hold" grpId="1" nodeType="withEffect">
                                  <p:stCondLst>
                                    <p:cond delay="0"/>
                                  </p:stCondLst>
                                  <p:childTnLst>
                                    <p:animMotion origin="layout" path="M -1.11111E-6 -3.7037E-6 C 0.00017 0.01389 -0.00121 0.05186 0.00139 0.08496 C 0.00399 0.11806 0.00729 0.16436 0.01528 0.19792 C 0.02327 0.23172 0.03212 0.2625 0.04948 0.28588 C 0.06684 0.30926 0.08941 0.3301 0.1191 0.3382 C 0.14879 0.3463 0.19774 0.34445 0.22795 0.33473 C 0.25816 0.32477 0.28073 0.30047 0.30017 0.27894 C 0.31962 0.25741 0.33351 0.23449 0.34427 0.20556 C 0.35504 0.17662 0.36024 0.13079 0.36458 0.10486 C 0.36892 0.0794 0.37049 0.06274 0.37188 0.05139 " pathEditMode="relative" rAng="0" ptsTypes="AAAAAAAAAA">
                                      <p:cBhvr>
                                        <p:cTn id="51" dur="2000" fill="hold"/>
                                        <p:tgtEl>
                                          <p:spTgt spid="30"/>
                                        </p:tgtEl>
                                        <p:attrNameLst>
                                          <p:attrName>ppt_x</p:attrName>
                                          <p:attrName>ppt_y</p:attrName>
                                        </p:attrNameLst>
                                      </p:cBhvr>
                                      <p:rCtr x="18576" y="17153"/>
                                    </p:animMotion>
                                  </p:childTnLst>
                                </p:cTn>
                              </p:par>
                              <p:par>
                                <p:cTn id="52" presetID="0" presetClass="path" presetSubtype="0" accel="50000" decel="50000" fill="hold" grpId="1" nodeType="withEffect">
                                  <p:stCondLst>
                                    <p:cond delay="0"/>
                                  </p:stCondLst>
                                  <p:childTnLst>
                                    <p:animMotion origin="layout" path="M 2.77778E-7 1.11111E-6 C 0.00069 0.03842 0.00069 0.07893 2.77778E-7 0.13148 C -0.00069 0.1838 0.00052 0.26412 -0.00399 0.31481 C -0.00851 0.36505 -0.01424 0.4044 -0.02674 0.43588 C -0.03924 0.46782 -0.05816 0.49051 -0.07865 0.50486 C -0.09913 0.51991 -0.12604 0.5243 -0.14965 0.52384 C -0.17292 0.52315 -0.20156 0.51759 -0.21927 0.50162 C -0.23681 0.48611 -0.2474 0.45579 -0.25521 0.4287 C -0.26267 0.40162 -0.26285 0.36944 -0.26545 0.33912 C -0.26823 0.3088 -0.26806 0.26713 -0.2691 0.24768 " pathEditMode="relative" rAng="0" ptsTypes="AAAAAAAAAA">
                                      <p:cBhvr>
                                        <p:cTn id="53" dur="2000" fill="hold"/>
                                        <p:tgtEl>
                                          <p:spTgt spid="31"/>
                                        </p:tgtEl>
                                        <p:attrNameLst>
                                          <p:attrName>ppt_x</p:attrName>
                                          <p:attrName>ppt_y</p:attrName>
                                        </p:attrNameLst>
                                      </p:cBhvr>
                                      <p:rCtr x="-13438" y="26181"/>
                                    </p:animMotion>
                                  </p:childTnLst>
                                </p:cTn>
                              </p:par>
                              <p:par>
                                <p:cTn id="54" presetID="10" presetClass="exit" presetSubtype="0" fill="hold" grpId="2" nodeType="withEffect">
                                  <p:stCondLst>
                                    <p:cond delay="0"/>
                                  </p:stCondLst>
                                  <p:childTnLst>
                                    <p:animEffect transition="out" filter="fade">
                                      <p:cBhvr>
                                        <p:cTn id="55" dur="1500"/>
                                        <p:tgtEl>
                                          <p:spTgt spid="27"/>
                                        </p:tgtEl>
                                      </p:cBhvr>
                                    </p:animEffect>
                                    <p:set>
                                      <p:cBhvr>
                                        <p:cTn id="56" dur="1" fill="hold">
                                          <p:stCondLst>
                                            <p:cond delay="1499"/>
                                          </p:stCondLst>
                                        </p:cTn>
                                        <p:tgtEl>
                                          <p:spTgt spid="27"/>
                                        </p:tgtEl>
                                        <p:attrNameLst>
                                          <p:attrName>style.visibility</p:attrName>
                                        </p:attrNameLst>
                                      </p:cBhvr>
                                      <p:to>
                                        <p:strVal val="hidden"/>
                                      </p:to>
                                    </p:set>
                                  </p:childTnLst>
                                </p:cTn>
                              </p:par>
                              <p:par>
                                <p:cTn id="57" presetID="10" presetClass="exit" presetSubtype="0" fill="hold" grpId="2" nodeType="withEffect">
                                  <p:stCondLst>
                                    <p:cond delay="0"/>
                                  </p:stCondLst>
                                  <p:iterate type="lt">
                                    <p:tmPct val="0"/>
                                  </p:iterate>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5"/>
                                        </p:tgtEl>
                                      </p:cBhvr>
                                    </p:animEffect>
                                    <p:set>
                                      <p:cBhvr>
                                        <p:cTn id="68" dur="1" fill="hold">
                                          <p:stCondLst>
                                            <p:cond delay="499"/>
                                          </p:stCondLst>
                                        </p:cTn>
                                        <p:tgtEl>
                                          <p:spTgt spid="35"/>
                                        </p:tgtEl>
                                        <p:attrNameLst>
                                          <p:attrName>style.visibility</p:attrName>
                                        </p:attrNameLst>
                                      </p:cBhvr>
                                      <p:to>
                                        <p:strVal val="hidden"/>
                                      </p:to>
                                    </p:set>
                                  </p:childTnLst>
                                </p:cTn>
                              </p:par>
                              <p:par>
                                <p:cTn id="69" presetID="42" presetClass="entr" presetSubtype="0" fill="hold" grpId="0" nodeType="withEffect">
                                  <p:stCondLst>
                                    <p:cond delay="110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childTnLst>
                          </p:cTn>
                        </p:par>
                        <p:par>
                          <p:cTn id="74" fill="hold">
                            <p:stCondLst>
                              <p:cond delay="2100"/>
                            </p:stCondLst>
                            <p:childTnLst>
                              <p:par>
                                <p:cTn id="75" presetID="10" presetClass="exit" presetSubtype="0" fill="hold" grpId="2" nodeType="afterEffect">
                                  <p:stCondLst>
                                    <p:cond delay="0"/>
                                  </p:stCondLst>
                                  <p:childTnLst>
                                    <p:animEffect transition="out" filter="fade">
                                      <p:cBhvr>
                                        <p:cTn id="76" dur="250"/>
                                        <p:tgtEl>
                                          <p:spTgt spid="30"/>
                                        </p:tgtEl>
                                      </p:cBhvr>
                                    </p:animEffect>
                                    <p:set>
                                      <p:cBhvr>
                                        <p:cTn id="77" dur="1" fill="hold">
                                          <p:stCondLst>
                                            <p:cond delay="249"/>
                                          </p:stCondLst>
                                        </p:cTn>
                                        <p:tgtEl>
                                          <p:spTgt spid="30"/>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250"/>
                                        <p:tgtEl>
                                          <p:spTgt spid="31"/>
                                        </p:tgtEl>
                                      </p:cBhvr>
                                    </p:animEffect>
                                    <p:set>
                                      <p:cBhvr>
                                        <p:cTn id="80" dur="1" fill="hold">
                                          <p:stCondLst>
                                            <p:cond delay="249"/>
                                          </p:stCondLst>
                                        </p:cTn>
                                        <p:tgtEl>
                                          <p:spTgt spid="31"/>
                                        </p:tgtEl>
                                        <p:attrNameLst>
                                          <p:attrName>style.visibility</p:attrName>
                                        </p:attrNameLst>
                                      </p:cBhvr>
                                      <p:to>
                                        <p:strVal val="hidden"/>
                                      </p:to>
                                    </p:set>
                                  </p:childTnLst>
                                </p:cTn>
                              </p:par>
                              <p:par>
                                <p:cTn id="81" presetID="9" presetClass="entr" presetSubtype="0" fill="hold" grpId="0" nodeType="withEffect">
                                  <p:stCondLst>
                                    <p:cond delay="0"/>
                                  </p:stCondLst>
                                  <p:iterate type="lt">
                                    <p:tmPct val="0"/>
                                  </p:iterate>
                                  <p:childTnLst>
                                    <p:set>
                                      <p:cBhvr>
                                        <p:cTn id="82" dur="1" fill="hold">
                                          <p:stCondLst>
                                            <p:cond delay="0"/>
                                          </p:stCondLst>
                                        </p:cTn>
                                        <p:tgtEl>
                                          <p:spTgt spid="32"/>
                                        </p:tgtEl>
                                        <p:attrNameLst>
                                          <p:attrName>style.visibility</p:attrName>
                                        </p:attrNameLst>
                                      </p:cBhvr>
                                      <p:to>
                                        <p:strVal val="visible"/>
                                      </p:to>
                                    </p:set>
                                    <p:animEffect transition="in" filter="dissolv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0"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dissolve">
                                      <p:cBhvr>
                                        <p:cTn id="88" dur="500">
                                          <p:stCondLst>
                                            <p:cond delay="0"/>
                                          </p:stCondLst>
                                        </p:cTn>
                                        <p:tgtEl>
                                          <p:spTgt spid="33"/>
                                        </p:tgtEl>
                                      </p:cBhvr>
                                    </p:animEffect>
                                    <p:anim to="" calcmode="lin" valueType="num">
                                      <p:cBhvr>
                                        <p:cTn id="89"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90" dur="500" fill="hold">
                                          <p:stCondLst>
                                            <p:cond delay="0"/>
                                          </p:stCondLst>
                                        </p:cTn>
                                        <p:tgtEl>
                                          <p:spTgt spid="33"/>
                                        </p:tgtEl>
                                        <p:attrNameLst>
                                          <p:attrName>ppt_h</p:attrName>
                                        </p:attrNameLst>
                                      </p:cBhvr>
                                      <p:tavLst>
                                        <p:tav tm="0">
                                          <p:val>
                                            <p:strVal val="#ppt_h*4"/>
                                          </p:val>
                                        </p:tav>
                                        <p:tav tm="100000">
                                          <p:val>
                                            <p:strVal val="#ppt_h"/>
                                          </p:val>
                                        </p:tav>
                                      </p:tavLst>
                                    </p:anim>
                                  </p:childTnLst>
                                </p:cTn>
                              </p:par>
                            </p:childTnLst>
                          </p:cTn>
                        </p:par>
                        <p:par>
                          <p:cTn id="91" fill="hold">
                            <p:stCondLst>
                              <p:cond delay="500"/>
                            </p:stCondLst>
                            <p:childTnLst>
                              <p:par>
                                <p:cTn id="92" presetID="0" presetClass="entr" presetSubtype="0" fill="hold" grpId="0" nodeType="after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dissolve">
                                      <p:cBhvr>
                                        <p:cTn id="94" dur="500">
                                          <p:stCondLst>
                                            <p:cond delay="0"/>
                                          </p:stCondLst>
                                        </p:cTn>
                                        <p:tgtEl>
                                          <p:spTgt spid="34"/>
                                        </p:tgtEl>
                                      </p:cBhvr>
                                    </p:animEffect>
                                    <p:anim to="" calcmode="lin" valueType="num">
                                      <p:cBhvr>
                                        <p:cTn id="95"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96"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34" presetClass="emph" presetSubtype="0" fill="hold" grpId="1" nodeType="clickEffect">
                                  <p:stCondLst>
                                    <p:cond delay="0"/>
                                  </p:stCondLst>
                                  <p:iterate type="lt">
                                    <p:tmPct val="10000"/>
                                  </p:iterate>
                                  <p:childTnLst>
                                    <p:animMotion origin="layout" path="M -2.5E-6 -4.07407E-6 L 0.20504 0.19213 " pathEditMode="relative" rAng="0" ptsTypes="AA">
                                      <p:cBhvr>
                                        <p:cTn id="100" dur="375" accel="50000" decel="50000" autoRev="1" fill="hold">
                                          <p:stCondLst>
                                            <p:cond delay="0"/>
                                          </p:stCondLst>
                                        </p:cTn>
                                        <p:tgtEl>
                                          <p:spTgt spid="32"/>
                                        </p:tgtEl>
                                        <p:attrNameLst>
                                          <p:attrName>ppt_x</p:attrName>
                                          <p:attrName>ppt_y</p:attrName>
                                        </p:attrNameLst>
                                      </p:cBhvr>
                                      <p:rCtr x="10243" y="9606"/>
                                    </p:animMotion>
                                    <p:animRot by="1500000">
                                      <p:cBhvr>
                                        <p:cTn id="101" dur="188" fill="hold">
                                          <p:stCondLst>
                                            <p:cond delay="0"/>
                                          </p:stCondLst>
                                        </p:cTn>
                                        <p:tgtEl>
                                          <p:spTgt spid="32"/>
                                        </p:tgtEl>
                                        <p:attrNameLst>
                                          <p:attrName>r</p:attrName>
                                        </p:attrNameLst>
                                      </p:cBhvr>
                                    </p:animRot>
                                    <p:animRot by="-1500000">
                                      <p:cBhvr>
                                        <p:cTn id="102" dur="188" fill="hold">
                                          <p:stCondLst>
                                            <p:cond delay="188"/>
                                          </p:stCondLst>
                                        </p:cTn>
                                        <p:tgtEl>
                                          <p:spTgt spid="32"/>
                                        </p:tgtEl>
                                        <p:attrNameLst>
                                          <p:attrName>r</p:attrName>
                                        </p:attrNameLst>
                                      </p:cBhvr>
                                    </p:animRot>
                                    <p:animRot by="-1500000">
                                      <p:cBhvr>
                                        <p:cTn id="103" dur="188" fill="hold">
                                          <p:stCondLst>
                                            <p:cond delay="375"/>
                                          </p:stCondLst>
                                        </p:cTn>
                                        <p:tgtEl>
                                          <p:spTgt spid="32"/>
                                        </p:tgtEl>
                                        <p:attrNameLst>
                                          <p:attrName>r</p:attrName>
                                        </p:attrNameLst>
                                      </p:cBhvr>
                                    </p:animRot>
                                    <p:animRot by="1500000">
                                      <p:cBhvr>
                                        <p:cTn id="104" dur="188" fill="hold">
                                          <p:stCondLst>
                                            <p:cond delay="563"/>
                                          </p:stCondLst>
                                        </p:cTn>
                                        <p:tgtEl>
                                          <p:spTgt spid="32"/>
                                        </p:tgtEl>
                                        <p:attrNameLst>
                                          <p:attrName>r</p:attrName>
                                        </p:attrNameLst>
                                      </p:cBhvr>
                                    </p:animRot>
                                  </p:childTnLst>
                                </p:cTn>
                              </p:par>
                              <p:par>
                                <p:cTn id="105" presetID="22" presetClass="entr" presetSubtype="1" fill="hold" grpId="0" nodeType="withEffect">
                                  <p:stCondLst>
                                    <p:cond delay="250"/>
                                  </p:stCondLst>
                                  <p:childTnLst>
                                    <p:set>
                                      <p:cBhvr>
                                        <p:cTn id="106" dur="1" fill="hold">
                                          <p:stCondLst>
                                            <p:cond delay="0"/>
                                          </p:stCondLst>
                                        </p:cTn>
                                        <p:tgtEl>
                                          <p:spTgt spid="37"/>
                                        </p:tgtEl>
                                        <p:attrNameLst>
                                          <p:attrName>style.visibility</p:attrName>
                                        </p:attrNameLst>
                                      </p:cBhvr>
                                      <p:to>
                                        <p:strVal val="visible"/>
                                      </p:to>
                                    </p:set>
                                    <p:animEffect transition="in" filter="wipe(up)">
                                      <p:cBhvr>
                                        <p:cTn id="10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27" grpId="0"/>
      <p:bldP spid="27" grpId="1"/>
      <p:bldP spid="27" grpId="2"/>
      <p:bldP spid="28" grpId="0"/>
      <p:bldP spid="28" grpId="1"/>
      <p:bldP spid="28" grpId="2"/>
      <p:bldP spid="29" grpId="0"/>
      <p:bldP spid="30" grpId="0"/>
      <p:bldP spid="30" grpId="1"/>
      <p:bldP spid="30" grpId="2"/>
      <p:bldP spid="31" grpId="0"/>
      <p:bldP spid="31" grpId="1"/>
      <p:bldP spid="31" grpId="2"/>
      <p:bldP spid="32" grpId="0"/>
      <p:bldP spid="32" grpId="1"/>
      <p:bldP spid="33" grpId="0"/>
      <p:bldP spid="34" grpId="0"/>
      <p:bldP spid="35" grpId="0"/>
      <p:bldP spid="35" grpId="1"/>
      <p:bldP spid="36" grpId="0"/>
      <p:bldP spid="36" grpId="1"/>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F69E4D51-2C3D-49F9-A655-A805E5EF91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8"/>
          <a:stretch/>
        </p:blipFill>
        <p:spPr>
          <a:xfrm>
            <a:off x="0" y="0"/>
            <a:ext cx="1909677" cy="1435099"/>
          </a:xfrm>
          <a:prstGeom prst="rect">
            <a:avLst/>
          </a:prstGeom>
        </p:spPr>
      </p:pic>
      <p:pic>
        <p:nvPicPr>
          <p:cNvPr id="4" name="Picture 1">
            <a:extLst>
              <a:ext uri="{FF2B5EF4-FFF2-40B4-BE49-F238E27FC236}">
                <a16:creationId xmlns:a16="http://schemas.microsoft.com/office/drawing/2014/main" id="{661B556F-B151-4A33-8483-ADC199A00C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46" b="1067"/>
          <a:stretch/>
        </p:blipFill>
        <p:spPr>
          <a:xfrm>
            <a:off x="1892300" y="1"/>
            <a:ext cx="1587500" cy="1371599"/>
          </a:xfrm>
          <a:prstGeom prst="rect">
            <a:avLst/>
          </a:prstGeom>
        </p:spPr>
      </p:pic>
      <p:pic>
        <p:nvPicPr>
          <p:cNvPr id="5" name="Picture 2">
            <a:extLst>
              <a:ext uri="{FF2B5EF4-FFF2-40B4-BE49-F238E27FC236}">
                <a16:creationId xmlns:a16="http://schemas.microsoft.com/office/drawing/2014/main" id="{18A0EE58-86C3-423C-889C-D8899742FC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20"/>
          <a:stretch/>
        </p:blipFill>
        <p:spPr>
          <a:xfrm>
            <a:off x="3496929" y="0"/>
            <a:ext cx="1913466" cy="1435100"/>
          </a:xfrm>
          <a:prstGeom prst="rect">
            <a:avLst/>
          </a:prstGeom>
        </p:spPr>
      </p:pic>
      <p:pic>
        <p:nvPicPr>
          <p:cNvPr id="6" name="Picture 8">
            <a:extLst>
              <a:ext uri="{FF2B5EF4-FFF2-40B4-BE49-F238E27FC236}">
                <a16:creationId xmlns:a16="http://schemas.microsoft.com/office/drawing/2014/main" id="{C76C2F0D-AFDC-4D74-8516-3C09F1BA8C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36" t="888"/>
          <a:stretch/>
        </p:blipFill>
        <p:spPr>
          <a:xfrm>
            <a:off x="5397499" y="0"/>
            <a:ext cx="1914173" cy="1435100"/>
          </a:xfrm>
          <a:prstGeom prst="rect">
            <a:avLst/>
          </a:prstGeom>
        </p:spPr>
      </p:pic>
      <p:pic>
        <p:nvPicPr>
          <p:cNvPr id="7" name="Picture 1">
            <a:extLst>
              <a:ext uri="{FF2B5EF4-FFF2-40B4-BE49-F238E27FC236}">
                <a16:creationId xmlns:a16="http://schemas.microsoft.com/office/drawing/2014/main" id="{2F201A03-6FD6-4509-AB3C-EDDC2C2413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82" b="8795"/>
          <a:stretch/>
        </p:blipFill>
        <p:spPr>
          <a:xfrm>
            <a:off x="7302500" y="1"/>
            <a:ext cx="1841500" cy="1447800"/>
          </a:xfrm>
          <a:prstGeom prst="rect">
            <a:avLst/>
          </a:prstGeom>
        </p:spPr>
      </p:pic>
      <p:pic>
        <p:nvPicPr>
          <p:cNvPr id="8" name="Picture 2">
            <a:extLst>
              <a:ext uri="{FF2B5EF4-FFF2-40B4-BE49-F238E27FC236}">
                <a16:creationId xmlns:a16="http://schemas.microsoft.com/office/drawing/2014/main" id="{8330AB96-4352-4CCB-A1EA-206C553AF6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174"/>
          <a:stretch/>
        </p:blipFill>
        <p:spPr>
          <a:xfrm>
            <a:off x="0" y="1412513"/>
            <a:ext cx="1905000" cy="1419587"/>
          </a:xfrm>
          <a:prstGeom prst="rect">
            <a:avLst/>
          </a:prstGeom>
        </p:spPr>
      </p:pic>
      <p:pic>
        <p:nvPicPr>
          <p:cNvPr id="9" name="Picture 2">
            <a:extLst>
              <a:ext uri="{FF2B5EF4-FFF2-40B4-BE49-F238E27FC236}">
                <a16:creationId xmlns:a16="http://schemas.microsoft.com/office/drawing/2014/main" id="{86243511-79A9-4116-94D8-80F60DD1C7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913"/>
          <a:stretch/>
        </p:blipFill>
        <p:spPr>
          <a:xfrm>
            <a:off x="1866900" y="1411261"/>
            <a:ext cx="1816100" cy="1421454"/>
          </a:xfrm>
          <a:prstGeom prst="rect">
            <a:avLst/>
          </a:prstGeom>
        </p:spPr>
      </p:pic>
      <p:pic>
        <p:nvPicPr>
          <p:cNvPr id="10" name="Picture 8">
            <a:extLst>
              <a:ext uri="{FF2B5EF4-FFF2-40B4-BE49-F238E27FC236}">
                <a16:creationId xmlns:a16="http://schemas.microsoft.com/office/drawing/2014/main" id="{7F1251F3-C01A-4452-8AB4-1514056FF6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3854" y="1423909"/>
            <a:ext cx="1811347" cy="1419382"/>
          </a:xfrm>
          <a:prstGeom prst="rect">
            <a:avLst/>
          </a:prstGeom>
        </p:spPr>
      </p:pic>
      <p:pic>
        <p:nvPicPr>
          <p:cNvPr id="24" name="Picture 1">
            <a:extLst>
              <a:ext uri="{FF2B5EF4-FFF2-40B4-BE49-F238E27FC236}">
                <a16:creationId xmlns:a16="http://schemas.microsoft.com/office/drawing/2014/main" id="{61044601-E1CA-4901-80C6-894789F49D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2999" y="1409700"/>
            <a:ext cx="1828801" cy="1422400"/>
          </a:xfrm>
          <a:prstGeom prst="rect">
            <a:avLst/>
          </a:prstGeom>
        </p:spPr>
      </p:pic>
      <p:pic>
        <p:nvPicPr>
          <p:cNvPr id="12" name="Picture 1">
            <a:extLst>
              <a:ext uri="{FF2B5EF4-FFF2-40B4-BE49-F238E27FC236}">
                <a16:creationId xmlns:a16="http://schemas.microsoft.com/office/drawing/2014/main" id="{73F743BB-C948-4A46-9F3A-0F4AF093901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1269"/>
          <a:stretch/>
        </p:blipFill>
        <p:spPr>
          <a:xfrm>
            <a:off x="7312597" y="1409700"/>
            <a:ext cx="1831404" cy="1435100"/>
          </a:xfrm>
          <a:prstGeom prst="rect">
            <a:avLst/>
          </a:prstGeom>
        </p:spPr>
      </p:pic>
      <p:pic>
        <p:nvPicPr>
          <p:cNvPr id="13" name="Picture 2">
            <a:extLst>
              <a:ext uri="{FF2B5EF4-FFF2-40B4-BE49-F238E27FC236}">
                <a16:creationId xmlns:a16="http://schemas.microsoft.com/office/drawing/2014/main" id="{654DBF28-0E95-4548-95CF-59242E85D82C}"/>
              </a:ext>
            </a:extLst>
          </p:cNvPr>
          <p:cNvPicPr>
            <a:picLocks noChangeAspect="1"/>
          </p:cNvPicPr>
          <p:nvPr/>
        </p:nvPicPr>
        <p:blipFill rotWithShape="1">
          <a:blip r:embed="rId12">
            <a:extLst>
              <a:ext uri="{28A0092B-C50C-407E-A947-70E740481C1C}">
                <a14:useLocalDpi xmlns:a14="http://schemas.microsoft.com/office/drawing/2010/main" val="0"/>
              </a:ext>
            </a:extLst>
          </a:blip>
          <a:srcRect l="9493" r="1484"/>
          <a:stretch/>
        </p:blipFill>
        <p:spPr>
          <a:xfrm>
            <a:off x="0" y="2832100"/>
            <a:ext cx="1790700" cy="1343025"/>
          </a:xfrm>
          <a:prstGeom prst="rect">
            <a:avLst/>
          </a:prstGeom>
        </p:spPr>
      </p:pic>
      <p:pic>
        <p:nvPicPr>
          <p:cNvPr id="14" name="Picture 1">
            <a:extLst>
              <a:ext uri="{FF2B5EF4-FFF2-40B4-BE49-F238E27FC236}">
                <a16:creationId xmlns:a16="http://schemas.microsoft.com/office/drawing/2014/main" id="{55235F65-7A71-4C6B-B07D-D21E94580199}"/>
              </a:ext>
            </a:extLst>
          </p:cNvPr>
          <p:cNvPicPr>
            <a:picLocks noChangeAspect="1"/>
          </p:cNvPicPr>
          <p:nvPr/>
        </p:nvPicPr>
        <p:blipFill rotWithShape="1">
          <a:blip r:embed="rId13">
            <a:extLst>
              <a:ext uri="{28A0092B-C50C-407E-A947-70E740481C1C}">
                <a14:useLocalDpi xmlns:a14="http://schemas.microsoft.com/office/drawing/2010/main" val="0"/>
              </a:ext>
            </a:extLst>
          </a:blip>
          <a:srcRect l="9616" r="1635"/>
          <a:stretch/>
        </p:blipFill>
        <p:spPr>
          <a:xfrm>
            <a:off x="1782494" y="2836201"/>
            <a:ext cx="1280882" cy="992340"/>
          </a:xfrm>
          <a:prstGeom prst="rect">
            <a:avLst/>
          </a:prstGeom>
        </p:spPr>
      </p:pic>
      <p:pic>
        <p:nvPicPr>
          <p:cNvPr id="15" name="Picture 1">
            <a:extLst>
              <a:ext uri="{FF2B5EF4-FFF2-40B4-BE49-F238E27FC236}">
                <a16:creationId xmlns:a16="http://schemas.microsoft.com/office/drawing/2014/main" id="{5FBBFB7D-DEF7-407F-BFC5-AB6B04E40E2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6250"/>
          <a:stretch/>
        </p:blipFill>
        <p:spPr>
          <a:xfrm>
            <a:off x="1773312" y="3822700"/>
            <a:ext cx="1300088" cy="961292"/>
          </a:xfrm>
          <a:prstGeom prst="rect">
            <a:avLst/>
          </a:prstGeom>
        </p:spPr>
      </p:pic>
      <p:pic>
        <p:nvPicPr>
          <p:cNvPr id="16" name="Picture 1">
            <a:extLst>
              <a:ext uri="{FF2B5EF4-FFF2-40B4-BE49-F238E27FC236}">
                <a16:creationId xmlns:a16="http://schemas.microsoft.com/office/drawing/2014/main" id="{15FA4DBE-E408-4F1F-9A6F-ACAA888A5B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60700" y="2830146"/>
            <a:ext cx="4267200" cy="1945053"/>
          </a:xfrm>
          <a:prstGeom prst="rect">
            <a:avLst/>
          </a:prstGeom>
        </p:spPr>
      </p:pic>
      <p:pic>
        <p:nvPicPr>
          <p:cNvPr id="17" name="Picture 1">
            <a:extLst>
              <a:ext uri="{FF2B5EF4-FFF2-40B4-BE49-F238E27FC236}">
                <a16:creationId xmlns:a16="http://schemas.microsoft.com/office/drawing/2014/main" id="{0E5B912D-FA35-475F-9F19-153FF1CE2F0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3694" t="2060" r="16782" b="5242"/>
          <a:stretch/>
        </p:blipFill>
        <p:spPr>
          <a:xfrm>
            <a:off x="-1" y="4174392"/>
            <a:ext cx="1790701" cy="1350108"/>
          </a:xfrm>
          <a:prstGeom prst="rect">
            <a:avLst/>
          </a:prstGeom>
        </p:spPr>
      </p:pic>
      <p:pic>
        <p:nvPicPr>
          <p:cNvPr id="18" name="Picture 2">
            <a:extLst>
              <a:ext uri="{FF2B5EF4-FFF2-40B4-BE49-F238E27FC236}">
                <a16:creationId xmlns:a16="http://schemas.microsoft.com/office/drawing/2014/main" id="{392D7609-229E-4050-B855-EC4AE2B6B48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524501"/>
            <a:ext cx="1790700" cy="1333500"/>
          </a:xfrm>
          <a:prstGeom prst="rect">
            <a:avLst/>
          </a:prstGeom>
        </p:spPr>
      </p:pic>
      <p:pic>
        <p:nvPicPr>
          <p:cNvPr id="19" name="Picture 1">
            <a:extLst>
              <a:ext uri="{FF2B5EF4-FFF2-40B4-BE49-F238E27FC236}">
                <a16:creationId xmlns:a16="http://schemas.microsoft.com/office/drawing/2014/main" id="{001F675D-89F3-4704-AF54-250295AFE3F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02500" y="4162766"/>
            <a:ext cx="1841500" cy="1323633"/>
          </a:xfrm>
          <a:prstGeom prst="rect">
            <a:avLst/>
          </a:prstGeom>
        </p:spPr>
      </p:pic>
      <p:pic>
        <p:nvPicPr>
          <p:cNvPr id="20" name="Picture 1">
            <a:extLst>
              <a:ext uri="{FF2B5EF4-FFF2-40B4-BE49-F238E27FC236}">
                <a16:creationId xmlns:a16="http://schemas.microsoft.com/office/drawing/2014/main" id="{AE0E56EA-B4EE-4FD2-AD92-3026475FA5D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4739" r="10145"/>
          <a:stretch/>
        </p:blipFill>
        <p:spPr>
          <a:xfrm>
            <a:off x="7302500" y="5461000"/>
            <a:ext cx="1841500" cy="1397000"/>
          </a:xfrm>
          <a:prstGeom prst="rect">
            <a:avLst/>
          </a:prstGeom>
        </p:spPr>
      </p:pic>
      <p:pic>
        <p:nvPicPr>
          <p:cNvPr id="21" name="Picture 1">
            <a:extLst>
              <a:ext uri="{FF2B5EF4-FFF2-40B4-BE49-F238E27FC236}">
                <a16:creationId xmlns:a16="http://schemas.microsoft.com/office/drawing/2014/main" id="{8CC5DFE1-B10E-431B-A6F6-ECFF400746E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27901" y="2842651"/>
            <a:ext cx="1816100" cy="1322949"/>
          </a:xfrm>
          <a:prstGeom prst="rect">
            <a:avLst/>
          </a:prstGeom>
        </p:spPr>
      </p:pic>
      <p:pic>
        <p:nvPicPr>
          <p:cNvPr id="22" name="Picture 1">
            <a:extLst>
              <a:ext uri="{FF2B5EF4-FFF2-40B4-BE49-F238E27FC236}">
                <a16:creationId xmlns:a16="http://schemas.microsoft.com/office/drawing/2014/main" id="{B5724311-587B-402C-ACE6-E96F6D2DF71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90700" y="4781549"/>
            <a:ext cx="2768600" cy="2076451"/>
          </a:xfrm>
          <a:prstGeom prst="rect">
            <a:avLst/>
          </a:prstGeom>
        </p:spPr>
      </p:pic>
      <p:pic>
        <p:nvPicPr>
          <p:cNvPr id="23" name="Picture 1">
            <a:extLst>
              <a:ext uri="{FF2B5EF4-FFF2-40B4-BE49-F238E27FC236}">
                <a16:creationId xmlns:a16="http://schemas.microsoft.com/office/drawing/2014/main" id="{387EAB24-53FD-474D-B146-BA9695D79EF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46601" y="4775200"/>
            <a:ext cx="2755900" cy="2082800"/>
          </a:xfrm>
          <a:prstGeom prst="rect">
            <a:avLst/>
          </a:prstGeom>
        </p:spPr>
      </p:pic>
    </p:spTree>
    <p:extLst>
      <p:ext uri="{BB962C8B-B14F-4D97-AF65-F5344CB8AC3E}">
        <p14:creationId xmlns:p14="http://schemas.microsoft.com/office/powerpoint/2010/main" val="315435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686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think they can hide from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sees all that happens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Dark works cannot hide from His view</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None can escape from the presence of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crosses all as light expose all that is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does not hide darkness from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protects us in all we do</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is near all who are in truth and love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is made for and by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calls for all to return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Don’t harden your hearts questioning His presence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 evil heart of unbelief departs from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presence refreshes the spirit</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56932">
            <a:off x="297921" y="1111684"/>
            <a:ext cx="8309130" cy="453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lumMod val="95000"/>
                      <a:lumOff val="5000"/>
                      <a:alpha val="80000"/>
                    </a:schemeClr>
                  </a:glow>
                  <a:outerShdw blurRad="76200" dist="50800" dir="5400000" algn="tl" rotWithShape="0">
                    <a:srgbClr val="000000">
                      <a:alpha val="65000"/>
                    </a:srgbClr>
                  </a:outerShdw>
                </a:effectLst>
                <a:latin typeface="Calibri" panose="020F0502020204030204" pitchFamily="34" charset="0"/>
              </a:rPr>
              <a:t>In His light  we see Him for He is</a:t>
            </a:r>
          </a:p>
        </p:txBody>
      </p:sp>
    </p:spTree>
    <p:extLst>
      <p:ext uri="{BB962C8B-B14F-4D97-AF65-F5344CB8AC3E}">
        <p14:creationId xmlns:p14="http://schemas.microsoft.com/office/powerpoint/2010/main" val="87356215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600">
                                          <p:stCondLst>
                                            <p:cond delay="0"/>
                                          </p:stCondLst>
                                        </p:cTn>
                                        <p:tgtEl>
                                          <p:spTgt spid="5"/>
                                        </p:tgtEl>
                                      </p:cBhvr>
                                    </p:animEffect>
                                    <p:anim to="" calcmode="lin" valueType="num">
                                      <p:cBhvr>
                                        <p:cTn id="97" dur="6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6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99" fill="hold">
                            <p:stCondLst>
                              <p:cond delay="600"/>
                            </p:stCondLst>
                            <p:childTnLst>
                              <p:par>
                                <p:cTn id="100" presetID="3" presetClass="emph" presetSubtype="2" fill="hold" nodeType="afterEffect">
                                  <p:stCondLst>
                                    <p:cond delay="0"/>
                                  </p:stCondLst>
                                  <p:childTnLst>
                                    <p:animClr clrSpc="rgb" dir="cw">
                                      <p:cBhvr override="childStyle">
                                        <p:cTn id="101" dur="500" fill="hold"/>
                                        <p:tgtEl>
                                          <p:spTgt spid="4">
                                            <p:txEl>
                                              <p:pRg st="12" end="12"/>
                                            </p:txEl>
                                          </p:spTgt>
                                        </p:tgtEl>
                                        <p:attrNameLst>
                                          <p:attrName>style.color</p:attrName>
                                        </p:attrNameLst>
                                      </p:cBhvr>
                                      <p:to>
                                        <a:srgbClr val="E6CDFF"/>
                                      </p:to>
                                    </p:animClr>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5.55556E-7 -1.90564E-6 L 0.15156 0.62743 " pathEditMode="relative" rAng="0" ptsTypes="AA">
                                      <p:cBhvr>
                                        <p:cTn id="190" dur="1750" fill="hold"/>
                                        <p:tgtEl>
                                          <p:spTgt spid="4">
                                            <p:txEl>
                                              <p:pRg st="0" end="0"/>
                                            </p:txEl>
                                          </p:spTgt>
                                        </p:tgtEl>
                                        <p:attrNameLst>
                                          <p:attrName>ppt_x</p:attrName>
                                          <p:attrName>ppt_y</p:attrName>
                                        </p:attrNameLst>
                                      </p:cBhvr>
                                      <p:rCtr x="7569" y="31360"/>
                                    </p:animMotion>
                                  </p:childTnLst>
                                </p:cTn>
                              </p:par>
                              <p:par>
                                <p:cTn id="191" presetID="0" presetClass="path" presetSubtype="0" accel="50000" decel="50000" fill="hold" nodeType="withEffect">
                                  <p:stCondLst>
                                    <p:cond delay="0"/>
                                  </p:stCondLst>
                                  <p:childTnLst>
                                    <p:animMotion origin="layout" path="M 5.55556E-7 3.09898E-6 L 0.20642 0.56082 " pathEditMode="relative" rAng="0" ptsTypes="AA">
                                      <p:cBhvr>
                                        <p:cTn id="192" dur="1750" fill="hold"/>
                                        <p:tgtEl>
                                          <p:spTgt spid="4">
                                            <p:txEl>
                                              <p:pRg st="1" end="1"/>
                                            </p:txEl>
                                          </p:spTgt>
                                        </p:tgtEl>
                                        <p:attrNameLst>
                                          <p:attrName>ppt_x</p:attrName>
                                          <p:attrName>ppt_y</p:attrName>
                                        </p:attrNameLst>
                                      </p:cBhvr>
                                      <p:rCtr x="10312" y="28030"/>
                                    </p:animMotion>
                                  </p:childTnLst>
                                </p:cTn>
                              </p:par>
                              <p:par>
                                <p:cTn id="193" presetID="0" presetClass="path" presetSubtype="0" accel="50000" decel="50000" fill="hold" nodeType="withEffect">
                                  <p:stCondLst>
                                    <p:cond delay="0"/>
                                  </p:stCondLst>
                                  <p:childTnLst>
                                    <p:animMotion origin="layout" path="M -2.5E-6 0.00023 L 0.13993 0.48751 " pathEditMode="relative" rAng="0" ptsTypes="AA">
                                      <p:cBhvr>
                                        <p:cTn id="194" dur="1750" fill="hold"/>
                                        <p:tgtEl>
                                          <p:spTgt spid="4">
                                            <p:txEl>
                                              <p:pRg st="2" end="2"/>
                                            </p:txEl>
                                          </p:spTgt>
                                        </p:tgtEl>
                                        <p:attrNameLst>
                                          <p:attrName>ppt_x</p:attrName>
                                          <p:attrName>ppt_y</p:attrName>
                                        </p:attrNameLst>
                                      </p:cBhvr>
                                      <p:rCtr x="6997" y="24352"/>
                                    </p:animMotion>
                                  </p:childTnLst>
                                </p:cTn>
                              </p:par>
                              <p:par>
                                <p:cTn id="195" presetID="0" presetClass="path" presetSubtype="0" accel="50000" decel="50000" fill="hold" nodeType="withEffect">
                                  <p:stCondLst>
                                    <p:cond delay="0"/>
                                  </p:stCondLst>
                                  <p:childTnLst>
                                    <p:animMotion origin="layout" path="M -2.77778E-6 0.00023 L 0.06059 0.41605 " pathEditMode="relative" rAng="0" ptsTypes="AA">
                                      <p:cBhvr>
                                        <p:cTn id="196" dur="1750" fill="hold"/>
                                        <p:tgtEl>
                                          <p:spTgt spid="4">
                                            <p:txEl>
                                              <p:pRg st="3" end="3"/>
                                            </p:txEl>
                                          </p:spTgt>
                                        </p:tgtEl>
                                        <p:attrNameLst>
                                          <p:attrName>ppt_x</p:attrName>
                                          <p:attrName>ppt_y</p:attrName>
                                        </p:attrNameLst>
                                      </p:cBhvr>
                                      <p:rCtr x="3021" y="20791"/>
                                    </p:animMotion>
                                  </p:childTnLst>
                                </p:cTn>
                              </p:par>
                              <p:par>
                                <p:cTn id="197" presetID="0" presetClass="path" presetSubtype="0" accel="50000" decel="50000" fill="hold" nodeType="withEffect">
                                  <p:stCondLst>
                                    <p:cond delay="0"/>
                                  </p:stCondLst>
                                  <p:childTnLst>
                                    <p:animMotion origin="layout" path="M 1.66667E-6 0.00093 L 0.13628 0.34112 " pathEditMode="relative" rAng="0" ptsTypes="AA">
                                      <p:cBhvr>
                                        <p:cTn id="198" dur="1750" fill="hold"/>
                                        <p:tgtEl>
                                          <p:spTgt spid="4">
                                            <p:txEl>
                                              <p:pRg st="4" end="4"/>
                                            </p:txEl>
                                          </p:spTgt>
                                        </p:tgtEl>
                                        <p:attrNameLst>
                                          <p:attrName>ppt_x</p:attrName>
                                          <p:attrName>ppt_y</p:attrName>
                                        </p:attrNameLst>
                                      </p:cBhvr>
                                      <p:rCtr x="6806" y="16998"/>
                                    </p:animMotion>
                                  </p:childTnLst>
                                </p:cTn>
                              </p:par>
                              <p:par>
                                <p:cTn id="199" presetID="0" presetClass="path" presetSubtype="0" accel="50000" decel="50000" fill="hold" nodeType="withEffect">
                                  <p:stCondLst>
                                    <p:cond delay="0"/>
                                  </p:stCondLst>
                                  <p:childTnLst>
                                    <p:animMotion origin="layout" path="M 4.16667E-6 0.0007 L 0.15538 0.26619 " pathEditMode="relative" rAng="0" ptsTypes="AA">
                                      <p:cBhvr>
                                        <p:cTn id="200" dur="1750" fill="hold"/>
                                        <p:tgtEl>
                                          <p:spTgt spid="4">
                                            <p:txEl>
                                              <p:pRg st="5" end="5"/>
                                            </p:txEl>
                                          </p:spTgt>
                                        </p:tgtEl>
                                        <p:attrNameLst>
                                          <p:attrName>ppt_x</p:attrName>
                                          <p:attrName>ppt_y</p:attrName>
                                        </p:attrNameLst>
                                      </p:cBhvr>
                                      <p:rCtr x="7760" y="13275"/>
                                    </p:animMotion>
                                  </p:childTnLst>
                                </p:cTn>
                              </p:par>
                              <p:par>
                                <p:cTn id="201" presetID="0" presetClass="path" presetSubtype="0" accel="50000" decel="50000" fill="hold" nodeType="withEffect">
                                  <p:stCondLst>
                                    <p:cond delay="0"/>
                                  </p:stCondLst>
                                  <p:childTnLst>
                                    <p:animMotion origin="layout" path="M -4.44444E-6 0.00047 L 0.22709 0.19126 " pathEditMode="relative" rAng="0" ptsTypes="AA">
                                      <p:cBhvr>
                                        <p:cTn id="202" dur="1750" fill="hold"/>
                                        <p:tgtEl>
                                          <p:spTgt spid="4">
                                            <p:txEl>
                                              <p:pRg st="6" end="6"/>
                                            </p:txEl>
                                          </p:spTgt>
                                        </p:tgtEl>
                                        <p:attrNameLst>
                                          <p:attrName>ppt_x</p:attrName>
                                          <p:attrName>ppt_y</p:attrName>
                                        </p:attrNameLst>
                                      </p:cBhvr>
                                      <p:rCtr x="11354" y="9528"/>
                                    </p:animMotion>
                                  </p:childTnLst>
                                </p:cTn>
                              </p:par>
                              <p:par>
                                <p:cTn id="203" presetID="0" presetClass="path" presetSubtype="0" accel="50000" decel="50000" fill="hold" nodeType="withEffect">
                                  <p:stCondLst>
                                    <p:cond delay="0"/>
                                  </p:stCondLst>
                                  <p:childTnLst>
                                    <p:animMotion origin="layout" path="M -3.33333E-6 0.00046 L 0.03316 0.12465 " pathEditMode="relative" rAng="0" ptsTypes="AA">
                                      <p:cBhvr>
                                        <p:cTn id="204" dur="1750" fill="hold"/>
                                        <p:tgtEl>
                                          <p:spTgt spid="4">
                                            <p:txEl>
                                              <p:pRg st="7" end="7"/>
                                            </p:txEl>
                                          </p:spTgt>
                                        </p:tgtEl>
                                        <p:attrNameLst>
                                          <p:attrName>ppt_x</p:attrName>
                                          <p:attrName>ppt_y</p:attrName>
                                        </p:attrNameLst>
                                      </p:cBhvr>
                                      <p:rCtr x="1649" y="6198"/>
                                    </p:animMotion>
                                  </p:childTnLst>
                                </p:cTn>
                              </p:par>
                              <p:par>
                                <p:cTn id="205" presetID="0" presetClass="path" presetSubtype="0" accel="50000" decel="50000" fill="hold" nodeType="withEffect">
                                  <p:stCondLst>
                                    <p:cond delay="0"/>
                                  </p:stCondLst>
                                  <p:childTnLst>
                                    <p:animMotion origin="layout" path="M 3.61111E-6 0.00069 L 0.20416 0.04625 " pathEditMode="relative" rAng="0" ptsTypes="AA">
                                      <p:cBhvr>
                                        <p:cTn id="206" dur="1750" fill="hold"/>
                                        <p:tgtEl>
                                          <p:spTgt spid="4">
                                            <p:txEl>
                                              <p:pRg st="8" end="8"/>
                                            </p:txEl>
                                          </p:spTgt>
                                        </p:tgtEl>
                                        <p:attrNameLst>
                                          <p:attrName>ppt_x</p:attrName>
                                          <p:attrName>ppt_y</p:attrName>
                                        </p:attrNameLst>
                                      </p:cBhvr>
                                      <p:rCtr x="10208" y="2266"/>
                                    </p:animMotion>
                                  </p:childTnLst>
                                </p:cTn>
                              </p:par>
                              <p:par>
                                <p:cTn id="207" presetID="0" presetClass="path" presetSubtype="0" accel="50000" decel="50000" fill="hold" nodeType="withEffect">
                                  <p:stCondLst>
                                    <p:cond delay="0"/>
                                  </p:stCondLst>
                                  <p:childTnLst>
                                    <p:animMotion origin="layout" path="M 8.33333E-7 0.00023 L 0.20451 -0.02683 " pathEditMode="relative" rAng="0" ptsTypes="AA">
                                      <p:cBhvr>
                                        <p:cTn id="208" dur="1750" fill="hold"/>
                                        <p:tgtEl>
                                          <p:spTgt spid="4">
                                            <p:txEl>
                                              <p:pRg st="9" end="9"/>
                                            </p:txEl>
                                          </p:spTgt>
                                        </p:tgtEl>
                                        <p:attrNameLst>
                                          <p:attrName>ppt_x</p:attrName>
                                          <p:attrName>ppt_y</p:attrName>
                                        </p:attrNameLst>
                                      </p:cBhvr>
                                      <p:rCtr x="10226" y="-1364"/>
                                    </p:animMotion>
                                  </p:childTnLst>
                                </p:cTn>
                              </p:par>
                              <p:par>
                                <p:cTn id="209" presetID="0" presetClass="path" presetSubtype="0" accel="50000" decel="50000" fill="hold" nodeType="withEffect">
                                  <p:stCondLst>
                                    <p:cond delay="0"/>
                                  </p:stCondLst>
                                  <p:childTnLst>
                                    <p:animMotion origin="layout" path="M -2.77778E-6 0.00023 L 0.03316 -0.10176 " pathEditMode="relative" rAng="0" ptsTypes="AA">
                                      <p:cBhvr>
                                        <p:cTn id="210" dur="1750" fill="hold"/>
                                        <p:tgtEl>
                                          <p:spTgt spid="4">
                                            <p:txEl>
                                              <p:pRg st="10" end="10"/>
                                            </p:txEl>
                                          </p:spTgt>
                                        </p:tgtEl>
                                        <p:attrNameLst>
                                          <p:attrName>ppt_x</p:attrName>
                                          <p:attrName>ppt_y</p:attrName>
                                        </p:attrNameLst>
                                      </p:cBhvr>
                                      <p:rCtr x="1649" y="-5111"/>
                                    </p:animMotion>
                                  </p:childTnLst>
                                </p:cTn>
                              </p:par>
                              <p:par>
                                <p:cTn id="211" presetID="0" presetClass="path" presetSubtype="0" accel="50000" decel="50000" fill="hold" nodeType="withEffect">
                                  <p:stCondLst>
                                    <p:cond delay="0"/>
                                  </p:stCondLst>
                                  <p:childTnLst>
                                    <p:animMotion origin="layout" path="M -5.55556E-7 0.0007 L 0.10156 -0.16998 " pathEditMode="relative" rAng="0" ptsTypes="AA">
                                      <p:cBhvr>
                                        <p:cTn id="212" dur="1750" fill="hold"/>
                                        <p:tgtEl>
                                          <p:spTgt spid="4">
                                            <p:txEl>
                                              <p:pRg st="11" end="11"/>
                                            </p:txEl>
                                          </p:spTgt>
                                        </p:tgtEl>
                                        <p:attrNameLst>
                                          <p:attrName>ppt_x</p:attrName>
                                          <p:attrName>ppt_y</p:attrName>
                                        </p:attrNameLst>
                                      </p:cBhvr>
                                      <p:rCtr x="5069" y="-8534"/>
                                    </p:animMotion>
                                  </p:childTnLst>
                                </p:cTn>
                              </p:par>
                              <p:par>
                                <p:cTn id="213" presetID="0" presetClass="path" presetSubtype="0" accel="50000" decel="50000" fill="hold" nodeType="withEffect">
                                  <p:stCondLst>
                                    <p:cond delay="0"/>
                                  </p:stCondLst>
                                  <p:childTnLst>
                                    <p:animMotion origin="layout" path="M 2.77778E-6 0.0007 L 0.19114 -0.24514 " pathEditMode="relative" rAng="0" ptsTypes="AA">
                                      <p:cBhvr>
                                        <p:cTn id="214" dur="1750" fill="hold"/>
                                        <p:tgtEl>
                                          <p:spTgt spid="4">
                                            <p:txEl>
                                              <p:pRg st="12" end="12"/>
                                            </p:txEl>
                                          </p:spTgt>
                                        </p:tgtEl>
                                        <p:attrNameLst>
                                          <p:attrName>ppt_x</p:attrName>
                                          <p:attrName>ppt_y</p:attrName>
                                        </p:attrNameLst>
                                      </p:cBhvr>
                                      <p:rCtr x="9549" y="-123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6493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68"/>
          <a:stretch/>
        </p:blipFill>
        <p:spPr>
          <a:xfrm>
            <a:off x="0" y="0"/>
            <a:ext cx="9144000" cy="687160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868"/>
          <a:stretch/>
        </p:blipFill>
        <p:spPr>
          <a:xfrm>
            <a:off x="0" y="0"/>
            <a:ext cx="9144000" cy="6871607"/>
          </a:xfrm>
          <a:prstGeom prst="rect">
            <a:avLst/>
          </a:prstGeom>
        </p:spPr>
      </p:pic>
      <p:sp>
        <p:nvSpPr>
          <p:cNvPr id="4" name="Rectangle 4"/>
          <p:cNvSpPr>
            <a:spLocks noChangeArrowheads="1"/>
          </p:cNvSpPr>
          <p:nvPr/>
        </p:nvSpPr>
        <p:spPr bwMode="auto">
          <a:xfrm>
            <a:off x="304800" y="685800"/>
            <a:ext cx="8458200" cy="240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Acquiring the        'Presence of the LORD'</a:t>
            </a:r>
            <a:endParaRPr lang="en-US" sz="66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3039974" y="3763149"/>
            <a:ext cx="2976748"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337148" y="4856669"/>
            <a:ext cx="4664901"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March 19, 2017</a:t>
            </a:r>
            <a:endParaRPr lang="en-US" altLang="en-US" sz="44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4" hidden="1"/>
          <p:cNvSpPr>
            <a:spLocks noChangeArrowheads="1"/>
          </p:cNvSpPr>
          <p:nvPr/>
        </p:nvSpPr>
        <p:spPr bwMode="auto">
          <a:xfrm rot="21122248">
            <a:off x="1952373" y="2095360"/>
            <a:ext cx="5244257" cy="200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ll MT" panose="02020503060305020303" pitchFamily="18" charset="0"/>
              </a:rPr>
              <a:t>Part 2</a:t>
            </a:r>
          </a:p>
        </p:txBody>
      </p:sp>
    </p:spTree>
    <p:extLst>
      <p:ext uri="{BB962C8B-B14F-4D97-AF65-F5344CB8AC3E}">
        <p14:creationId xmlns:p14="http://schemas.microsoft.com/office/powerpoint/2010/main" val="39796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9" presetClass="exit" presetSubtype="0" fill="hold" grpId="1" nodeType="withEffect">
                                  <p:stCondLst>
                                    <p:cond delay="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0"/>
                                  </p:stCondLst>
                                  <p:childTnLst>
                                    <p:animMotion origin="layout" path="M 1.11111E-6 1.11111E-6 L 1.11111E-6 0.23032 " pathEditMode="relative" rAng="0" ptsTypes="AA">
                                      <p:cBhvr>
                                        <p:cTn id="41" dur="1500" fill="hold"/>
                                        <p:tgtEl>
                                          <p:spTgt spid="5"/>
                                        </p:tgtEl>
                                        <p:attrNameLst>
                                          <p:attrName>ppt_x</p:attrName>
                                          <p:attrName>ppt_y</p:attrName>
                                        </p:attrNameLst>
                                      </p:cBhvr>
                                      <p:rCtr x="0" y="11505"/>
                                    </p:animMotion>
                                  </p:childTnLst>
                                </p:cTn>
                              </p:par>
                              <p:par>
                                <p:cTn id="42" presetID="15" presetClass="exit" presetSubtype="0" fill="hold" grpId="1" nodeType="withEffect">
                                  <p:stCondLst>
                                    <p:cond delay="25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999"/>
                                          </p:stCondLst>
                                        </p:cTn>
                                        <p:tgtEl>
                                          <p:spTgt spid="6"/>
                                        </p:tgtEl>
                                        <p:attrNameLst>
                                          <p:attrName>style.visibility</p:attrName>
                                        </p:attrNameLst>
                                      </p:cBhvr>
                                      <p:to>
                                        <p:strVal val="hidden"/>
                                      </p:to>
                                    </p:set>
                                  </p:childTnLst>
                                </p:cTn>
                              </p:par>
                              <p:par>
                                <p:cTn id="48" presetID="0" presetClass="exit" presetSubtype="0" fill="hold" grpId="1" nodeType="withEffect">
                                  <p:stCondLst>
                                    <p:cond delay="0"/>
                                  </p:stCondLst>
                                  <p:childTnLst>
                                    <p:set>
                                      <p:cBhvr>
                                        <p:cTn id="49" dur="1" fill="hold">
                                          <p:stCondLst>
                                            <p:cond delay="999"/>
                                          </p:stCondLst>
                                        </p:cTn>
                                        <p:tgtEl>
                                          <p:spTgt spid="7"/>
                                        </p:tgtEl>
                                        <p:attrNameLst>
                                          <p:attrName>style.visibility</p:attrName>
                                        </p:attrNameLst>
                                      </p:cBhvr>
                                      <p:to>
                                        <p:strVal val="hidden"/>
                                      </p:to>
                                    </p:set>
                                    <p:animEffect transition="out" filter="dissolve">
                                      <p:cBhvr>
                                        <p:cTn id="50" dur="1000">
                                          <p:stCondLst>
                                            <p:cond delay="0"/>
                                          </p:stCondLst>
                                        </p:cTn>
                                        <p:tgtEl>
                                          <p:spTgt spid="7"/>
                                        </p:tgtEl>
                                      </p:cBhvr>
                                    </p:animEffect>
                                    <p:anim to="" calcmode="lin" valueType="num">
                                      <p:cBhvr>
                                        <p:cTn id="5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2"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819" b="1099"/>
          <a:stretch/>
        </p:blipFill>
        <p:spPr>
          <a:xfrm>
            <a:off x="0" y="0"/>
            <a:ext cx="9144000" cy="6858000"/>
          </a:xfrm>
          <a:prstGeom prst="rect">
            <a:avLst/>
          </a:prstGeom>
        </p:spPr>
      </p:pic>
      <p:sp>
        <p:nvSpPr>
          <p:cNvPr id="4" name="Title 1"/>
          <p:cNvSpPr txBox="1">
            <a:spLocks/>
          </p:cNvSpPr>
          <p:nvPr/>
        </p:nvSpPr>
        <p:spPr>
          <a:xfrm>
            <a:off x="4495800" y="533399"/>
            <a:ext cx="2114550" cy="10882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clean</a:t>
            </a:r>
          </a:p>
        </p:txBody>
      </p:sp>
      <p:sp>
        <p:nvSpPr>
          <p:cNvPr id="5" name="Title 1"/>
          <p:cNvSpPr txBox="1">
            <a:spLocks/>
          </p:cNvSpPr>
          <p:nvPr/>
        </p:nvSpPr>
        <p:spPr>
          <a:xfrm>
            <a:off x="3639312" y="1161288"/>
            <a:ext cx="1981200" cy="11890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renew</a:t>
            </a:r>
          </a:p>
        </p:txBody>
      </p:sp>
      <p:sp>
        <p:nvSpPr>
          <p:cNvPr id="6" name="Title 1"/>
          <p:cNvSpPr txBox="1">
            <a:spLocks/>
          </p:cNvSpPr>
          <p:nvPr/>
        </p:nvSpPr>
        <p:spPr>
          <a:xfrm>
            <a:off x="539496" y="1828800"/>
            <a:ext cx="1828800" cy="1181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a:t>
            </a:r>
          </a:p>
        </p:txBody>
      </p:sp>
      <p:sp>
        <p:nvSpPr>
          <p:cNvPr id="8" name="Title 1"/>
          <p:cNvSpPr txBox="1">
            <a:spLocks/>
          </p:cNvSpPr>
          <p:nvPr/>
        </p:nvSpPr>
        <p:spPr>
          <a:xfrm>
            <a:off x="989075" y="3869530"/>
            <a:ext cx="2122742" cy="11329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Restore</a:t>
            </a:r>
          </a:p>
        </p:txBody>
      </p:sp>
      <p:sp>
        <p:nvSpPr>
          <p:cNvPr id="3074" name="Rectangle 2"/>
          <p:cNvSpPr>
            <a:spLocks noGrp="1" noChangeArrowheads="1"/>
          </p:cNvSpPr>
          <p:nvPr>
            <p:ph type="title"/>
          </p:nvPr>
        </p:nvSpPr>
        <p:spPr>
          <a:xfrm>
            <a:off x="457200" y="579438"/>
            <a:ext cx="8229600" cy="5668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Create in me a clean heart,            O God, And renew a steadfast spirit within me. Do not cast me away from Your presence, And do not take Your Holy Spirit from me. Restore to me the joy of Your salvation, And uphold me by Your generous Spirit.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Psalms 51:10-12 </a:t>
            </a:r>
          </a:p>
        </p:txBody>
      </p:sp>
      <p:sp>
        <p:nvSpPr>
          <p:cNvPr id="7" name="Rectangle 2"/>
          <p:cNvSpPr txBox="1">
            <a:spLocks noChangeArrowheads="1"/>
          </p:cNvSpPr>
          <p:nvPr/>
        </p:nvSpPr>
        <p:spPr bwMode="auto">
          <a:xfrm>
            <a:off x="4114800" y="2438400"/>
            <a:ext cx="2590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presence</a:t>
            </a:r>
          </a:p>
        </p:txBody>
      </p:sp>
      <p:sp>
        <p:nvSpPr>
          <p:cNvPr id="10" name="Rectangle 2"/>
          <p:cNvSpPr txBox="1">
            <a:spLocks noChangeArrowheads="1"/>
          </p:cNvSpPr>
          <p:nvPr/>
        </p:nvSpPr>
        <p:spPr bwMode="auto">
          <a:xfrm>
            <a:off x="852668" y="3012049"/>
            <a:ext cx="5536557" cy="277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1430"/>
                <a:solidFill>
                  <a:srgbClr val="FFCC00"/>
                </a:solidFill>
                <a:effectLst>
                  <a:glow rad="101600">
                    <a:schemeClr val="tx1"/>
                  </a:glow>
                  <a:outerShdw blurRad="80000" dist="40000" dir="5040000" algn="tl">
                    <a:srgbClr val="000000">
                      <a:alpha val="30000"/>
                    </a:srgbClr>
                  </a:outerShdw>
                </a:effectLst>
                <a:latin typeface="Calibri" panose="020F0502020204030204" pitchFamily="34" charset="0"/>
              </a:rPr>
              <a:t>● Create in me</a:t>
            </a:r>
          </a:p>
          <a:p>
            <a:pPr algn="l" eaLnBrk="1" hangingPunct="1"/>
            <a:r>
              <a:rPr lang="en-US" altLang="en-US" b="1" kern="0" dirty="0">
                <a:ln w="11430"/>
                <a:solidFill>
                  <a:srgbClr val="FFCC00"/>
                </a:solidFill>
                <a:effectLst>
                  <a:glow rad="101600">
                    <a:schemeClr val="tx1"/>
                  </a:glow>
                  <a:outerShdw blurRad="80000" dist="40000" dir="5040000" algn="tl">
                    <a:srgbClr val="000000">
                      <a:alpha val="30000"/>
                    </a:srgbClr>
                  </a:outerShdw>
                </a:effectLst>
                <a:latin typeface="Calibri" panose="020F0502020204030204" pitchFamily="34" charset="0"/>
              </a:rPr>
              <a:t>● a clean heart</a:t>
            </a:r>
          </a:p>
          <a:p>
            <a:pPr algn="l" eaLnBrk="1" hangingPunct="1"/>
            <a:r>
              <a:rPr lang="en-US" altLang="en-US" b="1" kern="0" dirty="0">
                <a:ln w="11430"/>
                <a:solidFill>
                  <a:srgbClr val="FFCC00"/>
                </a:solidFill>
                <a:effectLst>
                  <a:glow rad="101600">
                    <a:schemeClr val="tx1"/>
                  </a:glow>
                  <a:outerShdw blurRad="80000" dist="40000" dir="5040000" algn="tl">
                    <a:srgbClr val="000000">
                      <a:alpha val="30000"/>
                    </a:srgbClr>
                  </a:outerShdw>
                </a:effectLst>
                <a:latin typeface="Calibri" panose="020F0502020204030204" pitchFamily="34" charset="0"/>
              </a:rPr>
              <a:t>● a steadfast spirit </a:t>
            </a:r>
          </a:p>
          <a:p>
            <a:pPr algn="l" eaLnBrk="1" hangingPunct="1"/>
            <a:r>
              <a:rPr lang="en-US" altLang="en-US" b="1" kern="0" dirty="0">
                <a:ln w="11430"/>
                <a:solidFill>
                  <a:srgbClr val="FFCC00"/>
                </a:solidFill>
                <a:effectLst>
                  <a:glow rad="101600">
                    <a:schemeClr val="tx1"/>
                  </a:glow>
                  <a:outerShdw blurRad="80000" dist="40000" dir="5040000" algn="tl">
                    <a:srgbClr val="000000">
                      <a:alpha val="30000"/>
                    </a:srgbClr>
                  </a:outerShdw>
                </a:effectLst>
                <a:latin typeface="Calibri" panose="020F0502020204030204" pitchFamily="34" charset="0"/>
              </a:rPr>
              <a:t>● joy of Your salvation</a:t>
            </a:r>
            <a:endParaRPr lang="en-US" altLang="en-US" sz="3200" b="1" i="1" kern="0" dirty="0">
              <a:ln w="11430"/>
              <a:solidFill>
                <a:srgbClr val="FFCC00"/>
              </a:solidFill>
              <a:effectLst>
                <a:glow rad="1016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4290205" y="592069"/>
            <a:ext cx="3499412" cy="9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 clean heart</a:t>
            </a:r>
          </a:p>
        </p:txBody>
      </p:sp>
      <p:sp>
        <p:nvSpPr>
          <p:cNvPr id="12" name="Rectangle 2"/>
          <p:cNvSpPr txBox="1">
            <a:spLocks noChangeArrowheads="1"/>
          </p:cNvSpPr>
          <p:nvPr/>
        </p:nvSpPr>
        <p:spPr bwMode="auto">
          <a:xfrm>
            <a:off x="5222053" y="1261640"/>
            <a:ext cx="3102015" cy="9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 steadfast</a:t>
            </a:r>
          </a:p>
        </p:txBody>
      </p:sp>
      <p:sp>
        <p:nvSpPr>
          <p:cNvPr id="13" name="Rectangle 2"/>
          <p:cNvSpPr txBox="1">
            <a:spLocks noChangeArrowheads="1"/>
          </p:cNvSpPr>
          <p:nvPr/>
        </p:nvSpPr>
        <p:spPr bwMode="auto">
          <a:xfrm>
            <a:off x="520716" y="1936782"/>
            <a:ext cx="1863524" cy="9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spirit</a:t>
            </a:r>
          </a:p>
        </p:txBody>
      </p:sp>
      <p:sp>
        <p:nvSpPr>
          <p:cNvPr id="14" name="Rectangle 2"/>
          <p:cNvSpPr txBox="1">
            <a:spLocks noChangeArrowheads="1"/>
          </p:cNvSpPr>
          <p:nvPr/>
        </p:nvSpPr>
        <p:spPr bwMode="auto">
          <a:xfrm>
            <a:off x="5173836" y="3946966"/>
            <a:ext cx="3105873" cy="9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joy of Y</a:t>
            </a:r>
            <a:r>
              <a:rPr lang="en-US" altLang="en-US" sz="100"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our</a:t>
            </a:r>
          </a:p>
        </p:txBody>
      </p:sp>
      <p:sp>
        <p:nvSpPr>
          <p:cNvPr id="15" name="Rectangle 2"/>
          <p:cNvSpPr txBox="1">
            <a:spLocks noChangeArrowheads="1"/>
          </p:cNvSpPr>
          <p:nvPr/>
        </p:nvSpPr>
        <p:spPr bwMode="auto">
          <a:xfrm>
            <a:off x="351050" y="4620348"/>
            <a:ext cx="2696901" cy="9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salvation</a:t>
            </a:r>
          </a:p>
        </p:txBody>
      </p:sp>
      <p:sp>
        <p:nvSpPr>
          <p:cNvPr id="16" name="Rectangle 2"/>
          <p:cNvSpPr txBox="1">
            <a:spLocks noChangeArrowheads="1"/>
          </p:cNvSpPr>
          <p:nvPr/>
        </p:nvSpPr>
        <p:spPr bwMode="auto">
          <a:xfrm>
            <a:off x="1188191" y="592214"/>
            <a:ext cx="3499412" cy="94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Create in me</a:t>
            </a:r>
          </a:p>
        </p:txBody>
      </p:sp>
      <p:sp>
        <p:nvSpPr>
          <p:cNvPr id="9" name="Rectangle 8"/>
          <p:cNvSpPr>
            <a:spLocks noChangeArrowheads="1"/>
          </p:cNvSpPr>
          <p:nvPr/>
        </p:nvSpPr>
        <p:spPr bwMode="auto">
          <a:xfrm>
            <a:off x="2925453" y="54934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7" name="Rectangle 2">
            <a:extLst>
              <a:ext uri="{FF2B5EF4-FFF2-40B4-BE49-F238E27FC236}">
                <a16:creationId xmlns:a16="http://schemas.microsoft.com/office/drawing/2014/main" id="{91826CA3-6059-4B87-83AF-22697272DD18}"/>
              </a:ext>
            </a:extLst>
          </p:cNvPr>
          <p:cNvSpPr txBox="1">
            <a:spLocks noChangeArrowheads="1"/>
          </p:cNvSpPr>
          <p:nvPr/>
        </p:nvSpPr>
        <p:spPr bwMode="auto">
          <a:xfrm>
            <a:off x="4758423" y="680005"/>
            <a:ext cx="1588285" cy="77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clean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0948DB9E-705E-4AAA-827E-C89E69A5AC5F}"/>
              </a:ext>
            </a:extLst>
          </p:cNvPr>
          <p:cNvSpPr txBox="1">
            <a:spLocks noChangeArrowheads="1"/>
          </p:cNvSpPr>
          <p:nvPr/>
        </p:nvSpPr>
        <p:spPr bwMode="auto">
          <a:xfrm>
            <a:off x="3594643" y="1360692"/>
            <a:ext cx="2084940" cy="74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renew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A0AFCF61-7A51-4F16-A326-E873463E3195}"/>
              </a:ext>
            </a:extLst>
          </p:cNvPr>
          <p:cNvSpPr txBox="1">
            <a:spLocks noChangeArrowheads="1"/>
          </p:cNvSpPr>
          <p:nvPr/>
        </p:nvSpPr>
        <p:spPr bwMode="auto">
          <a:xfrm>
            <a:off x="592429" y="2027715"/>
            <a:ext cx="1718984" cy="76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BD9BD69A-37E3-4A52-9269-1BF436ED5FC2}"/>
              </a:ext>
            </a:extLst>
          </p:cNvPr>
          <p:cNvSpPr txBox="1">
            <a:spLocks noChangeArrowheads="1"/>
          </p:cNvSpPr>
          <p:nvPr/>
        </p:nvSpPr>
        <p:spPr bwMode="auto">
          <a:xfrm>
            <a:off x="995516" y="4043745"/>
            <a:ext cx="2119108" cy="75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Restore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0">
            <a:extLst>
              <a:ext uri="{FF2B5EF4-FFF2-40B4-BE49-F238E27FC236}">
                <a16:creationId xmlns:a16="http://schemas.microsoft.com/office/drawing/2014/main" id="{B8E986BA-F573-449E-8511-AF9679BBCF3E}"/>
              </a:ext>
            </a:extLst>
          </p:cNvPr>
          <p:cNvSpPr>
            <a:spLocks noChangeArrowheads="1"/>
          </p:cNvSpPr>
          <p:nvPr/>
        </p:nvSpPr>
        <p:spPr bwMode="auto">
          <a:xfrm>
            <a:off x="3514340" y="656215"/>
            <a:ext cx="1052713" cy="79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me</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3715 0.01019 " pathEditMode="relative" ptsTypes="AA">
                                      <p:cBhvr>
                                        <p:cTn id="10" dur="75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stCondLst>
                                            <p:cond delay="0"/>
                                          </p:stCondLst>
                                        </p:cTn>
                                        <p:tgtEl>
                                          <p:spTgt spid="9"/>
                                        </p:tgtEl>
                                      </p:cBhvr>
                                    </p:animEffect>
                                    <p:anim to="" calcmode="lin" valueType="num">
                                      <p:cBhvr>
                                        <p:cTn id="1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18" presetID="0" presetClass="entr" presetSubtype="0" fill="hold" grpId="0" nodeType="withEffect">
                                  <p:stCondLst>
                                    <p:cond delay="40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stCondLst>
                                            <p:cond delay="0"/>
                                          </p:stCondLst>
                                        </p:cTn>
                                        <p:tgtEl>
                                          <p:spTgt spid="21"/>
                                        </p:tgtEl>
                                      </p:cBhvr>
                                    </p:animEffect>
                                    <p:anim to="" calcmode="lin" valueType="num">
                                      <p:cBhvr>
                                        <p:cTn id="21"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23" presetID="53" presetClass="exit" presetSubtype="32" fill="hold" grpId="1" nodeType="withEffect">
                                  <p:stCondLst>
                                    <p:cond delay="800"/>
                                  </p:stCondLst>
                                  <p:childTnLst>
                                    <p:anim calcmode="lin" valueType="num">
                                      <p:cBhvr>
                                        <p:cTn id="24" dur="500"/>
                                        <p:tgtEl>
                                          <p:spTgt spid="21"/>
                                        </p:tgtEl>
                                        <p:attrNameLst>
                                          <p:attrName>ppt_w</p:attrName>
                                        </p:attrNameLst>
                                      </p:cBhvr>
                                      <p:tavLst>
                                        <p:tav tm="0">
                                          <p:val>
                                            <p:strVal val="ppt_w"/>
                                          </p:val>
                                        </p:tav>
                                        <p:tav tm="100000">
                                          <p:val>
                                            <p:fltVal val="0"/>
                                          </p:val>
                                        </p:tav>
                                      </p:tavLst>
                                    </p:anim>
                                    <p:anim calcmode="lin" valueType="num">
                                      <p:cBhvr>
                                        <p:cTn id="25" dur="500"/>
                                        <p:tgtEl>
                                          <p:spTgt spid="21"/>
                                        </p:tgtEl>
                                        <p:attrNameLst>
                                          <p:attrName>ppt_h</p:attrName>
                                        </p:attrNameLst>
                                      </p:cBhvr>
                                      <p:tavLst>
                                        <p:tav tm="0">
                                          <p:val>
                                            <p:strVal val="ppt_h"/>
                                          </p:val>
                                        </p:tav>
                                        <p:tav tm="100000">
                                          <p:val>
                                            <p:fltVal val="0"/>
                                          </p:val>
                                        </p:tav>
                                      </p:tavLst>
                                    </p:anim>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18" presetClass="emph" presetSubtype="0" fill="hold" grpId="1" nodeType="withEffect">
                                  <p:stCondLst>
                                    <p:cond delay="0"/>
                                  </p:stCondLst>
                                  <p:childTnLst>
                                    <p:set>
                                      <p:cBhvr override="childStyle">
                                        <p:cTn id="34" dur="500" fill="hold"/>
                                        <p:tgtEl>
                                          <p:spTgt spid="4"/>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par>
                                <p:cTn id="43" presetID="18" presetClass="emph" presetSubtype="0" fill="hold" grpId="1" nodeType="withEffect">
                                  <p:stCondLst>
                                    <p:cond delay="0"/>
                                  </p:stCondLst>
                                  <p:childTnLst>
                                    <p:set>
                                      <p:cBhvr override="childStyle">
                                        <p:cTn id="44" dur="500" fill="hold"/>
                                        <p:tgtEl>
                                          <p:spTgt spid="5"/>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8" presetClass="emph" presetSubtype="0" fill="hold" grpId="1" nodeType="withEffect">
                                  <p:stCondLst>
                                    <p:cond delay="0"/>
                                  </p:stCondLst>
                                  <p:childTnLst>
                                    <p:set>
                                      <p:cBhvr override="childStyle">
                                        <p:cTn id="54" dur="500" fill="hold"/>
                                        <p:tgtEl>
                                          <p:spTgt spid="6"/>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par>
                                <p:cTn id="63" presetID="18" presetClass="emph" presetSubtype="0" fill="hold" grpId="1" nodeType="withEffect">
                                  <p:stCondLst>
                                    <p:cond delay="0"/>
                                  </p:stCondLst>
                                  <p:childTnLst>
                                    <p:set>
                                      <p:cBhvr override="childStyle">
                                        <p:cTn id="64" dur="500" fill="hold"/>
                                        <p:tgtEl>
                                          <p:spTgt spid="8"/>
                                        </p:tgtEl>
                                        <p:attrNameLst>
                                          <p:attrName>style.textDecorationUnderline</p:attrName>
                                        </p:attrNameLst>
                                      </p:cBhvr>
                                      <p:to>
                                        <p:strVal val="true"/>
                                      </p:to>
                                    </p:set>
                                  </p:childTnLst>
                                </p:cTn>
                              </p:par>
                              <p:par>
                                <p:cTn id="65" presetID="22" presetClass="entr" presetSubtype="8"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50"/>
                                        <p:tgtEl>
                                          <p:spTgt spid="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5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250"/>
                                        <p:tgtEl>
                                          <p:spTgt spid="1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250"/>
                                        <p:tgtEl>
                                          <p:spTgt spid="1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250"/>
                                        <p:tgtEl>
                                          <p:spTgt spid="16"/>
                                        </p:tgtEl>
                                      </p:cBhvr>
                                    </p:animEffect>
                                  </p:childTnLst>
                                </p:cTn>
                              </p:par>
                              <p:par>
                                <p:cTn id="91" presetID="3" presetClass="emph" presetSubtype="2" fill="hold" grpId="2" nodeType="withEffect">
                                  <p:stCondLst>
                                    <p:cond delay="0"/>
                                  </p:stCondLst>
                                  <p:childTnLst>
                                    <p:animClr clrSpc="rgb" dir="cw">
                                      <p:cBhvr override="childStyle">
                                        <p:cTn id="92" dur="2000" fill="hold"/>
                                        <p:tgtEl>
                                          <p:spTgt spid="11"/>
                                        </p:tgtEl>
                                        <p:attrNameLst>
                                          <p:attrName>style.color</p:attrName>
                                        </p:attrNameLst>
                                      </p:cBhvr>
                                      <p:to>
                                        <a:srgbClr val="FFCC00"/>
                                      </p:to>
                                    </p:animClr>
                                  </p:childTnLst>
                                </p:cTn>
                              </p:par>
                              <p:par>
                                <p:cTn id="93" presetID="3" presetClass="emph" presetSubtype="2" fill="hold" grpId="2" nodeType="withEffect">
                                  <p:stCondLst>
                                    <p:cond delay="0"/>
                                  </p:stCondLst>
                                  <p:childTnLst>
                                    <p:animClr clrSpc="rgb" dir="cw">
                                      <p:cBhvr override="childStyle">
                                        <p:cTn id="94" dur="2000" fill="hold"/>
                                        <p:tgtEl>
                                          <p:spTgt spid="12"/>
                                        </p:tgtEl>
                                        <p:attrNameLst>
                                          <p:attrName>style.color</p:attrName>
                                        </p:attrNameLst>
                                      </p:cBhvr>
                                      <p:to>
                                        <a:srgbClr val="FFCC00"/>
                                      </p:to>
                                    </p:animClr>
                                  </p:childTnLst>
                                </p:cTn>
                              </p:par>
                              <p:par>
                                <p:cTn id="95" presetID="3" presetClass="emph" presetSubtype="2" fill="hold" grpId="2" nodeType="withEffect">
                                  <p:stCondLst>
                                    <p:cond delay="0"/>
                                  </p:stCondLst>
                                  <p:childTnLst>
                                    <p:animClr clrSpc="rgb" dir="cw">
                                      <p:cBhvr override="childStyle">
                                        <p:cTn id="96" dur="2000" fill="hold"/>
                                        <p:tgtEl>
                                          <p:spTgt spid="13"/>
                                        </p:tgtEl>
                                        <p:attrNameLst>
                                          <p:attrName>style.color</p:attrName>
                                        </p:attrNameLst>
                                      </p:cBhvr>
                                      <p:to>
                                        <a:srgbClr val="FFCC00"/>
                                      </p:to>
                                    </p:animClr>
                                  </p:childTnLst>
                                </p:cTn>
                              </p:par>
                              <p:par>
                                <p:cTn id="97" presetID="3" presetClass="emph" presetSubtype="2" fill="hold" grpId="2" nodeType="withEffect">
                                  <p:stCondLst>
                                    <p:cond delay="0"/>
                                  </p:stCondLst>
                                  <p:childTnLst>
                                    <p:animClr clrSpc="rgb" dir="cw">
                                      <p:cBhvr override="childStyle">
                                        <p:cTn id="98" dur="2000" fill="hold"/>
                                        <p:tgtEl>
                                          <p:spTgt spid="14"/>
                                        </p:tgtEl>
                                        <p:attrNameLst>
                                          <p:attrName>style.color</p:attrName>
                                        </p:attrNameLst>
                                      </p:cBhvr>
                                      <p:to>
                                        <a:srgbClr val="FFCC00"/>
                                      </p:to>
                                    </p:animClr>
                                  </p:childTnLst>
                                </p:cTn>
                              </p:par>
                              <p:par>
                                <p:cTn id="99" presetID="3" presetClass="emph" presetSubtype="2" fill="hold" grpId="2" nodeType="withEffect">
                                  <p:stCondLst>
                                    <p:cond delay="0"/>
                                  </p:stCondLst>
                                  <p:childTnLst>
                                    <p:animClr clrSpc="rgb" dir="cw">
                                      <p:cBhvr override="childStyle">
                                        <p:cTn id="100" dur="2000" fill="hold"/>
                                        <p:tgtEl>
                                          <p:spTgt spid="15"/>
                                        </p:tgtEl>
                                        <p:attrNameLst>
                                          <p:attrName>style.color</p:attrName>
                                        </p:attrNameLst>
                                      </p:cBhvr>
                                      <p:to>
                                        <a:srgbClr val="FFCC00"/>
                                      </p:to>
                                    </p:animClr>
                                  </p:childTnLst>
                                </p:cTn>
                              </p:par>
                              <p:par>
                                <p:cTn id="101" presetID="3" presetClass="emph" presetSubtype="2" fill="hold" grpId="2" nodeType="withEffect">
                                  <p:stCondLst>
                                    <p:cond delay="0"/>
                                  </p:stCondLst>
                                  <p:childTnLst>
                                    <p:animClr clrSpc="rgb" dir="cw">
                                      <p:cBhvr override="childStyle">
                                        <p:cTn id="102" dur="2000" fill="hold"/>
                                        <p:tgtEl>
                                          <p:spTgt spid="16"/>
                                        </p:tgtEl>
                                        <p:attrNameLst>
                                          <p:attrName>style.color</p:attrName>
                                        </p:attrNameLst>
                                      </p:cBhvr>
                                      <p:to>
                                        <a:srgbClr val="FFCC00"/>
                                      </p:to>
                                    </p:animClr>
                                  </p:childTnLst>
                                </p:cTn>
                              </p:par>
                              <p:par>
                                <p:cTn id="103" presetID="3" presetClass="emph" presetSubtype="2" fill="hold" grpId="2" nodeType="withEffect">
                                  <p:stCondLst>
                                    <p:cond delay="0"/>
                                  </p:stCondLst>
                                  <p:childTnLst>
                                    <p:animClr clrSpc="rgb" dir="cw">
                                      <p:cBhvr override="childStyle">
                                        <p:cTn id="104" dur="2000" fill="hold"/>
                                        <p:tgtEl>
                                          <p:spTgt spid="7"/>
                                        </p:tgtEl>
                                        <p:attrNameLst>
                                          <p:attrName>style.color</p:attrName>
                                        </p:attrNameLst>
                                      </p:cBhvr>
                                      <p:to>
                                        <a:schemeClr val="bg1"/>
                                      </p:to>
                                    </p:animClr>
                                  </p:childTnLst>
                                </p:cTn>
                              </p:par>
                              <p:par>
                                <p:cTn id="105" presetID="0" presetClass="path" presetSubtype="0" accel="50000" decel="50000" fill="hold" grpId="1" nodeType="withEffect">
                                  <p:stCondLst>
                                    <p:cond delay="0"/>
                                  </p:stCondLst>
                                  <p:childTnLst>
                                    <p:animMotion origin="layout" path="M 3.33333E-6 -4.44444E-6 L 0.03507 0.04306 " pathEditMode="relative" rAng="0" ptsTypes="AA">
                                      <p:cBhvr>
                                        <p:cTn id="106" dur="2000" fill="hold"/>
                                        <p:tgtEl>
                                          <p:spTgt spid="7"/>
                                        </p:tgtEl>
                                        <p:attrNameLst>
                                          <p:attrName>ppt_x</p:attrName>
                                          <p:attrName>ppt_y</p:attrName>
                                        </p:attrNameLst>
                                      </p:cBhvr>
                                      <p:rCtr x="1753" y="2153"/>
                                    </p:animMotion>
                                  </p:childTnLst>
                                </p:cTn>
                              </p:par>
                              <p:par>
                                <p:cTn id="107" presetID="0" presetClass="path" presetSubtype="0" accel="50000" decel="50000" fill="hold" grpId="1" nodeType="withEffect">
                                  <p:stCondLst>
                                    <p:cond delay="0"/>
                                  </p:stCondLst>
                                  <p:childTnLst>
                                    <p:animMotion origin="layout" path="M 3.33333E-6 -1.11111E-6 L -0.34202 0.43773 " pathEditMode="relative" rAng="0" ptsTypes="AA">
                                      <p:cBhvr>
                                        <p:cTn id="108" dur="2000" fill="hold"/>
                                        <p:tgtEl>
                                          <p:spTgt spid="11"/>
                                        </p:tgtEl>
                                        <p:attrNameLst>
                                          <p:attrName>ppt_x</p:attrName>
                                          <p:attrName>ppt_y</p:attrName>
                                        </p:attrNameLst>
                                      </p:cBhvr>
                                      <p:rCtr x="-17101" y="21875"/>
                                    </p:animMotion>
                                  </p:childTnLst>
                                </p:cTn>
                              </p:par>
                              <p:par>
                                <p:cTn id="109" presetID="0" presetClass="path" presetSubtype="0" accel="50000" decel="50000" fill="hold" grpId="1" nodeType="withEffect">
                                  <p:stCondLst>
                                    <p:cond delay="0"/>
                                  </p:stCondLst>
                                  <p:childTnLst>
                                    <p:animMotion origin="layout" path="M 5E-6 3.7037E-6 L -0.44688 0.43773 " pathEditMode="relative" rAng="0" ptsTypes="AA">
                                      <p:cBhvr>
                                        <p:cTn id="110" dur="2000" fill="hold"/>
                                        <p:tgtEl>
                                          <p:spTgt spid="12"/>
                                        </p:tgtEl>
                                        <p:attrNameLst>
                                          <p:attrName>ppt_x</p:attrName>
                                          <p:attrName>ppt_y</p:attrName>
                                        </p:attrNameLst>
                                      </p:cBhvr>
                                      <p:rCtr x="-22344" y="21875"/>
                                    </p:animMotion>
                                  </p:childTnLst>
                                </p:cTn>
                              </p:par>
                              <p:par>
                                <p:cTn id="111" presetID="0" presetClass="path" presetSubtype="0" accel="50000" decel="50000" fill="hold" grpId="1" nodeType="withEffect">
                                  <p:stCondLst>
                                    <p:cond delay="0"/>
                                  </p:stCondLst>
                                  <p:childTnLst>
                                    <p:animMotion origin="layout" path="M -4.16667E-6 4.07407E-6 L 0.35243 0.33935 " pathEditMode="relative" rAng="0" ptsTypes="AA">
                                      <p:cBhvr>
                                        <p:cTn id="112" dur="2000" fill="hold"/>
                                        <p:tgtEl>
                                          <p:spTgt spid="13"/>
                                        </p:tgtEl>
                                        <p:attrNameLst>
                                          <p:attrName>ppt_x</p:attrName>
                                          <p:attrName>ppt_y</p:attrName>
                                        </p:attrNameLst>
                                      </p:cBhvr>
                                      <p:rCtr x="17622" y="16968"/>
                                    </p:animMotion>
                                  </p:childTnLst>
                                </p:cTn>
                              </p:par>
                              <p:par>
                                <p:cTn id="113" presetID="0" presetClass="path" presetSubtype="0" accel="50000" decel="50000" fill="hold" grpId="1" nodeType="withEffect">
                                  <p:stCondLst>
                                    <p:cond delay="0"/>
                                  </p:stCondLst>
                                  <p:childTnLst>
                                    <p:animMotion origin="layout" path="M -2.77778E-7 -1.48148E-6 L -0.44306 0.14468 " pathEditMode="relative" rAng="0" ptsTypes="AA">
                                      <p:cBhvr>
                                        <p:cTn id="114" dur="2000" fill="hold"/>
                                        <p:tgtEl>
                                          <p:spTgt spid="14"/>
                                        </p:tgtEl>
                                        <p:attrNameLst>
                                          <p:attrName>ppt_x</p:attrName>
                                          <p:attrName>ppt_y</p:attrName>
                                        </p:attrNameLst>
                                      </p:cBhvr>
                                      <p:rCtr x="-22153" y="7222"/>
                                    </p:animMotion>
                                  </p:childTnLst>
                                </p:cTn>
                              </p:par>
                              <p:par>
                                <p:cTn id="115" presetID="0" presetClass="path" presetSubtype="0" accel="50000" decel="50000" fill="hold" grpId="1" nodeType="withEffect">
                                  <p:stCondLst>
                                    <p:cond delay="0"/>
                                  </p:stCondLst>
                                  <p:childTnLst>
                                    <p:animMotion origin="layout" path="M -3.88889E-6 3.7037E-7 L 0.37379 0.04653 " pathEditMode="relative" rAng="0" ptsTypes="AA">
                                      <p:cBhvr>
                                        <p:cTn id="116" dur="2000" fill="hold"/>
                                        <p:tgtEl>
                                          <p:spTgt spid="15"/>
                                        </p:tgtEl>
                                        <p:attrNameLst>
                                          <p:attrName>ppt_x</p:attrName>
                                          <p:attrName>ppt_y</p:attrName>
                                        </p:attrNameLst>
                                      </p:cBhvr>
                                      <p:rCtr x="18681" y="2315"/>
                                    </p:animMotion>
                                  </p:childTnLst>
                                </p:cTn>
                              </p:par>
                              <p:par>
                                <p:cTn id="117" presetID="0" presetClass="path" presetSubtype="0" accel="50000" decel="50000" fill="hold" grpId="1" nodeType="withEffect">
                                  <p:stCondLst>
                                    <p:cond delay="0"/>
                                  </p:stCondLst>
                                  <p:childTnLst>
                                    <p:animMotion origin="layout" path="M -5.55556E-7 -1.11111E-6 L -0.00486 0.34005 " pathEditMode="relative" rAng="0" ptsTypes="AA">
                                      <p:cBhvr>
                                        <p:cTn id="118" dur="2000" fill="hold"/>
                                        <p:tgtEl>
                                          <p:spTgt spid="16"/>
                                        </p:tgtEl>
                                        <p:attrNameLst>
                                          <p:attrName>ppt_x</p:attrName>
                                          <p:attrName>ppt_y</p:attrName>
                                        </p:attrNameLst>
                                      </p:cBhvr>
                                      <p:rCtr x="-243" y="16991"/>
                                    </p:animMotion>
                                  </p:childTnLst>
                                </p:cTn>
                              </p:par>
                              <p:par>
                                <p:cTn id="119" presetID="10" presetClass="exit" presetSubtype="0" fill="hold" grpId="1" nodeType="withEffect">
                                  <p:stCondLst>
                                    <p:cond delay="0"/>
                                  </p:stCondLst>
                                  <p:childTnLst>
                                    <p:animEffect transition="out" filter="fade">
                                      <p:cBhvr>
                                        <p:cTn id="120" dur="1500"/>
                                        <p:tgtEl>
                                          <p:spTgt spid="3074"/>
                                        </p:tgtEl>
                                      </p:cBhvr>
                                    </p:animEffect>
                                    <p:set>
                                      <p:cBhvr>
                                        <p:cTn id="121" dur="1" fill="hold">
                                          <p:stCondLst>
                                            <p:cond delay="1499"/>
                                          </p:stCondLst>
                                        </p:cTn>
                                        <p:tgtEl>
                                          <p:spTgt spid="3074"/>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5"/>
                                        </p:tgtEl>
                                      </p:cBhvr>
                                    </p:animEffect>
                                    <p:set>
                                      <p:cBhvr>
                                        <p:cTn id="127" dur="1" fill="hold">
                                          <p:stCondLst>
                                            <p:cond delay="499"/>
                                          </p:stCondLst>
                                        </p:cTn>
                                        <p:tgtEl>
                                          <p:spTgt spid="5"/>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6"/>
                                        </p:tgtEl>
                                      </p:cBhvr>
                                    </p:animEffect>
                                    <p:set>
                                      <p:cBhvr>
                                        <p:cTn id="130" dur="1" fill="hold">
                                          <p:stCondLst>
                                            <p:cond delay="499"/>
                                          </p:stCondLst>
                                        </p:cTn>
                                        <p:tgtEl>
                                          <p:spTgt spid="6"/>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8"/>
                                        </p:tgtEl>
                                      </p:cBhvr>
                                    </p:animEffect>
                                    <p:set>
                                      <p:cBhvr>
                                        <p:cTn id="133" dur="1" fill="hold">
                                          <p:stCondLst>
                                            <p:cond delay="499"/>
                                          </p:stCondLst>
                                        </p:cTn>
                                        <p:tgtEl>
                                          <p:spTgt spid="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9"/>
                                        </p:tgtEl>
                                      </p:cBhvr>
                                    </p:animEffect>
                                    <p:set>
                                      <p:cBhvr>
                                        <p:cTn id="142" dur="1" fill="hold">
                                          <p:stCondLst>
                                            <p:cond delay="499"/>
                                          </p:stCondLst>
                                        </p:cTn>
                                        <p:tgtEl>
                                          <p:spTgt spid="1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0"/>
                                        </p:tgtEl>
                                      </p:cBhvr>
                                    </p:animEffect>
                                    <p:set>
                                      <p:cBhvr>
                                        <p:cTn id="145" dur="1" fill="hold">
                                          <p:stCondLst>
                                            <p:cond delay="499"/>
                                          </p:stCondLst>
                                        </p:cTn>
                                        <p:tgtEl>
                                          <p:spTgt spid="20"/>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9"/>
                                        </p:tgtEl>
                                      </p:cBhvr>
                                    </p:animEffect>
                                    <p:set>
                                      <p:cBhvr>
                                        <p:cTn id="148" dur="1" fill="hold">
                                          <p:stCondLst>
                                            <p:cond delay="499"/>
                                          </p:stCondLst>
                                        </p:cTn>
                                        <p:tgtEl>
                                          <p:spTgt spid="9"/>
                                        </p:tgtEl>
                                        <p:attrNameLst>
                                          <p:attrName>style.visibility</p:attrName>
                                        </p:attrNameLst>
                                      </p:cBhvr>
                                      <p:to>
                                        <p:strVal val="hidden"/>
                                      </p:to>
                                    </p:set>
                                  </p:childTnLst>
                                </p:cTn>
                              </p:par>
                            </p:childTnLst>
                          </p:cTn>
                        </p:par>
                        <p:par>
                          <p:cTn id="149" fill="hold">
                            <p:stCondLst>
                              <p:cond delay="2000"/>
                            </p:stCondLst>
                            <p:childTnLst>
                              <p:par>
                                <p:cTn id="150" presetID="10" presetClass="entr" presetSubtype="0" fill="hold" grpId="0" nodeType="afterEffect">
                                  <p:stCondLst>
                                    <p:cond delay="0"/>
                                  </p:stCondLst>
                                  <p:childTnLst>
                                    <p:set>
                                      <p:cBhvr>
                                        <p:cTn id="151" dur="1" fill="hold">
                                          <p:stCondLst>
                                            <p:cond delay="0"/>
                                          </p:stCondLst>
                                        </p:cTn>
                                        <p:tgtEl>
                                          <p:spTgt spid="10"/>
                                        </p:tgtEl>
                                        <p:attrNameLst>
                                          <p:attrName>style.visibility</p:attrName>
                                        </p:attrNameLst>
                                      </p:cBhvr>
                                      <p:to>
                                        <p:strVal val="visible"/>
                                      </p:to>
                                    </p:set>
                                    <p:animEffect transition="in" filter="fade">
                                      <p:cBhvr>
                                        <p:cTn id="152" dur="250"/>
                                        <p:tgtEl>
                                          <p:spTgt spid="10"/>
                                        </p:tgtEl>
                                      </p:cBhvr>
                                    </p:animEffect>
                                  </p:childTnLst>
                                </p:cTn>
                              </p:par>
                              <p:par>
                                <p:cTn id="153" presetID="10" presetClass="exit" presetSubtype="0" fill="hold" grpId="3" nodeType="withEffect">
                                  <p:stCondLst>
                                    <p:cond delay="0"/>
                                  </p:stCondLst>
                                  <p:childTnLst>
                                    <p:animEffect transition="out" filter="fade">
                                      <p:cBhvr>
                                        <p:cTn id="154" dur="500"/>
                                        <p:tgtEl>
                                          <p:spTgt spid="11"/>
                                        </p:tgtEl>
                                      </p:cBhvr>
                                    </p:animEffect>
                                    <p:set>
                                      <p:cBhvr>
                                        <p:cTn id="155" dur="1" fill="hold">
                                          <p:stCondLst>
                                            <p:cond delay="499"/>
                                          </p:stCondLst>
                                        </p:cTn>
                                        <p:tgtEl>
                                          <p:spTgt spid="11"/>
                                        </p:tgtEl>
                                        <p:attrNameLst>
                                          <p:attrName>style.visibility</p:attrName>
                                        </p:attrNameLst>
                                      </p:cBhvr>
                                      <p:to>
                                        <p:strVal val="hidden"/>
                                      </p:to>
                                    </p:set>
                                  </p:childTnLst>
                                </p:cTn>
                              </p:par>
                              <p:par>
                                <p:cTn id="156" presetID="10" presetClass="exit" presetSubtype="0" fill="hold" grpId="3"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grpId="3" nodeType="withEffect">
                                  <p:stCondLst>
                                    <p:cond delay="0"/>
                                  </p:stCondLst>
                                  <p:childTnLst>
                                    <p:animEffect transition="out" filter="fade">
                                      <p:cBhvr>
                                        <p:cTn id="160" dur="500"/>
                                        <p:tgtEl>
                                          <p:spTgt spid="13"/>
                                        </p:tgtEl>
                                      </p:cBhvr>
                                    </p:animEffect>
                                    <p:set>
                                      <p:cBhvr>
                                        <p:cTn id="161" dur="1" fill="hold">
                                          <p:stCondLst>
                                            <p:cond delay="499"/>
                                          </p:stCondLst>
                                        </p:cTn>
                                        <p:tgtEl>
                                          <p:spTgt spid="13"/>
                                        </p:tgtEl>
                                        <p:attrNameLst>
                                          <p:attrName>style.visibility</p:attrName>
                                        </p:attrNameLst>
                                      </p:cBhvr>
                                      <p:to>
                                        <p:strVal val="hidden"/>
                                      </p:to>
                                    </p:set>
                                  </p:childTnLst>
                                </p:cTn>
                              </p:par>
                              <p:par>
                                <p:cTn id="162" presetID="10" presetClass="exit" presetSubtype="0" fill="hold" grpId="3" nodeType="withEffect">
                                  <p:stCondLst>
                                    <p:cond delay="0"/>
                                  </p:stCondLst>
                                  <p:childTnLst>
                                    <p:animEffect transition="out" filter="fade">
                                      <p:cBhvr>
                                        <p:cTn id="163" dur="500"/>
                                        <p:tgtEl>
                                          <p:spTgt spid="14"/>
                                        </p:tgtEl>
                                      </p:cBhvr>
                                    </p:animEffect>
                                    <p:set>
                                      <p:cBhvr>
                                        <p:cTn id="164" dur="1" fill="hold">
                                          <p:stCondLst>
                                            <p:cond delay="499"/>
                                          </p:stCondLst>
                                        </p:cTn>
                                        <p:tgtEl>
                                          <p:spTgt spid="14"/>
                                        </p:tgtEl>
                                        <p:attrNameLst>
                                          <p:attrName>style.visibility</p:attrName>
                                        </p:attrNameLst>
                                      </p:cBhvr>
                                      <p:to>
                                        <p:strVal val="hidden"/>
                                      </p:to>
                                    </p:set>
                                  </p:childTnLst>
                                </p:cTn>
                              </p:par>
                              <p:par>
                                <p:cTn id="165" presetID="10" presetClass="exit" presetSubtype="0" fill="hold" grpId="3"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grpId="3" nodeType="withEffect">
                                  <p:stCondLst>
                                    <p:cond delay="0"/>
                                  </p:stCondLst>
                                  <p:childTnLst>
                                    <p:animEffect transition="out" filter="fade">
                                      <p:cBhvr>
                                        <p:cTn id="169" dur="500"/>
                                        <p:tgtEl>
                                          <p:spTgt spid="16"/>
                                        </p:tgtEl>
                                      </p:cBhvr>
                                    </p:animEffect>
                                    <p:set>
                                      <p:cBhvr>
                                        <p:cTn id="170" dur="1" fill="hold">
                                          <p:stCondLst>
                                            <p:cond delay="499"/>
                                          </p:stCondLst>
                                        </p:cTn>
                                        <p:tgtEl>
                                          <p:spTgt spid="16"/>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8" presetClass="emph" presetSubtype="0" fill="hold" grpId="2" nodeType="clickEffect">
                                  <p:stCondLst>
                                    <p:cond delay="0"/>
                                  </p:stCondLst>
                                  <p:childTnLst>
                                    <p:animRot by="21600000">
                                      <p:cBhvr>
                                        <p:cTn id="174" dur="1000" fill="hold"/>
                                        <p:tgtEl>
                                          <p:spTgt spid="10"/>
                                        </p:tgtEl>
                                        <p:attrNameLst>
                                          <p:attrName>r</p:attrName>
                                        </p:attrNameLst>
                                      </p:cBhvr>
                                    </p:animRot>
                                  </p:childTnLst>
                                </p:cTn>
                              </p:par>
                              <p:par>
                                <p:cTn id="175" presetID="42" presetClass="path" presetSubtype="0" accel="50000" decel="50000" fill="hold" grpId="1" nodeType="withEffect">
                                  <p:stCondLst>
                                    <p:cond delay="0"/>
                                  </p:stCondLst>
                                  <p:childTnLst>
                                    <p:animMotion origin="layout" path="M 3.05556E-6 4.81481E-6 L 0.24791 -0.11551 " pathEditMode="relative" rAng="0" ptsTypes="AA">
                                      <p:cBhvr>
                                        <p:cTn id="176" dur="1000" fill="hold"/>
                                        <p:tgtEl>
                                          <p:spTgt spid="10"/>
                                        </p:tgtEl>
                                        <p:attrNameLst>
                                          <p:attrName>ppt_x</p:attrName>
                                          <p:attrName>ppt_y</p:attrName>
                                        </p:attrNameLst>
                                      </p:cBhvr>
                                      <p:rCtr x="12396" y="-5787"/>
                                    </p:animMotion>
                                  </p:childTnLst>
                                </p:cTn>
                              </p:par>
                              <p:par>
                                <p:cTn id="177" presetID="23" presetClass="exit" presetSubtype="32" fill="hold" grpId="3" nodeType="withEffect">
                                  <p:stCondLst>
                                    <p:cond delay="0"/>
                                  </p:stCondLst>
                                  <p:childTnLst>
                                    <p:anim calcmode="lin" valueType="num">
                                      <p:cBhvr>
                                        <p:cTn id="178" dur="1000"/>
                                        <p:tgtEl>
                                          <p:spTgt spid="10"/>
                                        </p:tgtEl>
                                        <p:attrNameLst>
                                          <p:attrName>ppt_w</p:attrName>
                                        </p:attrNameLst>
                                      </p:cBhvr>
                                      <p:tavLst>
                                        <p:tav tm="0">
                                          <p:val>
                                            <p:strVal val="ppt_w"/>
                                          </p:val>
                                        </p:tav>
                                        <p:tav tm="100000">
                                          <p:val>
                                            <p:fltVal val="0"/>
                                          </p:val>
                                        </p:tav>
                                      </p:tavLst>
                                    </p:anim>
                                    <p:anim calcmode="lin" valueType="num">
                                      <p:cBhvr>
                                        <p:cTn id="179" dur="1000"/>
                                        <p:tgtEl>
                                          <p:spTgt spid="10"/>
                                        </p:tgtEl>
                                        <p:attrNameLst>
                                          <p:attrName>ppt_h</p:attrName>
                                        </p:attrNameLst>
                                      </p:cBhvr>
                                      <p:tavLst>
                                        <p:tav tm="0">
                                          <p:val>
                                            <p:strVal val="ppt_h"/>
                                          </p:val>
                                        </p:tav>
                                        <p:tav tm="100000">
                                          <p:val>
                                            <p:fltVal val="0"/>
                                          </p:val>
                                        </p:tav>
                                      </p:tavLst>
                                    </p:anim>
                                    <p:set>
                                      <p:cBhvr>
                                        <p:cTn id="18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8" grpId="0"/>
      <p:bldP spid="8" grpId="1"/>
      <p:bldP spid="8" grpId="2"/>
      <p:bldP spid="3074" grpId="0"/>
      <p:bldP spid="3074" grpId="1"/>
      <p:bldP spid="3074" grpId="2"/>
      <p:bldP spid="7" grpId="0"/>
      <p:bldP spid="7" grpId="1"/>
      <p:bldP spid="7" grpId="2"/>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9" grpId="0"/>
      <p:bldP spid="9" grpId="1"/>
      <p:bldP spid="17" grpId="0"/>
      <p:bldP spid="17" grpId="1"/>
      <p:bldP spid="18" grpId="0"/>
      <p:bldP spid="18" grpId="1"/>
      <p:bldP spid="19" grpId="0"/>
      <p:bldP spid="19" grpId="1"/>
      <p:bldP spid="20" grpId="0"/>
      <p:bldP spid="20" grpId="1"/>
      <p:bldP spid="21" grpId="0"/>
      <p:bldP spid="2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 y="0"/>
            <a:ext cx="9133114" cy="6858000"/>
          </a:xfrm>
          <a:prstGeom prst="rect">
            <a:avLst/>
          </a:prstGeom>
        </p:spPr>
      </p:pic>
      <p:sp>
        <p:nvSpPr>
          <p:cNvPr id="5" name="Title 1">
            <a:extLst>
              <a:ext uri="{FF2B5EF4-FFF2-40B4-BE49-F238E27FC236}">
                <a16:creationId xmlns:a16="http://schemas.microsoft.com/office/drawing/2014/main" id="{BBE73DFC-6CD9-467D-8C5B-A83312C61F3C}"/>
              </a:ext>
            </a:extLst>
          </p:cNvPr>
          <p:cNvSpPr txBox="1">
            <a:spLocks/>
          </p:cNvSpPr>
          <p:nvPr/>
        </p:nvSpPr>
        <p:spPr>
          <a:xfrm>
            <a:off x="3763346" y="3717508"/>
            <a:ext cx="452653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will give you</a:t>
            </a:r>
            <a:r>
              <a:rPr kumimoji="0" lang="en-US" sz="4420" b="1" i="0" u="none" strike="noStrike" kern="1200" cap="none" spc="0" normalizeH="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rest</a:t>
            </a:r>
            <a:endPar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4" name="Rectangle 2"/>
          <p:cNvSpPr txBox="1">
            <a:spLocks noChangeArrowheads="1"/>
          </p:cNvSpPr>
          <p:nvPr/>
        </p:nvSpPr>
        <p:spPr bwMode="auto">
          <a:xfrm>
            <a:off x="4419600" y="2835667"/>
            <a:ext cx="25908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presence</a:t>
            </a:r>
          </a:p>
        </p:txBody>
      </p:sp>
      <p:sp>
        <p:nvSpPr>
          <p:cNvPr id="3074" name="Rectangle 2"/>
          <p:cNvSpPr>
            <a:spLocks noGrp="1" noChangeArrowheads="1"/>
          </p:cNvSpPr>
          <p:nvPr>
            <p:ph type="title"/>
          </p:nvPr>
        </p:nvSpPr>
        <p:spPr>
          <a:xfrm>
            <a:off x="457200" y="2865438"/>
            <a:ext cx="8229600" cy="2163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And He said, "My Presence will go with you, and I will give you rest."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Exodus 33:14</a:t>
            </a:r>
            <a:endParaRPr lang="en-US" altLang="en-US" sz="40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E314034-EF58-4AB5-AA78-F7499172775C}"/>
              </a:ext>
            </a:extLst>
          </p:cNvPr>
          <p:cNvSpPr txBox="1">
            <a:spLocks noChangeArrowheads="1"/>
          </p:cNvSpPr>
          <p:nvPr/>
        </p:nvSpPr>
        <p:spPr bwMode="auto">
          <a:xfrm>
            <a:off x="3678905" y="3661244"/>
            <a:ext cx="4712620" cy="75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give you rest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71413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3" presetClass="emph" presetSubtype="2" fill="hold" grpId="3" nodeType="withEffect">
                                  <p:stCondLst>
                                    <p:cond delay="0"/>
                                  </p:stCondLst>
                                  <p:childTnLst>
                                    <p:animClr clrSpc="rgb" dir="cw">
                                      <p:cBhvr override="childStyle">
                                        <p:cTn id="15" dur="500" fill="hold"/>
                                        <p:tgtEl>
                                          <p:spTgt spid="4"/>
                                        </p:tgtEl>
                                        <p:attrNameLst>
                                          <p:attrName>style.color</p:attrName>
                                        </p:attrNameLst>
                                      </p:cBhvr>
                                      <p:to>
                                        <a:srgbClr val="00B0F0"/>
                                      </p:to>
                                    </p:animClr>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2"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300"/>
                                        <p:tgtEl>
                                          <p:spTgt spid="4"/>
                                        </p:tgtEl>
                                      </p:cBhvr>
                                    </p:animEffect>
                                  </p:childTnLst>
                                </p:cTn>
                              </p:par>
                              <p:par>
                                <p:cTn id="31" presetID="0" presetClass="path" presetSubtype="0" accel="50000" decel="50000" fill="hold" grpId="1" nodeType="withEffect">
                                  <p:stCondLst>
                                    <p:cond delay="0"/>
                                  </p:stCondLst>
                                  <p:childTnLst>
                                    <p:animMotion origin="layout" path="M 1.11022E-16 3.7037E-6 L -0.26337 -0.05903 " pathEditMode="relative" rAng="0" ptsTypes="AA">
                                      <p:cBhvr>
                                        <p:cTn id="32" dur="2000" fill="hold"/>
                                        <p:tgtEl>
                                          <p:spTgt spid="4"/>
                                        </p:tgtEl>
                                        <p:attrNameLst>
                                          <p:attrName>ppt_x</p:attrName>
                                          <p:attrName>ppt_y</p:attrName>
                                        </p:attrNameLst>
                                      </p:cBhvr>
                                      <p:rCtr x="-13177" y="-2963"/>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4" grpId="3"/>
      <p:bldP spid="3074" grpId="0"/>
      <p:bldP spid="3074"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3821" t="2946" r="-13828" b="1067"/>
          <a:stretch/>
        </p:blipFill>
        <p:spPr>
          <a:xfrm>
            <a:off x="0" y="0"/>
            <a:ext cx="9143999" cy="6858000"/>
          </a:xfrm>
          <a:prstGeom prst="rect">
            <a:avLst/>
          </a:prstGeom>
        </p:spPr>
      </p:pic>
      <p:sp>
        <p:nvSpPr>
          <p:cNvPr id="8" name="!!Morph">
            <a:extLst>
              <a:ext uri="{FF2B5EF4-FFF2-40B4-BE49-F238E27FC236}">
                <a16:creationId xmlns:a16="http://schemas.microsoft.com/office/drawing/2014/main" id="{AD17059B-45CA-4F03-8D42-93EA8143E5FE}"/>
              </a:ext>
            </a:extLst>
          </p:cNvPr>
          <p:cNvSpPr txBox="1">
            <a:spLocks noChangeArrowheads="1"/>
          </p:cNvSpPr>
          <p:nvPr/>
        </p:nvSpPr>
        <p:spPr bwMode="auto">
          <a:xfrm>
            <a:off x="1748462" y="3850984"/>
            <a:ext cx="5467176" cy="75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presence of the LORD</a:t>
            </a:r>
          </a:p>
        </p:txBody>
      </p:sp>
      <p:sp>
        <p:nvSpPr>
          <p:cNvPr id="12" name="Title 1">
            <a:extLst>
              <a:ext uri="{FF2B5EF4-FFF2-40B4-BE49-F238E27FC236}">
                <a16:creationId xmlns:a16="http://schemas.microsoft.com/office/drawing/2014/main" id="{60A40251-E528-4A0F-9A65-D32B4B0A60FD}"/>
              </a:ext>
            </a:extLst>
          </p:cNvPr>
          <p:cNvSpPr txBox="1">
            <a:spLocks/>
          </p:cNvSpPr>
          <p:nvPr/>
        </p:nvSpPr>
        <p:spPr>
          <a:xfrm>
            <a:off x="3424991" y="3181797"/>
            <a:ext cx="3084280" cy="7758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1" name="Title 1">
            <a:extLst>
              <a:ext uri="{FF2B5EF4-FFF2-40B4-BE49-F238E27FC236}">
                <a16:creationId xmlns:a16="http://schemas.microsoft.com/office/drawing/2014/main" id="{468B525B-5608-4EF9-BFBB-247B4A5025A4}"/>
              </a:ext>
            </a:extLst>
          </p:cNvPr>
          <p:cNvSpPr txBox="1">
            <a:spLocks/>
          </p:cNvSpPr>
          <p:nvPr/>
        </p:nvSpPr>
        <p:spPr>
          <a:xfrm>
            <a:off x="3425357" y="3175020"/>
            <a:ext cx="2301259" cy="785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p:cNvSpPr txBox="1">
            <a:spLocks/>
          </p:cNvSpPr>
          <p:nvPr/>
        </p:nvSpPr>
        <p:spPr>
          <a:xfrm>
            <a:off x="3358563" y="3076692"/>
            <a:ext cx="1319514"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hid</a:t>
            </a:r>
          </a:p>
        </p:txBody>
      </p:sp>
      <p:sp>
        <p:nvSpPr>
          <p:cNvPr id="3074" name="Rectangle 2"/>
          <p:cNvSpPr>
            <a:spLocks noGrp="1" noChangeArrowheads="1"/>
          </p:cNvSpPr>
          <p:nvPr>
            <p:ph type="title"/>
          </p:nvPr>
        </p:nvSpPr>
        <p:spPr>
          <a:xfrm>
            <a:off x="457200" y="1143000"/>
            <a:ext cx="8229600" cy="46482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And they heard the sound of the LORD God walking in the garden in the cool of the day, and Adam and his wife hid themselves from the presence of the LORD God among the trees of the garden.     </a:t>
            </a:r>
            <a:r>
              <a:rPr lang="en-US" altLang="en-US" sz="3200" b="1" i="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Genesis 3:8 </a:t>
            </a:r>
          </a:p>
        </p:txBody>
      </p:sp>
      <p:sp>
        <p:nvSpPr>
          <p:cNvPr id="4" name="Rectangle 2"/>
          <p:cNvSpPr txBox="1">
            <a:spLocks noChangeArrowheads="1"/>
          </p:cNvSpPr>
          <p:nvPr/>
        </p:nvSpPr>
        <p:spPr bwMode="auto">
          <a:xfrm>
            <a:off x="457200" y="1676400"/>
            <a:ext cx="17526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5" name="Rectangle 2"/>
          <p:cNvSpPr txBox="1">
            <a:spLocks noChangeArrowheads="1"/>
          </p:cNvSpPr>
          <p:nvPr/>
        </p:nvSpPr>
        <p:spPr bwMode="auto">
          <a:xfrm>
            <a:off x="5105400" y="3733800"/>
            <a:ext cx="2227926" cy="97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7" name="Rectangle 2">
            <a:extLst>
              <a:ext uri="{FF2B5EF4-FFF2-40B4-BE49-F238E27FC236}">
                <a16:creationId xmlns:a16="http://schemas.microsoft.com/office/drawing/2014/main" id="{2430DB4C-B53B-4676-A690-97C2A4C0B8B9}"/>
              </a:ext>
            </a:extLst>
          </p:cNvPr>
          <p:cNvSpPr txBox="1">
            <a:spLocks noChangeArrowheads="1"/>
          </p:cNvSpPr>
          <p:nvPr/>
        </p:nvSpPr>
        <p:spPr bwMode="auto">
          <a:xfrm>
            <a:off x="3513221" y="3160304"/>
            <a:ext cx="1026300" cy="79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1BA129D-2299-4A4B-9EE1-2BC87F278060}"/>
              </a:ext>
            </a:extLst>
          </p:cNvPr>
          <p:cNvSpPr txBox="1">
            <a:spLocks noChangeArrowheads="1"/>
          </p:cNvSpPr>
          <p:nvPr/>
        </p:nvSpPr>
        <p:spPr bwMode="auto">
          <a:xfrm>
            <a:off x="3489773" y="3181349"/>
            <a:ext cx="2184196" cy="75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hideous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FFE8D83-BF4A-48ED-A0C3-FF8ADC4F94F0}"/>
              </a:ext>
            </a:extLst>
          </p:cNvPr>
          <p:cNvSpPr txBox="1">
            <a:spLocks noChangeArrowheads="1"/>
          </p:cNvSpPr>
          <p:nvPr/>
        </p:nvSpPr>
        <p:spPr bwMode="auto">
          <a:xfrm>
            <a:off x="3497455" y="3155048"/>
            <a:ext cx="2945386" cy="79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dishonesty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8123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iterate type="lt">
                                    <p:tmPct val="0"/>
                                  </p:iterate>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22" presetClass="exit" presetSubtype="8" fill="hold" grpId="2" nodeType="withEffect">
                                  <p:stCondLst>
                                    <p:cond delay="400"/>
                                  </p:stCondLst>
                                  <p:childTnLst>
                                    <p:animEffect transition="out" filter="wipe(left)">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34" presetClass="emph" presetSubtype="0" fill="hold" grpId="2" nodeType="withEffect">
                                  <p:stCondLst>
                                    <p:cond delay="0"/>
                                  </p:stCondLst>
                                  <p:iterate type="lt">
                                    <p:tmPct val="10000"/>
                                  </p:iterate>
                                  <p:childTnLst>
                                    <p:animMotion origin="layout" path="M 2.22222E-6 -1.48148E-6 L 0.05208 0.00232 " pathEditMode="relative" rAng="0" ptsTypes="AA">
                                      <p:cBhvr>
                                        <p:cTn id="31" dur="250" accel="50000" decel="50000" autoRev="1" fill="hold">
                                          <p:stCondLst>
                                            <p:cond delay="0"/>
                                          </p:stCondLst>
                                        </p:cTn>
                                        <p:tgtEl>
                                          <p:spTgt spid="7"/>
                                        </p:tgtEl>
                                        <p:attrNameLst>
                                          <p:attrName>ppt_x</p:attrName>
                                          <p:attrName>ppt_y</p:attrName>
                                        </p:attrNameLst>
                                      </p:cBhvr>
                                      <p:rCtr x="2604" y="116"/>
                                    </p:animMotion>
                                    <p:animRot by="1500000">
                                      <p:cBhvr>
                                        <p:cTn id="32" dur="125" fill="hold">
                                          <p:stCondLst>
                                            <p:cond delay="0"/>
                                          </p:stCondLst>
                                        </p:cTn>
                                        <p:tgtEl>
                                          <p:spTgt spid="7"/>
                                        </p:tgtEl>
                                        <p:attrNameLst>
                                          <p:attrName>r</p:attrName>
                                        </p:attrNameLst>
                                      </p:cBhvr>
                                    </p:animRot>
                                    <p:animRot by="-1500000">
                                      <p:cBhvr>
                                        <p:cTn id="33" dur="125" fill="hold">
                                          <p:stCondLst>
                                            <p:cond delay="125"/>
                                          </p:stCondLst>
                                        </p:cTn>
                                        <p:tgtEl>
                                          <p:spTgt spid="7"/>
                                        </p:tgtEl>
                                        <p:attrNameLst>
                                          <p:attrName>r</p:attrName>
                                        </p:attrNameLst>
                                      </p:cBhvr>
                                    </p:animRot>
                                    <p:animRot by="-1500000">
                                      <p:cBhvr>
                                        <p:cTn id="34" dur="125" fill="hold">
                                          <p:stCondLst>
                                            <p:cond delay="250"/>
                                          </p:stCondLst>
                                        </p:cTn>
                                        <p:tgtEl>
                                          <p:spTgt spid="7"/>
                                        </p:tgtEl>
                                        <p:attrNameLst>
                                          <p:attrName>r</p:attrName>
                                        </p:attrNameLst>
                                      </p:cBhvr>
                                    </p:animRot>
                                    <p:animRot by="1500000">
                                      <p:cBhvr>
                                        <p:cTn id="35" dur="125" fill="hold">
                                          <p:stCondLst>
                                            <p:cond delay="375"/>
                                          </p:stCondLst>
                                        </p:cTn>
                                        <p:tgtEl>
                                          <p:spTgt spid="7"/>
                                        </p:tgtEl>
                                        <p:attrNameLst>
                                          <p:attrName>r</p:attrName>
                                        </p:attrNameLst>
                                      </p:cBhvr>
                                    </p:animRot>
                                  </p:childTnLst>
                                </p:cTn>
                              </p:par>
                              <p:par>
                                <p:cTn id="36" presetID="22" presetClass="entr" presetSubtype="8" fill="hold" grpId="0" nodeType="withEffect">
                                  <p:stCondLst>
                                    <p:cond delay="150"/>
                                  </p:stCondLst>
                                  <p:iterate type="lt">
                                    <p:tmPct val="0"/>
                                  </p:iterate>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18" presetClass="emph" presetSubtype="0" fill="hold" grpId="1" nodeType="withEffect">
                                  <p:stCondLst>
                                    <p:cond delay="500"/>
                                  </p:stCondLst>
                                  <p:childTnLst>
                                    <p:set>
                                      <p:cBhvr override="childStyle">
                                        <p:cTn id="43" dur="500" fill="hold"/>
                                        <p:tgtEl>
                                          <p:spTgt spid="11"/>
                                        </p:tgtEl>
                                        <p:attrNameLst>
                                          <p:attrName>style.textDecorationUnderline</p:attrName>
                                        </p:attrNameLst>
                                      </p:cBhvr>
                                      <p:to>
                                        <p:strVal val="true"/>
                                      </p:to>
                                    </p:set>
                                  </p:childTnLst>
                                </p:cTn>
                              </p:par>
                              <p:par>
                                <p:cTn id="44" presetID="34" presetClass="emph" presetSubtype="0" fill="hold" grpId="2" nodeType="withEffect">
                                  <p:stCondLst>
                                    <p:cond delay="150"/>
                                  </p:stCondLst>
                                  <p:iterate type="lt">
                                    <p:tmPct val="10000"/>
                                  </p:iterate>
                                  <p:childTnLst>
                                    <p:animMotion origin="layout" path="M -1.66667E-6 -1.48148E-6 L 0.06563 0.00046 " pathEditMode="relative" rAng="0" ptsTypes="AA">
                                      <p:cBhvr>
                                        <p:cTn id="45" dur="250" accel="50000" decel="50000" autoRev="1" fill="hold">
                                          <p:stCondLst>
                                            <p:cond delay="0"/>
                                          </p:stCondLst>
                                        </p:cTn>
                                        <p:tgtEl>
                                          <p:spTgt spid="9"/>
                                        </p:tgtEl>
                                        <p:attrNameLst>
                                          <p:attrName>ppt_x</p:attrName>
                                          <p:attrName>ppt_y</p:attrName>
                                        </p:attrNameLst>
                                      </p:cBhvr>
                                      <p:rCtr x="3281" y="23"/>
                                    </p:animMotion>
                                    <p:animRot by="1500000">
                                      <p:cBhvr>
                                        <p:cTn id="46" dur="125" fill="hold">
                                          <p:stCondLst>
                                            <p:cond delay="0"/>
                                          </p:stCondLst>
                                        </p:cTn>
                                        <p:tgtEl>
                                          <p:spTgt spid="9"/>
                                        </p:tgtEl>
                                        <p:attrNameLst>
                                          <p:attrName>r</p:attrName>
                                        </p:attrNameLst>
                                      </p:cBhvr>
                                    </p:animRot>
                                    <p:animRot by="-1500000">
                                      <p:cBhvr>
                                        <p:cTn id="47" dur="125" fill="hold">
                                          <p:stCondLst>
                                            <p:cond delay="125"/>
                                          </p:stCondLst>
                                        </p:cTn>
                                        <p:tgtEl>
                                          <p:spTgt spid="9"/>
                                        </p:tgtEl>
                                        <p:attrNameLst>
                                          <p:attrName>r</p:attrName>
                                        </p:attrNameLst>
                                      </p:cBhvr>
                                    </p:animRot>
                                    <p:animRot by="-1500000">
                                      <p:cBhvr>
                                        <p:cTn id="48" dur="125" fill="hold">
                                          <p:stCondLst>
                                            <p:cond delay="250"/>
                                          </p:stCondLst>
                                        </p:cTn>
                                        <p:tgtEl>
                                          <p:spTgt spid="9"/>
                                        </p:tgtEl>
                                        <p:attrNameLst>
                                          <p:attrName>r</p:attrName>
                                        </p:attrNameLst>
                                      </p:cBhvr>
                                    </p:animRot>
                                    <p:animRot by="1500000">
                                      <p:cBhvr>
                                        <p:cTn id="49" dur="125" fill="hold">
                                          <p:stCondLst>
                                            <p:cond delay="375"/>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iterate type="lt">
                                    <p:tmPct val="0"/>
                                  </p:iterate>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22" presetClass="exit" presetSubtype="8" fill="hold" grpId="2" nodeType="withEffect">
                                  <p:stCondLst>
                                    <p:cond delay="400"/>
                                  </p:stCondLst>
                                  <p:childTnLst>
                                    <p:animEffect transition="out" filter="wipe(left)">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34" presetClass="emph" presetSubtype="0" fill="hold" grpId="3" nodeType="withEffect">
                                  <p:stCondLst>
                                    <p:cond delay="0"/>
                                  </p:stCondLst>
                                  <p:iterate type="lt">
                                    <p:tmPct val="10000"/>
                                  </p:iterate>
                                  <p:childTnLst>
                                    <p:animMotion origin="layout" path="M -1.66667E-6 -1.48148E-6 L 0.05521 0.00046 " pathEditMode="relative" rAng="0" ptsTypes="AA">
                                      <p:cBhvr>
                                        <p:cTn id="59" dur="250" accel="50000" decel="50000" autoRev="1" fill="hold">
                                          <p:stCondLst>
                                            <p:cond delay="0"/>
                                          </p:stCondLst>
                                        </p:cTn>
                                        <p:tgtEl>
                                          <p:spTgt spid="9"/>
                                        </p:tgtEl>
                                        <p:attrNameLst>
                                          <p:attrName>ppt_x</p:attrName>
                                          <p:attrName>ppt_y</p:attrName>
                                        </p:attrNameLst>
                                      </p:cBhvr>
                                      <p:rCtr x="2760" y="23"/>
                                    </p:animMotion>
                                    <p:animRot by="1500000">
                                      <p:cBhvr>
                                        <p:cTn id="60" dur="125" fill="hold">
                                          <p:stCondLst>
                                            <p:cond delay="0"/>
                                          </p:stCondLst>
                                        </p:cTn>
                                        <p:tgtEl>
                                          <p:spTgt spid="9"/>
                                        </p:tgtEl>
                                        <p:attrNameLst>
                                          <p:attrName>r</p:attrName>
                                        </p:attrNameLst>
                                      </p:cBhvr>
                                    </p:animRot>
                                    <p:animRot by="-1500000">
                                      <p:cBhvr>
                                        <p:cTn id="61" dur="125" fill="hold">
                                          <p:stCondLst>
                                            <p:cond delay="125"/>
                                          </p:stCondLst>
                                        </p:cTn>
                                        <p:tgtEl>
                                          <p:spTgt spid="9"/>
                                        </p:tgtEl>
                                        <p:attrNameLst>
                                          <p:attrName>r</p:attrName>
                                        </p:attrNameLst>
                                      </p:cBhvr>
                                    </p:animRot>
                                    <p:animRot by="-1500000">
                                      <p:cBhvr>
                                        <p:cTn id="62" dur="125" fill="hold">
                                          <p:stCondLst>
                                            <p:cond delay="250"/>
                                          </p:stCondLst>
                                        </p:cTn>
                                        <p:tgtEl>
                                          <p:spTgt spid="9"/>
                                        </p:tgtEl>
                                        <p:attrNameLst>
                                          <p:attrName>r</p:attrName>
                                        </p:attrNameLst>
                                      </p:cBhvr>
                                    </p:animRot>
                                    <p:animRot by="1500000">
                                      <p:cBhvr>
                                        <p:cTn id="63" dur="125" fill="hold">
                                          <p:stCondLst>
                                            <p:cond delay="375"/>
                                          </p:stCondLst>
                                        </p:cTn>
                                        <p:tgtEl>
                                          <p:spTgt spid="9"/>
                                        </p:tgtEl>
                                        <p:attrNameLst>
                                          <p:attrName>r</p:attrName>
                                        </p:attrNameLst>
                                      </p:cBhvr>
                                    </p:animRot>
                                  </p:childTnLst>
                                </p:cTn>
                              </p:par>
                              <p:par>
                                <p:cTn id="64" presetID="22" presetClass="entr" presetSubtype="8" fill="hold" grpId="0" nodeType="withEffect">
                                  <p:stCondLst>
                                    <p:cond delay="150"/>
                                  </p:stCondLst>
                                  <p:iterate type="lt">
                                    <p:tmPct val="0"/>
                                  </p:iterate>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par>
                                <p:cTn id="67" presetID="22" presetClass="entr" presetSubtype="8" fill="hold" grpId="0" nodeType="withEffect">
                                  <p:stCondLst>
                                    <p:cond delay="55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par>
                                <p:cTn id="70" presetID="18" presetClass="emph" presetSubtype="0" fill="hold" grpId="1" nodeType="withEffect">
                                  <p:stCondLst>
                                    <p:cond delay="500"/>
                                  </p:stCondLst>
                                  <p:childTnLst>
                                    <p:set>
                                      <p:cBhvr override="childStyle">
                                        <p:cTn id="71" dur="500" fill="hold"/>
                                        <p:tgtEl>
                                          <p:spTgt spid="12"/>
                                        </p:tgtEl>
                                        <p:attrNameLst>
                                          <p:attrName>style.textDecorationUnderline</p:attrName>
                                        </p:attrNameLst>
                                      </p:cBhvr>
                                      <p:to>
                                        <p:strVal val="true"/>
                                      </p:to>
                                    </p:set>
                                  </p:childTnLst>
                                </p:cTn>
                              </p:par>
                              <p:par>
                                <p:cTn id="72" presetID="34" presetClass="emph" presetSubtype="0" fill="hold" grpId="2" nodeType="withEffect">
                                  <p:stCondLst>
                                    <p:cond delay="150"/>
                                  </p:stCondLst>
                                  <p:iterate type="lt">
                                    <p:tmPct val="10000"/>
                                  </p:iterate>
                                  <p:childTnLst>
                                    <p:animMotion origin="layout" path="M -2.77778E-6 2.96296E-6 L 0.05886 -0.00023 " pathEditMode="relative" rAng="0" ptsTypes="AA">
                                      <p:cBhvr>
                                        <p:cTn id="73" dur="250" accel="50000" decel="50000" autoRev="1" fill="hold">
                                          <p:stCondLst>
                                            <p:cond delay="0"/>
                                          </p:stCondLst>
                                        </p:cTn>
                                        <p:tgtEl>
                                          <p:spTgt spid="10"/>
                                        </p:tgtEl>
                                        <p:attrNameLst>
                                          <p:attrName>ppt_x</p:attrName>
                                          <p:attrName>ppt_y</p:attrName>
                                        </p:attrNameLst>
                                      </p:cBhvr>
                                      <p:rCtr x="2934" y="-23"/>
                                    </p:animMotion>
                                    <p:animRot by="1500000">
                                      <p:cBhvr>
                                        <p:cTn id="74" dur="125" fill="hold">
                                          <p:stCondLst>
                                            <p:cond delay="0"/>
                                          </p:stCondLst>
                                        </p:cTn>
                                        <p:tgtEl>
                                          <p:spTgt spid="10"/>
                                        </p:tgtEl>
                                        <p:attrNameLst>
                                          <p:attrName>r</p:attrName>
                                        </p:attrNameLst>
                                      </p:cBhvr>
                                    </p:animRot>
                                    <p:animRot by="-1500000">
                                      <p:cBhvr>
                                        <p:cTn id="75" dur="125" fill="hold">
                                          <p:stCondLst>
                                            <p:cond delay="125"/>
                                          </p:stCondLst>
                                        </p:cTn>
                                        <p:tgtEl>
                                          <p:spTgt spid="10"/>
                                        </p:tgtEl>
                                        <p:attrNameLst>
                                          <p:attrName>r</p:attrName>
                                        </p:attrNameLst>
                                      </p:cBhvr>
                                    </p:animRot>
                                    <p:animRot by="-1500000">
                                      <p:cBhvr>
                                        <p:cTn id="76" dur="125" fill="hold">
                                          <p:stCondLst>
                                            <p:cond delay="250"/>
                                          </p:stCondLst>
                                        </p:cTn>
                                        <p:tgtEl>
                                          <p:spTgt spid="10"/>
                                        </p:tgtEl>
                                        <p:attrNameLst>
                                          <p:attrName>r</p:attrName>
                                        </p:attrNameLst>
                                      </p:cBhvr>
                                    </p:animRot>
                                    <p:animRot by="1500000">
                                      <p:cBhvr>
                                        <p:cTn id="77" dur="125" fill="hold">
                                          <p:stCondLst>
                                            <p:cond delay="375"/>
                                          </p:stCondLst>
                                        </p:cTn>
                                        <p:tgtEl>
                                          <p:spTgt spid="10"/>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250"/>
                                        <p:tgtEl>
                                          <p:spTgt spid="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par>
                                <p:cTn id="86" presetID="0" presetClass="path" presetSubtype="0" accel="50000" decel="50000" fill="hold" grpId="1" nodeType="withEffect">
                                  <p:stCondLst>
                                    <p:cond delay="0"/>
                                  </p:stCondLst>
                                  <p:childTnLst>
                                    <p:animMotion origin="layout" path="M -3.33333E-6 -4.81481E-6 C 0.00677 -0.00717 0.02309 -0.03009 0.04028 -0.04259 C 0.05747 -0.05509 0.07865 -0.07152 0.10348 -0.07453 C 0.1283 -0.07754 0.16441 -0.07731 0.18941 -0.06111 C 0.21476 -0.0449 0.23924 -0.01041 0.25417 0.02315 C 0.2691 0.05672 0.27448 0.1051 0.27969 0.13982 C 0.2849 0.17477 0.28542 0.2044 0.28577 0.23218 C 0.28611 0.25996 0.2823 0.29144 0.28143 0.30695 " pathEditMode="relative" rAng="0" ptsTypes="aaaaaaaa">
                                      <p:cBhvr>
                                        <p:cTn id="87" dur="2000" fill="hold"/>
                                        <p:tgtEl>
                                          <p:spTgt spid="4"/>
                                        </p:tgtEl>
                                        <p:attrNameLst>
                                          <p:attrName>ppt_x</p:attrName>
                                          <p:attrName>ppt_y</p:attrName>
                                        </p:attrNameLst>
                                      </p:cBhvr>
                                      <p:rCtr x="14306" y="11458"/>
                                    </p:animMotion>
                                  </p:childTnLst>
                                </p:cTn>
                              </p:par>
                              <p:par>
                                <p:cTn id="88" presetID="0" presetClass="path" presetSubtype="0" accel="50000" decel="50000" fill="hold" grpId="1" nodeType="withEffect">
                                  <p:stCondLst>
                                    <p:cond delay="0"/>
                                  </p:stCondLst>
                                  <p:childTnLst>
                                    <p:animMotion origin="layout" path="M -4.72222E-6 1.2951E-7 C 0.01042 0.00856 0.05122 0.02821 0.06303 0.05111 C 0.07483 0.07401 0.07639 0.11008 0.07066 0.13714 C 0.06494 0.1642 0.05261 0.1945 0.02865 0.213 C 0.00504 0.2315 -0.03802 0.24283 -0.07239 0.24838 C -0.10677 0.25393 -0.14427 0.24954 -0.17743 0.24607 C -0.21059 0.2426 -0.23871 0.2352 -0.27187 0.22803 C -0.3052 0.22086 -0.35347 0.20837 -0.37465 0.20328 " pathEditMode="relative" rAng="0" ptsTypes="aaaaaaaa">
                                      <p:cBhvr>
                                        <p:cTn id="89" dur="2000" fill="hold"/>
                                        <p:tgtEl>
                                          <p:spTgt spid="5"/>
                                        </p:tgtEl>
                                        <p:attrNameLst>
                                          <p:attrName>ppt_x</p:attrName>
                                          <p:attrName>ppt_y</p:attrName>
                                        </p:attrNameLst>
                                      </p:cBhvr>
                                      <p:rCtr x="-14913" y="12697"/>
                                    </p:animMotion>
                                  </p:childTnLst>
                                </p:cTn>
                              </p:par>
                              <p:par>
                                <p:cTn id="90" presetID="10" presetClass="exit" presetSubtype="0" fill="hold" grpId="1" nodeType="withEffect">
                                  <p:stCondLst>
                                    <p:cond delay="0"/>
                                  </p:stCondLst>
                                  <p:childTnLst>
                                    <p:animEffect transition="out" filter="fade">
                                      <p:cBhvr>
                                        <p:cTn id="91" dur="1500"/>
                                        <p:tgtEl>
                                          <p:spTgt spid="3074"/>
                                        </p:tgtEl>
                                      </p:cBhvr>
                                    </p:animEffect>
                                    <p:set>
                                      <p:cBhvr>
                                        <p:cTn id="92" dur="1" fill="hold">
                                          <p:stCondLst>
                                            <p:cond delay="1499"/>
                                          </p:stCondLst>
                                        </p:cTn>
                                        <p:tgtEl>
                                          <p:spTgt spid="3074"/>
                                        </p:tgtEl>
                                        <p:attrNameLst>
                                          <p:attrName>style.visibility</p:attrName>
                                        </p:attrNameLst>
                                      </p:cBhvr>
                                      <p:to>
                                        <p:strVal val="hidden"/>
                                      </p:to>
                                    </p:set>
                                  </p:childTnLst>
                                </p:cTn>
                              </p:par>
                              <p:par>
                                <p:cTn id="93" presetID="10" presetClass="exit" presetSubtype="0" fill="hold" grpId="1" nodeType="withEffect">
                                  <p:stCondLst>
                                    <p:cond delay="0"/>
                                  </p:stCondLst>
                                  <p:iterate type="lt">
                                    <p:tmPct val="0"/>
                                  </p:iterate>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2" grpId="0"/>
      <p:bldP spid="12" grpId="1"/>
      <p:bldP spid="12" grpId="2"/>
      <p:bldP spid="11" grpId="0"/>
      <p:bldP spid="11" grpId="1"/>
      <p:bldP spid="11" grpId="2"/>
      <p:bldP spid="6" grpId="0"/>
      <p:bldP spid="6" grpId="1"/>
      <p:bldP spid="6" grpId="2"/>
      <p:bldP spid="3074" grpId="0"/>
      <p:bldP spid="3074" grpId="1"/>
      <p:bldP spid="4" grpId="0"/>
      <p:bldP spid="4" grpId="1"/>
      <p:bldP spid="5" grpId="0"/>
      <p:bldP spid="5" grpId="1"/>
      <p:bldP spid="7" grpId="0"/>
      <p:bldP spid="7" grpId="1"/>
      <p:bldP spid="7" grpId="2"/>
      <p:bldP spid="9" grpId="0"/>
      <p:bldP spid="9" grpId="1"/>
      <p:bldP spid="9" grpId="2"/>
      <p:bldP spid="9" grpId="3"/>
      <p:bldP spid="10" grpId="0"/>
      <p:bldP spid="10" grpId="1"/>
      <p:bldP spid="10"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2">
            <a:extLst>
              <a:ext uri="{FF2B5EF4-FFF2-40B4-BE49-F238E27FC236}">
                <a16:creationId xmlns:a16="http://schemas.microsoft.com/office/drawing/2014/main" id="{FB39E897-F344-460C-BDED-7ABB29B2BBA7}"/>
              </a:ext>
            </a:extLst>
          </p:cNvPr>
          <p:cNvSpPr txBox="1">
            <a:spLocks noChangeArrowheads="1"/>
          </p:cNvSpPr>
          <p:nvPr/>
        </p:nvSpPr>
        <p:spPr bwMode="auto">
          <a:xfrm>
            <a:off x="409188" y="1796528"/>
            <a:ext cx="2559924" cy="100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6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71D6393-647F-4685-B91F-8A90EE90EF3D}"/>
              </a:ext>
            </a:extLst>
          </p:cNvPr>
          <p:cNvSpPr txBox="1">
            <a:spLocks noChangeArrowheads="1"/>
          </p:cNvSpPr>
          <p:nvPr/>
        </p:nvSpPr>
        <p:spPr bwMode="auto">
          <a:xfrm>
            <a:off x="5843591" y="1798321"/>
            <a:ext cx="2559924" cy="100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despair</a:t>
            </a:r>
            <a:endParaRPr kumimoji="0" lang="en-US" altLang="en-US" sz="60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Freeform: Shape 11">
            <a:extLst>
              <a:ext uri="{FF2B5EF4-FFF2-40B4-BE49-F238E27FC236}">
                <a16:creationId xmlns:a16="http://schemas.microsoft.com/office/drawing/2014/main" id="{93B39A3C-A8FB-4B69-AFDF-9CF469853FE9}"/>
              </a:ext>
            </a:extLst>
          </p:cNvPr>
          <p:cNvSpPr/>
          <p:nvPr/>
        </p:nvSpPr>
        <p:spPr>
          <a:xfrm>
            <a:off x="-10758" y="3399416"/>
            <a:ext cx="9154758" cy="3474720"/>
          </a:xfrm>
          <a:custGeom>
            <a:avLst/>
            <a:gdLst>
              <a:gd name="connsiteX0" fmla="*/ 0 w 9154758"/>
              <a:gd name="connsiteY0" fmla="*/ 129092 h 3474720"/>
              <a:gd name="connsiteX1" fmla="*/ 4550485 w 9154758"/>
              <a:gd name="connsiteY1" fmla="*/ 96819 h 3474720"/>
              <a:gd name="connsiteX2" fmla="*/ 4701092 w 9154758"/>
              <a:gd name="connsiteY2" fmla="*/ 10758 h 3474720"/>
              <a:gd name="connsiteX3" fmla="*/ 4991549 w 9154758"/>
              <a:gd name="connsiteY3" fmla="*/ 64546 h 3474720"/>
              <a:gd name="connsiteX4" fmla="*/ 5282005 w 9154758"/>
              <a:gd name="connsiteY4" fmla="*/ 96819 h 3474720"/>
              <a:gd name="connsiteX5" fmla="*/ 5464885 w 9154758"/>
              <a:gd name="connsiteY5" fmla="*/ 43031 h 3474720"/>
              <a:gd name="connsiteX6" fmla="*/ 5862918 w 9154758"/>
              <a:gd name="connsiteY6" fmla="*/ 139850 h 3474720"/>
              <a:gd name="connsiteX7" fmla="*/ 6153374 w 9154758"/>
              <a:gd name="connsiteY7" fmla="*/ 0 h 3474720"/>
              <a:gd name="connsiteX8" fmla="*/ 6529892 w 9154758"/>
              <a:gd name="connsiteY8" fmla="*/ 75304 h 3474720"/>
              <a:gd name="connsiteX9" fmla="*/ 6766560 w 9154758"/>
              <a:gd name="connsiteY9" fmla="*/ 0 h 3474720"/>
              <a:gd name="connsiteX10" fmla="*/ 6874137 w 9154758"/>
              <a:gd name="connsiteY10" fmla="*/ 43031 h 3474720"/>
              <a:gd name="connsiteX11" fmla="*/ 7089290 w 9154758"/>
              <a:gd name="connsiteY11" fmla="*/ 32273 h 3474720"/>
              <a:gd name="connsiteX12" fmla="*/ 7304443 w 9154758"/>
              <a:gd name="connsiteY12" fmla="*/ 86062 h 3474720"/>
              <a:gd name="connsiteX13" fmla="*/ 7605657 w 9154758"/>
              <a:gd name="connsiteY13" fmla="*/ 10758 h 3474720"/>
              <a:gd name="connsiteX14" fmla="*/ 7713233 w 9154758"/>
              <a:gd name="connsiteY14" fmla="*/ 86062 h 3474720"/>
              <a:gd name="connsiteX15" fmla="*/ 8057478 w 9154758"/>
              <a:gd name="connsiteY15" fmla="*/ 0 h 3474720"/>
              <a:gd name="connsiteX16" fmla="*/ 8154297 w 9154758"/>
              <a:gd name="connsiteY16" fmla="*/ 64546 h 3474720"/>
              <a:gd name="connsiteX17" fmla="*/ 8423238 w 9154758"/>
              <a:gd name="connsiteY17" fmla="*/ 10758 h 3474720"/>
              <a:gd name="connsiteX18" fmla="*/ 8724452 w 9154758"/>
              <a:gd name="connsiteY18" fmla="*/ 75304 h 3474720"/>
              <a:gd name="connsiteX19" fmla="*/ 9144000 w 9154758"/>
              <a:gd name="connsiteY19" fmla="*/ 53789 h 3474720"/>
              <a:gd name="connsiteX20" fmla="*/ 9154758 w 9154758"/>
              <a:gd name="connsiteY20" fmla="*/ 3474720 h 3474720"/>
              <a:gd name="connsiteX21" fmla="*/ 10758 w 9154758"/>
              <a:gd name="connsiteY21" fmla="*/ 3453205 h 3474720"/>
              <a:gd name="connsiteX22" fmla="*/ 0 w 9154758"/>
              <a:gd name="connsiteY22" fmla="*/ 129092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54758" h="3474720">
                <a:moveTo>
                  <a:pt x="0" y="129092"/>
                </a:moveTo>
                <a:lnTo>
                  <a:pt x="4550485" y="96819"/>
                </a:lnTo>
                <a:lnTo>
                  <a:pt x="4701092" y="10758"/>
                </a:lnTo>
                <a:lnTo>
                  <a:pt x="4991549" y="64546"/>
                </a:lnTo>
                <a:lnTo>
                  <a:pt x="5282005" y="96819"/>
                </a:lnTo>
                <a:lnTo>
                  <a:pt x="5464885" y="43031"/>
                </a:lnTo>
                <a:lnTo>
                  <a:pt x="5862918" y="139850"/>
                </a:lnTo>
                <a:lnTo>
                  <a:pt x="6153374" y="0"/>
                </a:lnTo>
                <a:lnTo>
                  <a:pt x="6529892" y="75304"/>
                </a:lnTo>
                <a:lnTo>
                  <a:pt x="6766560" y="0"/>
                </a:lnTo>
                <a:lnTo>
                  <a:pt x="6874137" y="43031"/>
                </a:lnTo>
                <a:lnTo>
                  <a:pt x="7089290" y="32273"/>
                </a:lnTo>
                <a:lnTo>
                  <a:pt x="7304443" y="86062"/>
                </a:lnTo>
                <a:lnTo>
                  <a:pt x="7605657" y="10758"/>
                </a:lnTo>
                <a:lnTo>
                  <a:pt x="7713233" y="86062"/>
                </a:lnTo>
                <a:lnTo>
                  <a:pt x="8057478" y="0"/>
                </a:lnTo>
                <a:lnTo>
                  <a:pt x="8154297" y="64546"/>
                </a:lnTo>
                <a:lnTo>
                  <a:pt x="8423238" y="10758"/>
                </a:lnTo>
                <a:lnTo>
                  <a:pt x="8724452" y="75304"/>
                </a:lnTo>
                <a:lnTo>
                  <a:pt x="9144000" y="53789"/>
                </a:lnTo>
                <a:lnTo>
                  <a:pt x="9154758" y="3474720"/>
                </a:lnTo>
                <a:lnTo>
                  <a:pt x="10758" y="3453205"/>
                </a:lnTo>
                <a:lnTo>
                  <a:pt x="0" y="129092"/>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55908" y="2468992"/>
            <a:ext cx="4580965"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p:cNvSpPr txBox="1">
            <a:spLocks/>
          </p:cNvSpPr>
          <p:nvPr/>
        </p:nvSpPr>
        <p:spPr>
          <a:xfrm>
            <a:off x="4791075" y="2468992"/>
            <a:ext cx="3832411"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3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fullness of joy</a:t>
            </a:r>
          </a:p>
        </p:txBody>
      </p:sp>
      <p:sp>
        <p:nvSpPr>
          <p:cNvPr id="3074" name="Rectangle 2"/>
          <p:cNvSpPr>
            <a:spLocks noGrp="1" noChangeArrowheads="1"/>
          </p:cNvSpPr>
          <p:nvPr>
            <p:ph type="title"/>
          </p:nvPr>
        </p:nvSpPr>
        <p:spPr>
          <a:xfrm>
            <a:off x="381000" y="1752600"/>
            <a:ext cx="8305800" cy="3078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rPr>
              <a:t>You will show me the path of life; In Your presence is fullness of joy; At Your right hand are pleasures forevermore.</a:t>
            </a:r>
            <a:r>
              <a:rPr lang="en-US" altLang="en-US" sz="3200" b="1" i="1" dirty="0">
                <a:ln w="11430"/>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rPr>
              <a:t> — Psalm 16:11</a:t>
            </a:r>
            <a:r>
              <a:rPr lang="en-US" altLang="en-US" b="1" dirty="0">
                <a:ln w="11430"/>
                <a:solidFill>
                  <a:schemeClr val="bg1"/>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2"/>
          <p:cNvSpPr txBox="1">
            <a:spLocks noChangeArrowheads="1"/>
          </p:cNvSpPr>
          <p:nvPr/>
        </p:nvSpPr>
        <p:spPr bwMode="auto">
          <a:xfrm>
            <a:off x="7162800" y="2362200"/>
            <a:ext cx="137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1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joy</a:t>
            </a:r>
          </a:p>
        </p:txBody>
      </p:sp>
      <p:sp>
        <p:nvSpPr>
          <p:cNvPr id="5" name="Rectangle 2"/>
          <p:cNvSpPr txBox="1">
            <a:spLocks noChangeArrowheads="1"/>
          </p:cNvSpPr>
          <p:nvPr/>
        </p:nvSpPr>
        <p:spPr bwMode="auto">
          <a:xfrm>
            <a:off x="1981200" y="2362200"/>
            <a:ext cx="2667000" cy="11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presence</a:t>
            </a:r>
          </a:p>
        </p:txBody>
      </p:sp>
      <p:sp>
        <p:nvSpPr>
          <p:cNvPr id="6" name="Title 1"/>
          <p:cNvSpPr txBox="1">
            <a:spLocks/>
          </p:cNvSpPr>
          <p:nvPr/>
        </p:nvSpPr>
        <p:spPr>
          <a:xfrm>
            <a:off x="4295438" y="2497344"/>
            <a:ext cx="998307" cy="9188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A119DB0-6FFC-4034-A098-7A4A18DD3627}"/>
              </a:ext>
            </a:extLst>
          </p:cNvPr>
          <p:cNvSpPr txBox="1">
            <a:spLocks noChangeArrowheads="1"/>
          </p:cNvSpPr>
          <p:nvPr/>
        </p:nvSpPr>
        <p:spPr bwMode="auto">
          <a:xfrm>
            <a:off x="4785756" y="2587998"/>
            <a:ext cx="3846967" cy="73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fullness of joy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71ED8002-D84A-48D0-98DC-6334A0FF5DC3}"/>
              </a:ext>
            </a:extLst>
          </p:cNvPr>
          <p:cNvSpPr txBox="1">
            <a:spLocks noChangeArrowheads="1"/>
          </p:cNvSpPr>
          <p:nvPr/>
        </p:nvSpPr>
        <p:spPr bwMode="auto">
          <a:xfrm>
            <a:off x="459580" y="2591808"/>
            <a:ext cx="4169569" cy="73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Your presence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4CA9879-C567-4F7E-842A-AD1946678E2E}"/>
              </a:ext>
            </a:extLst>
          </p:cNvPr>
          <p:cNvSpPr txBox="1">
            <a:spLocks noChangeArrowheads="1"/>
          </p:cNvSpPr>
          <p:nvPr/>
        </p:nvSpPr>
        <p:spPr bwMode="auto">
          <a:xfrm>
            <a:off x="4408237" y="2451640"/>
            <a:ext cx="784123" cy="98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eaLnBrk="1" hangingPunct="1">
              <a:lnSpc>
                <a:spcPct val="100000"/>
              </a:lnSpc>
              <a:buClrTx/>
              <a:buSzTx/>
              <a:tabLst/>
              <a:defRPr/>
            </a:pPr>
            <a:r>
              <a:rPr lang="en-US" altLang="en-US" sz="8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3" presetClass="emph" presetSubtype="2" fill="hold" grpId="1" nodeType="withEffect">
                                  <p:stCondLst>
                                    <p:cond delay="0"/>
                                  </p:stCondLst>
                                  <p:childTnLst>
                                    <p:animClr clrSpc="rgb" dir="cw">
                                      <p:cBhvr override="childStyle">
                                        <p:cTn id="11" dur="750" fill="hold"/>
                                        <p:tgtEl>
                                          <p:spTgt spid="5"/>
                                        </p:tgtEl>
                                        <p:attrNameLst>
                                          <p:attrName>style.color</p:attrName>
                                        </p:attrNameLst>
                                      </p:cBhvr>
                                      <p:to>
                                        <a:schemeClr val="bg1"/>
                                      </p:to>
                                    </p:animClr>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0"/>
                                  </p:stCondLst>
                                  <p:childTnLst>
                                    <p:set>
                                      <p:cBhvr override="childStyle">
                                        <p:cTn id="22" dur="50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8" presetClass="emph" presetSubtype="0" fill="hold" grpId="1" nodeType="withEffect">
                                  <p:stCondLst>
                                    <p:cond delay="0"/>
                                  </p:stCondLst>
                                  <p:childTnLst>
                                    <p:set>
                                      <p:cBhvr override="childStyle">
                                        <p:cTn id="35" dur="500" fill="hold"/>
                                        <p:tgtEl>
                                          <p:spTgt spid="8"/>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1500"/>
                            </p:stCondLst>
                            <p:childTnLst>
                              <p:par>
                                <p:cTn id="40" presetID="10" presetClass="exit" presetSubtype="0" fill="hold" grpId="1" nodeType="after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25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par>
                                <p:cTn id="49" presetID="53" presetClass="exit" presetSubtype="32" fill="hold" grpId="1" nodeType="withEffect">
                                  <p:stCondLst>
                                    <p:cond delay="0"/>
                                  </p:stCondLst>
                                  <p:childTnLst>
                                    <p:anim calcmode="lin" valueType="num">
                                      <p:cBhvr>
                                        <p:cTn id="50" dur="500"/>
                                        <p:tgtEl>
                                          <p:spTgt spid="6"/>
                                        </p:tgtEl>
                                        <p:attrNameLst>
                                          <p:attrName>ppt_w</p:attrName>
                                        </p:attrNameLst>
                                      </p:cBhvr>
                                      <p:tavLst>
                                        <p:tav tm="0">
                                          <p:val>
                                            <p:strVal val="ppt_w"/>
                                          </p:val>
                                        </p:tav>
                                        <p:tav tm="100000">
                                          <p:val>
                                            <p:fltVal val="0"/>
                                          </p:val>
                                        </p:tav>
                                      </p:tavLst>
                                    </p:anim>
                                    <p:anim calcmode="lin" valueType="num">
                                      <p:cBhvr>
                                        <p:cTn id="51" dur="500"/>
                                        <p:tgtEl>
                                          <p:spTgt spid="6"/>
                                        </p:tgtEl>
                                        <p:attrNameLst>
                                          <p:attrName>ppt_h</p:attrName>
                                        </p:attrNameLst>
                                      </p:cBhvr>
                                      <p:tavLst>
                                        <p:tav tm="0">
                                          <p:val>
                                            <p:strVal val="ppt_h"/>
                                          </p:val>
                                        </p:tav>
                                        <p:tav tm="100000">
                                          <p:val>
                                            <p:fltVal val="0"/>
                                          </p:val>
                                        </p:tav>
                                      </p:tavLst>
                                    </p:anim>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3" presetClass="emph" presetSubtype="2" accel="52000" fill="hold" grpId="3" nodeType="withEffect">
                                  <p:stCondLst>
                                    <p:cond delay="0"/>
                                  </p:stCondLst>
                                  <p:childTnLst>
                                    <p:animClr clrSpc="rgb" dir="cw">
                                      <p:cBhvr override="childStyle">
                                        <p:cTn id="60" dur="2000" fill="hold"/>
                                        <p:tgtEl>
                                          <p:spTgt spid="4"/>
                                        </p:tgtEl>
                                        <p:attrNameLst>
                                          <p:attrName>style.color</p:attrName>
                                        </p:attrNameLst>
                                      </p:cBhvr>
                                      <p:to>
                                        <a:srgbClr val="FFC000"/>
                                      </p:to>
                                    </p:animClr>
                                  </p:childTnLst>
                                </p:cTn>
                              </p:par>
                              <p:par>
                                <p:cTn id="61" presetID="6" presetClass="emph" presetSubtype="0" fill="hold" grpId="2" nodeType="withEffect">
                                  <p:stCondLst>
                                    <p:cond delay="0"/>
                                  </p:stCondLst>
                                  <p:childTnLst>
                                    <p:animScale>
                                      <p:cBhvr>
                                        <p:cTn id="62" dur="2000" fill="hold"/>
                                        <p:tgtEl>
                                          <p:spTgt spid="4"/>
                                        </p:tgtEl>
                                      </p:cBhvr>
                                      <p:by x="91000" y="91000"/>
                                    </p:animScale>
                                  </p:childTnLst>
                                </p:cTn>
                              </p:par>
                              <p:par>
                                <p:cTn id="63" presetID="0" presetClass="path" presetSubtype="0" accel="50000" decel="50000" fill="hold" grpId="1" nodeType="withEffect">
                                  <p:stCondLst>
                                    <p:cond delay="0"/>
                                  </p:stCondLst>
                                  <p:childTnLst>
                                    <p:animMotion origin="layout" path="M -3.33333E-6 2.22222E-6 L -0.61562 0.37523 " pathEditMode="relative" rAng="0" ptsTypes="AA">
                                      <p:cBhvr>
                                        <p:cTn id="64" dur="2000" fill="hold"/>
                                        <p:tgtEl>
                                          <p:spTgt spid="4"/>
                                        </p:tgtEl>
                                        <p:attrNameLst>
                                          <p:attrName>ppt_x</p:attrName>
                                          <p:attrName>ppt_y</p:attrName>
                                        </p:attrNameLst>
                                      </p:cBhvr>
                                      <p:rCtr x="-30781" y="18750"/>
                                    </p:animMotion>
                                  </p:childTnLst>
                                </p:cTn>
                              </p:par>
                              <p:par>
                                <p:cTn id="65" presetID="10" presetClass="exit" presetSubtype="0" fill="hold" grpId="1" nodeType="withEffect">
                                  <p:stCondLst>
                                    <p:cond delay="0"/>
                                  </p:stCondLst>
                                  <p:childTnLst>
                                    <p:animEffect transition="out" filter="fade">
                                      <p:cBhvr>
                                        <p:cTn id="66" dur="1500"/>
                                        <p:tgtEl>
                                          <p:spTgt spid="9"/>
                                        </p:tgtEl>
                                      </p:cBhvr>
                                    </p:animEffect>
                                    <p:set>
                                      <p:cBhvr>
                                        <p:cTn id="67" dur="1" fill="hold">
                                          <p:stCondLst>
                                            <p:cond delay="1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500"/>
                                        <p:tgtEl>
                                          <p:spTgt spid="10"/>
                                        </p:tgtEl>
                                      </p:cBhvr>
                                    </p:animEffect>
                                    <p:set>
                                      <p:cBhvr>
                                        <p:cTn id="70" dur="1" fill="hold">
                                          <p:stCondLst>
                                            <p:cond delay="1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500"/>
                                        <p:tgtEl>
                                          <p:spTgt spid="11"/>
                                        </p:tgtEl>
                                      </p:cBhvr>
                                    </p:animEffect>
                                    <p:set>
                                      <p:cBhvr>
                                        <p:cTn id="73" dur="1" fill="hold">
                                          <p:stCondLst>
                                            <p:cond delay="149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childTnLst>
                                </p:cTn>
                              </p:par>
                              <p:par>
                                <p:cTn id="84" presetID="1" presetClass="entr" presetSubtype="0" fill="hold" grpId="0" nodeType="withEffect">
                                  <p:stCondLst>
                                    <p:cond delay="500"/>
                                  </p:stCondLst>
                                  <p:childTnLst>
                                    <p:set>
                                      <p:cBhvr>
                                        <p:cTn id="85" dur="1" fill="hold">
                                          <p:stCondLst>
                                            <p:cond delay="0"/>
                                          </p:stCondLst>
                                        </p:cTn>
                                        <p:tgtEl>
                                          <p:spTgt spid="15"/>
                                        </p:tgtEl>
                                        <p:attrNameLst>
                                          <p:attrName>style.visibility</p:attrName>
                                        </p:attrNameLst>
                                      </p:cBhvr>
                                      <p:to>
                                        <p:strVal val="visible"/>
                                      </p:to>
                                    </p:set>
                                  </p:childTnLst>
                                </p:cTn>
                              </p:par>
                              <p:par>
                                <p:cTn id="86" presetID="42" presetClass="path" presetSubtype="0" accel="50000" decel="50000" fill="hold" grpId="2" nodeType="withEffect">
                                  <p:stCondLst>
                                    <p:cond delay="0"/>
                                  </p:stCondLst>
                                  <p:childTnLst>
                                    <p:animMotion origin="layout" path="M 0 0 L 0 0.25 E" pathEditMode="relative" ptsTypes="">
                                      <p:cBhvr>
                                        <p:cTn id="87" dur="1500" spd="-100000" fill="hold"/>
                                        <p:tgtEl>
                                          <p:spTgt spid="14"/>
                                        </p:tgtEl>
                                        <p:attrNameLst>
                                          <p:attrName>ppt_x</p:attrName>
                                          <p:attrName>ppt_y</p:attrName>
                                        </p:attrNameLst>
                                      </p:cBhvr>
                                    </p:animMotion>
                                  </p:childTnLst>
                                </p:cTn>
                              </p:par>
                              <p:par>
                                <p:cTn id="88" presetID="42" presetClass="path" presetSubtype="0" accel="50000" decel="50000" fill="hold" grpId="2" nodeType="withEffect">
                                  <p:stCondLst>
                                    <p:cond delay="500"/>
                                  </p:stCondLst>
                                  <p:childTnLst>
                                    <p:animMotion origin="layout" path="M 0 0 L 0 0.25 E" pathEditMode="relative" ptsTypes="">
                                      <p:cBhvr>
                                        <p:cTn id="89" dur="1500" spd="-100000" fill="hold"/>
                                        <p:tgtEl>
                                          <p:spTgt spid="15"/>
                                        </p:tgtEl>
                                        <p:attrNameLst>
                                          <p:attrName>ppt_x</p:attrName>
                                          <p:attrName>ppt_y</p:attrName>
                                        </p:attrNameLst>
                                      </p:cBhvr>
                                    </p:animMotion>
                                  </p:childTnLst>
                                </p:cTn>
                              </p:par>
                            </p:childTnLst>
                          </p:cTn>
                        </p:par>
                      </p:childTnLst>
                    </p:cTn>
                  </p:par>
                  <p:par>
                    <p:cTn id="90" fill="hold">
                      <p:stCondLst>
                        <p:cond delay="indefinite"/>
                      </p:stCondLst>
                      <p:childTnLst>
                        <p:par>
                          <p:cTn id="91" fill="hold">
                            <p:stCondLst>
                              <p:cond delay="0"/>
                            </p:stCondLst>
                            <p:childTnLst>
                              <p:par>
                                <p:cTn id="92" presetID="2" presetClass="exit" presetSubtype="1" fill="hold" grpId="1" nodeType="clickEffect">
                                  <p:stCondLst>
                                    <p:cond delay="0"/>
                                  </p:stCondLst>
                                  <p:childTnLst>
                                    <p:anim calcmode="lin" valueType="num">
                                      <p:cBhvr additive="base">
                                        <p:cTn id="93" dur="750"/>
                                        <p:tgtEl>
                                          <p:spTgt spid="14"/>
                                        </p:tgtEl>
                                        <p:attrNameLst>
                                          <p:attrName>ppt_x</p:attrName>
                                        </p:attrNameLst>
                                      </p:cBhvr>
                                      <p:tavLst>
                                        <p:tav tm="0">
                                          <p:val>
                                            <p:strVal val="ppt_x"/>
                                          </p:val>
                                        </p:tav>
                                        <p:tav tm="100000">
                                          <p:val>
                                            <p:strVal val="ppt_x"/>
                                          </p:val>
                                        </p:tav>
                                      </p:tavLst>
                                    </p:anim>
                                    <p:anim calcmode="lin" valueType="num">
                                      <p:cBhvr additive="base">
                                        <p:cTn id="94" dur="750"/>
                                        <p:tgtEl>
                                          <p:spTgt spid="14"/>
                                        </p:tgtEl>
                                        <p:attrNameLst>
                                          <p:attrName>ppt_y</p:attrName>
                                        </p:attrNameLst>
                                      </p:cBhvr>
                                      <p:tavLst>
                                        <p:tav tm="0">
                                          <p:val>
                                            <p:strVal val="ppt_y"/>
                                          </p:val>
                                        </p:tav>
                                        <p:tav tm="100000">
                                          <p:val>
                                            <p:strVal val="0-ppt_h/2"/>
                                          </p:val>
                                        </p:tav>
                                      </p:tavLst>
                                    </p:anim>
                                    <p:set>
                                      <p:cBhvr>
                                        <p:cTn id="95" dur="1" fill="hold">
                                          <p:stCondLst>
                                            <p:cond delay="749"/>
                                          </p:stCondLst>
                                        </p:cTn>
                                        <p:tgtEl>
                                          <p:spTgt spid="14"/>
                                        </p:tgtEl>
                                        <p:attrNameLst>
                                          <p:attrName>style.visibility</p:attrName>
                                        </p:attrNameLst>
                                      </p:cBhvr>
                                      <p:to>
                                        <p:strVal val="hidden"/>
                                      </p:to>
                                    </p:set>
                                  </p:childTnLst>
                                </p:cTn>
                              </p:par>
                              <p:par>
                                <p:cTn id="96" presetID="2" presetClass="exit" presetSubtype="4" accel="100000" fill="hold" grpId="1" nodeType="withEffect">
                                  <p:stCondLst>
                                    <p:cond delay="0"/>
                                  </p:stCondLst>
                                  <p:childTnLst>
                                    <p:anim calcmode="lin" valueType="num">
                                      <p:cBhvr additive="base">
                                        <p:cTn id="97" dur="1000"/>
                                        <p:tgtEl>
                                          <p:spTgt spid="15"/>
                                        </p:tgtEl>
                                        <p:attrNameLst>
                                          <p:attrName>ppt_x</p:attrName>
                                        </p:attrNameLst>
                                      </p:cBhvr>
                                      <p:tavLst>
                                        <p:tav tm="0">
                                          <p:val>
                                            <p:strVal val="ppt_x"/>
                                          </p:val>
                                        </p:tav>
                                        <p:tav tm="100000">
                                          <p:val>
                                            <p:strVal val="ppt_x"/>
                                          </p:val>
                                        </p:tav>
                                      </p:tavLst>
                                    </p:anim>
                                    <p:anim calcmode="lin" valueType="num">
                                      <p:cBhvr additive="base">
                                        <p:cTn id="98" dur="1000"/>
                                        <p:tgtEl>
                                          <p:spTgt spid="15"/>
                                        </p:tgtEl>
                                        <p:attrNameLst>
                                          <p:attrName>ppt_y</p:attrName>
                                        </p:attrNameLst>
                                      </p:cBhvr>
                                      <p:tavLst>
                                        <p:tav tm="0">
                                          <p:val>
                                            <p:strVal val="ppt_y"/>
                                          </p:val>
                                        </p:tav>
                                        <p:tav tm="100000">
                                          <p:val>
                                            <p:strVal val="1+ppt_h/2"/>
                                          </p:val>
                                        </p:tav>
                                      </p:tavLst>
                                    </p:anim>
                                    <p:set>
                                      <p:cBhvr>
                                        <p:cTn id="99"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5" grpId="0"/>
      <p:bldP spid="15" grpId="1"/>
      <p:bldP spid="15" grpId="2"/>
      <p:bldP spid="7" grpId="0"/>
      <p:bldP spid="7" grpId="1"/>
      <p:bldP spid="7" grpId="2"/>
      <p:bldP spid="8" grpId="0"/>
      <p:bldP spid="8" grpId="1"/>
      <p:bldP spid="8" grpId="2"/>
      <p:bldP spid="3074" grpId="0"/>
      <p:bldP spid="3074" grpId="1"/>
      <p:bldP spid="4" grpId="0"/>
      <p:bldP spid="4" grpId="1"/>
      <p:bldP spid="4" grpId="2"/>
      <p:bldP spid="4" grpId="3"/>
      <p:bldP spid="5" grpId="0"/>
      <p:bldP spid="5" grpId="1"/>
      <p:bldP spid="6" grpId="0"/>
      <p:bldP spid="6" grpId="1"/>
      <p:bldP spid="9" grpId="0"/>
      <p:bldP spid="9" grpId="1"/>
      <p:bldP spid="10" grpId="0"/>
      <p:bldP spid="10" grpId="1"/>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4892040" y="2578608"/>
            <a:ext cx="2819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trust</a:t>
            </a:r>
          </a:p>
        </p:txBody>
      </p:sp>
      <p:sp>
        <p:nvSpPr>
          <p:cNvPr id="6" name="Title 1"/>
          <p:cNvSpPr txBox="1">
            <a:spLocks/>
          </p:cNvSpPr>
          <p:nvPr/>
        </p:nvSpPr>
        <p:spPr>
          <a:xfrm>
            <a:off x="381000" y="3191256"/>
            <a:ext cx="3505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be afraid</a:t>
            </a:r>
          </a:p>
        </p:txBody>
      </p:sp>
      <p:sp>
        <p:nvSpPr>
          <p:cNvPr id="11" name="Title 1"/>
          <p:cNvSpPr txBox="1">
            <a:spLocks/>
          </p:cNvSpPr>
          <p:nvPr/>
        </p:nvSpPr>
        <p:spPr>
          <a:xfrm>
            <a:off x="762000" y="754460"/>
            <a:ext cx="2743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praise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And in that day you will say: "O LORD, I will praise You; Though You were angry with me, Your anger is turned away, and You comfort me. Behold, God is my salvation, I will trust and not be afraid; 'For YAH, the LORD, is my strength and song; He also has become my salvation.'" Therefore with joy you will draw water From the wells of salvation.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Isaiah 12:1-3 </a:t>
            </a:r>
          </a:p>
        </p:txBody>
      </p:sp>
      <p:sp>
        <p:nvSpPr>
          <p:cNvPr id="7" name="Rectangle 2"/>
          <p:cNvSpPr txBox="1">
            <a:spLocks noChangeArrowheads="1"/>
          </p:cNvSpPr>
          <p:nvPr/>
        </p:nvSpPr>
        <p:spPr bwMode="auto">
          <a:xfrm>
            <a:off x="1524000" y="5029200"/>
            <a:ext cx="1371600" cy="97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joy</a:t>
            </a:r>
          </a:p>
        </p:txBody>
      </p:sp>
      <p:sp>
        <p:nvSpPr>
          <p:cNvPr id="9" name="Rectangle 2"/>
          <p:cNvSpPr txBox="1">
            <a:spLocks noChangeArrowheads="1"/>
          </p:cNvSpPr>
          <p:nvPr/>
        </p:nvSpPr>
        <p:spPr bwMode="auto">
          <a:xfrm>
            <a:off x="5334000" y="4953000"/>
            <a:ext cx="1828800" cy="118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water</a:t>
            </a:r>
          </a:p>
        </p:txBody>
      </p:sp>
      <p:sp>
        <p:nvSpPr>
          <p:cNvPr id="12" name="Rectangle 2"/>
          <p:cNvSpPr txBox="1">
            <a:spLocks noChangeArrowheads="1"/>
          </p:cNvSpPr>
          <p:nvPr/>
        </p:nvSpPr>
        <p:spPr bwMode="auto">
          <a:xfrm>
            <a:off x="179363" y="0"/>
            <a:ext cx="8537917" cy="398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I will praise You</a:t>
            </a:r>
          </a:p>
          <a:p>
            <a:pPr algn="l" eaLnBrk="1" hangingPunct="1"/>
            <a:r>
              <a:rPr lang="en-US" altLang="en-US" sz="4000"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You were angry with me</a:t>
            </a:r>
          </a:p>
          <a:p>
            <a:pPr algn="l" eaLnBrk="1" hangingPunct="1"/>
            <a:r>
              <a:rPr lang="en-US" altLang="en-US" sz="4000"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Your anger is turned away</a:t>
            </a:r>
          </a:p>
          <a:p>
            <a:pPr algn="l" eaLnBrk="1" hangingPunct="1"/>
            <a:r>
              <a:rPr lang="en-US" altLang="en-US" sz="4000"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You comfort me</a:t>
            </a:r>
          </a:p>
          <a:p>
            <a:pPr algn="l" eaLnBrk="1" hangingPunct="1"/>
            <a:r>
              <a:rPr lang="en-US" altLang="en-US" sz="4000"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God is my salvation</a:t>
            </a:r>
          </a:p>
          <a:p>
            <a:pPr algn="l" eaLnBrk="1" hangingPunct="1"/>
            <a:r>
              <a:rPr lang="en-US" altLang="en-US" sz="4000"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I will trust &amp; not be afraid</a:t>
            </a:r>
            <a:endParaRPr lang="en-US" altLang="en-US" sz="3200" b="1" i="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802750" y="779145"/>
            <a:ext cx="3591340" cy="99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I will praise Y</a:t>
            </a:r>
            <a:r>
              <a:rPr lang="en-US" altLang="en-US" sz="1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err="1">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ou</a:t>
            </a:r>
            <a:endPar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6040755" y="764816"/>
            <a:ext cx="2340499" cy="102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Y</a:t>
            </a:r>
            <a:r>
              <a:rPr lang="en-US" altLang="en-US" sz="1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err="1">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ou</a:t>
            </a:r>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were</a:t>
            </a:r>
          </a:p>
        </p:txBody>
      </p:sp>
      <p:sp>
        <p:nvSpPr>
          <p:cNvPr id="15" name="Rectangle 2"/>
          <p:cNvSpPr txBox="1">
            <a:spLocks noChangeArrowheads="1"/>
          </p:cNvSpPr>
          <p:nvPr/>
        </p:nvSpPr>
        <p:spPr bwMode="auto">
          <a:xfrm>
            <a:off x="590798" y="1298298"/>
            <a:ext cx="3419060" cy="118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angry with me</a:t>
            </a:r>
          </a:p>
        </p:txBody>
      </p:sp>
      <p:sp>
        <p:nvSpPr>
          <p:cNvPr id="16" name="Rectangle 2"/>
          <p:cNvSpPr txBox="1">
            <a:spLocks noChangeArrowheads="1"/>
          </p:cNvSpPr>
          <p:nvPr/>
        </p:nvSpPr>
        <p:spPr bwMode="auto">
          <a:xfrm>
            <a:off x="3894151" y="1296394"/>
            <a:ext cx="4638260" cy="118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Y</a:t>
            </a:r>
            <a:r>
              <a:rPr lang="en-US" altLang="en-US" sz="1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our anger is turned</a:t>
            </a:r>
          </a:p>
        </p:txBody>
      </p:sp>
      <p:sp>
        <p:nvSpPr>
          <p:cNvPr id="17" name="Rectangle 2"/>
          <p:cNvSpPr txBox="1">
            <a:spLocks noChangeArrowheads="1"/>
          </p:cNvSpPr>
          <p:nvPr/>
        </p:nvSpPr>
        <p:spPr bwMode="auto">
          <a:xfrm>
            <a:off x="528347" y="1993459"/>
            <a:ext cx="1669774" cy="101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away</a:t>
            </a:r>
          </a:p>
        </p:txBody>
      </p:sp>
      <p:sp>
        <p:nvSpPr>
          <p:cNvPr id="18" name="Rectangle 2"/>
          <p:cNvSpPr txBox="1">
            <a:spLocks noChangeArrowheads="1"/>
          </p:cNvSpPr>
          <p:nvPr/>
        </p:nvSpPr>
        <p:spPr bwMode="auto">
          <a:xfrm>
            <a:off x="2870006" y="2006876"/>
            <a:ext cx="3816627" cy="98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Y</a:t>
            </a:r>
            <a:r>
              <a:rPr lang="en-US" altLang="en-US" sz="1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err="1">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ou</a:t>
            </a:r>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comfort me</a:t>
            </a:r>
          </a:p>
        </p:txBody>
      </p:sp>
      <p:sp>
        <p:nvSpPr>
          <p:cNvPr id="19" name="Rectangle 2"/>
          <p:cNvSpPr txBox="1">
            <a:spLocks noChangeArrowheads="1"/>
          </p:cNvSpPr>
          <p:nvPr/>
        </p:nvSpPr>
        <p:spPr bwMode="auto">
          <a:xfrm>
            <a:off x="647451" y="2631467"/>
            <a:ext cx="4558748" cy="9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God is my salvation</a:t>
            </a:r>
          </a:p>
        </p:txBody>
      </p:sp>
      <p:sp>
        <p:nvSpPr>
          <p:cNvPr id="20" name="Rectangle 2"/>
          <p:cNvSpPr txBox="1">
            <a:spLocks noChangeArrowheads="1"/>
          </p:cNvSpPr>
          <p:nvPr/>
        </p:nvSpPr>
        <p:spPr bwMode="auto">
          <a:xfrm>
            <a:off x="5098856" y="2519403"/>
            <a:ext cx="2397319" cy="118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I will trust</a:t>
            </a:r>
          </a:p>
        </p:txBody>
      </p:sp>
      <p:sp>
        <p:nvSpPr>
          <p:cNvPr id="21" name="Rectangle 2"/>
          <p:cNvSpPr txBox="1">
            <a:spLocks noChangeArrowheads="1"/>
          </p:cNvSpPr>
          <p:nvPr/>
        </p:nvSpPr>
        <p:spPr bwMode="auto">
          <a:xfrm>
            <a:off x="558414" y="3231625"/>
            <a:ext cx="3154017" cy="97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not be afraid</a:t>
            </a:r>
          </a:p>
        </p:txBody>
      </p:sp>
      <p:sp>
        <p:nvSpPr>
          <p:cNvPr id="28" name="Rectangle 2"/>
          <p:cNvSpPr txBox="1">
            <a:spLocks noChangeArrowheads="1"/>
          </p:cNvSpPr>
          <p:nvPr/>
        </p:nvSpPr>
        <p:spPr bwMode="auto">
          <a:xfrm>
            <a:off x="7342593" y="2640765"/>
            <a:ext cx="1002753" cy="96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&amp;</a:t>
            </a:r>
          </a:p>
        </p:txBody>
      </p:sp>
      <p:sp>
        <p:nvSpPr>
          <p:cNvPr id="22" name="Rectangle 2"/>
          <p:cNvSpPr txBox="1">
            <a:spLocks noChangeArrowheads="1"/>
          </p:cNvSpPr>
          <p:nvPr/>
        </p:nvSpPr>
        <p:spPr bwMode="auto">
          <a:xfrm>
            <a:off x="6011574" y="24765"/>
            <a:ext cx="2584174" cy="88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WORSHIP</a:t>
            </a:r>
          </a:p>
        </p:txBody>
      </p:sp>
      <p:sp>
        <p:nvSpPr>
          <p:cNvPr id="23" name="Rectangle 2"/>
          <p:cNvSpPr txBox="1">
            <a:spLocks noChangeArrowheads="1"/>
          </p:cNvSpPr>
          <p:nvPr/>
        </p:nvSpPr>
        <p:spPr bwMode="auto">
          <a:xfrm>
            <a:off x="6789062" y="637899"/>
            <a:ext cx="1262269" cy="88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SIN</a:t>
            </a:r>
          </a:p>
        </p:txBody>
      </p:sp>
      <p:sp>
        <p:nvSpPr>
          <p:cNvPr id="24" name="Rectangle 2"/>
          <p:cNvSpPr txBox="1">
            <a:spLocks noChangeArrowheads="1"/>
          </p:cNvSpPr>
          <p:nvPr/>
        </p:nvSpPr>
        <p:spPr bwMode="auto">
          <a:xfrm>
            <a:off x="6594096" y="1244605"/>
            <a:ext cx="1856629" cy="88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MERCY</a:t>
            </a:r>
          </a:p>
        </p:txBody>
      </p:sp>
      <p:sp>
        <p:nvSpPr>
          <p:cNvPr id="25" name="Rectangle 2"/>
          <p:cNvSpPr txBox="1">
            <a:spLocks noChangeArrowheads="1"/>
          </p:cNvSpPr>
          <p:nvPr/>
        </p:nvSpPr>
        <p:spPr bwMode="auto">
          <a:xfrm>
            <a:off x="6431472" y="1851311"/>
            <a:ext cx="1917589" cy="88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TRUTH</a:t>
            </a:r>
          </a:p>
        </p:txBody>
      </p:sp>
      <p:sp>
        <p:nvSpPr>
          <p:cNvPr id="26" name="Rectangle 2"/>
          <p:cNvSpPr txBox="1">
            <a:spLocks noChangeArrowheads="1"/>
          </p:cNvSpPr>
          <p:nvPr/>
        </p:nvSpPr>
        <p:spPr bwMode="auto">
          <a:xfrm>
            <a:off x="6356648" y="2465493"/>
            <a:ext cx="2005054" cy="88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CHRIST</a:t>
            </a:r>
          </a:p>
        </p:txBody>
      </p:sp>
      <p:sp>
        <p:nvSpPr>
          <p:cNvPr id="27" name="Rectangle 2"/>
          <p:cNvSpPr txBox="1">
            <a:spLocks noChangeArrowheads="1"/>
          </p:cNvSpPr>
          <p:nvPr/>
        </p:nvSpPr>
        <p:spPr bwMode="auto">
          <a:xfrm>
            <a:off x="6422143" y="3071356"/>
            <a:ext cx="1703285" cy="88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LOVE</a:t>
            </a:r>
          </a:p>
        </p:txBody>
      </p:sp>
      <p:sp>
        <p:nvSpPr>
          <p:cNvPr id="3" name="Right Arrow 2"/>
          <p:cNvSpPr/>
          <p:nvPr/>
        </p:nvSpPr>
        <p:spPr>
          <a:xfrm>
            <a:off x="4155311" y="405113"/>
            <a:ext cx="1992124" cy="219919"/>
          </a:xfrm>
          <a:prstGeom prst="rightArrow">
            <a:avLst/>
          </a:prstGeom>
          <a:solidFill>
            <a:srgbClr val="FFC000"/>
          </a:solidFill>
          <a:ln>
            <a:solidFill>
              <a:srgbClr val="FFCC00"/>
            </a:solidFill>
          </a:ln>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5962889" y="1008926"/>
            <a:ext cx="942735" cy="219919"/>
          </a:xfrm>
          <a:prstGeom prst="rightArrow">
            <a:avLst/>
          </a:prstGeom>
          <a:solidFill>
            <a:srgbClr val="FFC000"/>
          </a:solidFill>
          <a:ln>
            <a:solidFill>
              <a:srgbClr val="FFCC00"/>
            </a:solidFill>
          </a:ln>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356430" y="1622384"/>
            <a:ext cx="311070" cy="219919"/>
          </a:xfrm>
          <a:prstGeom prst="rightArrow">
            <a:avLst/>
          </a:prstGeom>
          <a:solidFill>
            <a:srgbClr val="FFC000"/>
          </a:solidFill>
          <a:ln>
            <a:solidFill>
              <a:srgbClr val="FFCC00"/>
            </a:solidFill>
          </a:ln>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4203539" y="2235843"/>
            <a:ext cx="2324896" cy="219919"/>
          </a:xfrm>
          <a:prstGeom prst="rightArrow">
            <a:avLst/>
          </a:prstGeom>
          <a:solidFill>
            <a:srgbClr val="FFC000"/>
          </a:solidFill>
          <a:ln>
            <a:solidFill>
              <a:srgbClr val="FFCC00"/>
            </a:solidFill>
          </a:ln>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921169" y="2849300"/>
            <a:ext cx="1563451" cy="219919"/>
          </a:xfrm>
          <a:prstGeom prst="rightArrow">
            <a:avLst/>
          </a:prstGeom>
          <a:solidFill>
            <a:srgbClr val="FFC000"/>
          </a:solidFill>
          <a:ln>
            <a:solidFill>
              <a:srgbClr val="FFCC00"/>
            </a:solidFill>
          </a:ln>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6240683" y="3451184"/>
            <a:ext cx="383001" cy="219919"/>
          </a:xfrm>
          <a:prstGeom prst="rightArrow">
            <a:avLst/>
          </a:prstGeom>
          <a:solidFill>
            <a:srgbClr val="FFC000"/>
          </a:solidFill>
          <a:ln>
            <a:solidFill>
              <a:srgbClr val="FFCC00"/>
            </a:solidFill>
          </a:ln>
          <a:effectLst>
            <a:glow rad="508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18A7C164-136D-4C29-89C8-C4D0D32F5499}"/>
              </a:ext>
            </a:extLst>
          </p:cNvPr>
          <p:cNvSpPr txBox="1">
            <a:spLocks noChangeArrowheads="1"/>
          </p:cNvSpPr>
          <p:nvPr/>
        </p:nvSpPr>
        <p:spPr bwMode="auto">
          <a:xfrm>
            <a:off x="623888" y="901701"/>
            <a:ext cx="3014662" cy="75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praise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505B52DF-FE46-433F-9E98-9EFDC8302D9D}"/>
              </a:ext>
            </a:extLst>
          </p:cNvPr>
          <p:cNvSpPr txBox="1">
            <a:spLocks noChangeArrowheads="1"/>
          </p:cNvSpPr>
          <p:nvPr/>
        </p:nvSpPr>
        <p:spPr bwMode="auto">
          <a:xfrm>
            <a:off x="4898231" y="2706749"/>
            <a:ext cx="2796978" cy="80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trust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Freeform 32">
            <a:extLst>
              <a:ext uri="{FF2B5EF4-FFF2-40B4-BE49-F238E27FC236}">
                <a16:creationId xmlns:a16="http://schemas.microsoft.com/office/drawing/2014/main" id="{6F6A906F-ECE9-466C-B48F-E40C090D6D9B}"/>
              </a:ext>
            </a:extLst>
          </p:cNvPr>
          <p:cNvSpPr>
            <a:spLocks/>
          </p:cNvSpPr>
          <p:nvPr/>
        </p:nvSpPr>
        <p:spPr bwMode="auto">
          <a:xfrm rot="5400000">
            <a:off x="2119254" y="4141695"/>
            <a:ext cx="1871832" cy="1807283"/>
          </a:xfrm>
          <a:custGeom>
            <a:avLst/>
            <a:gdLst>
              <a:gd name="T0" fmla="*/ 2066 w 2066"/>
              <a:gd name="T1" fmla="*/ 0 h 903"/>
              <a:gd name="T2" fmla="*/ 0 w 2066"/>
              <a:gd name="T3" fmla="*/ 903 h 903"/>
            </a:gdLst>
            <a:ahLst/>
            <a:cxnLst>
              <a:cxn ang="0">
                <a:pos x="T0" y="T1"/>
              </a:cxn>
              <a:cxn ang="0">
                <a:pos x="T2" y="T3"/>
              </a:cxn>
            </a:cxnLst>
            <a:rect l="0" t="0" r="r" b="b"/>
            <a:pathLst>
              <a:path w="2066" h="903">
                <a:moveTo>
                  <a:pt x="2066" y="0"/>
                </a:moveTo>
                <a:lnTo>
                  <a:pt x="0" y="903"/>
                </a:lnTo>
              </a:path>
            </a:pathLst>
          </a:custGeom>
          <a:solidFill>
            <a:srgbClr val="969696">
              <a:alpha val="0"/>
            </a:srgbClr>
          </a:solidFill>
          <a:ln w="76200">
            <a:solidFill>
              <a:srgbClr val="99CCFF"/>
            </a:solidFill>
            <a:round/>
            <a:headEnd type="none" w="med" len="med"/>
            <a:tailEnd type="triangle" w="med" len="med"/>
          </a:ln>
          <a:effectLst>
            <a:glow rad="63500">
              <a:schemeClr val="tx1"/>
            </a:glow>
          </a:effectLst>
        </p:spPr>
        <p:txBody>
          <a:bodyPr/>
          <a:lstStyle>
            <a:defPPr>
              <a:defRPr lang="en-US"/>
            </a:defPPr>
            <a:lvl1pPr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2"/>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2"/>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2"/>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2"/>
                </a:solidFill>
                <a:latin typeface="Times New Roman" panose="02020603050405020304"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CC66"/>
              </a:solidFill>
              <a:effectLst/>
              <a:uLnTx/>
              <a:uFillTx/>
              <a:latin typeface="Times New Roman" panose="02020603050405020304" pitchFamily="18" charset="0"/>
              <a:ea typeface="+mn-ea"/>
              <a:cs typeface="+mn-cs"/>
            </a:endParaRPr>
          </a:p>
        </p:txBody>
      </p:sp>
      <p:sp>
        <p:nvSpPr>
          <p:cNvPr id="39" name="Freeform 32">
            <a:extLst>
              <a:ext uri="{FF2B5EF4-FFF2-40B4-BE49-F238E27FC236}">
                <a16:creationId xmlns:a16="http://schemas.microsoft.com/office/drawing/2014/main" id="{A37A4FE0-C881-4F52-BAA3-6A79946C4AF1}"/>
              </a:ext>
            </a:extLst>
          </p:cNvPr>
          <p:cNvSpPr>
            <a:spLocks/>
          </p:cNvSpPr>
          <p:nvPr/>
        </p:nvSpPr>
        <p:spPr bwMode="auto">
          <a:xfrm rot="9317943">
            <a:off x="3547944" y="4077157"/>
            <a:ext cx="3123877" cy="1333929"/>
          </a:xfrm>
          <a:custGeom>
            <a:avLst/>
            <a:gdLst>
              <a:gd name="T0" fmla="*/ 2066 w 2066"/>
              <a:gd name="T1" fmla="*/ 0 h 903"/>
              <a:gd name="T2" fmla="*/ 0 w 2066"/>
              <a:gd name="T3" fmla="*/ 903 h 903"/>
            </a:gdLst>
            <a:ahLst/>
            <a:cxnLst>
              <a:cxn ang="0">
                <a:pos x="T0" y="T1"/>
              </a:cxn>
              <a:cxn ang="0">
                <a:pos x="T2" y="T3"/>
              </a:cxn>
            </a:cxnLst>
            <a:rect l="0" t="0" r="r" b="b"/>
            <a:pathLst>
              <a:path w="2066" h="903">
                <a:moveTo>
                  <a:pt x="2066" y="0"/>
                </a:moveTo>
                <a:lnTo>
                  <a:pt x="0" y="903"/>
                </a:lnTo>
              </a:path>
            </a:pathLst>
          </a:custGeom>
          <a:solidFill>
            <a:srgbClr val="969696">
              <a:alpha val="0"/>
            </a:srgbClr>
          </a:solidFill>
          <a:ln w="76200">
            <a:solidFill>
              <a:srgbClr val="99CCFF"/>
            </a:solidFill>
            <a:round/>
            <a:headEnd type="none" w="med" len="med"/>
            <a:tailEnd type="triangle" w="med" len="med"/>
          </a:ln>
          <a:effectLst>
            <a:glow rad="63500">
              <a:schemeClr val="tx1"/>
            </a:glow>
          </a:effectLst>
        </p:spPr>
        <p:txBody>
          <a:bodyPr/>
          <a:lstStyle>
            <a:defPPr>
              <a:defRPr lang="en-US"/>
            </a:defPPr>
            <a:lvl1pPr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2"/>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2"/>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2"/>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2"/>
                </a:solidFill>
                <a:latin typeface="Times New Roman" panose="02020603050405020304"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CC66"/>
              </a:solidFill>
              <a:effectLst/>
              <a:uLnTx/>
              <a:uFillTx/>
              <a:latin typeface="Times New Roman" panose="02020603050405020304" pitchFamily="18" charset="0"/>
              <a:ea typeface="+mn-ea"/>
              <a:cs typeface="+mn-cs"/>
            </a:endParaRPr>
          </a:p>
        </p:txBody>
      </p:sp>
      <p:sp>
        <p:nvSpPr>
          <p:cNvPr id="38" name="Freeform 32">
            <a:extLst>
              <a:ext uri="{FF2B5EF4-FFF2-40B4-BE49-F238E27FC236}">
                <a16:creationId xmlns:a16="http://schemas.microsoft.com/office/drawing/2014/main" id="{D16E0A04-7B1B-433B-BF32-ED13D40A4B6A}"/>
              </a:ext>
            </a:extLst>
          </p:cNvPr>
          <p:cNvSpPr>
            <a:spLocks/>
          </p:cNvSpPr>
          <p:nvPr/>
        </p:nvSpPr>
        <p:spPr bwMode="auto">
          <a:xfrm rot="5400000">
            <a:off x="892885" y="2936841"/>
            <a:ext cx="4324574" cy="1828800"/>
          </a:xfrm>
          <a:custGeom>
            <a:avLst/>
            <a:gdLst>
              <a:gd name="T0" fmla="*/ 2066 w 2066"/>
              <a:gd name="T1" fmla="*/ 0 h 903"/>
              <a:gd name="T2" fmla="*/ 0 w 2066"/>
              <a:gd name="T3" fmla="*/ 903 h 903"/>
            </a:gdLst>
            <a:ahLst/>
            <a:cxnLst>
              <a:cxn ang="0">
                <a:pos x="T0" y="T1"/>
              </a:cxn>
              <a:cxn ang="0">
                <a:pos x="T2" y="T3"/>
              </a:cxn>
            </a:cxnLst>
            <a:rect l="0" t="0" r="r" b="b"/>
            <a:pathLst>
              <a:path w="2066" h="903">
                <a:moveTo>
                  <a:pt x="2066" y="0"/>
                </a:moveTo>
                <a:lnTo>
                  <a:pt x="0" y="903"/>
                </a:lnTo>
              </a:path>
            </a:pathLst>
          </a:custGeom>
          <a:solidFill>
            <a:srgbClr val="969696">
              <a:alpha val="0"/>
            </a:srgbClr>
          </a:solidFill>
          <a:ln w="76200">
            <a:solidFill>
              <a:srgbClr val="99CCFF"/>
            </a:solidFill>
            <a:round/>
            <a:headEnd type="none" w="med" len="med"/>
            <a:tailEnd type="triangle" w="med" len="med"/>
          </a:ln>
          <a:effectLst>
            <a:glow rad="63500">
              <a:schemeClr val="tx1"/>
            </a:glow>
          </a:effectLst>
        </p:spPr>
        <p:txBody>
          <a:bodyPr/>
          <a:lstStyle>
            <a:defPPr>
              <a:defRPr lang="en-US"/>
            </a:defPPr>
            <a:lvl1pPr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4000" b="1" kern="1200">
                <a:solidFill>
                  <a:schemeClr val="tx2"/>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2"/>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2"/>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2"/>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2"/>
                </a:solidFill>
                <a:latin typeface="Times New Roman" panose="02020603050405020304"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CC66"/>
              </a:solidFill>
              <a:effectLst/>
              <a:uLnTx/>
              <a:uFillTx/>
              <a:latin typeface="Times New Roman" panose="02020603050405020304" pitchFamily="18" charset="0"/>
              <a:ea typeface="+mn-ea"/>
              <a:cs typeface="+mn-cs"/>
            </a:endParaRPr>
          </a:p>
        </p:txBody>
      </p:sp>
      <p:sp>
        <p:nvSpPr>
          <p:cNvPr id="36" name="Rectangle 2">
            <a:extLst>
              <a:ext uri="{FF2B5EF4-FFF2-40B4-BE49-F238E27FC236}">
                <a16:creationId xmlns:a16="http://schemas.microsoft.com/office/drawing/2014/main" id="{34F9DF52-DBCC-418B-9C6B-A95150A5668F}"/>
              </a:ext>
            </a:extLst>
          </p:cNvPr>
          <p:cNvSpPr txBox="1">
            <a:spLocks noChangeArrowheads="1"/>
          </p:cNvSpPr>
          <p:nvPr/>
        </p:nvSpPr>
        <p:spPr bwMode="auto">
          <a:xfrm>
            <a:off x="439387" y="3336142"/>
            <a:ext cx="3399188" cy="76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be afraid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itle 1"/>
          <p:cNvSpPr txBox="1">
            <a:spLocks/>
          </p:cNvSpPr>
          <p:nvPr/>
        </p:nvSpPr>
        <p:spPr>
          <a:xfrm>
            <a:off x="1143000" y="5562600"/>
            <a:ext cx="4495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solidFill>
                  <a:srgbClr val="66CCFF"/>
                </a:solidFill>
                <a:effectLst>
                  <a:glow rad="38100">
                    <a:srgbClr val="9966FF"/>
                  </a:glow>
                  <a:outerShdw blurRad="50800" algn="tl" rotWithShape="0">
                    <a:srgbClr val="000000"/>
                  </a:outerShdw>
                </a:effectLst>
                <a:latin typeface="Calibri" panose="020F0502020204030204" pitchFamily="34" charset="0"/>
              </a:rPr>
              <a:t>wells of salvation</a:t>
            </a:r>
            <a:endParaRPr lang="en-US" sz="4000" b="1" dirty="0">
              <a:ln w="17780" cmpd="sng">
                <a:noFill/>
                <a:prstDash val="solid"/>
                <a:miter lim="800000"/>
              </a:ln>
              <a:solidFill>
                <a:srgbClr val="66CCFF"/>
              </a:solidFill>
              <a:effectLst>
                <a:glow rad="38100">
                  <a:srgbClr val="9966FF"/>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2177969" y="5594430"/>
            <a:ext cx="282229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belief</a:t>
            </a:r>
          </a:p>
        </p:txBody>
      </p:sp>
      <p:sp>
        <p:nvSpPr>
          <p:cNvPr id="40" name="Rectangle 2" hidden="1">
            <a:extLst>
              <a:ext uri="{FF2B5EF4-FFF2-40B4-BE49-F238E27FC236}">
                <a16:creationId xmlns:a16="http://schemas.microsoft.com/office/drawing/2014/main" id="{503159A6-F3E8-445E-815F-168116B5314E}"/>
              </a:ext>
            </a:extLst>
          </p:cNvPr>
          <p:cNvSpPr txBox="1">
            <a:spLocks noChangeArrowheads="1"/>
          </p:cNvSpPr>
          <p:nvPr/>
        </p:nvSpPr>
        <p:spPr bwMode="auto">
          <a:xfrm>
            <a:off x="6019800" y="38100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noFill/>
                </a:ln>
                <a:solidFill>
                  <a:srgbClr val="FF0000"/>
                </a:solidFill>
                <a:effectLst>
                  <a:glow rad="63500">
                    <a:schemeClr val="tx1"/>
                  </a:glow>
                  <a:outerShdw blurRad="80000" dist="40000" dir="5040000" algn="tl">
                    <a:srgbClr val="000000">
                      <a:alpha val="30000"/>
                    </a:srgbClr>
                  </a:outerShdw>
                </a:effectLst>
                <a:latin typeface="Calibri" panose="020F0502020204030204" pitchFamily="34" charset="0"/>
              </a:rPr>
              <a:t>water</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13" presetClass="entr" presetSubtype="3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plus(out)">
                                      <p:cBhvr>
                                        <p:cTn id="11" dur="1500"/>
                                        <p:tgtEl>
                                          <p:spTgt spid="3074"/>
                                        </p:tgtEl>
                                      </p:cBhvr>
                                    </p:animEffect>
                                  </p:childTnLst>
                                </p:cTn>
                              </p:par>
                            </p:childTnLst>
                          </p:cTn>
                        </p:par>
                        <p:par>
                          <p:cTn id="12" fill="hold">
                            <p:stCondLst>
                              <p:cond delay="1500"/>
                            </p:stCondLst>
                            <p:childTnLst>
                              <p:par>
                                <p:cTn id="13" presetID="10" presetClass="exit" presetSubtype="0" fill="hold" grpId="0" nodeType="after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8" presetClass="emph" presetSubtype="0" fill="hold" grpId="1" nodeType="withEffect">
                                  <p:stCondLst>
                                    <p:cond delay="0"/>
                                  </p:stCondLst>
                                  <p:childTnLst>
                                    <p:set>
                                      <p:cBhvr override="childStyle">
                                        <p:cTn id="22" dur="500" fill="hold"/>
                                        <p:tgtEl>
                                          <p:spTgt spid="11"/>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0"/>
                                  </p:stCondLst>
                                  <p:childTnLst>
                                    <p:set>
                                      <p:cBhvr override="childStyle">
                                        <p:cTn id="32" dur="500" fill="hold"/>
                                        <p:tgtEl>
                                          <p:spTgt spid="5"/>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18" presetClass="emph" presetSubtype="0" fill="hold" grpId="1" nodeType="withEffect">
                                  <p:stCondLst>
                                    <p:cond delay="0"/>
                                  </p:stCondLst>
                                  <p:childTnLst>
                                    <p:set>
                                      <p:cBhvr override="childStyle">
                                        <p:cTn id="42" dur="500" fill="hold"/>
                                        <p:tgtEl>
                                          <p:spTgt spid="6"/>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down)">
                                      <p:cBhvr>
                                        <p:cTn id="55" dur="500"/>
                                        <p:tgtEl>
                                          <p:spTgt spid="3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500"/>
                                        <p:tgtEl>
                                          <p:spTgt spid="3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dissolve">
                                      <p:cBhvr>
                                        <p:cTn id="66" dur="750">
                                          <p:stCondLst>
                                            <p:cond delay="0"/>
                                          </p:stCondLst>
                                        </p:cTn>
                                        <p:tgtEl>
                                          <p:spTgt spid="10"/>
                                        </p:tgtEl>
                                      </p:cBhvr>
                                    </p:animEffect>
                                    <p:anim to="" calcmode="lin" valueType="num">
                                      <p:cBhvr>
                                        <p:cTn id="67" dur="75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68" dur="75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69" presetID="0" presetClass="path" presetSubtype="0" accel="50000" decel="50000" fill="hold" grpId="2" nodeType="withEffect">
                                  <p:stCondLst>
                                    <p:cond delay="0"/>
                                  </p:stCondLst>
                                  <p:childTnLst>
                                    <p:animMotion origin="layout" path="M -4.72222E-6 -2.09066E-6 L 0.10244 -0.4993 " pathEditMode="relative" rAng="0" ptsTypes="AA">
                                      <p:cBhvr>
                                        <p:cTn id="70" dur="750" spd="-100000" fill="hold"/>
                                        <p:tgtEl>
                                          <p:spTgt spid="10"/>
                                        </p:tgtEl>
                                        <p:attrNameLst>
                                          <p:attrName>ppt_x</p:attrName>
                                          <p:attrName>ppt_y</p:attrName>
                                        </p:attrNameLst>
                                      </p:cBhvr>
                                      <p:rCtr x="5122" y="-24977"/>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5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50"/>
                                        <p:tgtEl>
                                          <p:spTgt spid="1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5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5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250"/>
                                        <p:tgtEl>
                                          <p:spTgt spid="1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250"/>
                                        <p:tgtEl>
                                          <p:spTgt spid="1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250"/>
                                        <p:tgtEl>
                                          <p:spTgt spid="1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250"/>
                                        <p:tgtEl>
                                          <p:spTgt spid="2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250"/>
                                        <p:tgtEl>
                                          <p:spTgt spid="2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250"/>
                                        <p:tgtEl>
                                          <p:spTgt spid="28"/>
                                        </p:tgtEl>
                                      </p:cBhvr>
                                    </p:animEffect>
                                  </p:childTnLst>
                                </p:cTn>
                              </p:par>
                              <p:par>
                                <p:cTn id="106" presetID="6" presetClass="emph" presetSubtype="0" fill="hold" grpId="2" nodeType="withEffect">
                                  <p:stCondLst>
                                    <p:cond delay="0"/>
                                  </p:stCondLst>
                                  <p:childTnLst>
                                    <p:animScale>
                                      <p:cBhvr>
                                        <p:cTn id="107" dur="2000" fill="hold"/>
                                        <p:tgtEl>
                                          <p:spTgt spid="9"/>
                                        </p:tgtEl>
                                      </p:cBhvr>
                                      <p:by x="109000" y="109000"/>
                                    </p:animScale>
                                  </p:childTnLst>
                                </p:cTn>
                              </p:par>
                              <p:par>
                                <p:cTn id="108" presetID="0" presetClass="path" presetSubtype="0" accel="50000" decel="50000" fill="hold" grpId="1" nodeType="withEffect">
                                  <p:stCondLst>
                                    <p:cond delay="0"/>
                                  </p:stCondLst>
                                  <p:childTnLst>
                                    <p:animMotion origin="layout" path="M -3.33333E-6 -3.33333E-6 L 0.08299 -0.16944 " pathEditMode="relative" rAng="0" ptsTypes="AA">
                                      <p:cBhvr>
                                        <p:cTn id="109" dur="2000" fill="hold"/>
                                        <p:tgtEl>
                                          <p:spTgt spid="9"/>
                                        </p:tgtEl>
                                        <p:attrNameLst>
                                          <p:attrName>ppt_x</p:attrName>
                                          <p:attrName>ppt_y</p:attrName>
                                        </p:attrNameLst>
                                      </p:cBhvr>
                                      <p:rCtr x="4149" y="-8472"/>
                                    </p:animMotion>
                                  </p:childTnLst>
                                </p:cTn>
                              </p:par>
                              <p:par>
                                <p:cTn id="110" presetID="0" presetClass="path" presetSubtype="0" accel="50000" decel="50000" fill="hold" grpId="1" nodeType="withEffect">
                                  <p:stCondLst>
                                    <p:cond delay="0"/>
                                  </p:stCondLst>
                                  <p:childTnLst>
                                    <p:animMotion origin="layout" path="M -1.38889E-6 -2.59259E-6 L -0.02656 -0.11828 " pathEditMode="relative" rAng="0" ptsTypes="AA">
                                      <p:cBhvr>
                                        <p:cTn id="111" dur="2000" fill="hold"/>
                                        <p:tgtEl>
                                          <p:spTgt spid="13"/>
                                        </p:tgtEl>
                                        <p:attrNameLst>
                                          <p:attrName>ppt_x</p:attrName>
                                          <p:attrName>ppt_y</p:attrName>
                                        </p:attrNameLst>
                                      </p:cBhvr>
                                      <p:rCtr x="-1337" y="-5926"/>
                                    </p:animMotion>
                                  </p:childTnLst>
                                </p:cTn>
                              </p:par>
                              <p:par>
                                <p:cTn id="112" presetID="0" presetClass="path" presetSubtype="0" accel="50000" decel="50000" fill="hold" grpId="1" nodeType="withEffect">
                                  <p:stCondLst>
                                    <p:cond delay="0"/>
                                  </p:stCondLst>
                                  <p:childTnLst>
                                    <p:animMotion origin="layout" path="M -2.5E-6 -2.96296E-6 L 0.22032 -0.11828 " pathEditMode="relative" rAng="0" ptsTypes="AA">
                                      <p:cBhvr>
                                        <p:cTn id="113" dur="2000" fill="hold"/>
                                        <p:tgtEl>
                                          <p:spTgt spid="15"/>
                                        </p:tgtEl>
                                        <p:attrNameLst>
                                          <p:attrName>ppt_x</p:attrName>
                                          <p:attrName>ppt_y</p:attrName>
                                        </p:attrNameLst>
                                      </p:cBhvr>
                                      <p:rCtr x="11007" y="-5926"/>
                                    </p:animMotion>
                                  </p:childTnLst>
                                </p:cTn>
                              </p:par>
                              <p:par>
                                <p:cTn id="114" presetID="0" presetClass="path" presetSubtype="0" accel="50000" decel="50000" fill="hold" grpId="1" nodeType="withEffect">
                                  <p:stCondLst>
                                    <p:cond delay="0"/>
                                  </p:stCondLst>
                                  <p:childTnLst>
                                    <p:animMotion origin="layout" path="M 0.00018 -1.48148E-6 L -0.36909 -0.02847 " pathEditMode="relative" rAng="0" ptsTypes="AA">
                                      <p:cBhvr>
                                        <p:cTn id="115" dur="2000" fill="hold"/>
                                        <p:tgtEl>
                                          <p:spTgt spid="16"/>
                                        </p:tgtEl>
                                        <p:attrNameLst>
                                          <p:attrName>ppt_x</p:attrName>
                                          <p:attrName>ppt_y</p:attrName>
                                        </p:attrNameLst>
                                      </p:cBhvr>
                                      <p:rCtr x="-18472" y="-1435"/>
                                    </p:animMotion>
                                  </p:childTnLst>
                                </p:cTn>
                              </p:par>
                              <p:par>
                                <p:cTn id="116" presetID="0" presetClass="path" presetSubtype="0" accel="50000" decel="50000" fill="hold" grpId="1" nodeType="withEffect">
                                  <p:stCondLst>
                                    <p:cond delay="0"/>
                                  </p:stCondLst>
                                  <p:childTnLst>
                                    <p:animMotion origin="layout" path="M 0.00017 -1.85185E-6 L -0.26233 -0.0294 " pathEditMode="relative" rAng="0" ptsTypes="AA">
                                      <p:cBhvr>
                                        <p:cTn id="117" dur="2000" fill="hold"/>
                                        <p:tgtEl>
                                          <p:spTgt spid="18"/>
                                        </p:tgtEl>
                                        <p:attrNameLst>
                                          <p:attrName>ppt_x</p:attrName>
                                          <p:attrName>ppt_y</p:attrName>
                                        </p:attrNameLst>
                                      </p:cBhvr>
                                      <p:rCtr x="-13125" y="-1481"/>
                                    </p:animMotion>
                                  </p:childTnLst>
                                </p:cTn>
                              </p:par>
                              <p:par>
                                <p:cTn id="118" presetID="0" presetClass="path" presetSubtype="0" accel="50000" decel="50000" fill="hold" grpId="1" nodeType="withEffect">
                                  <p:stCondLst>
                                    <p:cond delay="0"/>
                                  </p:stCondLst>
                                  <p:childTnLst>
                                    <p:animMotion origin="layout" path="M 4.72222E-6 0.00024 L -0.02101 -0.02963 " pathEditMode="relative" rAng="0" ptsTypes="AA">
                                      <p:cBhvr>
                                        <p:cTn id="119" dur="2000" fill="hold"/>
                                        <p:tgtEl>
                                          <p:spTgt spid="19"/>
                                        </p:tgtEl>
                                        <p:attrNameLst>
                                          <p:attrName>ppt_x</p:attrName>
                                          <p:attrName>ppt_y</p:attrName>
                                        </p:attrNameLst>
                                      </p:cBhvr>
                                      <p:rCtr x="-1059" y="-1505"/>
                                    </p:animMotion>
                                  </p:childTnLst>
                                </p:cTn>
                              </p:par>
                              <p:par>
                                <p:cTn id="120" presetID="0" presetClass="path" presetSubtype="0" accel="50000" decel="50000" fill="hold" grpId="3" nodeType="withEffect">
                                  <p:stCondLst>
                                    <p:cond delay="0"/>
                                  </p:stCondLst>
                                  <p:childTnLst>
                                    <p:animMotion origin="layout" path="M 3.05556E-6 3.7037E-7 L 0.28698 -0.02847 " pathEditMode="relative" rAng="0" ptsTypes="AA">
                                      <p:cBhvr>
                                        <p:cTn id="121" dur="2000" fill="hold"/>
                                        <p:tgtEl>
                                          <p:spTgt spid="21"/>
                                        </p:tgtEl>
                                        <p:attrNameLst>
                                          <p:attrName>ppt_x</p:attrName>
                                          <p:attrName>ppt_y</p:attrName>
                                        </p:attrNameLst>
                                      </p:cBhvr>
                                      <p:rCtr x="14340" y="-1435"/>
                                    </p:animMotion>
                                  </p:childTnLst>
                                </p:cTn>
                              </p:par>
                              <p:par>
                                <p:cTn id="122" presetID="0" presetClass="path" presetSubtype="0" accel="50000" decel="50000" fill="hold" grpId="1" nodeType="withEffect">
                                  <p:stCondLst>
                                    <p:cond delay="0"/>
                                  </p:stCondLst>
                                  <p:childTnLst>
                                    <p:animMotion origin="layout" path="M 4.72222E-6 -2.22222E-6 L -0.49688 0.0588 " pathEditMode="relative" rAng="0" ptsTypes="AA">
                                      <p:cBhvr>
                                        <p:cTn id="123" dur="2000" fill="hold"/>
                                        <p:tgtEl>
                                          <p:spTgt spid="20"/>
                                        </p:tgtEl>
                                        <p:attrNameLst>
                                          <p:attrName>ppt_x</p:attrName>
                                          <p:attrName>ppt_y</p:attrName>
                                        </p:attrNameLst>
                                      </p:cBhvr>
                                      <p:rCtr x="-24844" y="2940"/>
                                    </p:animMotion>
                                  </p:childTnLst>
                                </p:cTn>
                              </p:par>
                              <p:par>
                                <p:cTn id="124" presetID="0" presetClass="path" presetSubtype="0" accel="50000" decel="50000" fill="hold" grpId="1" nodeType="withEffect">
                                  <p:stCondLst>
                                    <p:cond delay="0"/>
                                  </p:stCondLst>
                                  <p:childTnLst>
                                    <p:animMotion origin="layout" path="M -2.5E-6 0.00023 L -0.51753 0.05787 " pathEditMode="relative" rAng="0" ptsTypes="AA">
                                      <p:cBhvr>
                                        <p:cTn id="125" dur="2000" fill="hold"/>
                                        <p:tgtEl>
                                          <p:spTgt spid="28"/>
                                        </p:tgtEl>
                                        <p:attrNameLst>
                                          <p:attrName>ppt_x</p:attrName>
                                          <p:attrName>ppt_y</p:attrName>
                                        </p:attrNameLst>
                                      </p:cBhvr>
                                      <p:rCtr x="-25885" y="2870"/>
                                    </p:animMotion>
                                  </p:childTnLst>
                                </p:cTn>
                              </p:par>
                              <p:par>
                                <p:cTn id="126" presetID="0" presetClass="path" presetSubtype="0" accel="50000" decel="50000" fill="hold" grpId="3" nodeType="withEffect">
                                  <p:stCondLst>
                                    <p:cond delay="0"/>
                                  </p:stCondLst>
                                  <p:childTnLst>
                                    <p:animMotion origin="layout" path="M -1.94444E-6 -4.80111E-6 C 0.04965 -0.00046 0.09948 -0.00092 0.14427 -0.00185 C 0.18906 -0.00277 0.23125 0.00047 0.26893 -0.00531 C 0.3066 -0.0111 0.34306 -0.02543 0.36979 -0.03654 C 0.3967 -0.04764 0.41354 -0.05758 0.43004 -0.07146 C 0.4467 -0.0851 0.45799 -0.10175 0.46945 -0.11817 " pathEditMode="relative" rAng="0" ptsTypes="AAAAAA">
                                      <p:cBhvr>
                                        <p:cTn id="127" dur="2000" fill="hold"/>
                                        <p:tgtEl>
                                          <p:spTgt spid="17"/>
                                        </p:tgtEl>
                                        <p:attrNameLst>
                                          <p:attrName>ppt_x</p:attrName>
                                          <p:attrName>ppt_y</p:attrName>
                                        </p:attrNameLst>
                                      </p:cBhvr>
                                      <p:rCtr x="23472" y="-5897"/>
                                    </p:animMotion>
                                  </p:childTnLst>
                                </p:cTn>
                              </p:par>
                              <p:par>
                                <p:cTn id="128" presetID="0" presetClass="path" presetSubtype="0" accel="50000" decel="50000" fill="hold" grpId="3" nodeType="withEffect">
                                  <p:stCondLst>
                                    <p:cond delay="0"/>
                                  </p:stCondLst>
                                  <p:childTnLst>
                                    <p:animMotion origin="layout" path="M -1.66667E-6 -2.59259E-6 C -0.00625 -0.01088 -0.01302 -0.01944 -0.04149 -0.02615 C -0.0691 -0.03287 -0.10087 -0.0412 -0.17014 -0.04282 C -0.24062 -0.04444 -0.38594 -0.03634 -0.46024 -0.03541 C -0.53472 -0.03449 -0.56319 -0.02916 -0.60451 -0.02847 " pathEditMode="relative" rAng="0" ptsTypes="AAAAA">
                                      <p:cBhvr>
                                        <p:cTn id="129" dur="2000" fill="hold"/>
                                        <p:tgtEl>
                                          <p:spTgt spid="14"/>
                                        </p:tgtEl>
                                        <p:attrNameLst>
                                          <p:attrName>ppt_x</p:attrName>
                                          <p:attrName>ppt_y</p:attrName>
                                        </p:attrNameLst>
                                      </p:cBhvr>
                                      <p:rCtr x="-30226" y="-2153"/>
                                    </p:animMotion>
                                  </p:childTnLst>
                                </p:cTn>
                              </p:par>
                              <p:par>
                                <p:cTn id="130" presetID="10" presetClass="exit" presetSubtype="0" fill="hold" grpId="1" nodeType="withEffect">
                                  <p:stCondLst>
                                    <p:cond delay="0"/>
                                  </p:stCondLst>
                                  <p:childTnLst>
                                    <p:animEffect transition="out" filter="fade">
                                      <p:cBhvr>
                                        <p:cTn id="131" dur="1500"/>
                                        <p:tgtEl>
                                          <p:spTgt spid="3074"/>
                                        </p:tgtEl>
                                      </p:cBhvr>
                                    </p:animEffect>
                                    <p:set>
                                      <p:cBhvr>
                                        <p:cTn id="132" dur="1" fill="hold">
                                          <p:stCondLst>
                                            <p:cond delay="1499"/>
                                          </p:stCondLst>
                                        </p:cTn>
                                        <p:tgtEl>
                                          <p:spTgt spid="3074"/>
                                        </p:tgtEl>
                                        <p:attrNameLst>
                                          <p:attrName>style.visibility</p:attrName>
                                        </p:attrNameLst>
                                      </p:cBhvr>
                                      <p:to>
                                        <p:strVal val="hidden"/>
                                      </p:to>
                                    </p:set>
                                  </p:childTnLst>
                                </p:cTn>
                              </p:par>
                              <p:par>
                                <p:cTn id="133" presetID="0" presetClass="exit" presetSubtype="0" fill="hold" grpId="1" nodeType="withEffect">
                                  <p:stCondLst>
                                    <p:cond delay="0"/>
                                  </p:stCondLst>
                                  <p:childTnLst>
                                    <p:set>
                                      <p:cBhvr>
                                        <p:cTn id="134" dur="1" fill="hold">
                                          <p:stCondLst>
                                            <p:cond delay="999"/>
                                          </p:stCondLst>
                                        </p:cTn>
                                        <p:tgtEl>
                                          <p:spTgt spid="10"/>
                                        </p:tgtEl>
                                        <p:attrNameLst>
                                          <p:attrName>style.visibility</p:attrName>
                                        </p:attrNameLst>
                                      </p:cBhvr>
                                      <p:to>
                                        <p:strVal val="hidden"/>
                                      </p:to>
                                    </p:set>
                                    <p:animEffect transition="out" filter="dissolve">
                                      <p:cBhvr>
                                        <p:cTn id="135" dur="1000">
                                          <p:stCondLst>
                                            <p:cond delay="0"/>
                                          </p:stCondLst>
                                        </p:cTn>
                                        <p:tgtEl>
                                          <p:spTgt spid="10"/>
                                        </p:tgtEl>
                                      </p:cBhvr>
                                    </p:animEffect>
                                    <p:anim to="" calcmode="lin" valueType="num">
                                      <p:cBhvr>
                                        <p:cTn id="136"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37"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38" presetID="0" presetClass="path" presetSubtype="0" accel="50000" decel="50000" fill="hold" grpId="3" nodeType="withEffect">
                                  <p:stCondLst>
                                    <p:cond delay="0"/>
                                  </p:stCondLst>
                                  <p:childTnLst>
                                    <p:animMotion origin="layout" path="M -4.72222E-6 -3.7037E-7 L 0.11337 -0.38866 " pathEditMode="relative" rAng="0" ptsTypes="AA">
                                      <p:cBhvr>
                                        <p:cTn id="139" dur="1000" fill="hold"/>
                                        <p:tgtEl>
                                          <p:spTgt spid="10"/>
                                        </p:tgtEl>
                                        <p:attrNameLst>
                                          <p:attrName>ppt_x</p:attrName>
                                          <p:attrName>ppt_y</p:attrName>
                                        </p:attrNameLst>
                                      </p:cBhvr>
                                      <p:rCtr x="5660" y="-19444"/>
                                    </p:animMotion>
                                  </p:childTnLst>
                                </p:cTn>
                              </p:par>
                              <p:par>
                                <p:cTn id="140" presetID="10" presetClass="exit" presetSubtype="0" fill="hold" grpId="2" nodeType="with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5"/>
                                        </p:tgtEl>
                                      </p:cBhvr>
                                    </p:animEffect>
                                    <p:set>
                                      <p:cBhvr>
                                        <p:cTn id="145" dur="1" fill="hold">
                                          <p:stCondLst>
                                            <p:cond delay="499"/>
                                          </p:stCondLst>
                                        </p:cTn>
                                        <p:tgtEl>
                                          <p:spTgt spid="5"/>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500"/>
                                        <p:tgtEl>
                                          <p:spTgt spid="6"/>
                                        </p:tgtEl>
                                      </p:cBhvr>
                                    </p:animEffect>
                                    <p:set>
                                      <p:cBhvr>
                                        <p:cTn id="148" dur="1" fill="hold">
                                          <p:stCondLst>
                                            <p:cond delay="499"/>
                                          </p:stCondLst>
                                        </p:cTn>
                                        <p:tgtEl>
                                          <p:spTgt spid="6"/>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
                                        </p:tgtEl>
                                      </p:cBhvr>
                                    </p:animEffect>
                                    <p:set>
                                      <p:cBhvr>
                                        <p:cTn id="151" dur="1" fill="hold">
                                          <p:stCondLst>
                                            <p:cond delay="499"/>
                                          </p:stCondLst>
                                        </p:cTn>
                                        <p:tgtEl>
                                          <p:spTgt spid="8"/>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34"/>
                                        </p:tgtEl>
                                      </p:cBhvr>
                                    </p:animEffect>
                                    <p:set>
                                      <p:cBhvr>
                                        <p:cTn id="154" dur="1" fill="hold">
                                          <p:stCondLst>
                                            <p:cond delay="499"/>
                                          </p:stCondLst>
                                        </p:cTn>
                                        <p:tgtEl>
                                          <p:spTgt spid="34"/>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35"/>
                                        </p:tgtEl>
                                      </p:cBhvr>
                                    </p:animEffect>
                                    <p:set>
                                      <p:cBhvr>
                                        <p:cTn id="157" dur="1" fill="hold">
                                          <p:stCondLst>
                                            <p:cond delay="499"/>
                                          </p:stCondLst>
                                        </p:cTn>
                                        <p:tgtEl>
                                          <p:spTgt spid="35"/>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36"/>
                                        </p:tgtEl>
                                      </p:cBhvr>
                                    </p:animEffect>
                                    <p:set>
                                      <p:cBhvr>
                                        <p:cTn id="160" dur="1" fill="hold">
                                          <p:stCondLst>
                                            <p:cond delay="499"/>
                                          </p:stCondLst>
                                        </p:cTn>
                                        <p:tgtEl>
                                          <p:spTgt spid="36"/>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39"/>
                                        </p:tgtEl>
                                      </p:cBhvr>
                                    </p:animEffect>
                                    <p:set>
                                      <p:cBhvr>
                                        <p:cTn id="163" dur="1" fill="hold">
                                          <p:stCondLst>
                                            <p:cond delay="499"/>
                                          </p:stCondLst>
                                        </p:cTn>
                                        <p:tgtEl>
                                          <p:spTgt spid="39"/>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38"/>
                                        </p:tgtEl>
                                      </p:cBhvr>
                                    </p:animEffect>
                                    <p:set>
                                      <p:cBhvr>
                                        <p:cTn id="166" dur="1" fill="hold">
                                          <p:stCondLst>
                                            <p:cond delay="499"/>
                                          </p:stCondLst>
                                        </p:cTn>
                                        <p:tgtEl>
                                          <p:spTgt spid="38"/>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37"/>
                                        </p:tgtEl>
                                      </p:cBhvr>
                                    </p:animEffect>
                                    <p:set>
                                      <p:cBhvr>
                                        <p:cTn id="169" dur="1" fill="hold">
                                          <p:stCondLst>
                                            <p:cond delay="499"/>
                                          </p:stCondLst>
                                        </p:cTn>
                                        <p:tgtEl>
                                          <p:spTgt spid="37"/>
                                        </p:tgtEl>
                                        <p:attrNameLst>
                                          <p:attrName>style.visibility</p:attrName>
                                        </p:attrNameLst>
                                      </p:cBhvr>
                                      <p:to>
                                        <p:strVal val="hidden"/>
                                      </p:to>
                                    </p:set>
                                  </p:childTnLst>
                                </p:cTn>
                              </p:par>
                              <p:par>
                                <p:cTn id="170" presetID="10" presetClass="entr" presetSubtype="0" fill="hold" grpId="0" nodeType="withEffect">
                                  <p:stCondLst>
                                    <p:cond delay="2000"/>
                                  </p:stCondLst>
                                  <p:childTnLst>
                                    <p:set>
                                      <p:cBhvr>
                                        <p:cTn id="171" dur="1" fill="hold">
                                          <p:stCondLst>
                                            <p:cond delay="0"/>
                                          </p:stCondLst>
                                        </p:cTn>
                                        <p:tgtEl>
                                          <p:spTgt spid="12"/>
                                        </p:tgtEl>
                                        <p:attrNameLst>
                                          <p:attrName>style.visibility</p:attrName>
                                        </p:attrNameLst>
                                      </p:cBhvr>
                                      <p:to>
                                        <p:strVal val="visible"/>
                                      </p:to>
                                    </p:set>
                                    <p:animEffect transition="in" filter="fade">
                                      <p:cBhvr>
                                        <p:cTn id="172" dur="250"/>
                                        <p:tgtEl>
                                          <p:spTgt spid="12"/>
                                        </p:tgtEl>
                                      </p:cBhvr>
                                    </p:animEffect>
                                  </p:childTnLst>
                                </p:cTn>
                              </p:par>
                              <p:par>
                                <p:cTn id="173" presetID="10" presetClass="exit" presetSubtype="0" fill="hold" grpId="2" nodeType="withEffect">
                                  <p:stCondLst>
                                    <p:cond delay="2000"/>
                                  </p:stCondLst>
                                  <p:childTnLst>
                                    <p:animEffect transition="out" filter="fade">
                                      <p:cBhvr>
                                        <p:cTn id="174" dur="500"/>
                                        <p:tgtEl>
                                          <p:spTgt spid="13"/>
                                        </p:tgtEl>
                                      </p:cBhvr>
                                    </p:animEffect>
                                    <p:set>
                                      <p:cBhvr>
                                        <p:cTn id="175" dur="1" fill="hold">
                                          <p:stCondLst>
                                            <p:cond delay="499"/>
                                          </p:stCondLst>
                                        </p:cTn>
                                        <p:tgtEl>
                                          <p:spTgt spid="13"/>
                                        </p:tgtEl>
                                        <p:attrNameLst>
                                          <p:attrName>style.visibility</p:attrName>
                                        </p:attrNameLst>
                                      </p:cBhvr>
                                      <p:to>
                                        <p:strVal val="hidden"/>
                                      </p:to>
                                    </p:set>
                                  </p:childTnLst>
                                </p:cTn>
                              </p:par>
                              <p:par>
                                <p:cTn id="176" presetID="10" presetClass="exit" presetSubtype="0" fill="hold" grpId="2" nodeType="withEffect">
                                  <p:stCondLst>
                                    <p:cond delay="2000"/>
                                  </p:stCondLst>
                                  <p:childTnLst>
                                    <p:animEffect transition="out" filter="fade">
                                      <p:cBhvr>
                                        <p:cTn id="177" dur="500"/>
                                        <p:tgtEl>
                                          <p:spTgt spid="14"/>
                                        </p:tgtEl>
                                      </p:cBhvr>
                                    </p:animEffect>
                                    <p:set>
                                      <p:cBhvr>
                                        <p:cTn id="178" dur="1" fill="hold">
                                          <p:stCondLst>
                                            <p:cond delay="499"/>
                                          </p:stCondLst>
                                        </p:cTn>
                                        <p:tgtEl>
                                          <p:spTgt spid="14"/>
                                        </p:tgtEl>
                                        <p:attrNameLst>
                                          <p:attrName>style.visibility</p:attrName>
                                        </p:attrNameLst>
                                      </p:cBhvr>
                                      <p:to>
                                        <p:strVal val="hidden"/>
                                      </p:to>
                                    </p:set>
                                  </p:childTnLst>
                                </p:cTn>
                              </p:par>
                              <p:par>
                                <p:cTn id="179" presetID="10" presetClass="exit" presetSubtype="0" fill="hold" grpId="2" nodeType="withEffect">
                                  <p:stCondLst>
                                    <p:cond delay="2000"/>
                                  </p:stCondLst>
                                  <p:childTnLst>
                                    <p:animEffect transition="out" filter="fade">
                                      <p:cBhvr>
                                        <p:cTn id="180" dur="500"/>
                                        <p:tgtEl>
                                          <p:spTgt spid="15"/>
                                        </p:tgtEl>
                                      </p:cBhvr>
                                    </p:animEffect>
                                    <p:set>
                                      <p:cBhvr>
                                        <p:cTn id="181" dur="1" fill="hold">
                                          <p:stCondLst>
                                            <p:cond delay="499"/>
                                          </p:stCondLst>
                                        </p:cTn>
                                        <p:tgtEl>
                                          <p:spTgt spid="15"/>
                                        </p:tgtEl>
                                        <p:attrNameLst>
                                          <p:attrName>style.visibility</p:attrName>
                                        </p:attrNameLst>
                                      </p:cBhvr>
                                      <p:to>
                                        <p:strVal val="hidden"/>
                                      </p:to>
                                    </p:set>
                                  </p:childTnLst>
                                </p:cTn>
                              </p:par>
                              <p:par>
                                <p:cTn id="182" presetID="10" presetClass="exit" presetSubtype="0" fill="hold" grpId="2" nodeType="withEffect">
                                  <p:stCondLst>
                                    <p:cond delay="2000"/>
                                  </p:stCondLst>
                                  <p:childTnLst>
                                    <p:animEffect transition="out" filter="fade">
                                      <p:cBhvr>
                                        <p:cTn id="183" dur="500"/>
                                        <p:tgtEl>
                                          <p:spTgt spid="16"/>
                                        </p:tgtEl>
                                      </p:cBhvr>
                                    </p:animEffect>
                                    <p:set>
                                      <p:cBhvr>
                                        <p:cTn id="184" dur="1" fill="hold">
                                          <p:stCondLst>
                                            <p:cond delay="499"/>
                                          </p:stCondLst>
                                        </p:cTn>
                                        <p:tgtEl>
                                          <p:spTgt spid="16"/>
                                        </p:tgtEl>
                                        <p:attrNameLst>
                                          <p:attrName>style.visibility</p:attrName>
                                        </p:attrNameLst>
                                      </p:cBhvr>
                                      <p:to>
                                        <p:strVal val="hidden"/>
                                      </p:to>
                                    </p:set>
                                  </p:childTnLst>
                                </p:cTn>
                              </p:par>
                              <p:par>
                                <p:cTn id="185" presetID="10" presetClass="exit" presetSubtype="0" fill="hold" grpId="2" nodeType="withEffect">
                                  <p:stCondLst>
                                    <p:cond delay="2000"/>
                                  </p:stCondLst>
                                  <p:childTnLst>
                                    <p:animEffect transition="out" filter="fade">
                                      <p:cBhvr>
                                        <p:cTn id="186" dur="500"/>
                                        <p:tgtEl>
                                          <p:spTgt spid="17"/>
                                        </p:tgtEl>
                                      </p:cBhvr>
                                    </p:animEffect>
                                    <p:set>
                                      <p:cBhvr>
                                        <p:cTn id="187" dur="1" fill="hold">
                                          <p:stCondLst>
                                            <p:cond delay="499"/>
                                          </p:stCondLst>
                                        </p:cTn>
                                        <p:tgtEl>
                                          <p:spTgt spid="17"/>
                                        </p:tgtEl>
                                        <p:attrNameLst>
                                          <p:attrName>style.visibility</p:attrName>
                                        </p:attrNameLst>
                                      </p:cBhvr>
                                      <p:to>
                                        <p:strVal val="hidden"/>
                                      </p:to>
                                    </p:set>
                                  </p:childTnLst>
                                </p:cTn>
                              </p:par>
                              <p:par>
                                <p:cTn id="188" presetID="10" presetClass="exit" presetSubtype="0" fill="hold" grpId="2" nodeType="withEffect">
                                  <p:stCondLst>
                                    <p:cond delay="2000"/>
                                  </p:stCondLst>
                                  <p:childTnLst>
                                    <p:animEffect transition="out" filter="fade">
                                      <p:cBhvr>
                                        <p:cTn id="189" dur="500"/>
                                        <p:tgtEl>
                                          <p:spTgt spid="18"/>
                                        </p:tgtEl>
                                      </p:cBhvr>
                                    </p:animEffect>
                                    <p:set>
                                      <p:cBhvr>
                                        <p:cTn id="190" dur="1" fill="hold">
                                          <p:stCondLst>
                                            <p:cond delay="499"/>
                                          </p:stCondLst>
                                        </p:cTn>
                                        <p:tgtEl>
                                          <p:spTgt spid="18"/>
                                        </p:tgtEl>
                                        <p:attrNameLst>
                                          <p:attrName>style.visibility</p:attrName>
                                        </p:attrNameLst>
                                      </p:cBhvr>
                                      <p:to>
                                        <p:strVal val="hidden"/>
                                      </p:to>
                                    </p:set>
                                  </p:childTnLst>
                                </p:cTn>
                              </p:par>
                              <p:par>
                                <p:cTn id="191" presetID="10" presetClass="exit" presetSubtype="0" fill="hold" grpId="2" nodeType="withEffect">
                                  <p:stCondLst>
                                    <p:cond delay="2000"/>
                                  </p:stCondLst>
                                  <p:childTnLst>
                                    <p:animEffect transition="out" filter="fade">
                                      <p:cBhvr>
                                        <p:cTn id="192" dur="500"/>
                                        <p:tgtEl>
                                          <p:spTgt spid="19"/>
                                        </p:tgtEl>
                                      </p:cBhvr>
                                    </p:animEffect>
                                    <p:set>
                                      <p:cBhvr>
                                        <p:cTn id="193" dur="1" fill="hold">
                                          <p:stCondLst>
                                            <p:cond delay="499"/>
                                          </p:stCondLst>
                                        </p:cTn>
                                        <p:tgtEl>
                                          <p:spTgt spid="19"/>
                                        </p:tgtEl>
                                        <p:attrNameLst>
                                          <p:attrName>style.visibility</p:attrName>
                                        </p:attrNameLst>
                                      </p:cBhvr>
                                      <p:to>
                                        <p:strVal val="hidden"/>
                                      </p:to>
                                    </p:set>
                                  </p:childTnLst>
                                </p:cTn>
                              </p:par>
                              <p:par>
                                <p:cTn id="194" presetID="10" presetClass="exit" presetSubtype="0" fill="hold" grpId="2" nodeType="withEffect">
                                  <p:stCondLst>
                                    <p:cond delay="2000"/>
                                  </p:stCondLst>
                                  <p:childTnLst>
                                    <p:animEffect transition="out" filter="fade">
                                      <p:cBhvr>
                                        <p:cTn id="195" dur="500"/>
                                        <p:tgtEl>
                                          <p:spTgt spid="20"/>
                                        </p:tgtEl>
                                      </p:cBhvr>
                                    </p:animEffect>
                                    <p:set>
                                      <p:cBhvr>
                                        <p:cTn id="196" dur="1" fill="hold">
                                          <p:stCondLst>
                                            <p:cond delay="499"/>
                                          </p:stCondLst>
                                        </p:cTn>
                                        <p:tgtEl>
                                          <p:spTgt spid="20"/>
                                        </p:tgtEl>
                                        <p:attrNameLst>
                                          <p:attrName>style.visibility</p:attrName>
                                        </p:attrNameLst>
                                      </p:cBhvr>
                                      <p:to>
                                        <p:strVal val="hidden"/>
                                      </p:to>
                                    </p:set>
                                  </p:childTnLst>
                                </p:cTn>
                              </p:par>
                              <p:par>
                                <p:cTn id="197" presetID="10" presetClass="exit" presetSubtype="0" fill="hold" grpId="2" nodeType="withEffect">
                                  <p:stCondLst>
                                    <p:cond delay="2000"/>
                                  </p:stCondLst>
                                  <p:childTnLst>
                                    <p:animEffect transition="out" filter="fade">
                                      <p:cBhvr>
                                        <p:cTn id="198" dur="500"/>
                                        <p:tgtEl>
                                          <p:spTgt spid="21"/>
                                        </p:tgtEl>
                                      </p:cBhvr>
                                    </p:animEffect>
                                    <p:set>
                                      <p:cBhvr>
                                        <p:cTn id="199" dur="1" fill="hold">
                                          <p:stCondLst>
                                            <p:cond delay="499"/>
                                          </p:stCondLst>
                                        </p:cTn>
                                        <p:tgtEl>
                                          <p:spTgt spid="21"/>
                                        </p:tgtEl>
                                        <p:attrNameLst>
                                          <p:attrName>style.visibility</p:attrName>
                                        </p:attrNameLst>
                                      </p:cBhvr>
                                      <p:to>
                                        <p:strVal val="hidden"/>
                                      </p:to>
                                    </p:set>
                                  </p:childTnLst>
                                </p:cTn>
                              </p:par>
                              <p:par>
                                <p:cTn id="200" presetID="10" presetClass="exit" presetSubtype="0" fill="hold" grpId="2" nodeType="withEffect">
                                  <p:stCondLst>
                                    <p:cond delay="2000"/>
                                  </p:stCondLst>
                                  <p:childTnLst>
                                    <p:animEffect transition="out" filter="fade">
                                      <p:cBhvr>
                                        <p:cTn id="201" dur="500"/>
                                        <p:tgtEl>
                                          <p:spTgt spid="28"/>
                                        </p:tgtEl>
                                      </p:cBhvr>
                                    </p:animEffect>
                                    <p:set>
                                      <p:cBhvr>
                                        <p:cTn id="202" dur="1" fill="hold">
                                          <p:stCondLst>
                                            <p:cond delay="499"/>
                                          </p:stCondLst>
                                        </p:cTn>
                                        <p:tgtEl>
                                          <p:spTgt spid="28"/>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grpId="0" nodeType="clickEffect">
                                  <p:stCondLst>
                                    <p:cond delay="0"/>
                                  </p:stCondLst>
                                  <p:childTnLst>
                                    <p:set>
                                      <p:cBhvr>
                                        <p:cTn id="206" dur="1" fill="hold">
                                          <p:stCondLst>
                                            <p:cond delay="0"/>
                                          </p:stCondLst>
                                        </p:cTn>
                                        <p:tgtEl>
                                          <p:spTgt spid="3"/>
                                        </p:tgtEl>
                                        <p:attrNameLst>
                                          <p:attrName>style.visibility</p:attrName>
                                        </p:attrNameLst>
                                      </p:cBhvr>
                                      <p:to>
                                        <p:strVal val="visible"/>
                                      </p:to>
                                    </p:set>
                                    <p:animEffect transition="in" filter="wipe(left)">
                                      <p:cBhvr>
                                        <p:cTn id="207" dur="500"/>
                                        <p:tgtEl>
                                          <p:spTgt spid="3"/>
                                        </p:tgtEl>
                                      </p:cBhvr>
                                    </p:animEffect>
                                  </p:childTnLst>
                                </p:cTn>
                              </p:par>
                            </p:childTnLst>
                          </p:cTn>
                        </p:par>
                        <p:par>
                          <p:cTn id="208" fill="hold">
                            <p:stCondLst>
                              <p:cond delay="500"/>
                            </p:stCondLst>
                            <p:childTnLst>
                              <p:par>
                                <p:cTn id="209" presetID="10" presetClass="entr" presetSubtype="0" fill="hold" grpId="0" nodeType="afterEffect">
                                  <p:stCondLst>
                                    <p:cond delay="0"/>
                                  </p:stCondLst>
                                  <p:childTnLst>
                                    <p:set>
                                      <p:cBhvr>
                                        <p:cTn id="210" dur="1" fill="hold">
                                          <p:stCondLst>
                                            <p:cond delay="0"/>
                                          </p:stCondLst>
                                        </p:cTn>
                                        <p:tgtEl>
                                          <p:spTgt spid="22"/>
                                        </p:tgtEl>
                                        <p:attrNameLst>
                                          <p:attrName>style.visibility</p:attrName>
                                        </p:attrNameLst>
                                      </p:cBhvr>
                                      <p:to>
                                        <p:strVal val="visible"/>
                                      </p:to>
                                    </p:set>
                                    <p:animEffect transition="in" filter="fade">
                                      <p:cBhvr>
                                        <p:cTn id="211" dur="250"/>
                                        <p:tgtEl>
                                          <p:spTgt spid="22"/>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8" fill="hold" grpId="0" nodeType="clickEffect">
                                  <p:stCondLst>
                                    <p:cond delay="0"/>
                                  </p:stCondLst>
                                  <p:childTnLst>
                                    <p:set>
                                      <p:cBhvr>
                                        <p:cTn id="215" dur="1" fill="hold">
                                          <p:stCondLst>
                                            <p:cond delay="0"/>
                                          </p:stCondLst>
                                        </p:cTn>
                                        <p:tgtEl>
                                          <p:spTgt spid="29"/>
                                        </p:tgtEl>
                                        <p:attrNameLst>
                                          <p:attrName>style.visibility</p:attrName>
                                        </p:attrNameLst>
                                      </p:cBhvr>
                                      <p:to>
                                        <p:strVal val="visible"/>
                                      </p:to>
                                    </p:set>
                                    <p:animEffect transition="in" filter="wipe(left)">
                                      <p:cBhvr>
                                        <p:cTn id="216" dur="500"/>
                                        <p:tgtEl>
                                          <p:spTgt spid="29"/>
                                        </p:tgtEl>
                                      </p:cBhvr>
                                    </p:animEffect>
                                  </p:childTnLst>
                                </p:cTn>
                              </p:par>
                            </p:childTnLst>
                          </p:cTn>
                        </p:par>
                        <p:par>
                          <p:cTn id="217" fill="hold">
                            <p:stCondLst>
                              <p:cond delay="500"/>
                            </p:stCondLst>
                            <p:childTnLst>
                              <p:par>
                                <p:cTn id="218" presetID="10" presetClass="entr" presetSubtype="0" fill="hold" grpId="0" nodeType="afterEffect">
                                  <p:stCondLst>
                                    <p:cond delay="0"/>
                                  </p:stCondLst>
                                  <p:childTnLst>
                                    <p:set>
                                      <p:cBhvr>
                                        <p:cTn id="219" dur="1" fill="hold">
                                          <p:stCondLst>
                                            <p:cond delay="0"/>
                                          </p:stCondLst>
                                        </p:cTn>
                                        <p:tgtEl>
                                          <p:spTgt spid="23"/>
                                        </p:tgtEl>
                                        <p:attrNameLst>
                                          <p:attrName>style.visibility</p:attrName>
                                        </p:attrNameLst>
                                      </p:cBhvr>
                                      <p:to>
                                        <p:strVal val="visible"/>
                                      </p:to>
                                    </p:set>
                                    <p:animEffect transition="in" filter="fade">
                                      <p:cBhvr>
                                        <p:cTn id="220" dur="250"/>
                                        <p:tgtEl>
                                          <p:spTgt spid="23"/>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8" fill="hold" grpId="0" nodeType="clickEffect">
                                  <p:stCondLst>
                                    <p:cond delay="0"/>
                                  </p:stCondLst>
                                  <p:childTnLst>
                                    <p:set>
                                      <p:cBhvr>
                                        <p:cTn id="224" dur="1" fill="hold">
                                          <p:stCondLst>
                                            <p:cond delay="0"/>
                                          </p:stCondLst>
                                        </p:cTn>
                                        <p:tgtEl>
                                          <p:spTgt spid="30"/>
                                        </p:tgtEl>
                                        <p:attrNameLst>
                                          <p:attrName>style.visibility</p:attrName>
                                        </p:attrNameLst>
                                      </p:cBhvr>
                                      <p:to>
                                        <p:strVal val="visible"/>
                                      </p:to>
                                    </p:set>
                                    <p:animEffect transition="in" filter="wipe(left)">
                                      <p:cBhvr>
                                        <p:cTn id="225" dur="400"/>
                                        <p:tgtEl>
                                          <p:spTgt spid="30"/>
                                        </p:tgtEl>
                                      </p:cBhvr>
                                    </p:animEffect>
                                  </p:childTnLst>
                                </p:cTn>
                              </p:par>
                            </p:childTnLst>
                          </p:cTn>
                        </p:par>
                        <p:par>
                          <p:cTn id="226" fill="hold">
                            <p:stCondLst>
                              <p:cond delay="400"/>
                            </p:stCondLst>
                            <p:childTnLst>
                              <p:par>
                                <p:cTn id="227" presetID="10" presetClass="entr" presetSubtype="0" fill="hold" grpId="0" nodeType="afterEffect">
                                  <p:stCondLst>
                                    <p:cond delay="0"/>
                                  </p:stCondLst>
                                  <p:childTnLst>
                                    <p:set>
                                      <p:cBhvr>
                                        <p:cTn id="228" dur="1" fill="hold">
                                          <p:stCondLst>
                                            <p:cond delay="0"/>
                                          </p:stCondLst>
                                        </p:cTn>
                                        <p:tgtEl>
                                          <p:spTgt spid="24"/>
                                        </p:tgtEl>
                                        <p:attrNameLst>
                                          <p:attrName>style.visibility</p:attrName>
                                        </p:attrNameLst>
                                      </p:cBhvr>
                                      <p:to>
                                        <p:strVal val="visible"/>
                                      </p:to>
                                    </p:set>
                                    <p:animEffect transition="in" filter="fade">
                                      <p:cBhvr>
                                        <p:cTn id="229" dur="250"/>
                                        <p:tgtEl>
                                          <p:spTgt spid="24"/>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grpId="0" nodeType="clickEffect">
                                  <p:stCondLst>
                                    <p:cond delay="0"/>
                                  </p:stCondLst>
                                  <p:childTnLst>
                                    <p:set>
                                      <p:cBhvr>
                                        <p:cTn id="233" dur="1" fill="hold">
                                          <p:stCondLst>
                                            <p:cond delay="0"/>
                                          </p:stCondLst>
                                        </p:cTn>
                                        <p:tgtEl>
                                          <p:spTgt spid="31"/>
                                        </p:tgtEl>
                                        <p:attrNameLst>
                                          <p:attrName>style.visibility</p:attrName>
                                        </p:attrNameLst>
                                      </p:cBhvr>
                                      <p:to>
                                        <p:strVal val="visible"/>
                                      </p:to>
                                    </p:set>
                                    <p:animEffect transition="in" filter="wipe(left)">
                                      <p:cBhvr>
                                        <p:cTn id="234" dur="500"/>
                                        <p:tgtEl>
                                          <p:spTgt spid="31"/>
                                        </p:tgtEl>
                                      </p:cBhvr>
                                    </p:animEffect>
                                  </p:childTnLst>
                                </p:cTn>
                              </p:par>
                            </p:childTnLst>
                          </p:cTn>
                        </p:par>
                        <p:par>
                          <p:cTn id="235" fill="hold">
                            <p:stCondLst>
                              <p:cond delay="500"/>
                            </p:stCondLst>
                            <p:childTnLst>
                              <p:par>
                                <p:cTn id="236" presetID="10" presetClass="entr" presetSubtype="0" fill="hold" grpId="0" nodeType="afterEffect">
                                  <p:stCondLst>
                                    <p:cond delay="0"/>
                                  </p:stCondLst>
                                  <p:childTnLst>
                                    <p:set>
                                      <p:cBhvr>
                                        <p:cTn id="237" dur="1" fill="hold">
                                          <p:stCondLst>
                                            <p:cond delay="0"/>
                                          </p:stCondLst>
                                        </p:cTn>
                                        <p:tgtEl>
                                          <p:spTgt spid="25"/>
                                        </p:tgtEl>
                                        <p:attrNameLst>
                                          <p:attrName>style.visibility</p:attrName>
                                        </p:attrNameLst>
                                      </p:cBhvr>
                                      <p:to>
                                        <p:strVal val="visible"/>
                                      </p:to>
                                    </p:set>
                                    <p:animEffect transition="in" filter="fade">
                                      <p:cBhvr>
                                        <p:cTn id="238" dur="250"/>
                                        <p:tgtEl>
                                          <p:spTgt spid="25"/>
                                        </p:tgtEl>
                                      </p:cBhvr>
                                    </p:animEffect>
                                  </p:childTnLst>
                                </p:cTn>
                              </p:par>
                            </p:childTnLst>
                          </p:cTn>
                        </p:par>
                      </p:childTnLst>
                    </p:cTn>
                  </p:par>
                  <p:par>
                    <p:cTn id="239" fill="hold">
                      <p:stCondLst>
                        <p:cond delay="indefinite"/>
                      </p:stCondLst>
                      <p:childTnLst>
                        <p:par>
                          <p:cTn id="240" fill="hold">
                            <p:stCondLst>
                              <p:cond delay="0"/>
                            </p:stCondLst>
                            <p:childTnLst>
                              <p:par>
                                <p:cTn id="241" presetID="22" presetClass="entr" presetSubtype="8" fill="hold" grpId="0" nodeType="clickEffect">
                                  <p:stCondLst>
                                    <p:cond delay="0"/>
                                  </p:stCondLst>
                                  <p:childTnLst>
                                    <p:set>
                                      <p:cBhvr>
                                        <p:cTn id="242" dur="1" fill="hold">
                                          <p:stCondLst>
                                            <p:cond delay="0"/>
                                          </p:stCondLst>
                                        </p:cTn>
                                        <p:tgtEl>
                                          <p:spTgt spid="32"/>
                                        </p:tgtEl>
                                        <p:attrNameLst>
                                          <p:attrName>style.visibility</p:attrName>
                                        </p:attrNameLst>
                                      </p:cBhvr>
                                      <p:to>
                                        <p:strVal val="visible"/>
                                      </p:to>
                                    </p:set>
                                    <p:animEffect transition="in" filter="wipe(left)">
                                      <p:cBhvr>
                                        <p:cTn id="243" dur="500"/>
                                        <p:tgtEl>
                                          <p:spTgt spid="32"/>
                                        </p:tgtEl>
                                      </p:cBhvr>
                                    </p:animEffect>
                                  </p:childTnLst>
                                </p:cTn>
                              </p:par>
                            </p:childTnLst>
                          </p:cTn>
                        </p:par>
                        <p:par>
                          <p:cTn id="244" fill="hold">
                            <p:stCondLst>
                              <p:cond delay="500"/>
                            </p:stCondLst>
                            <p:childTnLst>
                              <p:par>
                                <p:cTn id="245" presetID="10" presetClass="entr" presetSubtype="0" fill="hold" grpId="0" nodeType="afterEffect">
                                  <p:stCondLst>
                                    <p:cond delay="0"/>
                                  </p:stCondLst>
                                  <p:childTnLst>
                                    <p:set>
                                      <p:cBhvr>
                                        <p:cTn id="246" dur="1" fill="hold">
                                          <p:stCondLst>
                                            <p:cond delay="0"/>
                                          </p:stCondLst>
                                        </p:cTn>
                                        <p:tgtEl>
                                          <p:spTgt spid="26"/>
                                        </p:tgtEl>
                                        <p:attrNameLst>
                                          <p:attrName>style.visibility</p:attrName>
                                        </p:attrNameLst>
                                      </p:cBhvr>
                                      <p:to>
                                        <p:strVal val="visible"/>
                                      </p:to>
                                    </p:set>
                                    <p:animEffect transition="in" filter="fade">
                                      <p:cBhvr>
                                        <p:cTn id="247" dur="250"/>
                                        <p:tgtEl>
                                          <p:spTgt spid="26"/>
                                        </p:tgtEl>
                                      </p:cBhvr>
                                    </p:animEffect>
                                  </p:childTnLst>
                                </p:cTn>
                              </p:par>
                            </p:childTnLst>
                          </p:cTn>
                        </p:par>
                      </p:childTnLst>
                    </p:cTn>
                  </p:par>
                  <p:par>
                    <p:cTn id="248" fill="hold">
                      <p:stCondLst>
                        <p:cond delay="indefinite"/>
                      </p:stCondLst>
                      <p:childTnLst>
                        <p:par>
                          <p:cTn id="249" fill="hold">
                            <p:stCondLst>
                              <p:cond delay="0"/>
                            </p:stCondLst>
                            <p:childTnLst>
                              <p:par>
                                <p:cTn id="250" presetID="22" presetClass="entr" presetSubtype="8" fill="hold" grpId="0" nodeType="clickEffect">
                                  <p:stCondLst>
                                    <p:cond delay="0"/>
                                  </p:stCondLst>
                                  <p:childTnLst>
                                    <p:set>
                                      <p:cBhvr>
                                        <p:cTn id="251" dur="1" fill="hold">
                                          <p:stCondLst>
                                            <p:cond delay="0"/>
                                          </p:stCondLst>
                                        </p:cTn>
                                        <p:tgtEl>
                                          <p:spTgt spid="33"/>
                                        </p:tgtEl>
                                        <p:attrNameLst>
                                          <p:attrName>style.visibility</p:attrName>
                                        </p:attrNameLst>
                                      </p:cBhvr>
                                      <p:to>
                                        <p:strVal val="visible"/>
                                      </p:to>
                                    </p:set>
                                    <p:animEffect transition="in" filter="wipe(left)">
                                      <p:cBhvr>
                                        <p:cTn id="252" dur="400"/>
                                        <p:tgtEl>
                                          <p:spTgt spid="33"/>
                                        </p:tgtEl>
                                      </p:cBhvr>
                                    </p:animEffect>
                                  </p:childTnLst>
                                </p:cTn>
                              </p:par>
                            </p:childTnLst>
                          </p:cTn>
                        </p:par>
                        <p:par>
                          <p:cTn id="253" fill="hold">
                            <p:stCondLst>
                              <p:cond delay="400"/>
                            </p:stCondLst>
                            <p:childTnLst>
                              <p:par>
                                <p:cTn id="254" presetID="10" presetClass="entr" presetSubtype="0" fill="hold" grpId="0" nodeType="afterEffect">
                                  <p:stCondLst>
                                    <p:cond delay="0"/>
                                  </p:stCondLst>
                                  <p:childTnLst>
                                    <p:set>
                                      <p:cBhvr>
                                        <p:cTn id="255" dur="1" fill="hold">
                                          <p:stCondLst>
                                            <p:cond delay="0"/>
                                          </p:stCondLst>
                                        </p:cTn>
                                        <p:tgtEl>
                                          <p:spTgt spid="27"/>
                                        </p:tgtEl>
                                        <p:attrNameLst>
                                          <p:attrName>style.visibility</p:attrName>
                                        </p:attrNameLst>
                                      </p:cBhvr>
                                      <p:to>
                                        <p:strVal val="visible"/>
                                      </p:to>
                                    </p:set>
                                    <p:animEffect transition="in" filter="fade">
                                      <p:cBhvr>
                                        <p:cTn id="256" dur="250"/>
                                        <p:tgtEl>
                                          <p:spTgt spid="27"/>
                                        </p:tgtEl>
                                      </p:cBhvr>
                                    </p:animEffect>
                                  </p:childTnLst>
                                </p:cTn>
                              </p:par>
                            </p:childTnLst>
                          </p:cTn>
                        </p:par>
                      </p:childTnLst>
                    </p:cTn>
                  </p:par>
                  <p:par>
                    <p:cTn id="257" fill="hold">
                      <p:stCondLst>
                        <p:cond delay="indefinite"/>
                      </p:stCondLst>
                      <p:childTnLst>
                        <p:par>
                          <p:cTn id="258" fill="hold">
                            <p:stCondLst>
                              <p:cond delay="0"/>
                            </p:stCondLst>
                            <p:childTnLst>
                              <p:par>
                                <p:cTn id="259" presetID="0" presetClass="path" presetSubtype="0" accel="50000" decel="50000" fill="hold" grpId="3" nodeType="clickEffect">
                                  <p:stCondLst>
                                    <p:cond delay="0"/>
                                  </p:stCondLst>
                                  <p:childTnLst>
                                    <p:animMotion origin="layout" path="M 1.66667E-6 7.40741E-7 L 0.29375 0.34954 " pathEditMode="relative" rAng="0" ptsTypes="AA">
                                      <p:cBhvr>
                                        <p:cTn id="260" dur="2000" fill="hold"/>
                                        <p:tgtEl>
                                          <p:spTgt spid="12"/>
                                        </p:tgtEl>
                                        <p:attrNameLst>
                                          <p:attrName>ppt_x</p:attrName>
                                          <p:attrName>ppt_y</p:attrName>
                                        </p:attrNameLst>
                                      </p:cBhvr>
                                      <p:rCtr x="14687" y="17477"/>
                                    </p:animMotion>
                                  </p:childTnLst>
                                </p:cTn>
                              </p:par>
                              <p:par>
                                <p:cTn id="261" presetID="0" presetClass="path" presetSubtype="0" accel="50000" decel="50000" fill="hold" grpId="3" nodeType="withEffect">
                                  <p:stCondLst>
                                    <p:cond delay="0"/>
                                  </p:stCondLst>
                                  <p:childTnLst>
                                    <p:animMotion origin="layout" path="M 0.00035 4.44444E-6 L -0.0177 0.57338 " pathEditMode="relative" rAng="0" ptsTypes="AA">
                                      <p:cBhvr>
                                        <p:cTn id="262" dur="2000" fill="hold"/>
                                        <p:tgtEl>
                                          <p:spTgt spid="22"/>
                                        </p:tgtEl>
                                        <p:attrNameLst>
                                          <p:attrName>ppt_x</p:attrName>
                                          <p:attrName>ppt_y</p:attrName>
                                        </p:attrNameLst>
                                      </p:cBhvr>
                                      <p:rCtr x="-903" y="28657"/>
                                    </p:animMotion>
                                  </p:childTnLst>
                                </p:cTn>
                              </p:par>
                              <p:par>
                                <p:cTn id="263" presetID="0" presetClass="path" presetSubtype="0" accel="50000" decel="50000" fill="hold" grpId="2" nodeType="withEffect">
                                  <p:stCondLst>
                                    <p:cond delay="0"/>
                                  </p:stCondLst>
                                  <p:childTnLst>
                                    <p:animMotion origin="layout" path="M 0.00035 2.59259E-6 L -0.03056 0.48379 " pathEditMode="relative" rAng="0" ptsTypes="AA">
                                      <p:cBhvr>
                                        <p:cTn id="264" dur="2000" fill="hold"/>
                                        <p:tgtEl>
                                          <p:spTgt spid="23"/>
                                        </p:tgtEl>
                                        <p:attrNameLst>
                                          <p:attrName>ppt_x</p:attrName>
                                          <p:attrName>ppt_y</p:attrName>
                                        </p:attrNameLst>
                                      </p:cBhvr>
                                      <p:rCtr x="-1545" y="24190"/>
                                    </p:animMotion>
                                  </p:childTnLst>
                                </p:cTn>
                              </p:par>
                              <p:par>
                                <p:cTn id="265" presetID="0" presetClass="path" presetSubtype="0" accel="50000" decel="50000" fill="hold" grpId="2" nodeType="withEffect">
                                  <p:stCondLst>
                                    <p:cond delay="0"/>
                                  </p:stCondLst>
                                  <p:childTnLst>
                                    <p:animMotion origin="layout" path="M 0.00035 -3.33333E-6 L -0.04149 0.39561 " pathEditMode="relative" rAng="0" ptsTypes="AA">
                                      <p:cBhvr>
                                        <p:cTn id="266" dur="2000" fill="hold"/>
                                        <p:tgtEl>
                                          <p:spTgt spid="24"/>
                                        </p:tgtEl>
                                        <p:attrNameLst>
                                          <p:attrName>ppt_x</p:attrName>
                                          <p:attrName>ppt_y</p:attrName>
                                        </p:attrNameLst>
                                      </p:cBhvr>
                                      <p:rCtr x="-2101" y="19769"/>
                                    </p:animMotion>
                                  </p:childTnLst>
                                </p:cTn>
                              </p:par>
                              <p:par>
                                <p:cTn id="267" presetID="0" presetClass="path" presetSubtype="0" accel="50000" decel="50000" fill="hold" grpId="2" nodeType="withEffect">
                                  <p:stCondLst>
                                    <p:cond delay="0"/>
                                  </p:stCondLst>
                                  <p:childTnLst>
                                    <p:animMotion origin="layout" path="M 0.00017 7.40741E-7 L -0.02708 0.30694 " pathEditMode="relative" rAng="0" ptsTypes="AA">
                                      <p:cBhvr>
                                        <p:cTn id="268" dur="2000" fill="hold"/>
                                        <p:tgtEl>
                                          <p:spTgt spid="25"/>
                                        </p:tgtEl>
                                        <p:attrNameLst>
                                          <p:attrName>ppt_x</p:attrName>
                                          <p:attrName>ppt_y</p:attrName>
                                        </p:attrNameLst>
                                      </p:cBhvr>
                                      <p:rCtr x="-1372" y="15347"/>
                                    </p:animMotion>
                                  </p:childTnLst>
                                </p:cTn>
                              </p:par>
                              <p:par>
                                <p:cTn id="269" presetID="0" presetClass="path" presetSubtype="0" accel="50000" decel="50000" fill="hold" grpId="2" nodeType="withEffect">
                                  <p:stCondLst>
                                    <p:cond delay="0"/>
                                  </p:stCondLst>
                                  <p:childTnLst>
                                    <p:animMotion origin="layout" path="M 0.00034 -2.59259E-6 L -0.02361 0.2176 " pathEditMode="relative" rAng="0" ptsTypes="AA">
                                      <p:cBhvr>
                                        <p:cTn id="270" dur="2000" fill="hold"/>
                                        <p:tgtEl>
                                          <p:spTgt spid="26"/>
                                        </p:tgtEl>
                                        <p:attrNameLst>
                                          <p:attrName>ppt_x</p:attrName>
                                          <p:attrName>ppt_y</p:attrName>
                                        </p:attrNameLst>
                                      </p:cBhvr>
                                      <p:rCtr x="-1198" y="10880"/>
                                    </p:animMotion>
                                  </p:childTnLst>
                                </p:cTn>
                              </p:par>
                              <p:par>
                                <p:cTn id="271" presetID="0" presetClass="path" presetSubtype="0" accel="50000" decel="50000" fill="hold" grpId="2" nodeType="withEffect">
                                  <p:stCondLst>
                                    <p:cond delay="0"/>
                                  </p:stCondLst>
                                  <p:childTnLst>
                                    <p:animMotion origin="layout" path="M 0.00035 1.48148E-6 L -0.01423 0.1294 " pathEditMode="relative" rAng="0" ptsTypes="AA">
                                      <p:cBhvr>
                                        <p:cTn id="272" dur="2000" fill="hold"/>
                                        <p:tgtEl>
                                          <p:spTgt spid="27"/>
                                        </p:tgtEl>
                                        <p:attrNameLst>
                                          <p:attrName>ppt_x</p:attrName>
                                          <p:attrName>ppt_y</p:attrName>
                                        </p:attrNameLst>
                                      </p:cBhvr>
                                      <p:rCtr x="-729" y="6458"/>
                                    </p:animMotion>
                                  </p:childTnLst>
                                </p:cTn>
                              </p:par>
                              <p:par>
                                <p:cTn id="273" presetID="0" presetClass="path" presetSubtype="0" accel="50000" decel="50000" fill="hold" grpId="1" nodeType="withEffect">
                                  <p:stCondLst>
                                    <p:cond delay="0"/>
                                  </p:stCondLst>
                                  <p:childTnLst>
                                    <p:animMotion origin="layout" path="M 0.00017 1.38778E-17 L 0.21788 0.56667 " pathEditMode="relative" rAng="0" ptsTypes="AA">
                                      <p:cBhvr>
                                        <p:cTn id="274" dur="2000" fill="hold"/>
                                        <p:tgtEl>
                                          <p:spTgt spid="3"/>
                                        </p:tgtEl>
                                        <p:attrNameLst>
                                          <p:attrName>ppt_x</p:attrName>
                                          <p:attrName>ppt_y</p:attrName>
                                        </p:attrNameLst>
                                      </p:cBhvr>
                                      <p:rCtr x="10885" y="28333"/>
                                    </p:animMotion>
                                  </p:childTnLst>
                                </p:cTn>
                              </p:par>
                              <p:par>
                                <p:cTn id="275" presetID="0" presetClass="path" presetSubtype="0" accel="50000" decel="50000" fill="hold" grpId="1" nodeType="withEffect">
                                  <p:stCondLst>
                                    <p:cond delay="0"/>
                                  </p:stCondLst>
                                  <p:childTnLst>
                                    <p:animMotion origin="layout" path="M 0.00017 -4.44444E-6 L 0.07725 0.47848 " pathEditMode="relative" rAng="0" ptsTypes="AA">
                                      <p:cBhvr>
                                        <p:cTn id="276" dur="2000" fill="hold"/>
                                        <p:tgtEl>
                                          <p:spTgt spid="29"/>
                                        </p:tgtEl>
                                        <p:attrNameLst>
                                          <p:attrName>ppt_x</p:attrName>
                                          <p:attrName>ppt_y</p:attrName>
                                        </p:attrNameLst>
                                      </p:cBhvr>
                                      <p:rCtr x="3854" y="23912"/>
                                    </p:animMotion>
                                  </p:childTnLst>
                                </p:cTn>
                              </p:par>
                              <p:par>
                                <p:cTn id="277" presetID="0" presetClass="path" presetSubtype="0" accel="50000" decel="50000" fill="hold" grpId="1" nodeType="withEffect">
                                  <p:stCondLst>
                                    <p:cond delay="0"/>
                                  </p:stCondLst>
                                  <p:childTnLst>
                                    <p:animMotion origin="layout" path="M -2.77778E-6 3.7037E-6 L 0.06945 0.38935 " pathEditMode="relative" rAng="0" ptsTypes="AA">
                                      <p:cBhvr>
                                        <p:cTn id="278" dur="2000" fill="hold"/>
                                        <p:tgtEl>
                                          <p:spTgt spid="30"/>
                                        </p:tgtEl>
                                        <p:attrNameLst>
                                          <p:attrName>ppt_x</p:attrName>
                                          <p:attrName>ppt_y</p:attrName>
                                        </p:attrNameLst>
                                      </p:cBhvr>
                                      <p:rCtr x="3472" y="19468"/>
                                    </p:animMotion>
                                  </p:childTnLst>
                                </p:cTn>
                              </p:par>
                              <p:par>
                                <p:cTn id="279" presetID="0" presetClass="path" presetSubtype="0" accel="50000" decel="50000" fill="hold" grpId="1" nodeType="withEffect">
                                  <p:stCondLst>
                                    <p:cond delay="0"/>
                                  </p:stCondLst>
                                  <p:childTnLst>
                                    <p:animMotion origin="layout" path="M 0.00017 1.85185E-6 L 0.19427 0.29977 " pathEditMode="relative" rAng="0" ptsTypes="AA">
                                      <p:cBhvr>
                                        <p:cTn id="280" dur="2000" fill="hold"/>
                                        <p:tgtEl>
                                          <p:spTgt spid="31"/>
                                        </p:tgtEl>
                                        <p:attrNameLst>
                                          <p:attrName>ppt_x</p:attrName>
                                          <p:attrName>ppt_y</p:attrName>
                                        </p:attrNameLst>
                                      </p:cBhvr>
                                      <p:rCtr x="9705" y="14977"/>
                                    </p:animMotion>
                                  </p:childTnLst>
                                </p:cTn>
                              </p:par>
                              <p:par>
                                <p:cTn id="281" presetID="0" presetClass="path" presetSubtype="0" accel="50000" decel="50000" fill="hold" grpId="1" nodeType="withEffect">
                                  <p:stCondLst>
                                    <p:cond delay="0"/>
                                  </p:stCondLst>
                                  <p:childTnLst>
                                    <p:animMotion origin="layout" path="M 0.00017 -1.48148E-6 L 0.15764 0.20996 " pathEditMode="relative" rAng="0" ptsTypes="AA">
                                      <p:cBhvr>
                                        <p:cTn id="282" dur="2000" fill="hold"/>
                                        <p:tgtEl>
                                          <p:spTgt spid="32"/>
                                        </p:tgtEl>
                                        <p:attrNameLst>
                                          <p:attrName>ppt_x</p:attrName>
                                          <p:attrName>ppt_y</p:attrName>
                                        </p:attrNameLst>
                                      </p:cBhvr>
                                      <p:rCtr x="7865" y="10486"/>
                                    </p:animMotion>
                                  </p:childTnLst>
                                </p:cTn>
                              </p:par>
                              <p:par>
                                <p:cTn id="283" presetID="0" presetClass="path" presetSubtype="0" accel="50000" decel="50000" fill="hold" grpId="1" nodeType="withEffect">
                                  <p:stCondLst>
                                    <p:cond delay="0"/>
                                  </p:stCondLst>
                                  <p:childTnLst>
                                    <p:animMotion origin="layout" path="M 0.00017 -2.96296E-6 L 0.07778 0.12223 " pathEditMode="relative" rAng="0" ptsTypes="AA">
                                      <p:cBhvr>
                                        <p:cTn id="284" dur="2000" fill="hold"/>
                                        <p:tgtEl>
                                          <p:spTgt spid="33"/>
                                        </p:tgtEl>
                                        <p:attrNameLst>
                                          <p:attrName>ppt_x</p:attrName>
                                          <p:attrName>ppt_y</p:attrName>
                                        </p:attrNameLst>
                                      </p:cBhvr>
                                      <p:rCtr x="3872" y="6111"/>
                                    </p:animMotion>
                                  </p:childTnLst>
                                </p:cTn>
                              </p:par>
                              <p:par>
                                <p:cTn id="285" presetID="23" presetClass="exit" presetSubtype="32" fill="hold" grpId="2" nodeType="withEffect">
                                  <p:stCondLst>
                                    <p:cond delay="0"/>
                                  </p:stCondLst>
                                  <p:childTnLst>
                                    <p:anim calcmode="lin" valueType="num">
                                      <p:cBhvr>
                                        <p:cTn id="286" dur="2000"/>
                                        <p:tgtEl>
                                          <p:spTgt spid="12"/>
                                        </p:tgtEl>
                                        <p:attrNameLst>
                                          <p:attrName>ppt_w</p:attrName>
                                        </p:attrNameLst>
                                      </p:cBhvr>
                                      <p:tavLst>
                                        <p:tav tm="0">
                                          <p:val>
                                            <p:strVal val="ppt_w"/>
                                          </p:val>
                                        </p:tav>
                                        <p:tav tm="100000">
                                          <p:val>
                                            <p:fltVal val="0"/>
                                          </p:val>
                                        </p:tav>
                                      </p:tavLst>
                                    </p:anim>
                                    <p:anim calcmode="lin" valueType="num">
                                      <p:cBhvr>
                                        <p:cTn id="287" dur="2000"/>
                                        <p:tgtEl>
                                          <p:spTgt spid="12"/>
                                        </p:tgtEl>
                                        <p:attrNameLst>
                                          <p:attrName>ppt_h</p:attrName>
                                        </p:attrNameLst>
                                      </p:cBhvr>
                                      <p:tavLst>
                                        <p:tav tm="0">
                                          <p:val>
                                            <p:strVal val="ppt_h"/>
                                          </p:val>
                                        </p:tav>
                                        <p:tav tm="100000">
                                          <p:val>
                                            <p:fltVal val="0"/>
                                          </p:val>
                                        </p:tav>
                                      </p:tavLst>
                                    </p:anim>
                                    <p:set>
                                      <p:cBhvr>
                                        <p:cTn id="288" dur="1" fill="hold">
                                          <p:stCondLst>
                                            <p:cond delay="1999"/>
                                          </p:stCondLst>
                                        </p:cTn>
                                        <p:tgtEl>
                                          <p:spTgt spid="12"/>
                                        </p:tgtEl>
                                        <p:attrNameLst>
                                          <p:attrName>style.visibility</p:attrName>
                                        </p:attrNameLst>
                                      </p:cBhvr>
                                      <p:to>
                                        <p:strVal val="hidden"/>
                                      </p:to>
                                    </p:set>
                                  </p:childTnLst>
                                </p:cTn>
                              </p:par>
                              <p:par>
                                <p:cTn id="289" presetID="23" presetClass="exit" presetSubtype="32" fill="hold" grpId="2" nodeType="withEffect">
                                  <p:stCondLst>
                                    <p:cond delay="0"/>
                                  </p:stCondLst>
                                  <p:childTnLst>
                                    <p:anim calcmode="lin" valueType="num">
                                      <p:cBhvr>
                                        <p:cTn id="290" dur="2000"/>
                                        <p:tgtEl>
                                          <p:spTgt spid="3"/>
                                        </p:tgtEl>
                                        <p:attrNameLst>
                                          <p:attrName>ppt_w</p:attrName>
                                        </p:attrNameLst>
                                      </p:cBhvr>
                                      <p:tavLst>
                                        <p:tav tm="0">
                                          <p:val>
                                            <p:strVal val="ppt_w"/>
                                          </p:val>
                                        </p:tav>
                                        <p:tav tm="100000">
                                          <p:val>
                                            <p:fltVal val="0"/>
                                          </p:val>
                                        </p:tav>
                                      </p:tavLst>
                                    </p:anim>
                                    <p:anim calcmode="lin" valueType="num">
                                      <p:cBhvr>
                                        <p:cTn id="291" dur="2000"/>
                                        <p:tgtEl>
                                          <p:spTgt spid="3"/>
                                        </p:tgtEl>
                                        <p:attrNameLst>
                                          <p:attrName>ppt_h</p:attrName>
                                        </p:attrNameLst>
                                      </p:cBhvr>
                                      <p:tavLst>
                                        <p:tav tm="0">
                                          <p:val>
                                            <p:strVal val="ppt_h"/>
                                          </p:val>
                                        </p:tav>
                                        <p:tav tm="100000">
                                          <p:val>
                                            <p:fltVal val="0"/>
                                          </p:val>
                                        </p:tav>
                                      </p:tavLst>
                                    </p:anim>
                                    <p:set>
                                      <p:cBhvr>
                                        <p:cTn id="292" dur="1" fill="hold">
                                          <p:stCondLst>
                                            <p:cond delay="1999"/>
                                          </p:stCondLst>
                                        </p:cTn>
                                        <p:tgtEl>
                                          <p:spTgt spid="3"/>
                                        </p:tgtEl>
                                        <p:attrNameLst>
                                          <p:attrName>style.visibility</p:attrName>
                                        </p:attrNameLst>
                                      </p:cBhvr>
                                      <p:to>
                                        <p:strVal val="hidden"/>
                                      </p:to>
                                    </p:set>
                                  </p:childTnLst>
                                </p:cTn>
                              </p:par>
                              <p:par>
                                <p:cTn id="293" presetID="23" presetClass="exit" presetSubtype="32" fill="hold" grpId="2" nodeType="withEffect">
                                  <p:stCondLst>
                                    <p:cond delay="0"/>
                                  </p:stCondLst>
                                  <p:childTnLst>
                                    <p:anim calcmode="lin" valueType="num">
                                      <p:cBhvr>
                                        <p:cTn id="294" dur="2000"/>
                                        <p:tgtEl>
                                          <p:spTgt spid="29"/>
                                        </p:tgtEl>
                                        <p:attrNameLst>
                                          <p:attrName>ppt_w</p:attrName>
                                        </p:attrNameLst>
                                      </p:cBhvr>
                                      <p:tavLst>
                                        <p:tav tm="0">
                                          <p:val>
                                            <p:strVal val="ppt_w"/>
                                          </p:val>
                                        </p:tav>
                                        <p:tav tm="100000">
                                          <p:val>
                                            <p:fltVal val="0"/>
                                          </p:val>
                                        </p:tav>
                                      </p:tavLst>
                                    </p:anim>
                                    <p:anim calcmode="lin" valueType="num">
                                      <p:cBhvr>
                                        <p:cTn id="295" dur="2000"/>
                                        <p:tgtEl>
                                          <p:spTgt spid="29"/>
                                        </p:tgtEl>
                                        <p:attrNameLst>
                                          <p:attrName>ppt_h</p:attrName>
                                        </p:attrNameLst>
                                      </p:cBhvr>
                                      <p:tavLst>
                                        <p:tav tm="0">
                                          <p:val>
                                            <p:strVal val="ppt_h"/>
                                          </p:val>
                                        </p:tav>
                                        <p:tav tm="100000">
                                          <p:val>
                                            <p:fltVal val="0"/>
                                          </p:val>
                                        </p:tav>
                                      </p:tavLst>
                                    </p:anim>
                                    <p:set>
                                      <p:cBhvr>
                                        <p:cTn id="296" dur="1" fill="hold">
                                          <p:stCondLst>
                                            <p:cond delay="1999"/>
                                          </p:stCondLst>
                                        </p:cTn>
                                        <p:tgtEl>
                                          <p:spTgt spid="29"/>
                                        </p:tgtEl>
                                        <p:attrNameLst>
                                          <p:attrName>style.visibility</p:attrName>
                                        </p:attrNameLst>
                                      </p:cBhvr>
                                      <p:to>
                                        <p:strVal val="hidden"/>
                                      </p:to>
                                    </p:set>
                                  </p:childTnLst>
                                </p:cTn>
                              </p:par>
                              <p:par>
                                <p:cTn id="297" presetID="23" presetClass="exit" presetSubtype="32" fill="hold" grpId="2" nodeType="withEffect">
                                  <p:stCondLst>
                                    <p:cond delay="0"/>
                                  </p:stCondLst>
                                  <p:childTnLst>
                                    <p:anim calcmode="lin" valueType="num">
                                      <p:cBhvr>
                                        <p:cTn id="298" dur="2000"/>
                                        <p:tgtEl>
                                          <p:spTgt spid="30"/>
                                        </p:tgtEl>
                                        <p:attrNameLst>
                                          <p:attrName>ppt_w</p:attrName>
                                        </p:attrNameLst>
                                      </p:cBhvr>
                                      <p:tavLst>
                                        <p:tav tm="0">
                                          <p:val>
                                            <p:strVal val="ppt_w"/>
                                          </p:val>
                                        </p:tav>
                                        <p:tav tm="100000">
                                          <p:val>
                                            <p:fltVal val="0"/>
                                          </p:val>
                                        </p:tav>
                                      </p:tavLst>
                                    </p:anim>
                                    <p:anim calcmode="lin" valueType="num">
                                      <p:cBhvr>
                                        <p:cTn id="299" dur="2000"/>
                                        <p:tgtEl>
                                          <p:spTgt spid="30"/>
                                        </p:tgtEl>
                                        <p:attrNameLst>
                                          <p:attrName>ppt_h</p:attrName>
                                        </p:attrNameLst>
                                      </p:cBhvr>
                                      <p:tavLst>
                                        <p:tav tm="0">
                                          <p:val>
                                            <p:strVal val="ppt_h"/>
                                          </p:val>
                                        </p:tav>
                                        <p:tav tm="100000">
                                          <p:val>
                                            <p:fltVal val="0"/>
                                          </p:val>
                                        </p:tav>
                                      </p:tavLst>
                                    </p:anim>
                                    <p:set>
                                      <p:cBhvr>
                                        <p:cTn id="300" dur="1" fill="hold">
                                          <p:stCondLst>
                                            <p:cond delay="1999"/>
                                          </p:stCondLst>
                                        </p:cTn>
                                        <p:tgtEl>
                                          <p:spTgt spid="30"/>
                                        </p:tgtEl>
                                        <p:attrNameLst>
                                          <p:attrName>style.visibility</p:attrName>
                                        </p:attrNameLst>
                                      </p:cBhvr>
                                      <p:to>
                                        <p:strVal val="hidden"/>
                                      </p:to>
                                    </p:set>
                                  </p:childTnLst>
                                </p:cTn>
                              </p:par>
                              <p:par>
                                <p:cTn id="301" presetID="23" presetClass="exit" presetSubtype="32" fill="hold" grpId="2" nodeType="withEffect">
                                  <p:stCondLst>
                                    <p:cond delay="0"/>
                                  </p:stCondLst>
                                  <p:childTnLst>
                                    <p:anim calcmode="lin" valueType="num">
                                      <p:cBhvr>
                                        <p:cTn id="302" dur="2000"/>
                                        <p:tgtEl>
                                          <p:spTgt spid="31"/>
                                        </p:tgtEl>
                                        <p:attrNameLst>
                                          <p:attrName>ppt_w</p:attrName>
                                        </p:attrNameLst>
                                      </p:cBhvr>
                                      <p:tavLst>
                                        <p:tav tm="0">
                                          <p:val>
                                            <p:strVal val="ppt_w"/>
                                          </p:val>
                                        </p:tav>
                                        <p:tav tm="100000">
                                          <p:val>
                                            <p:fltVal val="0"/>
                                          </p:val>
                                        </p:tav>
                                      </p:tavLst>
                                    </p:anim>
                                    <p:anim calcmode="lin" valueType="num">
                                      <p:cBhvr>
                                        <p:cTn id="303" dur="2000"/>
                                        <p:tgtEl>
                                          <p:spTgt spid="31"/>
                                        </p:tgtEl>
                                        <p:attrNameLst>
                                          <p:attrName>ppt_h</p:attrName>
                                        </p:attrNameLst>
                                      </p:cBhvr>
                                      <p:tavLst>
                                        <p:tav tm="0">
                                          <p:val>
                                            <p:strVal val="ppt_h"/>
                                          </p:val>
                                        </p:tav>
                                        <p:tav tm="100000">
                                          <p:val>
                                            <p:fltVal val="0"/>
                                          </p:val>
                                        </p:tav>
                                      </p:tavLst>
                                    </p:anim>
                                    <p:set>
                                      <p:cBhvr>
                                        <p:cTn id="304" dur="1" fill="hold">
                                          <p:stCondLst>
                                            <p:cond delay="1999"/>
                                          </p:stCondLst>
                                        </p:cTn>
                                        <p:tgtEl>
                                          <p:spTgt spid="31"/>
                                        </p:tgtEl>
                                        <p:attrNameLst>
                                          <p:attrName>style.visibility</p:attrName>
                                        </p:attrNameLst>
                                      </p:cBhvr>
                                      <p:to>
                                        <p:strVal val="hidden"/>
                                      </p:to>
                                    </p:set>
                                  </p:childTnLst>
                                </p:cTn>
                              </p:par>
                              <p:par>
                                <p:cTn id="305" presetID="23" presetClass="exit" presetSubtype="32" fill="hold" grpId="2" nodeType="withEffect">
                                  <p:stCondLst>
                                    <p:cond delay="0"/>
                                  </p:stCondLst>
                                  <p:childTnLst>
                                    <p:anim calcmode="lin" valueType="num">
                                      <p:cBhvr>
                                        <p:cTn id="306" dur="2000"/>
                                        <p:tgtEl>
                                          <p:spTgt spid="32"/>
                                        </p:tgtEl>
                                        <p:attrNameLst>
                                          <p:attrName>ppt_w</p:attrName>
                                        </p:attrNameLst>
                                      </p:cBhvr>
                                      <p:tavLst>
                                        <p:tav tm="0">
                                          <p:val>
                                            <p:strVal val="ppt_w"/>
                                          </p:val>
                                        </p:tav>
                                        <p:tav tm="100000">
                                          <p:val>
                                            <p:fltVal val="0"/>
                                          </p:val>
                                        </p:tav>
                                      </p:tavLst>
                                    </p:anim>
                                    <p:anim calcmode="lin" valueType="num">
                                      <p:cBhvr>
                                        <p:cTn id="307" dur="2000"/>
                                        <p:tgtEl>
                                          <p:spTgt spid="32"/>
                                        </p:tgtEl>
                                        <p:attrNameLst>
                                          <p:attrName>ppt_h</p:attrName>
                                        </p:attrNameLst>
                                      </p:cBhvr>
                                      <p:tavLst>
                                        <p:tav tm="0">
                                          <p:val>
                                            <p:strVal val="ppt_h"/>
                                          </p:val>
                                        </p:tav>
                                        <p:tav tm="100000">
                                          <p:val>
                                            <p:fltVal val="0"/>
                                          </p:val>
                                        </p:tav>
                                      </p:tavLst>
                                    </p:anim>
                                    <p:set>
                                      <p:cBhvr>
                                        <p:cTn id="308" dur="1" fill="hold">
                                          <p:stCondLst>
                                            <p:cond delay="1999"/>
                                          </p:stCondLst>
                                        </p:cTn>
                                        <p:tgtEl>
                                          <p:spTgt spid="32"/>
                                        </p:tgtEl>
                                        <p:attrNameLst>
                                          <p:attrName>style.visibility</p:attrName>
                                        </p:attrNameLst>
                                      </p:cBhvr>
                                      <p:to>
                                        <p:strVal val="hidden"/>
                                      </p:to>
                                    </p:set>
                                  </p:childTnLst>
                                </p:cTn>
                              </p:par>
                              <p:par>
                                <p:cTn id="309" presetID="23" presetClass="exit" presetSubtype="32" fill="hold" grpId="2" nodeType="withEffect">
                                  <p:stCondLst>
                                    <p:cond delay="0"/>
                                  </p:stCondLst>
                                  <p:childTnLst>
                                    <p:anim calcmode="lin" valueType="num">
                                      <p:cBhvr>
                                        <p:cTn id="310" dur="2000"/>
                                        <p:tgtEl>
                                          <p:spTgt spid="33"/>
                                        </p:tgtEl>
                                        <p:attrNameLst>
                                          <p:attrName>ppt_w</p:attrName>
                                        </p:attrNameLst>
                                      </p:cBhvr>
                                      <p:tavLst>
                                        <p:tav tm="0">
                                          <p:val>
                                            <p:strVal val="ppt_w"/>
                                          </p:val>
                                        </p:tav>
                                        <p:tav tm="100000">
                                          <p:val>
                                            <p:fltVal val="0"/>
                                          </p:val>
                                        </p:tav>
                                      </p:tavLst>
                                    </p:anim>
                                    <p:anim calcmode="lin" valueType="num">
                                      <p:cBhvr>
                                        <p:cTn id="311" dur="2000"/>
                                        <p:tgtEl>
                                          <p:spTgt spid="33"/>
                                        </p:tgtEl>
                                        <p:attrNameLst>
                                          <p:attrName>ppt_h</p:attrName>
                                        </p:attrNameLst>
                                      </p:cBhvr>
                                      <p:tavLst>
                                        <p:tav tm="0">
                                          <p:val>
                                            <p:strVal val="ppt_h"/>
                                          </p:val>
                                        </p:tav>
                                        <p:tav tm="100000">
                                          <p:val>
                                            <p:fltVal val="0"/>
                                          </p:val>
                                        </p:tav>
                                      </p:tavLst>
                                    </p:anim>
                                    <p:set>
                                      <p:cBhvr>
                                        <p:cTn id="312" dur="1" fill="hold">
                                          <p:stCondLst>
                                            <p:cond delay="1999"/>
                                          </p:stCondLst>
                                        </p:cTn>
                                        <p:tgtEl>
                                          <p:spTgt spid="33"/>
                                        </p:tgtEl>
                                        <p:attrNameLst>
                                          <p:attrName>style.visibility</p:attrName>
                                        </p:attrNameLst>
                                      </p:cBhvr>
                                      <p:to>
                                        <p:strVal val="hidden"/>
                                      </p:to>
                                    </p:set>
                                  </p:childTnLst>
                                </p:cTn>
                              </p:par>
                              <p:par>
                                <p:cTn id="313" presetID="23" presetClass="exit" presetSubtype="32" fill="hold" grpId="4" nodeType="withEffect">
                                  <p:stCondLst>
                                    <p:cond delay="0"/>
                                  </p:stCondLst>
                                  <p:childTnLst>
                                    <p:anim calcmode="lin" valueType="num">
                                      <p:cBhvr>
                                        <p:cTn id="314" dur="2000"/>
                                        <p:tgtEl>
                                          <p:spTgt spid="22"/>
                                        </p:tgtEl>
                                        <p:attrNameLst>
                                          <p:attrName>ppt_w</p:attrName>
                                        </p:attrNameLst>
                                      </p:cBhvr>
                                      <p:tavLst>
                                        <p:tav tm="0">
                                          <p:val>
                                            <p:strVal val="ppt_w"/>
                                          </p:val>
                                        </p:tav>
                                        <p:tav tm="100000">
                                          <p:val>
                                            <p:fltVal val="0"/>
                                          </p:val>
                                        </p:tav>
                                      </p:tavLst>
                                    </p:anim>
                                    <p:anim calcmode="lin" valueType="num">
                                      <p:cBhvr>
                                        <p:cTn id="315" dur="2000"/>
                                        <p:tgtEl>
                                          <p:spTgt spid="22"/>
                                        </p:tgtEl>
                                        <p:attrNameLst>
                                          <p:attrName>ppt_h</p:attrName>
                                        </p:attrNameLst>
                                      </p:cBhvr>
                                      <p:tavLst>
                                        <p:tav tm="0">
                                          <p:val>
                                            <p:strVal val="ppt_h"/>
                                          </p:val>
                                        </p:tav>
                                        <p:tav tm="100000">
                                          <p:val>
                                            <p:fltVal val="0"/>
                                          </p:val>
                                        </p:tav>
                                      </p:tavLst>
                                    </p:anim>
                                    <p:set>
                                      <p:cBhvr>
                                        <p:cTn id="316" dur="1" fill="hold">
                                          <p:stCondLst>
                                            <p:cond delay="1999"/>
                                          </p:stCondLst>
                                        </p:cTn>
                                        <p:tgtEl>
                                          <p:spTgt spid="22"/>
                                        </p:tgtEl>
                                        <p:attrNameLst>
                                          <p:attrName>style.visibility</p:attrName>
                                        </p:attrNameLst>
                                      </p:cBhvr>
                                      <p:to>
                                        <p:strVal val="hidden"/>
                                      </p:to>
                                    </p:set>
                                  </p:childTnLst>
                                </p:cTn>
                              </p:par>
                              <p:par>
                                <p:cTn id="317" presetID="23" presetClass="exit" presetSubtype="32" fill="hold" grpId="3" nodeType="withEffect">
                                  <p:stCondLst>
                                    <p:cond delay="0"/>
                                  </p:stCondLst>
                                  <p:childTnLst>
                                    <p:anim calcmode="lin" valueType="num">
                                      <p:cBhvr>
                                        <p:cTn id="318" dur="2000"/>
                                        <p:tgtEl>
                                          <p:spTgt spid="23"/>
                                        </p:tgtEl>
                                        <p:attrNameLst>
                                          <p:attrName>ppt_w</p:attrName>
                                        </p:attrNameLst>
                                      </p:cBhvr>
                                      <p:tavLst>
                                        <p:tav tm="0">
                                          <p:val>
                                            <p:strVal val="ppt_w"/>
                                          </p:val>
                                        </p:tav>
                                        <p:tav tm="100000">
                                          <p:val>
                                            <p:fltVal val="0"/>
                                          </p:val>
                                        </p:tav>
                                      </p:tavLst>
                                    </p:anim>
                                    <p:anim calcmode="lin" valueType="num">
                                      <p:cBhvr>
                                        <p:cTn id="319" dur="2000"/>
                                        <p:tgtEl>
                                          <p:spTgt spid="23"/>
                                        </p:tgtEl>
                                        <p:attrNameLst>
                                          <p:attrName>ppt_h</p:attrName>
                                        </p:attrNameLst>
                                      </p:cBhvr>
                                      <p:tavLst>
                                        <p:tav tm="0">
                                          <p:val>
                                            <p:strVal val="ppt_h"/>
                                          </p:val>
                                        </p:tav>
                                        <p:tav tm="100000">
                                          <p:val>
                                            <p:fltVal val="0"/>
                                          </p:val>
                                        </p:tav>
                                      </p:tavLst>
                                    </p:anim>
                                    <p:set>
                                      <p:cBhvr>
                                        <p:cTn id="320" dur="1" fill="hold">
                                          <p:stCondLst>
                                            <p:cond delay="1999"/>
                                          </p:stCondLst>
                                        </p:cTn>
                                        <p:tgtEl>
                                          <p:spTgt spid="23"/>
                                        </p:tgtEl>
                                        <p:attrNameLst>
                                          <p:attrName>style.visibility</p:attrName>
                                        </p:attrNameLst>
                                      </p:cBhvr>
                                      <p:to>
                                        <p:strVal val="hidden"/>
                                      </p:to>
                                    </p:set>
                                  </p:childTnLst>
                                </p:cTn>
                              </p:par>
                              <p:par>
                                <p:cTn id="321" presetID="23" presetClass="exit" presetSubtype="32" fill="hold" grpId="3" nodeType="withEffect">
                                  <p:stCondLst>
                                    <p:cond delay="0"/>
                                  </p:stCondLst>
                                  <p:childTnLst>
                                    <p:anim calcmode="lin" valueType="num">
                                      <p:cBhvr>
                                        <p:cTn id="322" dur="2000"/>
                                        <p:tgtEl>
                                          <p:spTgt spid="24"/>
                                        </p:tgtEl>
                                        <p:attrNameLst>
                                          <p:attrName>ppt_w</p:attrName>
                                        </p:attrNameLst>
                                      </p:cBhvr>
                                      <p:tavLst>
                                        <p:tav tm="0">
                                          <p:val>
                                            <p:strVal val="ppt_w"/>
                                          </p:val>
                                        </p:tav>
                                        <p:tav tm="100000">
                                          <p:val>
                                            <p:fltVal val="0"/>
                                          </p:val>
                                        </p:tav>
                                      </p:tavLst>
                                    </p:anim>
                                    <p:anim calcmode="lin" valueType="num">
                                      <p:cBhvr>
                                        <p:cTn id="323" dur="2000"/>
                                        <p:tgtEl>
                                          <p:spTgt spid="24"/>
                                        </p:tgtEl>
                                        <p:attrNameLst>
                                          <p:attrName>ppt_h</p:attrName>
                                        </p:attrNameLst>
                                      </p:cBhvr>
                                      <p:tavLst>
                                        <p:tav tm="0">
                                          <p:val>
                                            <p:strVal val="ppt_h"/>
                                          </p:val>
                                        </p:tav>
                                        <p:tav tm="100000">
                                          <p:val>
                                            <p:fltVal val="0"/>
                                          </p:val>
                                        </p:tav>
                                      </p:tavLst>
                                    </p:anim>
                                    <p:set>
                                      <p:cBhvr>
                                        <p:cTn id="324" dur="1" fill="hold">
                                          <p:stCondLst>
                                            <p:cond delay="1999"/>
                                          </p:stCondLst>
                                        </p:cTn>
                                        <p:tgtEl>
                                          <p:spTgt spid="24"/>
                                        </p:tgtEl>
                                        <p:attrNameLst>
                                          <p:attrName>style.visibility</p:attrName>
                                        </p:attrNameLst>
                                      </p:cBhvr>
                                      <p:to>
                                        <p:strVal val="hidden"/>
                                      </p:to>
                                    </p:set>
                                  </p:childTnLst>
                                </p:cTn>
                              </p:par>
                              <p:par>
                                <p:cTn id="325" presetID="23" presetClass="exit" presetSubtype="32" fill="hold" grpId="3" nodeType="withEffect">
                                  <p:stCondLst>
                                    <p:cond delay="0"/>
                                  </p:stCondLst>
                                  <p:childTnLst>
                                    <p:anim calcmode="lin" valueType="num">
                                      <p:cBhvr>
                                        <p:cTn id="326" dur="2000"/>
                                        <p:tgtEl>
                                          <p:spTgt spid="25"/>
                                        </p:tgtEl>
                                        <p:attrNameLst>
                                          <p:attrName>ppt_w</p:attrName>
                                        </p:attrNameLst>
                                      </p:cBhvr>
                                      <p:tavLst>
                                        <p:tav tm="0">
                                          <p:val>
                                            <p:strVal val="ppt_w"/>
                                          </p:val>
                                        </p:tav>
                                        <p:tav tm="100000">
                                          <p:val>
                                            <p:fltVal val="0"/>
                                          </p:val>
                                        </p:tav>
                                      </p:tavLst>
                                    </p:anim>
                                    <p:anim calcmode="lin" valueType="num">
                                      <p:cBhvr>
                                        <p:cTn id="327" dur="2000"/>
                                        <p:tgtEl>
                                          <p:spTgt spid="25"/>
                                        </p:tgtEl>
                                        <p:attrNameLst>
                                          <p:attrName>ppt_h</p:attrName>
                                        </p:attrNameLst>
                                      </p:cBhvr>
                                      <p:tavLst>
                                        <p:tav tm="0">
                                          <p:val>
                                            <p:strVal val="ppt_h"/>
                                          </p:val>
                                        </p:tav>
                                        <p:tav tm="100000">
                                          <p:val>
                                            <p:fltVal val="0"/>
                                          </p:val>
                                        </p:tav>
                                      </p:tavLst>
                                    </p:anim>
                                    <p:set>
                                      <p:cBhvr>
                                        <p:cTn id="328" dur="1" fill="hold">
                                          <p:stCondLst>
                                            <p:cond delay="1999"/>
                                          </p:stCondLst>
                                        </p:cTn>
                                        <p:tgtEl>
                                          <p:spTgt spid="25"/>
                                        </p:tgtEl>
                                        <p:attrNameLst>
                                          <p:attrName>style.visibility</p:attrName>
                                        </p:attrNameLst>
                                      </p:cBhvr>
                                      <p:to>
                                        <p:strVal val="hidden"/>
                                      </p:to>
                                    </p:set>
                                  </p:childTnLst>
                                </p:cTn>
                              </p:par>
                              <p:par>
                                <p:cTn id="329" presetID="23" presetClass="exit" presetSubtype="32" fill="hold" grpId="3" nodeType="withEffect">
                                  <p:stCondLst>
                                    <p:cond delay="0"/>
                                  </p:stCondLst>
                                  <p:childTnLst>
                                    <p:anim calcmode="lin" valueType="num">
                                      <p:cBhvr>
                                        <p:cTn id="330" dur="2000"/>
                                        <p:tgtEl>
                                          <p:spTgt spid="26"/>
                                        </p:tgtEl>
                                        <p:attrNameLst>
                                          <p:attrName>ppt_w</p:attrName>
                                        </p:attrNameLst>
                                      </p:cBhvr>
                                      <p:tavLst>
                                        <p:tav tm="0">
                                          <p:val>
                                            <p:strVal val="ppt_w"/>
                                          </p:val>
                                        </p:tav>
                                        <p:tav tm="100000">
                                          <p:val>
                                            <p:fltVal val="0"/>
                                          </p:val>
                                        </p:tav>
                                      </p:tavLst>
                                    </p:anim>
                                    <p:anim calcmode="lin" valueType="num">
                                      <p:cBhvr>
                                        <p:cTn id="331" dur="2000"/>
                                        <p:tgtEl>
                                          <p:spTgt spid="26"/>
                                        </p:tgtEl>
                                        <p:attrNameLst>
                                          <p:attrName>ppt_h</p:attrName>
                                        </p:attrNameLst>
                                      </p:cBhvr>
                                      <p:tavLst>
                                        <p:tav tm="0">
                                          <p:val>
                                            <p:strVal val="ppt_h"/>
                                          </p:val>
                                        </p:tav>
                                        <p:tav tm="100000">
                                          <p:val>
                                            <p:fltVal val="0"/>
                                          </p:val>
                                        </p:tav>
                                      </p:tavLst>
                                    </p:anim>
                                    <p:set>
                                      <p:cBhvr>
                                        <p:cTn id="332" dur="1" fill="hold">
                                          <p:stCondLst>
                                            <p:cond delay="1999"/>
                                          </p:stCondLst>
                                        </p:cTn>
                                        <p:tgtEl>
                                          <p:spTgt spid="26"/>
                                        </p:tgtEl>
                                        <p:attrNameLst>
                                          <p:attrName>style.visibility</p:attrName>
                                        </p:attrNameLst>
                                      </p:cBhvr>
                                      <p:to>
                                        <p:strVal val="hidden"/>
                                      </p:to>
                                    </p:set>
                                  </p:childTnLst>
                                </p:cTn>
                              </p:par>
                              <p:par>
                                <p:cTn id="333" presetID="23" presetClass="exit" presetSubtype="32" fill="hold" grpId="3" nodeType="withEffect">
                                  <p:stCondLst>
                                    <p:cond delay="0"/>
                                  </p:stCondLst>
                                  <p:childTnLst>
                                    <p:anim calcmode="lin" valueType="num">
                                      <p:cBhvr>
                                        <p:cTn id="334" dur="2000"/>
                                        <p:tgtEl>
                                          <p:spTgt spid="27"/>
                                        </p:tgtEl>
                                        <p:attrNameLst>
                                          <p:attrName>ppt_w</p:attrName>
                                        </p:attrNameLst>
                                      </p:cBhvr>
                                      <p:tavLst>
                                        <p:tav tm="0">
                                          <p:val>
                                            <p:strVal val="ppt_w"/>
                                          </p:val>
                                        </p:tav>
                                        <p:tav tm="100000">
                                          <p:val>
                                            <p:fltVal val="0"/>
                                          </p:val>
                                        </p:tav>
                                      </p:tavLst>
                                    </p:anim>
                                    <p:anim calcmode="lin" valueType="num">
                                      <p:cBhvr>
                                        <p:cTn id="335" dur="2000"/>
                                        <p:tgtEl>
                                          <p:spTgt spid="27"/>
                                        </p:tgtEl>
                                        <p:attrNameLst>
                                          <p:attrName>ppt_h</p:attrName>
                                        </p:attrNameLst>
                                      </p:cBhvr>
                                      <p:tavLst>
                                        <p:tav tm="0">
                                          <p:val>
                                            <p:strVal val="ppt_h"/>
                                          </p:val>
                                        </p:tav>
                                        <p:tav tm="100000">
                                          <p:val>
                                            <p:fltVal val="0"/>
                                          </p:val>
                                        </p:tav>
                                      </p:tavLst>
                                    </p:anim>
                                    <p:set>
                                      <p:cBhvr>
                                        <p:cTn id="336"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1" grpId="0"/>
      <p:bldP spid="11" grpId="1"/>
      <p:bldP spid="11" grpId="2"/>
      <p:bldP spid="3074" grpId="0"/>
      <p:bldP spid="3074" grpId="1"/>
      <p:bldP spid="3074" grpId="2"/>
      <p:bldP spid="7" grpId="0"/>
      <p:bldP spid="9" grpId="0"/>
      <p:bldP spid="9" grpId="1"/>
      <p:bldP spid="9" grpId="2"/>
      <p:bldP spid="12" grpId="0"/>
      <p:bldP spid="12" grpId="2"/>
      <p:bldP spid="12" grpId="3"/>
      <p:bldP spid="13" grpId="0"/>
      <p:bldP spid="13" grpId="1"/>
      <p:bldP spid="13" grpId="2"/>
      <p:bldP spid="14" grpId="0"/>
      <p:bldP spid="14" grpId="2"/>
      <p:bldP spid="14" grpId="3"/>
      <p:bldP spid="15" grpId="0"/>
      <p:bldP spid="15" grpId="1"/>
      <p:bldP spid="15" grpId="2"/>
      <p:bldP spid="16" grpId="0"/>
      <p:bldP spid="16" grpId="1"/>
      <p:bldP spid="16" grpId="2"/>
      <p:bldP spid="17" grpId="0"/>
      <p:bldP spid="17" grpId="2"/>
      <p:bldP spid="17" grpId="3"/>
      <p:bldP spid="18" grpId="0"/>
      <p:bldP spid="18" grpId="1"/>
      <p:bldP spid="18" grpId="2"/>
      <p:bldP spid="19" grpId="0"/>
      <p:bldP spid="19" grpId="1"/>
      <p:bldP spid="19" grpId="2"/>
      <p:bldP spid="20" grpId="0"/>
      <p:bldP spid="20" grpId="1"/>
      <p:bldP spid="20" grpId="2"/>
      <p:bldP spid="21" grpId="0"/>
      <p:bldP spid="21" grpId="2"/>
      <p:bldP spid="21" grpId="3"/>
      <p:bldP spid="28" grpId="0"/>
      <p:bldP spid="28" grpId="1"/>
      <p:bldP spid="28" grpId="2"/>
      <p:bldP spid="22" grpId="0"/>
      <p:bldP spid="22" grpId="3"/>
      <p:bldP spid="22" grpId="4"/>
      <p:bldP spid="23" grpId="0"/>
      <p:bldP spid="23" grpId="2"/>
      <p:bldP spid="23" grpId="3"/>
      <p:bldP spid="24" grpId="0"/>
      <p:bldP spid="24" grpId="2"/>
      <p:bldP spid="24" grpId="3"/>
      <p:bldP spid="25" grpId="0"/>
      <p:bldP spid="25" grpId="2"/>
      <p:bldP spid="25" grpId="3"/>
      <p:bldP spid="26" grpId="0"/>
      <p:bldP spid="26" grpId="2"/>
      <p:bldP spid="26" grpId="3"/>
      <p:bldP spid="27" grpId="0"/>
      <p:bldP spid="27" grpId="2"/>
      <p:bldP spid="27" grpId="3"/>
      <p:bldP spid="3" grpId="0" animBg="1"/>
      <p:bldP spid="3" grpId="1" animBg="1"/>
      <p:bldP spid="3"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p:bldP spid="34" grpId="1"/>
      <p:bldP spid="35" grpId="0"/>
      <p:bldP spid="35" grpId="1"/>
      <p:bldP spid="37" grpId="0" animBg="1"/>
      <p:bldP spid="37" grpId="1" animBg="1"/>
      <p:bldP spid="39" grpId="0" animBg="1"/>
      <p:bldP spid="39" grpId="1" animBg="1"/>
      <p:bldP spid="38" grpId="0" animBg="1"/>
      <p:bldP spid="38" grpId="1" animBg="1"/>
      <p:bldP spid="36" grpId="0"/>
      <p:bldP spid="36" grpId="1"/>
      <p:bldP spid="8" grpId="0"/>
      <p:bldP spid="8" grpId="1"/>
      <p:bldP spid="10" grpId="0"/>
      <p:bldP spid="10" grpId="1"/>
      <p:bldP spid="10" grpId="2"/>
      <p:bldP spid="10" grpId="3"/>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6019800" y="38100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water</a:t>
            </a:r>
          </a:p>
        </p:txBody>
      </p:sp>
      <p:sp>
        <p:nvSpPr>
          <p:cNvPr id="3074" name="Rectangle 2"/>
          <p:cNvSpPr>
            <a:spLocks noGrp="1" noChangeArrowheads="1"/>
          </p:cNvSpPr>
          <p:nvPr>
            <p:ph type="title"/>
          </p:nvPr>
        </p:nvSpPr>
        <p:spPr>
          <a:xfrm>
            <a:off x="457200" y="2667000"/>
            <a:ext cx="8229600" cy="2697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"He who believes in Me, as the Scripture has said, out of his heart will flow rivers of living water."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John 7:38 </a:t>
            </a:r>
            <a:r>
              <a:rPr lang="en-US" altLang="en-US" sz="40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p:cNvSpPr txBox="1">
            <a:spLocks noChangeArrowheads="1"/>
          </p:cNvSpPr>
          <p:nvPr/>
        </p:nvSpPr>
        <p:spPr bwMode="auto">
          <a:xfrm>
            <a:off x="3276600" y="3200400"/>
            <a:ext cx="1676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said</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 name="Freeform 5">
            <a:extLst>
              <a:ext uri="{FF2B5EF4-FFF2-40B4-BE49-F238E27FC236}">
                <a16:creationId xmlns:a16="http://schemas.microsoft.com/office/drawing/2014/main" id="{E44014BE-54C4-425B-BAF1-9BC9BEE17D42}"/>
              </a:ext>
            </a:extLst>
          </p:cNvPr>
          <p:cNvSpPr>
            <a:spLocks/>
          </p:cNvSpPr>
          <p:nvPr/>
        </p:nvSpPr>
        <p:spPr bwMode="auto">
          <a:xfrm>
            <a:off x="3900667" y="0"/>
            <a:ext cx="2592729" cy="4502552"/>
          </a:xfrm>
          <a:custGeom>
            <a:avLst/>
            <a:gdLst>
              <a:gd name="T0" fmla="*/ 2055 w 2055"/>
              <a:gd name="T1" fmla="*/ 1647 h 1647"/>
              <a:gd name="T2" fmla="*/ 0 w 2055"/>
              <a:gd name="T3" fmla="*/ 0 h 1647"/>
            </a:gdLst>
            <a:ahLst/>
            <a:cxnLst>
              <a:cxn ang="0">
                <a:pos x="T0" y="T1"/>
              </a:cxn>
              <a:cxn ang="0">
                <a:pos x="T2" y="T3"/>
              </a:cxn>
            </a:cxnLst>
            <a:rect l="0" t="0" r="r" b="b"/>
            <a:pathLst>
              <a:path w="2055" h="1647">
                <a:moveTo>
                  <a:pt x="2055" y="1647"/>
                </a:moveTo>
                <a:lnTo>
                  <a:pt x="0" y="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8" name="Freeform 7">
            <a:extLst>
              <a:ext uri="{FF2B5EF4-FFF2-40B4-BE49-F238E27FC236}">
                <a16:creationId xmlns:a16="http://schemas.microsoft.com/office/drawing/2014/main" id="{C04023CB-A7D1-4C84-891C-944ABD4C82E1}"/>
              </a:ext>
            </a:extLst>
          </p:cNvPr>
          <p:cNvSpPr>
            <a:spLocks/>
          </p:cNvSpPr>
          <p:nvPr/>
        </p:nvSpPr>
        <p:spPr bwMode="auto">
          <a:xfrm>
            <a:off x="6018834" y="-1"/>
            <a:ext cx="520861" cy="4548851"/>
          </a:xfrm>
          <a:custGeom>
            <a:avLst/>
            <a:gdLst>
              <a:gd name="T0" fmla="*/ 208 w 208"/>
              <a:gd name="T1" fmla="*/ 1298 h 1298"/>
              <a:gd name="T2" fmla="*/ 0 w 208"/>
              <a:gd name="T3" fmla="*/ 0 h 1298"/>
            </a:gdLst>
            <a:ahLst/>
            <a:cxnLst>
              <a:cxn ang="0">
                <a:pos x="T0" y="T1"/>
              </a:cxn>
              <a:cxn ang="0">
                <a:pos x="T2" y="T3"/>
              </a:cxn>
            </a:cxnLst>
            <a:rect l="0" t="0" r="r" b="b"/>
            <a:pathLst>
              <a:path w="208" h="1298">
                <a:moveTo>
                  <a:pt x="208" y="1298"/>
                </a:moveTo>
                <a:lnTo>
                  <a:pt x="0" y="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9" name="Freeform 9">
            <a:extLst>
              <a:ext uri="{FF2B5EF4-FFF2-40B4-BE49-F238E27FC236}">
                <a16:creationId xmlns:a16="http://schemas.microsoft.com/office/drawing/2014/main" id="{4232163E-649A-45C7-98A3-464252A67726}"/>
              </a:ext>
            </a:extLst>
          </p:cNvPr>
          <p:cNvSpPr>
            <a:spLocks/>
          </p:cNvSpPr>
          <p:nvPr/>
        </p:nvSpPr>
        <p:spPr bwMode="auto">
          <a:xfrm>
            <a:off x="6493397" y="0"/>
            <a:ext cx="1423687" cy="4572000"/>
          </a:xfrm>
          <a:custGeom>
            <a:avLst/>
            <a:gdLst>
              <a:gd name="T0" fmla="*/ 0 w 2037"/>
              <a:gd name="T1" fmla="*/ 1668 h 1668"/>
              <a:gd name="T2" fmla="*/ 2037 w 2037"/>
              <a:gd name="T3" fmla="*/ 0 h 1668"/>
            </a:gdLst>
            <a:ahLst/>
            <a:cxnLst>
              <a:cxn ang="0">
                <a:pos x="T0" y="T1"/>
              </a:cxn>
              <a:cxn ang="0">
                <a:pos x="T2" y="T3"/>
              </a:cxn>
            </a:cxnLst>
            <a:rect l="0" t="0" r="r" b="b"/>
            <a:pathLst>
              <a:path w="2037" h="1668">
                <a:moveTo>
                  <a:pt x="0" y="1668"/>
                </a:moveTo>
                <a:lnTo>
                  <a:pt x="2037" y="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0" name="Freeform 14">
            <a:extLst>
              <a:ext uri="{FF2B5EF4-FFF2-40B4-BE49-F238E27FC236}">
                <a16:creationId xmlns:a16="http://schemas.microsoft.com/office/drawing/2014/main" id="{1194D110-2633-4AB7-8F7B-3DFA58D59005}"/>
              </a:ext>
            </a:extLst>
          </p:cNvPr>
          <p:cNvSpPr>
            <a:spLocks/>
          </p:cNvSpPr>
          <p:nvPr/>
        </p:nvSpPr>
        <p:spPr bwMode="auto">
          <a:xfrm>
            <a:off x="6470248" y="914400"/>
            <a:ext cx="2673752" cy="3646025"/>
          </a:xfrm>
          <a:custGeom>
            <a:avLst/>
            <a:gdLst>
              <a:gd name="T0" fmla="*/ 0 w 2155"/>
              <a:gd name="T1" fmla="*/ 1230 h 1230"/>
              <a:gd name="T2" fmla="*/ 2155 w 2155"/>
              <a:gd name="T3" fmla="*/ 0 h 1230"/>
            </a:gdLst>
            <a:ahLst/>
            <a:cxnLst>
              <a:cxn ang="0">
                <a:pos x="T0" y="T1"/>
              </a:cxn>
              <a:cxn ang="0">
                <a:pos x="T2" y="T3"/>
              </a:cxn>
            </a:cxnLst>
            <a:rect l="0" t="0" r="r" b="b"/>
            <a:pathLst>
              <a:path w="2155" h="1230">
                <a:moveTo>
                  <a:pt x="0" y="1230"/>
                </a:moveTo>
                <a:lnTo>
                  <a:pt x="2155" y="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1" name="Freeform 18">
            <a:extLst>
              <a:ext uri="{FF2B5EF4-FFF2-40B4-BE49-F238E27FC236}">
                <a16:creationId xmlns:a16="http://schemas.microsoft.com/office/drawing/2014/main" id="{B3C4B9D5-1AF6-49B7-B53B-9A2641E679B0}"/>
              </a:ext>
            </a:extLst>
          </p:cNvPr>
          <p:cNvSpPr>
            <a:spLocks/>
          </p:cNvSpPr>
          <p:nvPr/>
        </p:nvSpPr>
        <p:spPr bwMode="auto">
          <a:xfrm>
            <a:off x="6481823" y="3113087"/>
            <a:ext cx="2671702" cy="1435763"/>
          </a:xfrm>
          <a:custGeom>
            <a:avLst/>
            <a:gdLst>
              <a:gd name="T0" fmla="*/ 0 w 2166"/>
              <a:gd name="T1" fmla="*/ 151 h 151"/>
              <a:gd name="T2" fmla="*/ 2166 w 2166"/>
              <a:gd name="T3" fmla="*/ 0 h 151"/>
            </a:gdLst>
            <a:ahLst/>
            <a:cxnLst>
              <a:cxn ang="0">
                <a:pos x="T0" y="T1"/>
              </a:cxn>
              <a:cxn ang="0">
                <a:pos x="T2" y="T3"/>
              </a:cxn>
            </a:cxnLst>
            <a:rect l="0" t="0" r="r" b="b"/>
            <a:pathLst>
              <a:path w="2166" h="151">
                <a:moveTo>
                  <a:pt x="0" y="151"/>
                </a:moveTo>
                <a:lnTo>
                  <a:pt x="2166" y="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2" name="Freeform 20">
            <a:extLst>
              <a:ext uri="{FF2B5EF4-FFF2-40B4-BE49-F238E27FC236}">
                <a16:creationId xmlns:a16="http://schemas.microsoft.com/office/drawing/2014/main" id="{36247089-953A-4C51-AC94-0E1E47EA8FA9}"/>
              </a:ext>
            </a:extLst>
          </p:cNvPr>
          <p:cNvSpPr>
            <a:spLocks/>
          </p:cNvSpPr>
          <p:nvPr/>
        </p:nvSpPr>
        <p:spPr bwMode="auto">
          <a:xfrm>
            <a:off x="1435261" y="0"/>
            <a:ext cx="5058136" cy="4490977"/>
          </a:xfrm>
          <a:custGeom>
            <a:avLst/>
            <a:gdLst>
              <a:gd name="T0" fmla="*/ 2062 w 2062"/>
              <a:gd name="T1" fmla="*/ 1075 h 1075"/>
              <a:gd name="T2" fmla="*/ 0 w 2062"/>
              <a:gd name="T3" fmla="*/ 0 h 1075"/>
            </a:gdLst>
            <a:ahLst/>
            <a:cxnLst>
              <a:cxn ang="0">
                <a:pos x="T0" y="T1"/>
              </a:cxn>
              <a:cxn ang="0">
                <a:pos x="T2" y="T3"/>
              </a:cxn>
            </a:cxnLst>
            <a:rect l="0" t="0" r="r" b="b"/>
            <a:pathLst>
              <a:path w="2062" h="1075">
                <a:moveTo>
                  <a:pt x="2062" y="1075"/>
                </a:moveTo>
                <a:lnTo>
                  <a:pt x="0" y="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3" name="Freeform 26">
            <a:extLst>
              <a:ext uri="{FF2B5EF4-FFF2-40B4-BE49-F238E27FC236}">
                <a16:creationId xmlns:a16="http://schemas.microsoft.com/office/drawing/2014/main" id="{D3607FA9-6B76-411B-87DF-FB481EC646EF}"/>
              </a:ext>
            </a:extLst>
          </p:cNvPr>
          <p:cNvSpPr>
            <a:spLocks/>
          </p:cNvSpPr>
          <p:nvPr/>
        </p:nvSpPr>
        <p:spPr bwMode="auto">
          <a:xfrm>
            <a:off x="0" y="960699"/>
            <a:ext cx="6551271" cy="3576577"/>
          </a:xfrm>
          <a:custGeom>
            <a:avLst/>
            <a:gdLst>
              <a:gd name="T0" fmla="*/ 2054 w 2054"/>
              <a:gd name="T1" fmla="*/ 355 h 355"/>
              <a:gd name="T2" fmla="*/ 0 w 2054"/>
              <a:gd name="T3" fmla="*/ 0 h 355"/>
            </a:gdLst>
            <a:ahLst/>
            <a:cxnLst>
              <a:cxn ang="0">
                <a:pos x="T0" y="T1"/>
              </a:cxn>
              <a:cxn ang="0">
                <a:pos x="T2" y="T3"/>
              </a:cxn>
            </a:cxnLst>
            <a:rect l="0" t="0" r="r" b="b"/>
            <a:pathLst>
              <a:path w="2054" h="355">
                <a:moveTo>
                  <a:pt x="2054" y="355"/>
                </a:moveTo>
                <a:lnTo>
                  <a:pt x="0" y="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4" name="Freeform 32">
            <a:extLst>
              <a:ext uri="{FF2B5EF4-FFF2-40B4-BE49-F238E27FC236}">
                <a16:creationId xmlns:a16="http://schemas.microsoft.com/office/drawing/2014/main" id="{4EB799F1-376F-476E-92CC-E75165BD3046}"/>
              </a:ext>
            </a:extLst>
          </p:cNvPr>
          <p:cNvSpPr>
            <a:spLocks/>
          </p:cNvSpPr>
          <p:nvPr/>
        </p:nvSpPr>
        <p:spPr bwMode="auto">
          <a:xfrm flipV="1">
            <a:off x="0" y="2650603"/>
            <a:ext cx="6551271" cy="1828800"/>
          </a:xfrm>
          <a:custGeom>
            <a:avLst/>
            <a:gdLst>
              <a:gd name="T0" fmla="*/ 2066 w 2066"/>
              <a:gd name="T1" fmla="*/ 0 h 903"/>
              <a:gd name="T2" fmla="*/ 0 w 2066"/>
              <a:gd name="T3" fmla="*/ 903 h 903"/>
            </a:gdLst>
            <a:ahLst/>
            <a:cxnLst>
              <a:cxn ang="0">
                <a:pos x="T0" y="T1"/>
              </a:cxn>
              <a:cxn ang="0">
                <a:pos x="T2" y="T3"/>
              </a:cxn>
            </a:cxnLst>
            <a:rect l="0" t="0" r="r" b="b"/>
            <a:pathLst>
              <a:path w="2066" h="903">
                <a:moveTo>
                  <a:pt x="2066" y="0"/>
                </a:moveTo>
                <a:lnTo>
                  <a:pt x="0" y="903"/>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5" name="Freeform 35">
            <a:extLst>
              <a:ext uri="{FF2B5EF4-FFF2-40B4-BE49-F238E27FC236}">
                <a16:creationId xmlns:a16="http://schemas.microsoft.com/office/drawing/2014/main" id="{B7D9B721-27B9-4980-A1CB-E3A60B9269F6}"/>
              </a:ext>
            </a:extLst>
          </p:cNvPr>
          <p:cNvSpPr>
            <a:spLocks/>
          </p:cNvSpPr>
          <p:nvPr/>
        </p:nvSpPr>
        <p:spPr bwMode="auto">
          <a:xfrm>
            <a:off x="6481824" y="4467829"/>
            <a:ext cx="2662176" cy="625032"/>
          </a:xfrm>
          <a:custGeom>
            <a:avLst/>
            <a:gdLst>
              <a:gd name="T0" fmla="*/ 0 w 2166"/>
              <a:gd name="T1" fmla="*/ 0 h 1030"/>
              <a:gd name="T2" fmla="*/ 2166 w 2166"/>
              <a:gd name="T3" fmla="*/ 1030 h 1030"/>
            </a:gdLst>
            <a:ahLst/>
            <a:cxnLst>
              <a:cxn ang="0">
                <a:pos x="T0" y="T1"/>
              </a:cxn>
              <a:cxn ang="0">
                <a:pos x="T2" y="T3"/>
              </a:cxn>
            </a:cxnLst>
            <a:rect l="0" t="0" r="r" b="b"/>
            <a:pathLst>
              <a:path w="2166" h="1030">
                <a:moveTo>
                  <a:pt x="0" y="0"/>
                </a:moveTo>
                <a:lnTo>
                  <a:pt x="2166" y="1030"/>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6" name="Freeform 40">
            <a:extLst>
              <a:ext uri="{FF2B5EF4-FFF2-40B4-BE49-F238E27FC236}">
                <a16:creationId xmlns:a16="http://schemas.microsoft.com/office/drawing/2014/main" id="{CEDC88EB-971A-4379-A758-E114074C6964}"/>
              </a:ext>
            </a:extLst>
          </p:cNvPr>
          <p:cNvSpPr>
            <a:spLocks/>
          </p:cNvSpPr>
          <p:nvPr/>
        </p:nvSpPr>
        <p:spPr bwMode="auto">
          <a:xfrm flipV="1">
            <a:off x="0" y="4166885"/>
            <a:ext cx="6516547" cy="312517"/>
          </a:xfrm>
          <a:custGeom>
            <a:avLst/>
            <a:gdLst>
              <a:gd name="T0" fmla="*/ 2070 w 2070"/>
              <a:gd name="T1" fmla="*/ 0 h 1326"/>
              <a:gd name="T2" fmla="*/ 0 w 2070"/>
              <a:gd name="T3" fmla="*/ 1326 h 1326"/>
            </a:gdLst>
            <a:ahLst/>
            <a:cxnLst>
              <a:cxn ang="0">
                <a:pos x="T0" y="T1"/>
              </a:cxn>
              <a:cxn ang="0">
                <a:pos x="T2" y="T3"/>
              </a:cxn>
            </a:cxnLst>
            <a:rect l="0" t="0" r="r" b="b"/>
            <a:pathLst>
              <a:path w="2070" h="1326">
                <a:moveTo>
                  <a:pt x="2070" y="0"/>
                </a:moveTo>
                <a:lnTo>
                  <a:pt x="0" y="1326"/>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7" name="Freeform 44">
            <a:extLst>
              <a:ext uri="{FF2B5EF4-FFF2-40B4-BE49-F238E27FC236}">
                <a16:creationId xmlns:a16="http://schemas.microsoft.com/office/drawing/2014/main" id="{2960FBCB-DE9E-424C-996A-58DDE272ED1C}"/>
              </a:ext>
            </a:extLst>
          </p:cNvPr>
          <p:cNvSpPr>
            <a:spLocks/>
          </p:cNvSpPr>
          <p:nvPr/>
        </p:nvSpPr>
        <p:spPr bwMode="auto">
          <a:xfrm>
            <a:off x="6528122" y="4537276"/>
            <a:ext cx="2615878" cy="2176040"/>
          </a:xfrm>
          <a:custGeom>
            <a:avLst/>
            <a:gdLst>
              <a:gd name="T0" fmla="*/ 0 w 2156"/>
              <a:gd name="T1" fmla="*/ 0 h 1416"/>
              <a:gd name="T2" fmla="*/ 2156 w 2156"/>
              <a:gd name="T3" fmla="*/ 1416 h 1416"/>
            </a:gdLst>
            <a:ahLst/>
            <a:cxnLst>
              <a:cxn ang="0">
                <a:pos x="T0" y="T1"/>
              </a:cxn>
              <a:cxn ang="0">
                <a:pos x="T2" y="T3"/>
              </a:cxn>
            </a:cxnLst>
            <a:rect l="0" t="0" r="r" b="b"/>
            <a:pathLst>
              <a:path w="2156" h="1416">
                <a:moveTo>
                  <a:pt x="0" y="0"/>
                </a:moveTo>
                <a:lnTo>
                  <a:pt x="2156" y="1416"/>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8" name="Freeform 49">
            <a:extLst>
              <a:ext uri="{FF2B5EF4-FFF2-40B4-BE49-F238E27FC236}">
                <a16:creationId xmlns:a16="http://schemas.microsoft.com/office/drawing/2014/main" id="{065742B6-0E29-48B6-AD34-6B7162067F1F}"/>
              </a:ext>
            </a:extLst>
          </p:cNvPr>
          <p:cNvSpPr>
            <a:spLocks/>
          </p:cNvSpPr>
          <p:nvPr/>
        </p:nvSpPr>
        <p:spPr bwMode="auto">
          <a:xfrm>
            <a:off x="0" y="4490977"/>
            <a:ext cx="6493397" cy="1261641"/>
          </a:xfrm>
          <a:custGeom>
            <a:avLst/>
            <a:gdLst>
              <a:gd name="T0" fmla="*/ 1710 w 1710"/>
              <a:gd name="T1" fmla="*/ 0 h 1434"/>
              <a:gd name="T2" fmla="*/ 0 w 1710"/>
              <a:gd name="T3" fmla="*/ 1434 h 1434"/>
            </a:gdLst>
            <a:ahLst/>
            <a:cxnLst>
              <a:cxn ang="0">
                <a:pos x="T0" y="T1"/>
              </a:cxn>
              <a:cxn ang="0">
                <a:pos x="T2" y="T3"/>
              </a:cxn>
            </a:cxnLst>
            <a:rect l="0" t="0" r="r" b="b"/>
            <a:pathLst>
              <a:path w="1710" h="1434">
                <a:moveTo>
                  <a:pt x="1710" y="0"/>
                </a:moveTo>
                <a:lnTo>
                  <a:pt x="0" y="1434"/>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19" name="Freeform 51">
            <a:extLst>
              <a:ext uri="{FF2B5EF4-FFF2-40B4-BE49-F238E27FC236}">
                <a16:creationId xmlns:a16="http://schemas.microsoft.com/office/drawing/2014/main" id="{60D799B3-4AA0-40EA-814C-F5FC0EFCDB3E}"/>
              </a:ext>
            </a:extLst>
          </p:cNvPr>
          <p:cNvSpPr>
            <a:spLocks/>
          </p:cNvSpPr>
          <p:nvPr/>
        </p:nvSpPr>
        <p:spPr bwMode="auto">
          <a:xfrm>
            <a:off x="1261641" y="4490977"/>
            <a:ext cx="5289630" cy="2367023"/>
          </a:xfrm>
          <a:custGeom>
            <a:avLst/>
            <a:gdLst>
              <a:gd name="T0" fmla="*/ 646 w 646"/>
              <a:gd name="T1" fmla="*/ 0 h 1434"/>
              <a:gd name="T2" fmla="*/ 0 w 646"/>
              <a:gd name="T3" fmla="*/ 1434 h 1434"/>
            </a:gdLst>
            <a:ahLst/>
            <a:cxnLst>
              <a:cxn ang="0">
                <a:pos x="T0" y="T1"/>
              </a:cxn>
              <a:cxn ang="0">
                <a:pos x="T2" y="T3"/>
              </a:cxn>
            </a:cxnLst>
            <a:rect l="0" t="0" r="r" b="b"/>
            <a:pathLst>
              <a:path w="646" h="1434">
                <a:moveTo>
                  <a:pt x="646" y="0"/>
                </a:moveTo>
                <a:lnTo>
                  <a:pt x="0" y="1434"/>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20" name="Freeform 52">
            <a:extLst>
              <a:ext uri="{FF2B5EF4-FFF2-40B4-BE49-F238E27FC236}">
                <a16:creationId xmlns:a16="http://schemas.microsoft.com/office/drawing/2014/main" id="{5378D43F-D989-4A50-86A0-4A819413FE36}"/>
              </a:ext>
            </a:extLst>
          </p:cNvPr>
          <p:cNvSpPr>
            <a:spLocks/>
          </p:cNvSpPr>
          <p:nvPr/>
        </p:nvSpPr>
        <p:spPr bwMode="auto">
          <a:xfrm>
            <a:off x="6528122" y="4514127"/>
            <a:ext cx="694481" cy="2343873"/>
          </a:xfrm>
          <a:custGeom>
            <a:avLst/>
            <a:gdLst>
              <a:gd name="T0" fmla="*/ 0 w 677"/>
              <a:gd name="T1" fmla="*/ 0 h 1435"/>
              <a:gd name="T2" fmla="*/ 677 w 677"/>
              <a:gd name="T3" fmla="*/ 1435 h 1435"/>
            </a:gdLst>
            <a:ahLst/>
            <a:cxnLst>
              <a:cxn ang="0">
                <a:pos x="T0" y="T1"/>
              </a:cxn>
              <a:cxn ang="0">
                <a:pos x="T2" y="T3"/>
              </a:cxn>
            </a:cxnLst>
            <a:rect l="0" t="0" r="r" b="b"/>
            <a:pathLst>
              <a:path w="677" h="1435">
                <a:moveTo>
                  <a:pt x="0" y="0"/>
                </a:moveTo>
                <a:lnTo>
                  <a:pt x="677" y="1435"/>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21" name="Freeform 53">
            <a:extLst>
              <a:ext uri="{FF2B5EF4-FFF2-40B4-BE49-F238E27FC236}">
                <a16:creationId xmlns:a16="http://schemas.microsoft.com/office/drawing/2014/main" id="{96947820-2771-43C3-A05F-26BD1BB884A9}"/>
              </a:ext>
            </a:extLst>
          </p:cNvPr>
          <p:cNvSpPr>
            <a:spLocks/>
          </p:cNvSpPr>
          <p:nvPr/>
        </p:nvSpPr>
        <p:spPr bwMode="auto">
          <a:xfrm>
            <a:off x="4224759" y="4525701"/>
            <a:ext cx="2291787" cy="2332299"/>
          </a:xfrm>
          <a:custGeom>
            <a:avLst/>
            <a:gdLst>
              <a:gd name="T0" fmla="*/ 231 w 231"/>
              <a:gd name="T1" fmla="*/ 0 h 1439"/>
              <a:gd name="T2" fmla="*/ 0 w 231"/>
              <a:gd name="T3" fmla="*/ 1439 h 1439"/>
            </a:gdLst>
            <a:ahLst/>
            <a:cxnLst>
              <a:cxn ang="0">
                <a:pos x="T0" y="T1"/>
              </a:cxn>
              <a:cxn ang="0">
                <a:pos x="T2" y="T3"/>
              </a:cxn>
            </a:cxnLst>
            <a:rect l="0" t="0" r="r" b="b"/>
            <a:pathLst>
              <a:path w="231" h="1439">
                <a:moveTo>
                  <a:pt x="231" y="0"/>
                </a:moveTo>
                <a:lnTo>
                  <a:pt x="0" y="1439"/>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22" name="Freeform 54">
            <a:extLst>
              <a:ext uri="{FF2B5EF4-FFF2-40B4-BE49-F238E27FC236}">
                <a16:creationId xmlns:a16="http://schemas.microsoft.com/office/drawing/2014/main" id="{850D7B34-535F-466B-9D27-F67E5266B314}"/>
              </a:ext>
            </a:extLst>
          </p:cNvPr>
          <p:cNvSpPr>
            <a:spLocks/>
          </p:cNvSpPr>
          <p:nvPr/>
        </p:nvSpPr>
        <p:spPr bwMode="auto">
          <a:xfrm flipH="1">
            <a:off x="5706318" y="4514127"/>
            <a:ext cx="833377" cy="2343873"/>
          </a:xfrm>
          <a:custGeom>
            <a:avLst/>
            <a:gdLst>
              <a:gd name="T0" fmla="*/ 0 w 234"/>
              <a:gd name="T1" fmla="*/ 0 h 1446"/>
              <a:gd name="T2" fmla="*/ 234 w 234"/>
              <a:gd name="T3" fmla="*/ 1446 h 1446"/>
            </a:gdLst>
            <a:ahLst/>
            <a:cxnLst>
              <a:cxn ang="0">
                <a:pos x="T0" y="T1"/>
              </a:cxn>
              <a:cxn ang="0">
                <a:pos x="T2" y="T3"/>
              </a:cxn>
            </a:cxnLst>
            <a:rect l="0" t="0" r="r" b="b"/>
            <a:pathLst>
              <a:path w="234" h="1446">
                <a:moveTo>
                  <a:pt x="0" y="0"/>
                </a:moveTo>
                <a:lnTo>
                  <a:pt x="234" y="1446"/>
                </a:lnTo>
              </a:path>
            </a:pathLst>
          </a:custGeom>
          <a:solidFill>
            <a:srgbClr val="969696">
              <a:alpha val="0"/>
            </a:srgbClr>
          </a:solidFill>
          <a:ln w="76200">
            <a:solidFill>
              <a:schemeClr val="bg1"/>
            </a:solidFill>
            <a:round/>
            <a:headEnd type="none" w="med" len="med"/>
            <a:tailEnd type="triangle" w="med" len="med"/>
          </a:ln>
          <a:effectLst>
            <a:glow rad="50800">
              <a:schemeClr val="tx1"/>
            </a:glow>
          </a:effectLst>
        </p:spPr>
        <p:txBody>
          <a:bodyPr/>
          <a:lstStyle/>
          <a:p>
            <a:endParaRPr lang="en-US"/>
          </a:p>
        </p:txBody>
      </p:sp>
      <p:sp>
        <p:nvSpPr>
          <p:cNvPr id="6" name="Title 1"/>
          <p:cNvSpPr txBox="1">
            <a:spLocks/>
          </p:cNvSpPr>
          <p:nvPr/>
        </p:nvSpPr>
        <p:spPr>
          <a:xfrm>
            <a:off x="5064808" y="3869257"/>
            <a:ext cx="282229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faith</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3.33333E-6 L -0.01372 -0.4088 " pathEditMode="relative" rAng="0" ptsTypes="AA">
                                      <p:cBhvr>
                                        <p:cTn id="10" dur="1000" spd="-100000" fill="hold"/>
                                        <p:tgtEl>
                                          <p:spTgt spid="3074"/>
                                        </p:tgtEl>
                                        <p:attrNameLst>
                                          <p:attrName>ppt_x</p:attrName>
                                          <p:attrName>ppt_y</p:attrName>
                                        </p:attrNameLst>
                                      </p:cBhvr>
                                      <p:rCtr x="-694" y="-20440"/>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750">
                                          <p:stCondLst>
                                            <p:cond delay="0"/>
                                          </p:stCondLst>
                                        </p:cTn>
                                        <p:tgtEl>
                                          <p:spTgt spid="6"/>
                                        </p:tgtEl>
                                      </p:cBhvr>
                                    </p:animEffect>
                                    <p:anim to="" calcmode="lin" valueType="num">
                                      <p:cBhvr>
                                        <p:cTn id="20" dur="75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75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000"/>
                                        <p:tgtEl>
                                          <p:spTgt spid="8"/>
                                        </p:tgtEl>
                                      </p:cBhvr>
                                    </p:animEffect>
                                  </p:childTnLst>
                                </p:cTn>
                              </p:par>
                              <p:par>
                                <p:cTn id="27" presetID="22" presetClass="entr" presetSubtype="4" fill="hold" nodeType="withEffect">
                                  <p:stCondLst>
                                    <p:cond delay="10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1000"/>
                                        <p:tgtEl>
                                          <p:spTgt spid="9"/>
                                        </p:tgtEl>
                                      </p:cBhvr>
                                    </p:animEffect>
                                  </p:childTnLst>
                                </p:cTn>
                              </p:par>
                              <p:par>
                                <p:cTn id="30" presetID="22" presetClass="entr" presetSubtype="4" fill="hold" nodeType="withEffect">
                                  <p:stCondLst>
                                    <p:cond delay="20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1000"/>
                                        <p:tgtEl>
                                          <p:spTgt spid="10"/>
                                        </p:tgtEl>
                                      </p:cBhvr>
                                    </p:animEffect>
                                  </p:childTnLst>
                                </p:cTn>
                              </p:par>
                              <p:par>
                                <p:cTn id="33" presetID="22" presetClass="entr" presetSubtype="8" fill="hold" nodeType="withEffect">
                                  <p:stCondLst>
                                    <p:cond delay="3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par>
                                <p:cTn id="36" presetID="22" presetClass="entr" presetSubtype="8" fill="hold" nodeType="withEffect">
                                  <p:stCondLst>
                                    <p:cond delay="40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1000"/>
                                        <p:tgtEl>
                                          <p:spTgt spid="15"/>
                                        </p:tgtEl>
                                      </p:cBhvr>
                                    </p:animEffect>
                                  </p:childTnLst>
                                </p:cTn>
                              </p:par>
                              <p:par>
                                <p:cTn id="39" presetID="22" presetClass="entr" presetSubtype="8" fill="hold" nodeType="withEffect">
                                  <p:stCondLst>
                                    <p:cond delay="50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1000"/>
                                        <p:tgtEl>
                                          <p:spTgt spid="17"/>
                                        </p:tgtEl>
                                      </p:cBhvr>
                                    </p:animEffect>
                                  </p:childTnLst>
                                </p:cTn>
                              </p:par>
                              <p:par>
                                <p:cTn id="42" presetID="22" presetClass="entr" presetSubtype="1" fill="hold" nodeType="withEffect">
                                  <p:stCondLst>
                                    <p:cond delay="60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1000"/>
                                        <p:tgtEl>
                                          <p:spTgt spid="20"/>
                                        </p:tgtEl>
                                      </p:cBhvr>
                                    </p:animEffect>
                                  </p:childTnLst>
                                </p:cTn>
                              </p:par>
                              <p:par>
                                <p:cTn id="45" presetID="22" presetClass="entr" presetSubtype="1" fill="hold" nodeType="withEffect">
                                  <p:stCondLst>
                                    <p:cond delay="70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1000"/>
                                        <p:tgtEl>
                                          <p:spTgt spid="22"/>
                                        </p:tgtEl>
                                      </p:cBhvr>
                                    </p:animEffect>
                                  </p:childTnLst>
                                </p:cTn>
                              </p:par>
                              <p:par>
                                <p:cTn id="48" presetID="22" presetClass="entr" presetSubtype="1" fill="hold" nodeType="withEffect">
                                  <p:stCondLst>
                                    <p:cond delay="80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1000"/>
                                        <p:tgtEl>
                                          <p:spTgt spid="21"/>
                                        </p:tgtEl>
                                      </p:cBhvr>
                                    </p:animEffect>
                                  </p:childTnLst>
                                </p:cTn>
                              </p:par>
                              <p:par>
                                <p:cTn id="51" presetID="22" presetClass="entr" presetSubtype="1" fill="hold" nodeType="withEffect">
                                  <p:stCondLst>
                                    <p:cond delay="90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1000"/>
                                        <p:tgtEl>
                                          <p:spTgt spid="19"/>
                                        </p:tgtEl>
                                      </p:cBhvr>
                                    </p:animEffect>
                                  </p:childTnLst>
                                </p:cTn>
                              </p:par>
                              <p:par>
                                <p:cTn id="54" presetID="22" presetClass="entr" presetSubtype="1" fill="hold" nodeType="withEffect">
                                  <p:stCondLst>
                                    <p:cond delay="100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1000"/>
                                        <p:tgtEl>
                                          <p:spTgt spid="18"/>
                                        </p:tgtEl>
                                      </p:cBhvr>
                                    </p:animEffect>
                                  </p:childTnLst>
                                </p:cTn>
                              </p:par>
                              <p:par>
                                <p:cTn id="57" presetID="22" presetClass="entr" presetSubtype="2" fill="hold" nodeType="withEffect">
                                  <p:stCondLst>
                                    <p:cond delay="1100"/>
                                  </p:stCondLst>
                                  <p:childTnLst>
                                    <p:set>
                                      <p:cBhvr>
                                        <p:cTn id="58" dur="1" fill="hold">
                                          <p:stCondLst>
                                            <p:cond delay="0"/>
                                          </p:stCondLst>
                                        </p:cTn>
                                        <p:tgtEl>
                                          <p:spTgt spid="16"/>
                                        </p:tgtEl>
                                        <p:attrNameLst>
                                          <p:attrName>style.visibility</p:attrName>
                                        </p:attrNameLst>
                                      </p:cBhvr>
                                      <p:to>
                                        <p:strVal val="visible"/>
                                      </p:to>
                                    </p:set>
                                    <p:animEffect transition="in" filter="wipe(right)">
                                      <p:cBhvr>
                                        <p:cTn id="59" dur="1000"/>
                                        <p:tgtEl>
                                          <p:spTgt spid="16"/>
                                        </p:tgtEl>
                                      </p:cBhvr>
                                    </p:animEffect>
                                  </p:childTnLst>
                                </p:cTn>
                              </p:par>
                              <p:par>
                                <p:cTn id="60" presetID="22" presetClass="entr" presetSubtype="2" fill="hold" nodeType="withEffect">
                                  <p:stCondLst>
                                    <p:cond delay="120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1000"/>
                                        <p:tgtEl>
                                          <p:spTgt spid="14"/>
                                        </p:tgtEl>
                                      </p:cBhvr>
                                    </p:animEffect>
                                  </p:childTnLst>
                                </p:cTn>
                              </p:par>
                              <p:par>
                                <p:cTn id="63" presetID="22" presetClass="entr" presetSubtype="2" fill="hold" nodeType="withEffect">
                                  <p:stCondLst>
                                    <p:cond delay="1300"/>
                                  </p:stCondLst>
                                  <p:childTnLst>
                                    <p:set>
                                      <p:cBhvr>
                                        <p:cTn id="64" dur="1" fill="hold">
                                          <p:stCondLst>
                                            <p:cond delay="0"/>
                                          </p:stCondLst>
                                        </p:cTn>
                                        <p:tgtEl>
                                          <p:spTgt spid="13"/>
                                        </p:tgtEl>
                                        <p:attrNameLst>
                                          <p:attrName>style.visibility</p:attrName>
                                        </p:attrNameLst>
                                      </p:cBhvr>
                                      <p:to>
                                        <p:strVal val="visible"/>
                                      </p:to>
                                    </p:set>
                                    <p:animEffect transition="in" filter="wipe(right)">
                                      <p:cBhvr>
                                        <p:cTn id="65" dur="1000"/>
                                        <p:tgtEl>
                                          <p:spTgt spid="13"/>
                                        </p:tgtEl>
                                      </p:cBhvr>
                                    </p:animEffect>
                                  </p:childTnLst>
                                </p:cTn>
                              </p:par>
                              <p:par>
                                <p:cTn id="66" presetID="22" presetClass="entr" presetSubtype="2" fill="hold" nodeType="withEffect">
                                  <p:stCondLst>
                                    <p:cond delay="1400"/>
                                  </p:stCondLst>
                                  <p:childTnLst>
                                    <p:set>
                                      <p:cBhvr>
                                        <p:cTn id="67" dur="1" fill="hold">
                                          <p:stCondLst>
                                            <p:cond delay="0"/>
                                          </p:stCondLst>
                                        </p:cTn>
                                        <p:tgtEl>
                                          <p:spTgt spid="12"/>
                                        </p:tgtEl>
                                        <p:attrNameLst>
                                          <p:attrName>style.visibility</p:attrName>
                                        </p:attrNameLst>
                                      </p:cBhvr>
                                      <p:to>
                                        <p:strVal val="visible"/>
                                      </p:to>
                                    </p:set>
                                    <p:animEffect transition="in" filter="wipe(right)">
                                      <p:cBhvr>
                                        <p:cTn id="68" dur="1000"/>
                                        <p:tgtEl>
                                          <p:spTgt spid="12"/>
                                        </p:tgtEl>
                                      </p:cBhvr>
                                    </p:animEffect>
                                  </p:childTnLst>
                                </p:cTn>
                              </p:par>
                              <p:par>
                                <p:cTn id="69" presetID="22" presetClass="entr" presetSubtype="4" fill="hold" nodeType="withEffect">
                                  <p:stCondLst>
                                    <p:cond delay="150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1000"/>
                                        <p:tgtEl>
                                          <p:spTgt spid="7"/>
                                        </p:tgtEl>
                                      </p:cBhvr>
                                    </p:animEffect>
                                  </p:childTnLst>
                                </p:cTn>
                              </p:par>
                              <p:par>
                                <p:cTn id="72" presetID="22" presetClass="exit" presetSubtype="4" fill="hold" nodeType="withEffect">
                                  <p:stCondLst>
                                    <p:cond delay="2750"/>
                                  </p:stCondLst>
                                  <p:childTnLst>
                                    <p:animEffect transition="out" filter="wipe(down)">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22" presetClass="exit" presetSubtype="4" fill="hold" nodeType="withEffect">
                                  <p:stCondLst>
                                    <p:cond delay="2750"/>
                                  </p:stCondLst>
                                  <p:childTnLst>
                                    <p:animEffect transition="out" filter="wipe(down)">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22" presetClass="exit" presetSubtype="4" fill="hold" nodeType="withEffect">
                                  <p:stCondLst>
                                    <p:cond delay="2750"/>
                                  </p:stCondLst>
                                  <p:childTnLst>
                                    <p:animEffect transition="out" filter="wipe(down)">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22" presetClass="exit" presetSubtype="8" fill="hold" nodeType="withEffect">
                                  <p:stCondLst>
                                    <p:cond delay="2750"/>
                                  </p:stCondLst>
                                  <p:childTnLst>
                                    <p:animEffect transition="out" filter="wipe(left)">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22" presetClass="exit" presetSubtype="8" fill="hold" nodeType="withEffect">
                                  <p:stCondLst>
                                    <p:cond delay="2750"/>
                                  </p:stCondLst>
                                  <p:childTnLst>
                                    <p:animEffect transition="out" filter="wipe(left)">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22" presetClass="exit" presetSubtype="8" fill="hold" nodeType="withEffect">
                                  <p:stCondLst>
                                    <p:cond delay="2750"/>
                                  </p:stCondLst>
                                  <p:childTnLst>
                                    <p:animEffect transition="out" filter="wipe(left)">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22" presetClass="exit" presetSubtype="1" fill="hold" nodeType="withEffect">
                                  <p:stCondLst>
                                    <p:cond delay="2750"/>
                                  </p:stCondLst>
                                  <p:childTnLst>
                                    <p:animEffect transition="out" filter="wipe(up)">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22" presetClass="exit" presetSubtype="1" fill="hold" nodeType="withEffect">
                                  <p:stCondLst>
                                    <p:cond delay="2750"/>
                                  </p:stCondLst>
                                  <p:childTnLst>
                                    <p:animEffect transition="out" filter="wipe(up)">
                                      <p:cBhvr>
                                        <p:cTn id="94" dur="500"/>
                                        <p:tgtEl>
                                          <p:spTgt spid="22"/>
                                        </p:tgtEl>
                                      </p:cBhvr>
                                    </p:animEffect>
                                    <p:set>
                                      <p:cBhvr>
                                        <p:cTn id="95" dur="1" fill="hold">
                                          <p:stCondLst>
                                            <p:cond delay="499"/>
                                          </p:stCondLst>
                                        </p:cTn>
                                        <p:tgtEl>
                                          <p:spTgt spid="22"/>
                                        </p:tgtEl>
                                        <p:attrNameLst>
                                          <p:attrName>style.visibility</p:attrName>
                                        </p:attrNameLst>
                                      </p:cBhvr>
                                      <p:to>
                                        <p:strVal val="hidden"/>
                                      </p:to>
                                    </p:set>
                                  </p:childTnLst>
                                </p:cTn>
                              </p:par>
                              <p:par>
                                <p:cTn id="96" presetID="22" presetClass="exit" presetSubtype="1" fill="hold" nodeType="withEffect">
                                  <p:stCondLst>
                                    <p:cond delay="2750"/>
                                  </p:stCondLst>
                                  <p:childTnLst>
                                    <p:animEffect transition="out" filter="wipe(up)">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par>
                                <p:cTn id="99" presetID="22" presetClass="exit" presetSubtype="1" fill="hold" nodeType="withEffect">
                                  <p:stCondLst>
                                    <p:cond delay="2750"/>
                                  </p:stCondLst>
                                  <p:childTnLst>
                                    <p:animEffect transition="out" filter="wipe(up)">
                                      <p:cBhvr>
                                        <p:cTn id="100" dur="500"/>
                                        <p:tgtEl>
                                          <p:spTgt spid="19"/>
                                        </p:tgtEl>
                                      </p:cBhvr>
                                    </p:animEffect>
                                    <p:set>
                                      <p:cBhvr>
                                        <p:cTn id="101" dur="1" fill="hold">
                                          <p:stCondLst>
                                            <p:cond delay="499"/>
                                          </p:stCondLst>
                                        </p:cTn>
                                        <p:tgtEl>
                                          <p:spTgt spid="19"/>
                                        </p:tgtEl>
                                        <p:attrNameLst>
                                          <p:attrName>style.visibility</p:attrName>
                                        </p:attrNameLst>
                                      </p:cBhvr>
                                      <p:to>
                                        <p:strVal val="hidden"/>
                                      </p:to>
                                    </p:set>
                                  </p:childTnLst>
                                </p:cTn>
                              </p:par>
                              <p:par>
                                <p:cTn id="102" presetID="22" presetClass="exit" presetSubtype="1" fill="hold" nodeType="withEffect">
                                  <p:stCondLst>
                                    <p:cond delay="2750"/>
                                  </p:stCondLst>
                                  <p:childTnLst>
                                    <p:animEffect transition="out" filter="wipe(up)">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22" presetClass="exit" presetSubtype="2" fill="hold" nodeType="withEffect">
                                  <p:stCondLst>
                                    <p:cond delay="2750"/>
                                  </p:stCondLst>
                                  <p:childTnLst>
                                    <p:animEffect transition="out" filter="wipe(right)">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22" presetClass="exit" presetSubtype="2" fill="hold" nodeType="withEffect">
                                  <p:stCondLst>
                                    <p:cond delay="2750"/>
                                  </p:stCondLst>
                                  <p:childTnLst>
                                    <p:animEffect transition="out" filter="wipe(right)">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22" presetClass="exit" presetSubtype="2" fill="hold" nodeType="withEffect">
                                  <p:stCondLst>
                                    <p:cond delay="2750"/>
                                  </p:stCondLst>
                                  <p:childTnLst>
                                    <p:animEffect transition="out" filter="wipe(right)">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22" presetClass="exit" presetSubtype="2" fill="hold" nodeType="withEffect">
                                  <p:stCondLst>
                                    <p:cond delay="2750"/>
                                  </p:stCondLst>
                                  <p:childTnLst>
                                    <p:animEffect transition="out" filter="wipe(right)">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cTn>
                              </p:par>
                              <p:par>
                                <p:cTn id="117" presetID="22" presetClass="exit" presetSubtype="4" fill="hold" nodeType="withEffect">
                                  <p:stCondLst>
                                    <p:cond delay="2750"/>
                                  </p:stCondLst>
                                  <p:childTnLst>
                                    <p:animEffect transition="out" filter="wipe(down)">
                                      <p:cBhvr>
                                        <p:cTn id="118" dur="500"/>
                                        <p:tgtEl>
                                          <p:spTgt spid="7"/>
                                        </p:tgtEl>
                                      </p:cBhvr>
                                    </p:animEffect>
                                    <p:set>
                                      <p:cBhvr>
                                        <p:cTn id="119" dur="1" fill="hold">
                                          <p:stCondLst>
                                            <p:cond delay="499"/>
                                          </p:stCondLst>
                                        </p:cTn>
                                        <p:tgtEl>
                                          <p:spTgt spid="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animEffect transition="in" filter="fade">
                                      <p:cBhvr>
                                        <p:cTn id="124" dur="200"/>
                                        <p:tgtEl>
                                          <p:spTgt spid="5"/>
                                        </p:tgtEl>
                                      </p:cBhvr>
                                    </p:animEffect>
                                  </p:childTnLst>
                                </p:cTn>
                              </p:par>
                              <p:par>
                                <p:cTn id="125" presetID="0" presetClass="path" presetSubtype="0" accel="50000" decel="50000" fill="hold" grpId="1" nodeType="withEffect">
                                  <p:stCondLst>
                                    <p:cond delay="0"/>
                                  </p:stCondLst>
                                  <p:childTnLst>
                                    <p:animMotion origin="layout" path="M 0 1.11111E-6 L 0.02378 -0.1088 " pathEditMode="relative" rAng="0" ptsTypes="AA">
                                      <p:cBhvr>
                                        <p:cTn id="126" dur="2000" fill="hold"/>
                                        <p:tgtEl>
                                          <p:spTgt spid="5"/>
                                        </p:tgtEl>
                                        <p:attrNameLst>
                                          <p:attrName>ppt_x</p:attrName>
                                          <p:attrName>ppt_y</p:attrName>
                                        </p:attrNameLst>
                                      </p:cBhvr>
                                      <p:rCtr x="1181" y="-5440"/>
                                    </p:animMotion>
                                  </p:childTnLst>
                                </p:cTn>
                              </p:par>
                              <p:par>
                                <p:cTn id="127" presetID="10" presetClass="exit" presetSubtype="0" fill="hold" grpId="1" nodeType="withEffect">
                                  <p:stCondLst>
                                    <p:cond delay="0"/>
                                  </p:stCondLst>
                                  <p:childTnLst>
                                    <p:animEffect transition="out" filter="fade">
                                      <p:cBhvr>
                                        <p:cTn id="128" dur="1500"/>
                                        <p:tgtEl>
                                          <p:spTgt spid="3074"/>
                                        </p:tgtEl>
                                      </p:cBhvr>
                                    </p:animEffect>
                                    <p:set>
                                      <p:cBhvr>
                                        <p:cTn id="129" dur="1" fill="hold">
                                          <p:stCondLst>
                                            <p:cond delay="1499"/>
                                          </p:stCondLst>
                                        </p:cTn>
                                        <p:tgtEl>
                                          <p:spTgt spid="3074"/>
                                        </p:tgtEl>
                                        <p:attrNameLst>
                                          <p:attrName>style.visibility</p:attrName>
                                        </p:attrNameLst>
                                      </p:cBhvr>
                                      <p:to>
                                        <p:strVal val="hidden"/>
                                      </p:to>
                                    </p:set>
                                  </p:childTnLst>
                                </p:cTn>
                              </p:par>
                              <p:par>
                                <p:cTn id="130" presetID="0" presetClass="exit" presetSubtype="0" fill="hold" grpId="1" nodeType="withEffect">
                                  <p:stCondLst>
                                    <p:cond delay="0"/>
                                  </p:stCondLst>
                                  <p:childTnLst>
                                    <p:set>
                                      <p:cBhvr>
                                        <p:cTn id="131" dur="1" fill="hold">
                                          <p:stCondLst>
                                            <p:cond delay="999"/>
                                          </p:stCondLst>
                                        </p:cTn>
                                        <p:tgtEl>
                                          <p:spTgt spid="6"/>
                                        </p:tgtEl>
                                        <p:attrNameLst>
                                          <p:attrName>style.visibility</p:attrName>
                                        </p:attrNameLst>
                                      </p:cBhvr>
                                      <p:to>
                                        <p:strVal val="hidden"/>
                                      </p:to>
                                    </p:set>
                                    <p:animEffect transition="out" filter="dissolve">
                                      <p:cBhvr>
                                        <p:cTn id="132" dur="1000">
                                          <p:stCondLst>
                                            <p:cond delay="0"/>
                                          </p:stCondLst>
                                        </p:cTn>
                                        <p:tgtEl>
                                          <p:spTgt spid="6"/>
                                        </p:tgtEl>
                                      </p:cBhvr>
                                    </p:animEffect>
                                    <p:anim to="" calcmode="lin" valueType="num">
                                      <p:cBhvr>
                                        <p:cTn id="133"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34"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135" presetID="42" presetClass="path" presetSubtype="0" accel="50000" decel="50000" fill="hold" grpId="2" nodeType="withEffect">
                                  <p:stCondLst>
                                    <p:cond delay="0"/>
                                  </p:stCondLst>
                                  <p:childTnLst>
                                    <p:animMotion origin="layout" path="M 2.77778E-7 1.11022E-16 L -0.18993 -0.22685 " pathEditMode="relative" rAng="0" ptsTypes="AA">
                                      <p:cBhvr>
                                        <p:cTn id="136" dur="1000" fill="hold"/>
                                        <p:tgtEl>
                                          <p:spTgt spid="6"/>
                                        </p:tgtEl>
                                        <p:attrNameLst>
                                          <p:attrName>ppt_x</p:attrName>
                                          <p:attrName>ppt_y</p:attrName>
                                        </p:attrNameLst>
                                      </p:cBhvr>
                                      <p:rCtr x="-9497" y="-1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3074" grpId="2"/>
      <p:bldP spid="5" grpId="0"/>
      <p:bldP spid="5" grpId="1"/>
      <p:bldP spid="6" grpId="0"/>
      <p:bldP spid="6" grpId="1"/>
      <p:bldP spid="6"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200"/>
            <a:ext cx="9228023" cy="6934200"/>
          </a:xfrm>
          <a:prstGeom prst="rect">
            <a:avLst/>
          </a:prstGeom>
        </p:spPr>
      </p:pic>
      <p:sp>
        <p:nvSpPr>
          <p:cNvPr id="7" name="Title 1"/>
          <p:cNvSpPr txBox="1">
            <a:spLocks/>
          </p:cNvSpPr>
          <p:nvPr/>
        </p:nvSpPr>
        <p:spPr>
          <a:xfrm>
            <a:off x="5197560" y="2506567"/>
            <a:ext cx="3004556" cy="9344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never</a:t>
            </a:r>
          </a:p>
        </p:txBody>
      </p:sp>
      <p:sp>
        <p:nvSpPr>
          <p:cNvPr id="8" name="Title 1"/>
          <p:cNvSpPr txBox="1">
            <a:spLocks/>
          </p:cNvSpPr>
          <p:nvPr/>
        </p:nvSpPr>
        <p:spPr>
          <a:xfrm>
            <a:off x="301992" y="3183038"/>
            <a:ext cx="2865660" cy="9228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leave you</a:t>
            </a:r>
          </a:p>
        </p:txBody>
      </p:sp>
      <p:sp>
        <p:nvSpPr>
          <p:cNvPr id="6" name="Rectangle 2"/>
          <p:cNvSpPr txBox="1">
            <a:spLocks noChangeArrowheads="1"/>
          </p:cNvSpPr>
          <p:nvPr/>
        </p:nvSpPr>
        <p:spPr bwMode="auto">
          <a:xfrm>
            <a:off x="3505200" y="2362200"/>
            <a:ext cx="160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2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said</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427038"/>
            <a:ext cx="8229600" cy="5745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Let your conduct be without covetousness; be content with such things as you have. For He Himself has said, "I will never leave you nor forsake you." So we may boldly say: "The LORD is my helper; I will not fear. What can man do to me?"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Hebrews 13:5-6 </a:t>
            </a:r>
          </a:p>
        </p:txBody>
      </p:sp>
      <p:sp>
        <p:nvSpPr>
          <p:cNvPr id="4" name="Rectangle 2"/>
          <p:cNvSpPr txBox="1">
            <a:spLocks noChangeArrowheads="1"/>
          </p:cNvSpPr>
          <p:nvPr/>
        </p:nvSpPr>
        <p:spPr bwMode="auto">
          <a:xfrm>
            <a:off x="5410200" y="3810000"/>
            <a:ext cx="1714500" cy="97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9" name="Rectangle 2">
            <a:extLst>
              <a:ext uri="{FF2B5EF4-FFF2-40B4-BE49-F238E27FC236}">
                <a16:creationId xmlns:a16="http://schemas.microsoft.com/office/drawing/2014/main" id="{5FCC69AB-E014-43E4-89CE-7F27C5685AD1}"/>
              </a:ext>
            </a:extLst>
          </p:cNvPr>
          <p:cNvSpPr txBox="1">
            <a:spLocks noChangeArrowheads="1"/>
          </p:cNvSpPr>
          <p:nvPr/>
        </p:nvSpPr>
        <p:spPr bwMode="auto">
          <a:xfrm>
            <a:off x="5193506" y="2576122"/>
            <a:ext cx="3015795" cy="776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never</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D7E33A4B-1CDD-4F26-9652-00A5F6F6BE0F}"/>
              </a:ext>
            </a:extLst>
          </p:cNvPr>
          <p:cNvSpPr txBox="1">
            <a:spLocks noChangeArrowheads="1"/>
          </p:cNvSpPr>
          <p:nvPr/>
        </p:nvSpPr>
        <p:spPr bwMode="auto">
          <a:xfrm>
            <a:off x="332509" y="3264891"/>
            <a:ext cx="2799634" cy="73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leave you</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40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0" presetClass="path" presetSubtype="0" accel="50000" decel="50000" fill="hold" grpId="1" nodeType="withEffect">
                                  <p:stCondLst>
                                    <p:cond delay="0"/>
                                  </p:stCondLst>
                                  <p:childTnLst>
                                    <p:animMotion origin="layout" path="M 3.33333E-6 0.00023 L -0.52917 -0.2375 " pathEditMode="relative" rAng="0" ptsTypes="AA">
                                      <p:cBhvr>
                                        <p:cTn id="36" dur="2000" fill="hold"/>
                                        <p:tgtEl>
                                          <p:spTgt spid="4"/>
                                        </p:tgtEl>
                                        <p:attrNameLst>
                                          <p:attrName>ppt_x</p:attrName>
                                          <p:attrName>ppt_y</p:attrName>
                                        </p:attrNameLst>
                                      </p:cBhvr>
                                      <p:rCtr x="-26458" y="-11898"/>
                                    </p:animMotion>
                                  </p:childTnLst>
                                </p:cTn>
                              </p:par>
                              <p:par>
                                <p:cTn id="37" presetID="10" presetClass="exit" presetSubtype="0" fill="hold" grpId="2" nodeType="withEffect">
                                  <p:stCondLst>
                                    <p:cond delay="0"/>
                                  </p:stCondLst>
                                  <p:childTnLst>
                                    <p:animEffect transition="out" filter="fade">
                                      <p:cBhvr>
                                        <p:cTn id="38" dur="1500"/>
                                        <p:tgtEl>
                                          <p:spTgt spid="3074"/>
                                        </p:tgtEl>
                                      </p:cBhvr>
                                    </p:animEffect>
                                    <p:set>
                                      <p:cBhvr>
                                        <p:cTn id="39" dur="1" fill="hold">
                                          <p:stCondLst>
                                            <p:cond delay="149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6" grpId="0"/>
      <p:bldP spid="3074" grpId="0"/>
      <p:bldP spid="3074" grpId="2"/>
      <p:bldP spid="4" grpId="0"/>
      <p:bldP spid="4" grpId="1"/>
      <p:bldP spid="9" grpId="0"/>
      <p:bldP spid="9" grpId="1"/>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8" name="Title 1"/>
          <p:cNvSpPr txBox="1">
            <a:spLocks/>
          </p:cNvSpPr>
          <p:nvPr/>
        </p:nvSpPr>
        <p:spPr>
          <a:xfrm>
            <a:off x="1668514" y="1577822"/>
            <a:ext cx="2257063" cy="879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a:t>
            </a:r>
            <a:r>
              <a:rPr lang="en-US" sz="45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 will</a:t>
            </a:r>
          </a:p>
        </p:txBody>
      </p:sp>
      <p:sp>
        <p:nvSpPr>
          <p:cNvPr id="9" name="Title 1"/>
          <p:cNvSpPr txBox="1">
            <a:spLocks/>
          </p:cNvSpPr>
          <p:nvPr/>
        </p:nvSpPr>
        <p:spPr>
          <a:xfrm>
            <a:off x="5029127" y="2251059"/>
            <a:ext cx="2523282" cy="879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enlighten</a:t>
            </a:r>
          </a:p>
        </p:txBody>
      </p:sp>
      <p:sp>
        <p:nvSpPr>
          <p:cNvPr id="10" name="Title 1"/>
          <p:cNvSpPr txBox="1">
            <a:spLocks/>
          </p:cNvSpPr>
          <p:nvPr/>
        </p:nvSpPr>
        <p:spPr>
          <a:xfrm>
            <a:off x="1396726" y="4172456"/>
            <a:ext cx="2257063" cy="879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 will</a:t>
            </a:r>
          </a:p>
        </p:txBody>
      </p:sp>
      <p:sp>
        <p:nvSpPr>
          <p:cNvPr id="11" name="Title 1"/>
          <p:cNvSpPr txBox="1">
            <a:spLocks/>
          </p:cNvSpPr>
          <p:nvPr/>
        </p:nvSpPr>
        <p:spPr>
          <a:xfrm>
            <a:off x="6420139" y="4172456"/>
            <a:ext cx="2257063" cy="879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find Me</a:t>
            </a:r>
          </a:p>
        </p:txBody>
      </p:sp>
      <p:sp>
        <p:nvSpPr>
          <p:cNvPr id="3074" name="Rectangle 2"/>
          <p:cNvSpPr>
            <a:spLocks noGrp="1" noChangeArrowheads="1"/>
          </p:cNvSpPr>
          <p:nvPr>
            <p:ph type="title"/>
          </p:nvPr>
        </p:nvSpPr>
        <p:spPr>
          <a:xfrm>
            <a:off x="457200" y="1600200"/>
            <a:ext cx="8229600" cy="2163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For You will light my lamp; The LORD my God will enlighten my darkness.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Psalm 18:28 </a:t>
            </a:r>
          </a:p>
        </p:txBody>
      </p:sp>
      <p:sp>
        <p:nvSpPr>
          <p:cNvPr id="4" name="Rectangle 2"/>
          <p:cNvSpPr txBox="1">
            <a:spLocks noChangeArrowheads="1"/>
          </p:cNvSpPr>
          <p:nvPr/>
        </p:nvSpPr>
        <p:spPr bwMode="auto">
          <a:xfrm>
            <a:off x="457200" y="4191000"/>
            <a:ext cx="8229600" cy="21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And you will seek Me and find Me, when you search for Me with       all your heart. </a:t>
            </a:r>
            <a:r>
              <a:rPr lang="en-US" altLang="en-US" sz="3200" b="1" i="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Jeremiah 29:13 </a:t>
            </a:r>
          </a:p>
        </p:txBody>
      </p:sp>
      <p:sp>
        <p:nvSpPr>
          <p:cNvPr id="5" name="Rectangle 2"/>
          <p:cNvSpPr txBox="1">
            <a:spLocks noChangeArrowheads="1"/>
          </p:cNvSpPr>
          <p:nvPr/>
        </p:nvSpPr>
        <p:spPr bwMode="auto">
          <a:xfrm>
            <a:off x="533400" y="2149867"/>
            <a:ext cx="18288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6" name="Rectangle 2"/>
          <p:cNvSpPr txBox="1">
            <a:spLocks noChangeArrowheads="1"/>
          </p:cNvSpPr>
          <p:nvPr/>
        </p:nvSpPr>
        <p:spPr bwMode="auto">
          <a:xfrm>
            <a:off x="2667000" y="2149867"/>
            <a:ext cx="17145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7" name="Rectangle 2"/>
          <p:cNvSpPr txBox="1">
            <a:spLocks noChangeArrowheads="1"/>
          </p:cNvSpPr>
          <p:nvPr/>
        </p:nvSpPr>
        <p:spPr bwMode="auto">
          <a:xfrm>
            <a:off x="2950369" y="5376672"/>
            <a:ext cx="1820608" cy="1129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heart</a:t>
            </a:r>
          </a:p>
        </p:txBody>
      </p:sp>
      <p:sp>
        <p:nvSpPr>
          <p:cNvPr id="12" name="Rectangle 2">
            <a:extLst>
              <a:ext uri="{FF2B5EF4-FFF2-40B4-BE49-F238E27FC236}">
                <a16:creationId xmlns:a16="http://schemas.microsoft.com/office/drawing/2014/main" id="{7E9C095B-2559-4F3B-9B45-0D42388038FA}"/>
              </a:ext>
            </a:extLst>
          </p:cNvPr>
          <p:cNvSpPr txBox="1">
            <a:spLocks noChangeArrowheads="1"/>
          </p:cNvSpPr>
          <p:nvPr/>
        </p:nvSpPr>
        <p:spPr bwMode="auto">
          <a:xfrm>
            <a:off x="1555667" y="1637971"/>
            <a:ext cx="2486562" cy="74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will</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CD2D68C-9FB6-469D-A89B-15C8D43700EE}"/>
              </a:ext>
            </a:extLst>
          </p:cNvPr>
          <p:cNvSpPr txBox="1">
            <a:spLocks noChangeArrowheads="1"/>
          </p:cNvSpPr>
          <p:nvPr/>
        </p:nvSpPr>
        <p:spPr bwMode="auto">
          <a:xfrm>
            <a:off x="4923496" y="2259807"/>
            <a:ext cx="2743202" cy="83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enlighten</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6EAA5DC3-61C2-4DC2-B4B5-8FC92BF3545B}"/>
              </a:ext>
            </a:extLst>
          </p:cNvPr>
          <p:cNvSpPr txBox="1">
            <a:spLocks noChangeArrowheads="1"/>
          </p:cNvSpPr>
          <p:nvPr/>
        </p:nvSpPr>
        <p:spPr bwMode="auto">
          <a:xfrm>
            <a:off x="1346672" y="4203041"/>
            <a:ext cx="2351316" cy="79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 will</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820916F-FCD0-458A-946E-8395A47EC6F3}"/>
              </a:ext>
            </a:extLst>
          </p:cNvPr>
          <p:cNvSpPr txBox="1">
            <a:spLocks noChangeArrowheads="1"/>
          </p:cNvSpPr>
          <p:nvPr/>
        </p:nvSpPr>
        <p:spPr bwMode="auto">
          <a:xfrm>
            <a:off x="6296301" y="4243388"/>
            <a:ext cx="2493820" cy="7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find Me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7" name="SpotlightShape1_rendered">
            <a:extLst>
              <a:ext uri="{FF2B5EF4-FFF2-40B4-BE49-F238E27FC236}">
                <a16:creationId xmlns:a16="http://schemas.microsoft.com/office/drawing/2014/main" id="{D2A33AE7-DCCC-4A7F-B630-948AA1E16EA3}"/>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8" name="Rectangle 2">
            <a:extLst>
              <a:ext uri="{FF2B5EF4-FFF2-40B4-BE49-F238E27FC236}">
                <a16:creationId xmlns:a16="http://schemas.microsoft.com/office/drawing/2014/main" id="{5400E26F-894A-4974-BA2E-0F7C3CAF0AA9}"/>
              </a:ext>
            </a:extLst>
          </p:cNvPr>
          <p:cNvSpPr txBox="1">
            <a:spLocks noChangeArrowheads="1"/>
          </p:cNvSpPr>
          <p:nvPr/>
        </p:nvSpPr>
        <p:spPr bwMode="auto">
          <a:xfrm>
            <a:off x="1835154" y="2936643"/>
            <a:ext cx="2743202" cy="83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ignorance</a:t>
            </a:r>
            <a:endParaRPr kumimoji="0" lang="en-US" altLang="en-US"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642 0.36597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8" presetClass="emph" presetSubtype="0" fill="hold" grpId="1" nodeType="withEffect">
                                  <p:stCondLst>
                                    <p:cond delay="400"/>
                                  </p:stCondLst>
                                  <p:childTnLst>
                                    <p:set>
                                      <p:cBhvr override="childStyle">
                                        <p:cTn id="29" dur="500" fill="hold"/>
                                        <p:tgtEl>
                                          <p:spTgt spid="9"/>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strVal val="#ppt_h"/>
                                          </p:val>
                                        </p:tav>
                                        <p:tav tm="100000">
                                          <p:val>
                                            <p:strVal val="#ppt_h"/>
                                          </p:val>
                                        </p:tav>
                                      </p:tavLst>
                                    </p:anim>
                                  </p:childTnLst>
                                </p:cTn>
                              </p:par>
                              <p:par>
                                <p:cTn id="39" presetID="50" presetClass="exit" presetSubtype="0" accel="100000" fill="hold" grpId="1" nodeType="withEffect">
                                  <p:stCondLst>
                                    <p:cond delay="500"/>
                                  </p:stCondLst>
                                  <p:childTnLst>
                                    <p:anim calcmode="lin" valueType="num">
                                      <p:cBhvr>
                                        <p:cTn id="40" dur="1000"/>
                                        <p:tgtEl>
                                          <p:spTgt spid="18"/>
                                        </p:tgtEl>
                                        <p:attrNameLst>
                                          <p:attrName>ppt_w</p:attrName>
                                        </p:attrNameLst>
                                      </p:cBhvr>
                                      <p:tavLst>
                                        <p:tav tm="0">
                                          <p:val>
                                            <p:strVal val="ppt_w"/>
                                          </p:val>
                                        </p:tav>
                                        <p:tav tm="100000">
                                          <p:val>
                                            <p:strVal val="ppt_w+.3"/>
                                          </p:val>
                                        </p:tav>
                                      </p:tavLst>
                                    </p:anim>
                                    <p:anim calcmode="lin" valueType="num">
                                      <p:cBhvr>
                                        <p:cTn id="41" dur="1000"/>
                                        <p:tgtEl>
                                          <p:spTgt spid="18"/>
                                        </p:tgtEl>
                                        <p:attrNameLst>
                                          <p:attrName>ppt_h</p:attrName>
                                        </p:attrNameLst>
                                      </p:cBhvr>
                                      <p:tavLst>
                                        <p:tav tm="0">
                                          <p:val>
                                            <p:strVal val="ppt_h"/>
                                          </p:val>
                                        </p:tav>
                                        <p:tav tm="100000">
                                          <p:val>
                                            <p:strVal val="ppt_h"/>
                                          </p:val>
                                        </p:tav>
                                      </p:tavLst>
                                    </p:anim>
                                    <p:animEffect transition="out" filter="fade">
                                      <p:cBhvr>
                                        <p:cTn id="42" dur="1000"/>
                                        <p:tgtEl>
                                          <p:spTgt spid="18"/>
                                        </p:tgtEl>
                                      </p:cBhvr>
                                    </p:animEffect>
                                    <p:set>
                                      <p:cBhvr>
                                        <p:cTn id="43" dur="1" fill="hold">
                                          <p:stCondLst>
                                            <p:cond delay="9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par>
                                <p:cTn id="55" presetID="18" presetClass="emph" presetSubtype="0" fill="hold" grpId="1" nodeType="withEffect">
                                  <p:stCondLst>
                                    <p:cond delay="0"/>
                                  </p:stCondLst>
                                  <p:childTnLst>
                                    <p:set>
                                      <p:cBhvr override="childStyle">
                                        <p:cTn id="56" dur="500" fill="hold"/>
                                        <p:tgtEl>
                                          <p:spTgt spid="10"/>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par>
                                <p:cTn id="60" presetID="22" presetClass="entr" presetSubtype="8" fill="hold" grpId="0" nodeType="withEffect">
                                  <p:stCondLst>
                                    <p:cond delay="40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par>
                                <p:cTn id="63" presetID="18" presetClass="emph" presetSubtype="0" fill="hold" grpId="1" nodeType="withEffect">
                                  <p:stCondLst>
                                    <p:cond delay="400"/>
                                  </p:stCondLst>
                                  <p:childTnLst>
                                    <p:set>
                                      <p:cBhvr override="childStyle">
                                        <p:cTn id="64" dur="500" fill="hold"/>
                                        <p:tgtEl>
                                          <p:spTgt spid="11"/>
                                        </p:tgtEl>
                                        <p:attrNameLst>
                                          <p:attrName>style.textDecorationUnderline</p:attrName>
                                        </p:attrNameLst>
                                      </p:cBhvr>
                                      <p:to>
                                        <p:strVal val="true"/>
                                      </p:to>
                                    </p:set>
                                  </p:childTnLst>
                                </p:cTn>
                              </p:par>
                              <p:par>
                                <p:cTn id="65" presetID="22" presetClass="entr" presetSubtype="8" fill="hold" grpId="0" nodeType="withEffect">
                                  <p:stCondLst>
                                    <p:cond delay="40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10" presetClass="entr" presetSubtype="0" fill="hold" grpId="0" nodeType="withEffect">
                                  <p:stCondLst>
                                    <p:cond delay="25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250"/>
                                        <p:tgtEl>
                                          <p:spTgt spid="7"/>
                                        </p:tgtEl>
                                      </p:cBhvr>
                                    </p:animEffect>
                                  </p:childTnLst>
                                </p:cTn>
                              </p:par>
                              <p:par>
                                <p:cTn id="81" presetID="10" presetClass="entr" presetSubtype="0" fill="hold" grpId="0" nodeType="withEffect">
                                  <p:stCondLst>
                                    <p:cond delay="25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250"/>
                                        <p:tgtEl>
                                          <p:spTgt spid="6"/>
                                        </p:tgtEl>
                                      </p:cBhvr>
                                    </p:animEffect>
                                  </p:childTnLst>
                                </p:cTn>
                              </p:par>
                              <p:par>
                                <p:cTn id="84" presetID="10" presetClass="exit" presetSubtype="0" fill="hold" grpId="1" nodeType="withEffect">
                                  <p:stCondLst>
                                    <p:cond delay="250"/>
                                  </p:stCondLst>
                                  <p:childTnLst>
                                    <p:animEffect transition="out" filter="fade">
                                      <p:cBhvr>
                                        <p:cTn id="85" dur="1500"/>
                                        <p:tgtEl>
                                          <p:spTgt spid="3074"/>
                                        </p:tgtEl>
                                      </p:cBhvr>
                                    </p:animEffect>
                                    <p:set>
                                      <p:cBhvr>
                                        <p:cTn id="86" dur="1" fill="hold">
                                          <p:stCondLst>
                                            <p:cond delay="1499"/>
                                          </p:stCondLst>
                                        </p:cTn>
                                        <p:tgtEl>
                                          <p:spTgt spid="3074"/>
                                        </p:tgtEl>
                                        <p:attrNameLst>
                                          <p:attrName>style.visibility</p:attrName>
                                        </p:attrNameLst>
                                      </p:cBhvr>
                                      <p:to>
                                        <p:strVal val="hidden"/>
                                      </p:to>
                                    </p:set>
                                  </p:childTnLst>
                                </p:cTn>
                              </p:par>
                              <p:par>
                                <p:cTn id="87" presetID="10" presetClass="exit" presetSubtype="0" fill="hold" grpId="1" nodeType="withEffect">
                                  <p:stCondLst>
                                    <p:cond delay="250"/>
                                  </p:stCondLst>
                                  <p:childTnLst>
                                    <p:animEffect transition="out" filter="fade">
                                      <p:cBhvr>
                                        <p:cTn id="88" dur="1500"/>
                                        <p:tgtEl>
                                          <p:spTgt spid="4"/>
                                        </p:tgtEl>
                                      </p:cBhvr>
                                    </p:animEffect>
                                    <p:set>
                                      <p:cBhvr>
                                        <p:cTn id="89" dur="1" fill="hold">
                                          <p:stCondLst>
                                            <p:cond delay="1499"/>
                                          </p:stCondLst>
                                        </p:cTn>
                                        <p:tgtEl>
                                          <p:spTgt spid="4"/>
                                        </p:tgtEl>
                                        <p:attrNameLst>
                                          <p:attrName>style.visibility</p:attrName>
                                        </p:attrNameLst>
                                      </p:cBhvr>
                                      <p:to>
                                        <p:strVal val="hidden"/>
                                      </p:to>
                                    </p:set>
                                  </p:childTnLst>
                                </p:cTn>
                              </p:par>
                              <p:par>
                                <p:cTn id="90" presetID="0" presetClass="path" presetSubtype="0" accel="50000" decel="50000" fill="hold" grpId="2" nodeType="withEffect">
                                  <p:stCondLst>
                                    <p:cond delay="250"/>
                                  </p:stCondLst>
                                  <p:childTnLst>
                                    <p:animMotion origin="layout" path="M -2.22222E-6 4.81481E-6 L 0.07761 -0.11065 " pathEditMode="relative" rAng="0" ptsTypes="AA">
                                      <p:cBhvr>
                                        <p:cTn id="91" dur="1750" fill="hold"/>
                                        <p:tgtEl>
                                          <p:spTgt spid="7"/>
                                        </p:tgtEl>
                                        <p:attrNameLst>
                                          <p:attrName>ppt_x</p:attrName>
                                          <p:attrName>ppt_y</p:attrName>
                                        </p:attrNameLst>
                                      </p:cBhvr>
                                      <p:rCtr x="3872" y="-5532"/>
                                    </p:animMotion>
                                  </p:childTnLst>
                                </p:cTn>
                              </p:par>
                              <p:par>
                                <p:cTn id="92" presetID="10" presetClass="exit" presetSubtype="0" fill="hold" grpId="2" nodeType="withEffect">
                                  <p:stCondLst>
                                    <p:cond delay="25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grpId="2" nodeType="withEffect">
                                  <p:stCondLst>
                                    <p:cond delay="25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2" nodeType="withEffect">
                                  <p:stCondLst>
                                    <p:cond delay="25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2" nodeType="withEffect">
                                  <p:stCondLst>
                                    <p:cond delay="25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1" nodeType="withEffect">
                                  <p:stCondLst>
                                    <p:cond delay="25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25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1" nodeType="withEffect">
                                  <p:stCondLst>
                                    <p:cond delay="25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1" nodeType="withEffect">
                                  <p:stCondLst>
                                    <p:cond delay="25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childTnLst>
                          </p:cTn>
                        </p:par>
                        <p:par>
                          <p:cTn id="116" fill="hold">
                            <p:stCondLst>
                              <p:cond delay="2000"/>
                            </p:stCondLst>
                            <p:childTnLst>
                              <p:par>
                                <p:cTn id="117" presetID="0" presetClass="exit" presetSubtype="0" fill="hold" grpId="1" nodeType="afterEffect">
                                  <p:stCondLst>
                                    <p:cond delay="0"/>
                                  </p:stCondLst>
                                  <p:childTnLst>
                                    <p:set>
                                      <p:cBhvr>
                                        <p:cTn id="118" dur="1" fill="hold">
                                          <p:stCondLst>
                                            <p:cond delay="999"/>
                                          </p:stCondLst>
                                        </p:cTn>
                                        <p:tgtEl>
                                          <p:spTgt spid="7"/>
                                        </p:tgtEl>
                                        <p:attrNameLst>
                                          <p:attrName>style.visibility</p:attrName>
                                        </p:attrNameLst>
                                      </p:cBhvr>
                                      <p:to>
                                        <p:strVal val="hidden"/>
                                      </p:to>
                                    </p:set>
                                    <p:animEffect transition="out" filter="dissolve">
                                      <p:cBhvr>
                                        <p:cTn id="119" dur="1000">
                                          <p:stCondLst>
                                            <p:cond delay="0"/>
                                          </p:stCondLst>
                                        </p:cTn>
                                        <p:tgtEl>
                                          <p:spTgt spid="7"/>
                                        </p:tgtEl>
                                      </p:cBhvr>
                                    </p:animEffect>
                                    <p:anim to="" calcmode="lin" valueType="num">
                                      <p:cBhvr>
                                        <p:cTn id="120"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21"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10" grpId="0"/>
      <p:bldP spid="10" grpId="1"/>
      <p:bldP spid="10" grpId="2"/>
      <p:bldP spid="11" grpId="0"/>
      <p:bldP spid="11" grpId="1"/>
      <p:bldP spid="11" grpId="2"/>
      <p:bldP spid="3074" grpId="0"/>
      <p:bldP spid="3074" grpId="1"/>
      <p:bldP spid="3074" grpId="2"/>
      <p:bldP spid="4" grpId="0"/>
      <p:bldP spid="4" grpId="1"/>
      <p:bldP spid="5" grpId="0"/>
      <p:bldP spid="6" grpId="0"/>
      <p:bldP spid="7" grpId="0"/>
      <p:bldP spid="7" grpId="1"/>
      <p:bldP spid="7" grpId="2"/>
      <p:bldP spid="12" grpId="0"/>
      <p:bldP spid="12" grpId="1"/>
      <p:bldP spid="13" grpId="0"/>
      <p:bldP spid="13" grpId="1"/>
      <p:bldP spid="14" grpId="0"/>
      <p:bldP spid="14" grpId="1"/>
      <p:bldP spid="15" grpId="0"/>
      <p:bldP spid="15" grpId="1"/>
      <p:bldP spid="18" grpId="0"/>
      <p:bldP spid="1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341" r="8241"/>
          <a:stretch/>
        </p:blipFill>
        <p:spPr>
          <a:xfrm>
            <a:off x="0" y="-76200"/>
            <a:ext cx="9144000" cy="6934200"/>
          </a:xfrm>
          <a:prstGeom prst="rect">
            <a:avLst/>
          </a:prstGeom>
        </p:spPr>
      </p:pic>
      <p:sp>
        <p:nvSpPr>
          <p:cNvPr id="9" name="Rectangle 2"/>
          <p:cNvSpPr txBox="1">
            <a:spLocks noChangeArrowheads="1"/>
          </p:cNvSpPr>
          <p:nvPr/>
        </p:nvSpPr>
        <p:spPr bwMode="auto">
          <a:xfrm>
            <a:off x="2667000" y="2149867"/>
            <a:ext cx="17145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10" name="Rectangle 2"/>
          <p:cNvSpPr txBox="1">
            <a:spLocks noChangeArrowheads="1"/>
          </p:cNvSpPr>
          <p:nvPr/>
        </p:nvSpPr>
        <p:spPr bwMode="auto">
          <a:xfrm>
            <a:off x="2667000" y="2149867"/>
            <a:ext cx="17145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11" name="Rectangle 2"/>
          <p:cNvSpPr txBox="1">
            <a:spLocks noChangeArrowheads="1"/>
          </p:cNvSpPr>
          <p:nvPr/>
        </p:nvSpPr>
        <p:spPr bwMode="auto">
          <a:xfrm>
            <a:off x="2667000" y="2149867"/>
            <a:ext cx="17145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20" name="Title 1"/>
          <p:cNvSpPr txBox="1">
            <a:spLocks/>
          </p:cNvSpPr>
          <p:nvPr/>
        </p:nvSpPr>
        <p:spPr>
          <a:xfrm>
            <a:off x="636607" y="1444641"/>
            <a:ext cx="3135775" cy="9050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praise</a:t>
            </a:r>
          </a:p>
        </p:txBody>
      </p:sp>
      <p:sp>
        <p:nvSpPr>
          <p:cNvPr id="13" name="Title 1"/>
          <p:cNvSpPr txBox="1">
            <a:spLocks/>
          </p:cNvSpPr>
          <p:nvPr/>
        </p:nvSpPr>
        <p:spPr>
          <a:xfrm>
            <a:off x="292608" y="100584"/>
            <a:ext cx="6553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I am poor and sorrowful</a:t>
            </a:r>
          </a:p>
        </p:txBody>
      </p:sp>
      <p:sp>
        <p:nvSpPr>
          <p:cNvPr id="14" name="Title 1"/>
          <p:cNvSpPr txBox="1">
            <a:spLocks/>
          </p:cNvSpPr>
          <p:nvPr/>
        </p:nvSpPr>
        <p:spPr>
          <a:xfrm>
            <a:off x="4050792" y="1929384"/>
            <a:ext cx="3429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magnify Him</a:t>
            </a:r>
          </a:p>
        </p:txBody>
      </p:sp>
      <p:sp>
        <p:nvSpPr>
          <p:cNvPr id="15" name="Title 1"/>
          <p:cNvSpPr txBox="1">
            <a:spLocks/>
          </p:cNvSpPr>
          <p:nvPr/>
        </p:nvSpPr>
        <p:spPr>
          <a:xfrm>
            <a:off x="609600" y="2542032"/>
            <a:ext cx="3276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thanksgiving</a:t>
            </a:r>
          </a:p>
        </p:txBody>
      </p:sp>
      <p:sp>
        <p:nvSpPr>
          <p:cNvPr id="16" name="Title 1"/>
          <p:cNvSpPr txBox="1">
            <a:spLocks/>
          </p:cNvSpPr>
          <p:nvPr/>
        </p:nvSpPr>
        <p:spPr>
          <a:xfrm>
            <a:off x="667512" y="4370832"/>
            <a:ext cx="2286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humble</a:t>
            </a:r>
          </a:p>
        </p:txBody>
      </p:sp>
      <p:sp>
        <p:nvSpPr>
          <p:cNvPr id="17" name="Title 1"/>
          <p:cNvSpPr txBox="1">
            <a:spLocks/>
          </p:cNvSpPr>
          <p:nvPr/>
        </p:nvSpPr>
        <p:spPr>
          <a:xfrm>
            <a:off x="2350008" y="4974336"/>
            <a:ext cx="266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seek</a:t>
            </a:r>
          </a:p>
        </p:txBody>
      </p:sp>
      <p:sp>
        <p:nvSpPr>
          <p:cNvPr id="18" name="Title 1"/>
          <p:cNvSpPr txBox="1">
            <a:spLocks/>
          </p:cNvSpPr>
          <p:nvPr/>
        </p:nvSpPr>
        <p:spPr>
          <a:xfrm>
            <a:off x="1508760" y="5586984"/>
            <a:ext cx="2667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shall live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But I am poor and sorrowful; Let Your salvation, O God, set me up on high.   I will praise the name of God with       a song, And will magnify Him with thanksgiving. This also shall please the LORD better than an ox or bull, Which has horns and hooves. The humble shall see this and be glad; And you who seek God, your hearts shall live.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Psalms 69:29-32 </a:t>
            </a:r>
          </a:p>
        </p:txBody>
      </p:sp>
      <p:sp>
        <p:nvSpPr>
          <p:cNvPr id="5" name="Rectangle 2"/>
          <p:cNvSpPr txBox="1">
            <a:spLocks noChangeArrowheads="1"/>
          </p:cNvSpPr>
          <p:nvPr/>
        </p:nvSpPr>
        <p:spPr bwMode="auto">
          <a:xfrm>
            <a:off x="2895600" y="685800"/>
            <a:ext cx="1600200" cy="11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6" name="Rectangle 2"/>
          <p:cNvSpPr txBox="1">
            <a:spLocks noChangeArrowheads="1"/>
          </p:cNvSpPr>
          <p:nvPr/>
        </p:nvSpPr>
        <p:spPr bwMode="auto">
          <a:xfrm>
            <a:off x="5715000" y="1311667"/>
            <a:ext cx="1638300" cy="11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7" name="Rectangle 2"/>
          <p:cNvSpPr txBox="1">
            <a:spLocks noChangeArrowheads="1"/>
          </p:cNvSpPr>
          <p:nvPr/>
        </p:nvSpPr>
        <p:spPr bwMode="auto">
          <a:xfrm>
            <a:off x="4267200" y="4953000"/>
            <a:ext cx="1714500" cy="11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7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12" name="Rectangle 2"/>
          <p:cNvSpPr txBox="1">
            <a:spLocks noChangeArrowheads="1"/>
          </p:cNvSpPr>
          <p:nvPr/>
        </p:nvSpPr>
        <p:spPr bwMode="auto">
          <a:xfrm>
            <a:off x="3810000" y="1540267"/>
            <a:ext cx="17145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1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19" name="Rectangle 18"/>
          <p:cNvSpPr>
            <a:spLocks noChangeArrowheads="1"/>
          </p:cNvSpPr>
          <p:nvPr/>
        </p:nvSpPr>
        <p:spPr bwMode="auto">
          <a:xfrm>
            <a:off x="2500131" y="4495075"/>
            <a:ext cx="2277319" cy="8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shall see</a:t>
            </a:r>
            <a:endParaRPr lang="en-US" sz="4010" b="1" i="1" dirty="0">
              <a:solidFill>
                <a:srgbClr val="CC9900"/>
              </a:solidFill>
              <a:latin typeface="Calibri" panose="020F0502020204030204" pitchFamily="34" charset="0"/>
              <a:cs typeface="Calibri" panose="020F0502020204030204" pitchFamily="34" charset="0"/>
            </a:endParaRPr>
          </a:p>
        </p:txBody>
      </p:sp>
      <p:sp>
        <p:nvSpPr>
          <p:cNvPr id="21" name="Rectangle 2">
            <a:extLst>
              <a:ext uri="{FF2B5EF4-FFF2-40B4-BE49-F238E27FC236}">
                <a16:creationId xmlns:a16="http://schemas.microsoft.com/office/drawing/2014/main" id="{1C780490-DC4E-4327-AF27-F9DE30B241F7}"/>
              </a:ext>
            </a:extLst>
          </p:cNvPr>
          <p:cNvSpPr txBox="1">
            <a:spLocks noChangeArrowheads="1"/>
          </p:cNvSpPr>
          <p:nvPr/>
        </p:nvSpPr>
        <p:spPr bwMode="auto">
          <a:xfrm>
            <a:off x="225802" y="288369"/>
            <a:ext cx="6688530" cy="759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I am poor and sorrowful</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4AE8E7D7-D558-4AD8-B65A-CFE183FECA1A}"/>
              </a:ext>
            </a:extLst>
          </p:cNvPr>
          <p:cNvSpPr txBox="1">
            <a:spLocks noChangeArrowheads="1"/>
          </p:cNvSpPr>
          <p:nvPr/>
        </p:nvSpPr>
        <p:spPr bwMode="auto">
          <a:xfrm>
            <a:off x="748144" y="1495467"/>
            <a:ext cx="2921551" cy="78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praise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35277558-5D58-49C9-B4C6-302C7B19FA37}"/>
              </a:ext>
            </a:extLst>
          </p:cNvPr>
          <p:cNvSpPr txBox="1">
            <a:spLocks noChangeArrowheads="1"/>
          </p:cNvSpPr>
          <p:nvPr/>
        </p:nvSpPr>
        <p:spPr bwMode="auto">
          <a:xfrm>
            <a:off x="4168237" y="2112983"/>
            <a:ext cx="3179983" cy="77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magnify Him</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191A6CE5-46A9-4986-B47F-9B109D368B8A}"/>
              </a:ext>
            </a:extLst>
          </p:cNvPr>
          <p:cNvSpPr txBox="1">
            <a:spLocks noChangeArrowheads="1"/>
          </p:cNvSpPr>
          <p:nvPr/>
        </p:nvSpPr>
        <p:spPr bwMode="auto">
          <a:xfrm>
            <a:off x="643647" y="2709864"/>
            <a:ext cx="3221666" cy="80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thanksgiving</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52712990-06DC-4FA1-ABC8-055007BC1084}"/>
              </a:ext>
            </a:extLst>
          </p:cNvPr>
          <p:cNvSpPr txBox="1">
            <a:spLocks noChangeArrowheads="1"/>
          </p:cNvSpPr>
          <p:nvPr/>
        </p:nvSpPr>
        <p:spPr bwMode="auto">
          <a:xfrm>
            <a:off x="807520" y="4571177"/>
            <a:ext cx="2024580" cy="73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humble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9BCDC349-E2D1-4B2D-91CB-BCED8BA7C1C4}"/>
              </a:ext>
            </a:extLst>
          </p:cNvPr>
          <p:cNvSpPr txBox="1">
            <a:spLocks noChangeArrowheads="1"/>
          </p:cNvSpPr>
          <p:nvPr/>
        </p:nvSpPr>
        <p:spPr bwMode="auto">
          <a:xfrm>
            <a:off x="2446020" y="5164942"/>
            <a:ext cx="2470365" cy="76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seek</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70DDFFC9-6563-4C11-BEDD-98A65178C51E}"/>
              </a:ext>
            </a:extLst>
          </p:cNvPr>
          <p:cNvSpPr txBox="1">
            <a:spLocks noChangeArrowheads="1"/>
          </p:cNvSpPr>
          <p:nvPr/>
        </p:nvSpPr>
        <p:spPr bwMode="auto">
          <a:xfrm>
            <a:off x="1686294" y="5782459"/>
            <a:ext cx="2309126" cy="75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live</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810378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6" presetClass="emph" presetSubtype="0" fill="hold" grpId="2" nodeType="withEffect">
                                  <p:stCondLst>
                                    <p:cond delay="0"/>
                                  </p:stCondLst>
                                  <p:childTnLst>
                                    <p:animScale>
                                      <p:cBhvr>
                                        <p:cTn id="18" dur="2000" fill="hold"/>
                                        <p:tgtEl>
                                          <p:spTgt spid="10"/>
                                        </p:tgtEl>
                                      </p:cBhvr>
                                      <p:by x="91000" y="91000"/>
                                    </p:animScale>
                                  </p:childTnLst>
                                </p:cTn>
                              </p:par>
                              <p:par>
                                <p:cTn id="19" presetID="6" presetClass="emph" presetSubtype="0" fill="hold" grpId="2" nodeType="withEffect">
                                  <p:stCondLst>
                                    <p:cond delay="0"/>
                                  </p:stCondLst>
                                  <p:childTnLst>
                                    <p:animScale>
                                      <p:cBhvr>
                                        <p:cTn id="20" dur="2000" fill="hold"/>
                                        <p:tgtEl>
                                          <p:spTgt spid="9"/>
                                        </p:tgtEl>
                                      </p:cBhvr>
                                      <p:by x="91000" y="91000"/>
                                    </p:animScale>
                                  </p:childTnLst>
                                </p:cTn>
                              </p:par>
                              <p:par>
                                <p:cTn id="21" presetID="6" presetClass="emph" presetSubtype="0" fill="hold" grpId="2" nodeType="withEffect">
                                  <p:stCondLst>
                                    <p:cond delay="0"/>
                                  </p:stCondLst>
                                  <p:childTnLst>
                                    <p:animScale>
                                      <p:cBhvr>
                                        <p:cTn id="22" dur="2000" fill="hold"/>
                                        <p:tgtEl>
                                          <p:spTgt spid="11"/>
                                        </p:tgtEl>
                                      </p:cBhvr>
                                      <p:by x="91000" y="91000"/>
                                    </p:animScale>
                                  </p:childTnLst>
                                </p:cTn>
                              </p:par>
                              <p:par>
                                <p:cTn id="23" presetID="3" presetClass="emph" presetSubtype="2" accel="55000" fill="hold" grpId="4" nodeType="withEffect">
                                  <p:stCondLst>
                                    <p:cond delay="0"/>
                                  </p:stCondLst>
                                  <p:childTnLst>
                                    <p:animClr clrSpc="rgb" dir="cw">
                                      <p:cBhvr override="childStyle">
                                        <p:cTn id="24" dur="2000" fill="hold"/>
                                        <p:tgtEl>
                                          <p:spTgt spid="9"/>
                                        </p:tgtEl>
                                        <p:attrNameLst>
                                          <p:attrName>style.color</p:attrName>
                                        </p:attrNameLst>
                                      </p:cBhvr>
                                      <p:to>
                                        <a:srgbClr val="00B0F0"/>
                                      </p:to>
                                    </p:animClr>
                                  </p:childTnLst>
                                </p:cTn>
                              </p:par>
                              <p:par>
                                <p:cTn id="25" presetID="3" presetClass="emph" presetSubtype="2" accel="55000" fill="hold" grpId="4" nodeType="withEffect">
                                  <p:stCondLst>
                                    <p:cond delay="0"/>
                                  </p:stCondLst>
                                  <p:childTnLst>
                                    <p:animClr clrSpc="rgb" dir="cw">
                                      <p:cBhvr override="childStyle">
                                        <p:cTn id="26" dur="2000" fill="hold"/>
                                        <p:tgtEl>
                                          <p:spTgt spid="10"/>
                                        </p:tgtEl>
                                        <p:attrNameLst>
                                          <p:attrName>style.color</p:attrName>
                                        </p:attrNameLst>
                                      </p:cBhvr>
                                      <p:to>
                                        <a:srgbClr val="00B0F0"/>
                                      </p:to>
                                    </p:animClr>
                                  </p:childTnLst>
                                </p:cTn>
                              </p:par>
                              <p:par>
                                <p:cTn id="27" presetID="3" presetClass="emph" presetSubtype="2" accel="55000" fill="hold" grpId="4" nodeType="withEffect">
                                  <p:stCondLst>
                                    <p:cond delay="0"/>
                                  </p:stCondLst>
                                  <p:childTnLst>
                                    <p:animClr clrSpc="rgb" dir="cw">
                                      <p:cBhvr override="childStyle">
                                        <p:cTn id="28" dur="2000" fill="hold"/>
                                        <p:tgtEl>
                                          <p:spTgt spid="11"/>
                                        </p:tgtEl>
                                        <p:attrNameLst>
                                          <p:attrName>style.color</p:attrName>
                                        </p:attrNameLst>
                                      </p:cBhvr>
                                      <p:to>
                                        <a:srgbClr val="00B0F0"/>
                                      </p:to>
                                    </p:animClr>
                                  </p:childTnLst>
                                </p:cTn>
                              </p:par>
                              <p:par>
                                <p:cTn id="29" presetID="0" presetClass="path" presetSubtype="0" accel="50000" decel="50000" fill="hold" grpId="3" nodeType="withEffect">
                                  <p:stCondLst>
                                    <p:cond delay="0"/>
                                  </p:stCondLst>
                                  <p:childTnLst>
                                    <p:animMotion origin="layout" path="M 3.33333E-6 3.7037E-6 L 0.32951 -0.11899 " pathEditMode="relative" rAng="0" ptsTypes="AA">
                                      <p:cBhvr>
                                        <p:cTn id="30" dur="2000" fill="hold"/>
                                        <p:tgtEl>
                                          <p:spTgt spid="10"/>
                                        </p:tgtEl>
                                        <p:attrNameLst>
                                          <p:attrName>ppt_x</p:attrName>
                                          <p:attrName>ppt_y</p:attrName>
                                        </p:attrNameLst>
                                      </p:cBhvr>
                                      <p:rCtr x="16476" y="-5949"/>
                                    </p:animMotion>
                                  </p:childTnLst>
                                </p:cTn>
                              </p:par>
                              <p:par>
                                <p:cTn id="31" presetID="0" presetClass="path" presetSubtype="0" accel="50000" decel="50000" fill="hold" grpId="3" nodeType="withEffect">
                                  <p:stCondLst>
                                    <p:cond delay="0"/>
                                  </p:stCondLst>
                                  <p:childTnLst>
                                    <p:animMotion origin="layout" path="M 3.33333E-6 3.7037E-6 L 0.17326 0.41597 " pathEditMode="relative" rAng="0" ptsTypes="AA">
                                      <p:cBhvr>
                                        <p:cTn id="32" dur="2000" fill="hold"/>
                                        <p:tgtEl>
                                          <p:spTgt spid="9"/>
                                        </p:tgtEl>
                                        <p:attrNameLst>
                                          <p:attrName>ppt_x</p:attrName>
                                          <p:attrName>ppt_y</p:attrName>
                                        </p:attrNameLst>
                                      </p:cBhvr>
                                      <p:rCtr x="8663" y="20787"/>
                                    </p:animMotion>
                                  </p:childTnLst>
                                </p:cTn>
                              </p:par>
                              <p:par>
                                <p:cTn id="33" presetID="0" presetClass="path" presetSubtype="0" accel="50000" decel="50000" fill="hold" grpId="3" nodeType="withEffect">
                                  <p:stCondLst>
                                    <p:cond delay="0"/>
                                  </p:stCondLst>
                                  <p:childTnLst>
                                    <p:animMotion origin="layout" path="M 3.33333E-6 0.00023 L 0.01909 -0.20811 " pathEditMode="relative" rAng="0" ptsTypes="AA">
                                      <p:cBhvr>
                                        <p:cTn id="34" dur="2000" fill="hold"/>
                                        <p:tgtEl>
                                          <p:spTgt spid="11"/>
                                        </p:tgtEl>
                                        <p:attrNameLst>
                                          <p:attrName>ppt_x</p:attrName>
                                          <p:attrName>ppt_y</p:attrName>
                                        </p:attrNameLst>
                                      </p:cBhvr>
                                      <p:rCtr x="955" y="-10417"/>
                                    </p:animMotion>
                                  </p:childTnLst>
                                </p:cTn>
                              </p:par>
                            </p:childTnLst>
                          </p:cTn>
                        </p:par>
                        <p:par>
                          <p:cTn id="35" fill="hold">
                            <p:stCondLst>
                              <p:cond delay="2000"/>
                            </p:stCondLst>
                            <p:childTnLst>
                              <p:par>
                                <p:cTn id="36" presetID="31" presetClass="entr" presetSubtype="0" fill="hold" grpId="0" nodeType="afterEffect">
                                  <p:stCondLst>
                                    <p:cond delay="0"/>
                                  </p:stCondLst>
                                  <p:childTnLst>
                                    <p:set>
                                      <p:cBhvr>
                                        <p:cTn id="37" dur="1" fill="hold">
                                          <p:stCondLst>
                                            <p:cond delay="0"/>
                                          </p:stCondLst>
                                        </p:cTn>
                                        <p:tgtEl>
                                          <p:spTgt spid="3074"/>
                                        </p:tgtEl>
                                        <p:attrNameLst>
                                          <p:attrName>style.visibility</p:attrName>
                                        </p:attrNameLst>
                                      </p:cBhvr>
                                      <p:to>
                                        <p:strVal val="visible"/>
                                      </p:to>
                                    </p:set>
                                    <p:anim calcmode="lin" valueType="num">
                                      <p:cBhvr>
                                        <p:cTn id="38" dur="1000" fill="hold"/>
                                        <p:tgtEl>
                                          <p:spTgt spid="3074"/>
                                        </p:tgtEl>
                                        <p:attrNameLst>
                                          <p:attrName>ppt_w</p:attrName>
                                        </p:attrNameLst>
                                      </p:cBhvr>
                                      <p:tavLst>
                                        <p:tav tm="0">
                                          <p:val>
                                            <p:fltVal val="0"/>
                                          </p:val>
                                        </p:tav>
                                        <p:tav tm="100000">
                                          <p:val>
                                            <p:strVal val="#ppt_w"/>
                                          </p:val>
                                        </p:tav>
                                      </p:tavLst>
                                    </p:anim>
                                    <p:anim calcmode="lin" valueType="num">
                                      <p:cBhvr>
                                        <p:cTn id="39" dur="1000" fill="hold"/>
                                        <p:tgtEl>
                                          <p:spTgt spid="3074"/>
                                        </p:tgtEl>
                                        <p:attrNameLst>
                                          <p:attrName>ppt_h</p:attrName>
                                        </p:attrNameLst>
                                      </p:cBhvr>
                                      <p:tavLst>
                                        <p:tav tm="0">
                                          <p:val>
                                            <p:fltVal val="0"/>
                                          </p:val>
                                        </p:tav>
                                        <p:tav tm="100000">
                                          <p:val>
                                            <p:strVal val="#ppt_h"/>
                                          </p:val>
                                        </p:tav>
                                      </p:tavLst>
                                    </p:anim>
                                    <p:anim calcmode="lin" valueType="num">
                                      <p:cBhvr>
                                        <p:cTn id="40" dur="1000" fill="hold"/>
                                        <p:tgtEl>
                                          <p:spTgt spid="3074"/>
                                        </p:tgtEl>
                                        <p:attrNameLst>
                                          <p:attrName>style.rotation</p:attrName>
                                        </p:attrNameLst>
                                      </p:cBhvr>
                                      <p:tavLst>
                                        <p:tav tm="0">
                                          <p:val>
                                            <p:fltVal val="90"/>
                                          </p:val>
                                        </p:tav>
                                        <p:tav tm="100000">
                                          <p:val>
                                            <p:fltVal val="0"/>
                                          </p:val>
                                        </p:tav>
                                      </p:tavLst>
                                    </p:anim>
                                    <p:animEffect transition="in" filter="fade">
                                      <p:cBhvr>
                                        <p:cTn id="41" dur="1000"/>
                                        <p:tgtEl>
                                          <p:spTgt spid="3074"/>
                                        </p:tgtEl>
                                      </p:cBhvr>
                                    </p:animEffect>
                                  </p:childTnLst>
                                </p:cTn>
                              </p:par>
                            </p:childTnLst>
                          </p:cTn>
                        </p:par>
                        <p:par>
                          <p:cTn id="42" fill="hold">
                            <p:stCondLst>
                              <p:cond delay="3000"/>
                            </p:stCondLst>
                            <p:childTnLst>
                              <p:par>
                                <p:cTn id="43" presetID="10" presetClass="exit" presetSubtype="0" fill="hold" grpId="5" nodeType="afterEffect">
                                  <p:stCondLst>
                                    <p:cond delay="0"/>
                                  </p:stCondLst>
                                  <p:childTnLst>
                                    <p:animEffect transition="out" filter="fade">
                                      <p:cBhvr>
                                        <p:cTn id="44" dur="250"/>
                                        <p:tgtEl>
                                          <p:spTgt spid="9"/>
                                        </p:tgtEl>
                                      </p:cBhvr>
                                    </p:animEffect>
                                    <p:set>
                                      <p:cBhvr>
                                        <p:cTn id="45" dur="1" fill="hold">
                                          <p:stCondLst>
                                            <p:cond delay="249"/>
                                          </p:stCondLst>
                                        </p:cTn>
                                        <p:tgtEl>
                                          <p:spTgt spid="9"/>
                                        </p:tgtEl>
                                        <p:attrNameLst>
                                          <p:attrName>style.visibility</p:attrName>
                                        </p:attrNameLst>
                                      </p:cBhvr>
                                      <p:to>
                                        <p:strVal val="hidden"/>
                                      </p:to>
                                    </p:set>
                                  </p:childTnLst>
                                </p:cTn>
                              </p:par>
                              <p:par>
                                <p:cTn id="46" presetID="10" presetClass="exit" presetSubtype="0" fill="hold" grpId="5" nodeType="withEffect">
                                  <p:stCondLst>
                                    <p:cond delay="0"/>
                                  </p:stCondLst>
                                  <p:childTnLst>
                                    <p:animEffect transition="out" filter="fade">
                                      <p:cBhvr>
                                        <p:cTn id="47" dur="250"/>
                                        <p:tgtEl>
                                          <p:spTgt spid="10"/>
                                        </p:tgtEl>
                                      </p:cBhvr>
                                    </p:animEffect>
                                    <p:set>
                                      <p:cBhvr>
                                        <p:cTn id="48" dur="1" fill="hold">
                                          <p:stCondLst>
                                            <p:cond delay="249"/>
                                          </p:stCondLst>
                                        </p:cTn>
                                        <p:tgtEl>
                                          <p:spTgt spid="10"/>
                                        </p:tgtEl>
                                        <p:attrNameLst>
                                          <p:attrName>style.visibility</p:attrName>
                                        </p:attrNameLst>
                                      </p:cBhvr>
                                      <p:to>
                                        <p:strVal val="hidden"/>
                                      </p:to>
                                    </p:set>
                                  </p:childTnLst>
                                </p:cTn>
                              </p:par>
                              <p:par>
                                <p:cTn id="49" presetID="10" presetClass="exit" presetSubtype="0" fill="hold" grpId="5" nodeType="withEffect">
                                  <p:stCondLst>
                                    <p:cond delay="0"/>
                                  </p:stCondLst>
                                  <p:childTnLst>
                                    <p:animEffect transition="out" filter="fade">
                                      <p:cBhvr>
                                        <p:cTn id="50" dur="250"/>
                                        <p:tgtEl>
                                          <p:spTgt spid="11"/>
                                        </p:tgtEl>
                                      </p:cBhvr>
                                    </p:animEffect>
                                    <p:set>
                                      <p:cBhvr>
                                        <p:cTn id="51" dur="1" fill="hold">
                                          <p:stCondLst>
                                            <p:cond delay="24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600"/>
                                        <p:tgtEl>
                                          <p:spTgt spid="13"/>
                                        </p:tgtEl>
                                      </p:cBhvr>
                                    </p:animEffect>
                                  </p:childTnLst>
                                </p:cTn>
                              </p:par>
                              <p:par>
                                <p:cTn id="57" presetID="18" presetClass="emph" presetSubtype="0" fill="hold" grpId="1" nodeType="withEffect">
                                  <p:stCondLst>
                                    <p:cond delay="0"/>
                                  </p:stCondLst>
                                  <p:childTnLst>
                                    <p:set>
                                      <p:cBhvr override="childStyle">
                                        <p:cTn id="58" dur="600" fill="hold"/>
                                        <p:tgtEl>
                                          <p:spTgt spid="13"/>
                                        </p:tgtEl>
                                        <p:attrNameLst>
                                          <p:attrName>style.textDecorationUnderline</p:attrName>
                                        </p:attrNameLst>
                                      </p:cBhvr>
                                      <p:to>
                                        <p:strVal val="true"/>
                                      </p:to>
                                    </p:set>
                                  </p:childTnLst>
                                </p:cTn>
                              </p:par>
                              <p:par>
                                <p:cTn id="59" presetID="22" presetClass="entr" presetSubtype="8"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6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18" presetClass="emph" presetSubtype="0" fill="hold" grpId="1" nodeType="withEffect">
                                  <p:stCondLst>
                                    <p:cond delay="0"/>
                                  </p:stCondLst>
                                  <p:childTnLst>
                                    <p:set>
                                      <p:cBhvr override="childStyle">
                                        <p:cTn id="68" dur="500" fill="hold"/>
                                        <p:tgtEl>
                                          <p:spTgt spid="20"/>
                                        </p:tgtEl>
                                        <p:attrNameLst>
                                          <p:attrName>style.textDecorationUnderline</p:attrName>
                                        </p:attrNameLst>
                                      </p:cBhvr>
                                      <p:to>
                                        <p:strVal val="true"/>
                                      </p:to>
                                    </p:set>
                                  </p:childTnLst>
                                </p:cTn>
                              </p:par>
                              <p:par>
                                <p:cTn id="69" presetID="22" presetClass="entr" presetSubtype="8"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par>
                                <p:cTn id="77" presetID="18" presetClass="emph" presetSubtype="0" fill="hold" grpId="1" nodeType="withEffect">
                                  <p:stCondLst>
                                    <p:cond delay="0"/>
                                  </p:stCondLst>
                                  <p:childTnLst>
                                    <p:set>
                                      <p:cBhvr override="childStyle">
                                        <p:cTn id="78" dur="500" fill="hold"/>
                                        <p:tgtEl>
                                          <p:spTgt spid="14"/>
                                        </p:tgtEl>
                                        <p:attrNameLst>
                                          <p:attrName>style.textDecorationUnderline</p:attrName>
                                        </p:attrNameLst>
                                      </p:cBhvr>
                                      <p:to>
                                        <p:strVal val="true"/>
                                      </p:to>
                                    </p:set>
                                  </p:childTnLst>
                                </p:cTn>
                              </p:par>
                              <p:par>
                                <p:cTn id="79" presetID="22" presetClass="entr" presetSubtype="8"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par>
                                <p:cTn id="82" presetID="16" presetClass="exit" presetSubtype="21" fill="hold" grpId="2" nodeType="withEffect">
                                  <p:stCondLst>
                                    <p:cond delay="0"/>
                                  </p:stCondLst>
                                  <p:childTnLst>
                                    <p:animEffect transition="out" filter="barn(inVertical)">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wipe(left)">
                                      <p:cBhvr>
                                        <p:cTn id="92" dur="500"/>
                                        <p:tgtEl>
                                          <p:spTgt spid="15"/>
                                        </p:tgtEl>
                                      </p:cBhvr>
                                    </p:animEffect>
                                  </p:childTnLst>
                                </p:cTn>
                              </p:par>
                              <p:par>
                                <p:cTn id="93" presetID="18" presetClass="emph" presetSubtype="0" fill="hold" grpId="1" nodeType="withEffect">
                                  <p:stCondLst>
                                    <p:cond delay="0"/>
                                  </p:stCondLst>
                                  <p:childTnLst>
                                    <p:set>
                                      <p:cBhvr override="childStyle">
                                        <p:cTn id="94" dur="500" fill="hold"/>
                                        <p:tgtEl>
                                          <p:spTgt spid="15"/>
                                        </p:tgtEl>
                                        <p:attrNameLst>
                                          <p:attrName>style.textDecorationUnderline</p:attrName>
                                        </p:attrNameLst>
                                      </p:cBhvr>
                                      <p:to>
                                        <p:strVal val="true"/>
                                      </p:to>
                                    </p:set>
                                  </p:childTnLst>
                                </p:cTn>
                              </p:par>
                              <p:par>
                                <p:cTn id="95" presetID="22" presetClass="entr" presetSubtype="8"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left)">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wipe(left)">
                                      <p:cBhvr>
                                        <p:cTn id="102" dur="500"/>
                                        <p:tgtEl>
                                          <p:spTgt spid="16"/>
                                        </p:tgtEl>
                                      </p:cBhvr>
                                    </p:animEffect>
                                  </p:childTnLst>
                                </p:cTn>
                              </p:par>
                              <p:par>
                                <p:cTn id="103" presetID="18" presetClass="emph" presetSubtype="0" fill="hold" grpId="1" nodeType="withEffect">
                                  <p:stCondLst>
                                    <p:cond delay="0"/>
                                  </p:stCondLst>
                                  <p:childTnLst>
                                    <p:set>
                                      <p:cBhvr override="childStyle">
                                        <p:cTn id="104" dur="500" fill="hold"/>
                                        <p:tgtEl>
                                          <p:spTgt spid="16"/>
                                        </p:tgtEl>
                                        <p:attrNameLst>
                                          <p:attrName>style.textDecorationUnderline</p:attrName>
                                        </p:attrNameLst>
                                      </p:cBhvr>
                                      <p:to>
                                        <p:strVal val="true"/>
                                      </p:to>
                                    </p:set>
                                  </p:childTnLst>
                                </p:cTn>
                              </p:par>
                              <p:par>
                                <p:cTn id="105" presetID="22" presetClass="entr" presetSubtype="8"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ipe(left)">
                                      <p:cBhvr>
                                        <p:cTn id="107" dur="500"/>
                                        <p:tgtEl>
                                          <p:spTgt spid="25"/>
                                        </p:tgtEl>
                                      </p:cBhvr>
                                    </p:animEffect>
                                  </p:childTnLst>
                                </p:cTn>
                              </p:par>
                              <p:par>
                                <p:cTn id="108" presetID="16" presetClass="exit" presetSubtype="21" fill="hold" grpId="2" nodeType="withEffect">
                                  <p:stCondLst>
                                    <p:cond delay="0"/>
                                  </p:stCondLst>
                                  <p:childTnLst>
                                    <p:animEffect transition="out" filter="barn(inVertical)">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par>
                                <p:cTn id="111" presetID="16" presetClass="exit" presetSubtype="21" fill="hold" grpId="2" nodeType="withEffect">
                                  <p:stCondLst>
                                    <p:cond delay="0"/>
                                  </p:stCondLst>
                                  <p:childTnLst>
                                    <p:animEffect transition="out" filter="barn(inVertical)">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par>
                                <p:cTn id="114" presetID="16" presetClass="exit" presetSubtype="21" fill="hold" grpId="2" nodeType="withEffect">
                                  <p:stCondLst>
                                    <p:cond delay="0"/>
                                  </p:stCondLst>
                                  <p:childTnLst>
                                    <p:animEffect transition="out" filter="barn(inVertical)">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23"/>
                                        </p:tgtEl>
                                      </p:cBhvr>
                                    </p:animEffect>
                                    <p:set>
                                      <p:cBhvr>
                                        <p:cTn id="122" dur="1" fill="hold">
                                          <p:stCondLst>
                                            <p:cond delay="499"/>
                                          </p:stCondLst>
                                        </p:cTn>
                                        <p:tgtEl>
                                          <p:spTgt spid="23"/>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wipe(left)">
                                      <p:cBhvr>
                                        <p:cTn id="130" dur="500"/>
                                        <p:tgtEl>
                                          <p:spTgt spid="17"/>
                                        </p:tgtEl>
                                      </p:cBhvr>
                                    </p:animEffect>
                                  </p:childTnLst>
                                </p:cTn>
                              </p:par>
                              <p:par>
                                <p:cTn id="131" presetID="18" presetClass="emph" presetSubtype="0" fill="hold" grpId="1" nodeType="withEffect">
                                  <p:stCondLst>
                                    <p:cond delay="0"/>
                                  </p:stCondLst>
                                  <p:childTnLst>
                                    <p:set>
                                      <p:cBhvr override="childStyle">
                                        <p:cTn id="132" dur="500" fill="hold"/>
                                        <p:tgtEl>
                                          <p:spTgt spid="17"/>
                                        </p:tgtEl>
                                        <p:attrNameLst>
                                          <p:attrName>style.textDecorationUnderline</p:attrName>
                                        </p:attrNameLst>
                                      </p:cBhvr>
                                      <p:to>
                                        <p:strVal val="true"/>
                                      </p:to>
                                    </p:set>
                                  </p:childTnLst>
                                </p:cTn>
                              </p:par>
                              <p:par>
                                <p:cTn id="133" presetID="22" presetClass="entr" presetSubtype="8" fill="hold" grpId="0" nodeType="with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wipe(left)">
                                      <p:cBhvr>
                                        <p:cTn id="135" dur="500"/>
                                        <p:tgtEl>
                                          <p:spTgt spid="26"/>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8"/>
                                        </p:tgtEl>
                                        <p:attrNameLst>
                                          <p:attrName>style.visibility</p:attrName>
                                        </p:attrNameLst>
                                      </p:cBhvr>
                                      <p:to>
                                        <p:strVal val="visible"/>
                                      </p:to>
                                    </p:set>
                                    <p:animEffect transition="in" filter="wipe(left)">
                                      <p:cBhvr>
                                        <p:cTn id="140" dur="500"/>
                                        <p:tgtEl>
                                          <p:spTgt spid="18"/>
                                        </p:tgtEl>
                                      </p:cBhvr>
                                    </p:animEffect>
                                  </p:childTnLst>
                                </p:cTn>
                              </p:par>
                              <p:par>
                                <p:cTn id="141" presetID="18" presetClass="emph" presetSubtype="0" fill="hold" grpId="1" nodeType="withEffect">
                                  <p:stCondLst>
                                    <p:cond delay="0"/>
                                  </p:stCondLst>
                                  <p:childTnLst>
                                    <p:set>
                                      <p:cBhvr override="childStyle">
                                        <p:cTn id="142" dur="500" fill="hold"/>
                                        <p:tgtEl>
                                          <p:spTgt spid="18"/>
                                        </p:tgtEl>
                                        <p:attrNameLst>
                                          <p:attrName>style.textDecorationUnderline</p:attrName>
                                        </p:attrNameLst>
                                      </p:cBhvr>
                                      <p:to>
                                        <p:strVal val="true"/>
                                      </p:to>
                                    </p:set>
                                  </p:childTnLst>
                                </p:cTn>
                              </p:par>
                              <p:par>
                                <p:cTn id="143" presetID="22" presetClass="entr" presetSubtype="8" fill="hold" grpId="0" nodeType="with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wipe(left)">
                                      <p:cBhvr>
                                        <p:cTn id="145" dur="500"/>
                                        <p:tgtEl>
                                          <p:spTgt spid="27"/>
                                        </p:tgtEl>
                                      </p:cBhvr>
                                    </p:animEffect>
                                  </p:childTnLst>
                                </p:cTn>
                              </p:par>
                            </p:childTnLst>
                          </p:cTn>
                        </p:par>
                      </p:childTnLst>
                    </p:cTn>
                  </p:par>
                  <p:par>
                    <p:cTn id="146" fill="hold">
                      <p:stCondLst>
                        <p:cond delay="indefinite"/>
                      </p:stCondLst>
                      <p:childTnLst>
                        <p:par>
                          <p:cTn id="147" fill="hold">
                            <p:stCondLst>
                              <p:cond delay="0"/>
                            </p:stCondLst>
                            <p:childTnLst>
                              <p:par>
                                <p:cTn id="148" presetID="0" presetClass="entr" presetSubtype="0" fill="hold" grpId="0" nodeType="clickEffect">
                                  <p:stCondLst>
                                    <p:cond delay="0"/>
                                  </p:stCondLst>
                                  <p:iterate type="lt">
                                    <p:tmPct val="10000"/>
                                  </p:iterate>
                                  <p:childTnLst>
                                    <p:set>
                                      <p:cBhvr>
                                        <p:cTn id="149" dur="1" fill="hold">
                                          <p:stCondLst>
                                            <p:cond delay="0"/>
                                          </p:stCondLst>
                                        </p:cTn>
                                        <p:tgtEl>
                                          <p:spTgt spid="19"/>
                                        </p:tgtEl>
                                        <p:attrNameLst>
                                          <p:attrName>style.visibility</p:attrName>
                                        </p:attrNameLst>
                                      </p:cBhvr>
                                      <p:to>
                                        <p:strVal val="visible"/>
                                      </p:to>
                                    </p:set>
                                    <p:animEffect transition="in" filter="dissolve">
                                      <p:cBhvr>
                                        <p:cTn id="150" dur="500">
                                          <p:stCondLst>
                                            <p:cond delay="0"/>
                                          </p:stCondLst>
                                        </p:cTn>
                                        <p:tgtEl>
                                          <p:spTgt spid="19"/>
                                        </p:tgtEl>
                                      </p:cBhvr>
                                    </p:animEffect>
                                    <p:anim to="" calcmode="lin" valueType="num">
                                      <p:cBhvr>
                                        <p:cTn id="151"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52"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153" fill="hold">
                            <p:stCondLst>
                              <p:cond delay="850"/>
                            </p:stCondLst>
                            <p:childTnLst>
                              <p:par>
                                <p:cTn id="154" presetID="26" presetClass="emph" presetSubtype="0" fill="hold" grpId="1" nodeType="afterEffect">
                                  <p:stCondLst>
                                    <p:cond delay="0"/>
                                  </p:stCondLst>
                                  <p:iterate type="lt">
                                    <p:tmPct val="0"/>
                                  </p:iterate>
                                  <p:childTnLst>
                                    <p:animEffect transition="out" filter="fade">
                                      <p:cBhvr>
                                        <p:cTn id="155" dur="500" tmFilter="0, 0; .2, .5; .8, .5; 1, 0"/>
                                        <p:tgtEl>
                                          <p:spTgt spid="19"/>
                                        </p:tgtEl>
                                      </p:cBhvr>
                                    </p:animEffect>
                                    <p:animScale>
                                      <p:cBhvr>
                                        <p:cTn id="156" dur="250" autoRev="1" fill="hold"/>
                                        <p:tgtEl>
                                          <p:spTgt spid="19"/>
                                        </p:tgtEl>
                                      </p:cBhvr>
                                      <p:by x="105000" y="105000"/>
                                    </p:animScale>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5"/>
                                        </p:tgtEl>
                                        <p:attrNameLst>
                                          <p:attrName>style.visibility</p:attrName>
                                        </p:attrNameLst>
                                      </p:cBhvr>
                                      <p:to>
                                        <p:strVal val="visible"/>
                                      </p:to>
                                    </p:set>
                                    <p:animEffect transition="in" filter="fade">
                                      <p:cBhvr>
                                        <p:cTn id="161" dur="250"/>
                                        <p:tgtEl>
                                          <p:spTgt spid="5"/>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6"/>
                                        </p:tgtEl>
                                        <p:attrNameLst>
                                          <p:attrName>style.visibility</p:attrName>
                                        </p:attrNameLst>
                                      </p:cBhvr>
                                      <p:to>
                                        <p:strVal val="visible"/>
                                      </p:to>
                                    </p:set>
                                    <p:animEffect transition="in" filter="fade">
                                      <p:cBhvr>
                                        <p:cTn id="164" dur="250"/>
                                        <p:tgtEl>
                                          <p:spTgt spid="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7"/>
                                        </p:tgtEl>
                                        <p:attrNameLst>
                                          <p:attrName>style.visibility</p:attrName>
                                        </p:attrNameLst>
                                      </p:cBhvr>
                                      <p:to>
                                        <p:strVal val="visible"/>
                                      </p:to>
                                    </p:set>
                                    <p:animEffect transition="in" filter="fade">
                                      <p:cBhvr>
                                        <p:cTn id="167" dur="250"/>
                                        <p:tgtEl>
                                          <p:spTgt spid="7"/>
                                        </p:tgtEl>
                                      </p:cBhvr>
                                    </p:animEffect>
                                  </p:childTnLst>
                                </p:cTn>
                              </p:par>
                              <p:par>
                                <p:cTn id="168" presetID="6" presetClass="emph" presetSubtype="0" fill="hold" grpId="1" nodeType="withEffect">
                                  <p:stCondLst>
                                    <p:cond delay="0"/>
                                  </p:stCondLst>
                                  <p:childTnLst>
                                    <p:animScale>
                                      <p:cBhvr>
                                        <p:cTn id="169" dur="2000" fill="hold"/>
                                        <p:tgtEl>
                                          <p:spTgt spid="5"/>
                                        </p:tgtEl>
                                      </p:cBhvr>
                                      <p:by x="109000" y="109000"/>
                                    </p:animScale>
                                  </p:childTnLst>
                                </p:cTn>
                              </p:par>
                              <p:par>
                                <p:cTn id="170" presetID="6" presetClass="emph" presetSubtype="0" fill="hold" grpId="1" nodeType="withEffect">
                                  <p:stCondLst>
                                    <p:cond delay="0"/>
                                  </p:stCondLst>
                                  <p:childTnLst>
                                    <p:animScale>
                                      <p:cBhvr>
                                        <p:cTn id="171" dur="2000" fill="hold"/>
                                        <p:tgtEl>
                                          <p:spTgt spid="6"/>
                                        </p:tgtEl>
                                      </p:cBhvr>
                                      <p:by x="109000" y="109000"/>
                                    </p:animScale>
                                  </p:childTnLst>
                                </p:cTn>
                              </p:par>
                              <p:par>
                                <p:cTn id="172" presetID="6" presetClass="emph" presetSubtype="0" fill="hold" grpId="1" nodeType="withEffect">
                                  <p:stCondLst>
                                    <p:cond delay="0"/>
                                  </p:stCondLst>
                                  <p:childTnLst>
                                    <p:animScale>
                                      <p:cBhvr>
                                        <p:cTn id="173" dur="2000" fill="hold"/>
                                        <p:tgtEl>
                                          <p:spTgt spid="7"/>
                                        </p:tgtEl>
                                      </p:cBhvr>
                                      <p:by x="109000" y="109000"/>
                                    </p:animScale>
                                  </p:childTnLst>
                                </p:cTn>
                              </p:par>
                              <p:par>
                                <p:cTn id="174" presetID="0" presetClass="path" presetSubtype="0" accel="50000" decel="50000" fill="hold" grpId="2" nodeType="withEffect">
                                  <p:stCondLst>
                                    <p:cond delay="0"/>
                                  </p:stCondLst>
                                  <p:childTnLst>
                                    <p:animMotion origin="layout" path="M 3.33333E-6 4.07407E-6 L 0.10659 0.12176 " pathEditMode="relative" rAng="0" ptsTypes="AA">
                                      <p:cBhvr>
                                        <p:cTn id="175" dur="2000" fill="hold"/>
                                        <p:tgtEl>
                                          <p:spTgt spid="5"/>
                                        </p:tgtEl>
                                        <p:attrNameLst>
                                          <p:attrName>ppt_x</p:attrName>
                                          <p:attrName>ppt_y</p:attrName>
                                        </p:attrNameLst>
                                      </p:cBhvr>
                                      <p:rCtr x="5330" y="6088"/>
                                    </p:animMotion>
                                  </p:childTnLst>
                                </p:cTn>
                              </p:par>
                              <p:par>
                                <p:cTn id="176" presetID="0" presetClass="path" presetSubtype="0" accel="50000" decel="50000" fill="hold" grpId="2" nodeType="withEffect">
                                  <p:stCondLst>
                                    <p:cond delay="0"/>
                                  </p:stCondLst>
                                  <p:childTnLst>
                                    <p:animMotion origin="layout" path="M 3.33333E-6 1.85185E-6 L -0.04914 -0.5007 " pathEditMode="relative" rAng="0" ptsTypes="AA">
                                      <p:cBhvr>
                                        <p:cTn id="177" dur="2000" fill="hold"/>
                                        <p:tgtEl>
                                          <p:spTgt spid="7"/>
                                        </p:tgtEl>
                                        <p:attrNameLst>
                                          <p:attrName>ppt_x</p:attrName>
                                          <p:attrName>ppt_y</p:attrName>
                                        </p:attrNameLst>
                                      </p:cBhvr>
                                      <p:rCtr x="-2465" y="-25046"/>
                                    </p:animMotion>
                                  </p:childTnLst>
                                </p:cTn>
                              </p:par>
                              <p:par>
                                <p:cTn id="178" presetID="0" presetClass="path" presetSubtype="0" accel="50000" decel="50000" fill="hold" grpId="2" nodeType="withEffect">
                                  <p:stCondLst>
                                    <p:cond delay="0"/>
                                  </p:stCondLst>
                                  <p:childTnLst>
                                    <p:animMotion origin="layout" path="M -3.33333E-6 3.7037E-7 L -0.20295 0.03264 " pathEditMode="relative" rAng="0" ptsTypes="AA">
                                      <p:cBhvr>
                                        <p:cTn id="179" dur="2000" fill="hold"/>
                                        <p:tgtEl>
                                          <p:spTgt spid="6"/>
                                        </p:tgtEl>
                                        <p:attrNameLst>
                                          <p:attrName>ppt_x</p:attrName>
                                          <p:attrName>ppt_y</p:attrName>
                                        </p:attrNameLst>
                                      </p:cBhvr>
                                      <p:rCtr x="-10156" y="1620"/>
                                    </p:animMotion>
                                  </p:childTnLst>
                                </p:cTn>
                              </p:par>
                              <p:par>
                                <p:cTn id="180" presetID="10" presetClass="exit" presetSubtype="0" fill="hold" grpId="1" nodeType="withEffect">
                                  <p:stCondLst>
                                    <p:cond delay="0"/>
                                  </p:stCondLst>
                                  <p:childTnLst>
                                    <p:animEffect transition="out" filter="fade">
                                      <p:cBhvr>
                                        <p:cTn id="181" dur="1500"/>
                                        <p:tgtEl>
                                          <p:spTgt spid="3074"/>
                                        </p:tgtEl>
                                      </p:cBhvr>
                                    </p:animEffect>
                                    <p:set>
                                      <p:cBhvr>
                                        <p:cTn id="182" dur="1" fill="hold">
                                          <p:stCondLst>
                                            <p:cond delay="1499"/>
                                          </p:stCondLst>
                                        </p:cTn>
                                        <p:tgtEl>
                                          <p:spTgt spid="307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25"/>
                                        </p:tgtEl>
                                      </p:cBhvr>
                                    </p:animEffect>
                                    <p:set>
                                      <p:cBhvr>
                                        <p:cTn id="185" dur="1" fill="hold">
                                          <p:stCondLst>
                                            <p:cond delay="499"/>
                                          </p:stCondLst>
                                        </p:cTn>
                                        <p:tgtEl>
                                          <p:spTgt spid="2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26"/>
                                        </p:tgtEl>
                                      </p:cBhvr>
                                    </p:animEffect>
                                    <p:set>
                                      <p:cBhvr>
                                        <p:cTn id="188" dur="1" fill="hold">
                                          <p:stCondLst>
                                            <p:cond delay="499"/>
                                          </p:stCondLst>
                                        </p:cTn>
                                        <p:tgtEl>
                                          <p:spTgt spid="26"/>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27"/>
                                        </p:tgtEl>
                                      </p:cBhvr>
                                    </p:animEffect>
                                    <p:set>
                                      <p:cBhvr>
                                        <p:cTn id="191" dur="1" fill="hold">
                                          <p:stCondLst>
                                            <p:cond delay="499"/>
                                          </p:stCondLst>
                                        </p:cTn>
                                        <p:tgtEl>
                                          <p:spTgt spid="27"/>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500"/>
                                        <p:tgtEl>
                                          <p:spTgt spid="17"/>
                                        </p:tgtEl>
                                      </p:cBhvr>
                                    </p:animEffect>
                                    <p:set>
                                      <p:cBhvr>
                                        <p:cTn id="197" dur="1" fill="hold">
                                          <p:stCondLst>
                                            <p:cond delay="499"/>
                                          </p:stCondLst>
                                        </p:cTn>
                                        <p:tgtEl>
                                          <p:spTgt spid="17"/>
                                        </p:tgtEl>
                                        <p:attrNameLst>
                                          <p:attrName>style.visibility</p:attrName>
                                        </p:attrNameLst>
                                      </p:cBhvr>
                                      <p:to>
                                        <p:strVal val="hidden"/>
                                      </p:to>
                                    </p:set>
                                  </p:childTnLst>
                                </p:cTn>
                              </p:par>
                              <p:par>
                                <p:cTn id="198" presetID="10" presetClass="exit" presetSubtype="0" fill="hold" grpId="2" nodeType="withEffect">
                                  <p:stCondLst>
                                    <p:cond delay="0"/>
                                  </p:stCondLst>
                                  <p:childTnLst>
                                    <p:animEffect transition="out" filter="fade">
                                      <p:cBhvr>
                                        <p:cTn id="199" dur="500"/>
                                        <p:tgtEl>
                                          <p:spTgt spid="18"/>
                                        </p:tgtEl>
                                      </p:cBhvr>
                                    </p:animEffect>
                                    <p:set>
                                      <p:cBhvr>
                                        <p:cTn id="200" dur="1" fill="hold">
                                          <p:stCondLst>
                                            <p:cond delay="499"/>
                                          </p:stCondLst>
                                        </p:cTn>
                                        <p:tgtEl>
                                          <p:spTgt spid="18"/>
                                        </p:tgtEl>
                                        <p:attrNameLst>
                                          <p:attrName>style.visibility</p:attrName>
                                        </p:attrNameLst>
                                      </p:cBhvr>
                                      <p:to>
                                        <p:strVal val="hidden"/>
                                      </p:to>
                                    </p:set>
                                  </p:childTnLst>
                                </p:cTn>
                              </p:par>
                              <p:par>
                                <p:cTn id="201" presetID="10" presetClass="exit" presetSubtype="0" fill="hold" grpId="2" nodeType="withEffect">
                                  <p:stCondLst>
                                    <p:cond delay="0"/>
                                  </p:stCondLst>
                                  <p:iterate type="lt">
                                    <p:tmPct val="0"/>
                                  </p:iterate>
                                  <p:childTnLst>
                                    <p:animEffect transition="out" filter="fade">
                                      <p:cBhvr>
                                        <p:cTn id="202" dur="1500"/>
                                        <p:tgtEl>
                                          <p:spTgt spid="19"/>
                                        </p:tgtEl>
                                      </p:cBhvr>
                                    </p:animEffect>
                                    <p:set>
                                      <p:cBhvr>
                                        <p:cTn id="203" dur="1" fill="hold">
                                          <p:stCondLst>
                                            <p:cond delay="1499"/>
                                          </p:stCondLst>
                                        </p:cTn>
                                        <p:tgtEl>
                                          <p:spTgt spid="19"/>
                                        </p:tgtEl>
                                        <p:attrNameLst>
                                          <p:attrName>style.visibility</p:attrName>
                                        </p:attrNameLst>
                                      </p:cBhvr>
                                      <p:to>
                                        <p:strVal val="hidden"/>
                                      </p:to>
                                    </p:set>
                                  </p:childTnLst>
                                </p:cTn>
                              </p:par>
                            </p:childTnLst>
                          </p:cTn>
                        </p:par>
                        <p:par>
                          <p:cTn id="204" fill="hold">
                            <p:stCondLst>
                              <p:cond delay="2000"/>
                            </p:stCondLst>
                            <p:childTnLst>
                              <p:par>
                                <p:cTn id="205" presetID="10" presetClass="entr" presetSubtype="0" fill="hold" grpId="0" nodeType="afterEffect">
                                  <p:stCondLst>
                                    <p:cond delay="0"/>
                                  </p:stCondLst>
                                  <p:childTnLst>
                                    <p:set>
                                      <p:cBhvr>
                                        <p:cTn id="206" dur="1" fill="hold">
                                          <p:stCondLst>
                                            <p:cond delay="0"/>
                                          </p:stCondLst>
                                        </p:cTn>
                                        <p:tgtEl>
                                          <p:spTgt spid="12"/>
                                        </p:tgtEl>
                                        <p:attrNameLst>
                                          <p:attrName>style.visibility</p:attrName>
                                        </p:attrNameLst>
                                      </p:cBhvr>
                                      <p:to>
                                        <p:strVal val="visible"/>
                                      </p:to>
                                    </p:set>
                                    <p:animEffect transition="in" filter="fade">
                                      <p:cBhvr>
                                        <p:cTn id="207" dur="250"/>
                                        <p:tgtEl>
                                          <p:spTgt spid="12"/>
                                        </p:tgtEl>
                                      </p:cBhvr>
                                    </p:animEffect>
                                  </p:childTnLst>
                                </p:cTn>
                              </p:par>
                              <p:par>
                                <p:cTn id="208" presetID="10" presetClass="exit" presetSubtype="0" fill="hold" grpId="3" nodeType="withEffect">
                                  <p:stCondLst>
                                    <p:cond delay="0"/>
                                  </p:stCondLst>
                                  <p:childTnLst>
                                    <p:animEffect transition="out" filter="fade">
                                      <p:cBhvr>
                                        <p:cTn id="209" dur="500"/>
                                        <p:tgtEl>
                                          <p:spTgt spid="5"/>
                                        </p:tgtEl>
                                      </p:cBhvr>
                                    </p:animEffect>
                                    <p:set>
                                      <p:cBhvr>
                                        <p:cTn id="210" dur="1" fill="hold">
                                          <p:stCondLst>
                                            <p:cond delay="499"/>
                                          </p:stCondLst>
                                        </p:cTn>
                                        <p:tgtEl>
                                          <p:spTgt spid="5"/>
                                        </p:tgtEl>
                                        <p:attrNameLst>
                                          <p:attrName>style.visibility</p:attrName>
                                        </p:attrNameLst>
                                      </p:cBhvr>
                                      <p:to>
                                        <p:strVal val="hidden"/>
                                      </p:to>
                                    </p:set>
                                  </p:childTnLst>
                                </p:cTn>
                              </p:par>
                              <p:par>
                                <p:cTn id="211" presetID="10" presetClass="exit" presetSubtype="0" fill="hold" grpId="3" nodeType="withEffect">
                                  <p:stCondLst>
                                    <p:cond delay="0"/>
                                  </p:stCondLst>
                                  <p:childTnLst>
                                    <p:animEffect transition="out" filter="fade">
                                      <p:cBhvr>
                                        <p:cTn id="212" dur="500"/>
                                        <p:tgtEl>
                                          <p:spTgt spid="6"/>
                                        </p:tgtEl>
                                      </p:cBhvr>
                                    </p:animEffect>
                                    <p:set>
                                      <p:cBhvr>
                                        <p:cTn id="213" dur="1" fill="hold">
                                          <p:stCondLst>
                                            <p:cond delay="499"/>
                                          </p:stCondLst>
                                        </p:cTn>
                                        <p:tgtEl>
                                          <p:spTgt spid="6"/>
                                        </p:tgtEl>
                                        <p:attrNameLst>
                                          <p:attrName>style.visibility</p:attrName>
                                        </p:attrNameLst>
                                      </p:cBhvr>
                                      <p:to>
                                        <p:strVal val="hidden"/>
                                      </p:to>
                                    </p:set>
                                  </p:childTnLst>
                                </p:cTn>
                              </p:par>
                              <p:par>
                                <p:cTn id="214" presetID="10" presetClass="exit" presetSubtype="0" fill="hold" grpId="3" nodeType="withEffect">
                                  <p:stCondLst>
                                    <p:cond delay="0"/>
                                  </p:stCondLst>
                                  <p:childTnLst>
                                    <p:animEffect transition="out" filter="fade">
                                      <p:cBhvr>
                                        <p:cTn id="215" dur="500"/>
                                        <p:tgtEl>
                                          <p:spTgt spid="7"/>
                                        </p:tgtEl>
                                      </p:cBhvr>
                                    </p:animEffect>
                                    <p:set>
                                      <p:cBhvr>
                                        <p:cTn id="2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9" grpId="3"/>
      <p:bldP spid="9" grpId="4"/>
      <p:bldP spid="9" grpId="5"/>
      <p:bldP spid="10" grpId="0"/>
      <p:bldP spid="10" grpId="1"/>
      <p:bldP spid="10" grpId="2"/>
      <p:bldP spid="10" grpId="3"/>
      <p:bldP spid="10" grpId="4"/>
      <p:bldP spid="10" grpId="5"/>
      <p:bldP spid="11" grpId="0"/>
      <p:bldP spid="11" grpId="1"/>
      <p:bldP spid="11" grpId="2"/>
      <p:bldP spid="11" grpId="3"/>
      <p:bldP spid="11" grpId="4"/>
      <p:bldP spid="11" grpId="5"/>
      <p:bldP spid="20" grpId="0"/>
      <p:bldP spid="20" grpId="1"/>
      <p:bldP spid="20"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3074" grpId="0"/>
      <p:bldP spid="3074" grpId="1"/>
      <p:bldP spid="5" grpId="0"/>
      <p:bldP spid="5" grpId="1"/>
      <p:bldP spid="5" grpId="2"/>
      <p:bldP spid="5" grpId="3"/>
      <p:bldP spid="6" grpId="0"/>
      <p:bldP spid="6" grpId="1"/>
      <p:bldP spid="6" grpId="2"/>
      <p:bldP spid="6" grpId="3"/>
      <p:bldP spid="7" grpId="0"/>
      <p:bldP spid="7" grpId="1"/>
      <p:bldP spid="7" grpId="2"/>
      <p:bldP spid="7" grpId="3"/>
      <p:bldP spid="12" grpId="0"/>
      <p:bldP spid="19" grpId="0"/>
      <p:bldP spid="19" grpId="1"/>
      <p:bldP spid="19" grpId="2"/>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174"/>
          <a:stretch/>
        </p:blipFill>
        <p:spPr>
          <a:xfrm>
            <a:off x="-124617" y="0"/>
            <a:ext cx="9268617" cy="6858000"/>
          </a:xfrm>
          <a:prstGeom prst="rect">
            <a:avLst/>
          </a:prstGeom>
        </p:spPr>
      </p:pic>
      <p:sp>
        <p:nvSpPr>
          <p:cNvPr id="6" name="Title 1"/>
          <p:cNvSpPr txBox="1">
            <a:spLocks/>
          </p:cNvSpPr>
          <p:nvPr/>
        </p:nvSpPr>
        <p:spPr>
          <a:xfrm>
            <a:off x="1940735" y="2277054"/>
            <a:ext cx="3298785"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near to you</a:t>
            </a:r>
          </a:p>
        </p:txBody>
      </p:sp>
      <p:sp>
        <p:nvSpPr>
          <p:cNvPr id="2" name="Title 1"/>
          <p:cNvSpPr>
            <a:spLocks noGrp="1"/>
          </p:cNvSpPr>
          <p:nvPr>
            <p:ph type="title"/>
          </p:nvPr>
        </p:nvSpPr>
        <p:spPr>
          <a:xfrm>
            <a:off x="457200" y="1524000"/>
            <a:ext cx="8229600" cy="3763962"/>
          </a:xfrm>
        </p:spPr>
        <p:txBody>
          <a:bodyPr>
            <a:scene3d>
              <a:camera prst="orthographicFront"/>
              <a:lightRig rig="glow" dir="t">
                <a:rot lat="0" lon="0" rev="5400000"/>
              </a:lightRig>
            </a:scene3d>
            <a:sp3d contourW="12700">
              <a:bevelT w="25400" h="25400"/>
            </a:sp3d>
          </a:bodyPr>
          <a:lstStyle/>
          <a:p>
            <a:r>
              <a:rPr lang="en-US" b="1" kern="120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Draw near to God and He will draw near to you. Cleanse your hands, you sinners; and purify your hearts, you double-minded.</a:t>
            </a:r>
            <a:r>
              <a:rPr lang="en-US" altLang="en-US" b="1" kern="120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kern="120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a:t>
            </a:r>
            <a:r>
              <a:rPr lang="en-US" sz="3200" b="1" i="1" kern="120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James 4:8</a:t>
            </a:r>
            <a:r>
              <a:rPr lang="en-US" sz="4000" b="1" i="1" kern="120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a:t>
            </a:r>
            <a:r>
              <a:rPr lang="en-US" sz="3200" b="1" i="1" kern="1200"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2"/>
          <p:cNvSpPr txBox="1">
            <a:spLocks noChangeArrowheads="1"/>
          </p:cNvSpPr>
          <p:nvPr/>
        </p:nvSpPr>
        <p:spPr bwMode="auto">
          <a:xfrm>
            <a:off x="3810000" y="1540267"/>
            <a:ext cx="17145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1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God</a:t>
            </a:r>
          </a:p>
        </p:txBody>
      </p:sp>
      <p:sp>
        <p:nvSpPr>
          <p:cNvPr id="7" name="Rectangle 2"/>
          <p:cNvSpPr txBox="1">
            <a:spLocks noChangeArrowheads="1"/>
          </p:cNvSpPr>
          <p:nvPr/>
        </p:nvSpPr>
        <p:spPr bwMode="auto">
          <a:xfrm>
            <a:off x="3389525" y="2908008"/>
            <a:ext cx="2357377"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88900">
                    <a:schemeClr val="tx1"/>
                  </a:glow>
                  <a:outerShdw blurRad="80000" dist="40000" dir="5040000" algn="tl">
                    <a:srgbClr val="000000">
                      <a:alpha val="30000"/>
                    </a:srgbClr>
                  </a:outerShdw>
                </a:effectLst>
                <a:latin typeface="Calibri" panose="020F0502020204030204" pitchFamily="34" charset="0"/>
              </a:rPr>
              <a:t>sinners</a:t>
            </a:r>
          </a:p>
        </p:txBody>
      </p:sp>
      <p:sp>
        <p:nvSpPr>
          <p:cNvPr id="8" name="Rectangle 2">
            <a:extLst>
              <a:ext uri="{FF2B5EF4-FFF2-40B4-BE49-F238E27FC236}">
                <a16:creationId xmlns:a16="http://schemas.microsoft.com/office/drawing/2014/main" id="{348C16E4-C589-4C15-92E9-4E49813BE68B}"/>
              </a:ext>
            </a:extLst>
          </p:cNvPr>
          <p:cNvSpPr txBox="1">
            <a:spLocks noChangeArrowheads="1"/>
          </p:cNvSpPr>
          <p:nvPr/>
        </p:nvSpPr>
        <p:spPr bwMode="auto">
          <a:xfrm>
            <a:off x="1983178" y="2409867"/>
            <a:ext cx="3218742"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near to</a:t>
            </a:r>
            <a:r>
              <a:rPr kumimoji="0" lang="en-US" altLang="en-US"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you</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82F80B5-0D43-47FE-8220-516B797D45EF}"/>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Shifty</a:t>
            </a:r>
          </a:p>
        </p:txBody>
      </p:sp>
      <p:sp>
        <p:nvSpPr>
          <p:cNvPr id="10" name="Rectangle 2">
            <a:extLst>
              <a:ext uri="{FF2B5EF4-FFF2-40B4-BE49-F238E27FC236}">
                <a16:creationId xmlns:a16="http://schemas.microsoft.com/office/drawing/2014/main" id="{BF4EC3C3-3667-41D2-8A13-7548F85AA5D1}"/>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Fickle</a:t>
            </a:r>
          </a:p>
        </p:txBody>
      </p:sp>
      <p:sp>
        <p:nvSpPr>
          <p:cNvPr id="14" name="Rectangle 2">
            <a:extLst>
              <a:ext uri="{FF2B5EF4-FFF2-40B4-BE49-F238E27FC236}">
                <a16:creationId xmlns:a16="http://schemas.microsoft.com/office/drawing/2014/main" id="{257478D9-5F67-46D7-9111-76BAD416BBF5}"/>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Deceitful</a:t>
            </a:r>
          </a:p>
        </p:txBody>
      </p:sp>
      <p:sp>
        <p:nvSpPr>
          <p:cNvPr id="15" name="Rectangle 2">
            <a:extLst>
              <a:ext uri="{FF2B5EF4-FFF2-40B4-BE49-F238E27FC236}">
                <a16:creationId xmlns:a16="http://schemas.microsoft.com/office/drawing/2014/main" id="{92C76EA3-A72C-454A-BC16-A85CC50FB46F}"/>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Dishonest</a:t>
            </a:r>
          </a:p>
        </p:txBody>
      </p:sp>
      <p:sp>
        <p:nvSpPr>
          <p:cNvPr id="16" name="Rectangle 2">
            <a:extLst>
              <a:ext uri="{FF2B5EF4-FFF2-40B4-BE49-F238E27FC236}">
                <a16:creationId xmlns:a16="http://schemas.microsoft.com/office/drawing/2014/main" id="{10D22CD1-2ADE-40C2-99FA-AA26B378362B}"/>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Two-faced</a:t>
            </a:r>
          </a:p>
        </p:txBody>
      </p:sp>
      <p:sp>
        <p:nvSpPr>
          <p:cNvPr id="17" name="Rectangle 2">
            <a:extLst>
              <a:ext uri="{FF2B5EF4-FFF2-40B4-BE49-F238E27FC236}">
                <a16:creationId xmlns:a16="http://schemas.microsoft.com/office/drawing/2014/main" id="{39B3F5BF-2CC3-428F-BBA9-1802C29AFCE6}"/>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Inconsistent</a:t>
            </a:r>
          </a:p>
        </p:txBody>
      </p:sp>
      <p:sp>
        <p:nvSpPr>
          <p:cNvPr id="18" name="Rectangle 2">
            <a:extLst>
              <a:ext uri="{FF2B5EF4-FFF2-40B4-BE49-F238E27FC236}">
                <a16:creationId xmlns:a16="http://schemas.microsoft.com/office/drawing/2014/main" id="{0F4ACD87-B81C-43BC-AF3E-BB2E929E8917}"/>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Hypocritical</a:t>
            </a:r>
          </a:p>
        </p:txBody>
      </p:sp>
      <p:sp>
        <p:nvSpPr>
          <p:cNvPr id="19" name="Rectangle 2">
            <a:extLst>
              <a:ext uri="{FF2B5EF4-FFF2-40B4-BE49-F238E27FC236}">
                <a16:creationId xmlns:a16="http://schemas.microsoft.com/office/drawing/2014/main" id="{DB0FF079-899F-4DE0-8C98-B14902C3A2ED}"/>
              </a:ext>
            </a:extLst>
          </p:cNvPr>
          <p:cNvSpPr txBox="1">
            <a:spLocks noChangeArrowheads="1"/>
          </p:cNvSpPr>
          <p:nvPr/>
        </p:nvSpPr>
        <p:spPr bwMode="auto">
          <a:xfrm>
            <a:off x="4057101" y="3751478"/>
            <a:ext cx="4738255" cy="7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3175" cmpd="sng">
                  <a:solidFill>
                    <a:srgbClr val="FFFFFF"/>
                  </a:solidFill>
                  <a:prstDash val="solid"/>
                  <a:miter lim="800000"/>
                </a:ln>
                <a:solidFill>
                  <a:srgbClr val="FFC000"/>
                </a:solidFill>
                <a:effectLst>
                  <a:glow rad="127000">
                    <a:srgbClr val="000000"/>
                  </a:glow>
                  <a:outerShdw blurRad="50800" algn="tl" rotWithShape="0">
                    <a:srgbClr val="000000"/>
                  </a:outerShdw>
                </a:effectLst>
                <a:latin typeface="Calibri" panose="020F0502020204030204" pitchFamily="34" charset="0"/>
              </a:rPr>
              <a:t>Double-dealing</a:t>
            </a:r>
          </a:p>
        </p:txBody>
      </p:sp>
    </p:spTree>
    <p:extLst>
      <p:ext uri="{BB962C8B-B14F-4D97-AF65-F5344CB8AC3E}">
        <p14:creationId xmlns:p14="http://schemas.microsoft.com/office/powerpoint/2010/main" val="3540117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4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par>
                                <p:cTn id="37" presetID="23" presetClass="exit" presetSubtype="32" fill="hold" grpId="1" nodeType="with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40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0"/>
                                  </p:stCondLst>
                                  <p:childTnLst>
                                    <p:anim calcmode="lin" valueType="num">
                                      <p:cBhvr>
                                        <p:cTn id="48" dur="500"/>
                                        <p:tgtEl>
                                          <p:spTgt spid="10"/>
                                        </p:tgtEl>
                                        <p:attrNameLst>
                                          <p:attrName>ppt_w</p:attrName>
                                        </p:attrNameLst>
                                      </p:cBhvr>
                                      <p:tavLst>
                                        <p:tav tm="0">
                                          <p:val>
                                            <p:strVal val="ppt_w"/>
                                          </p:val>
                                        </p:tav>
                                        <p:tav tm="100000">
                                          <p:val>
                                            <p:fltVal val="0"/>
                                          </p:val>
                                        </p:tav>
                                      </p:tavLst>
                                    </p:anim>
                                    <p:anim calcmode="lin" valueType="num">
                                      <p:cBhvr>
                                        <p:cTn id="49" dur="500"/>
                                        <p:tgtEl>
                                          <p:spTgt spid="10"/>
                                        </p:tgtEl>
                                        <p:attrNameLst>
                                          <p:attrName>ppt_h</p:attrName>
                                        </p:attrNameLst>
                                      </p:cBhvr>
                                      <p:tavLst>
                                        <p:tav tm="0">
                                          <p:val>
                                            <p:strVal val="ppt_h"/>
                                          </p:val>
                                        </p:tav>
                                        <p:tav tm="100000">
                                          <p:val>
                                            <p:fltVal val="0"/>
                                          </p:val>
                                        </p:tav>
                                      </p:tavLst>
                                    </p:anim>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4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0"/>
                                  </p:stCondLst>
                                  <p:childTnLst>
                                    <p:anim calcmode="lin" valueType="num">
                                      <p:cBhvr>
                                        <p:cTn id="58" dur="500"/>
                                        <p:tgtEl>
                                          <p:spTgt spid="14"/>
                                        </p:tgtEl>
                                        <p:attrNameLst>
                                          <p:attrName>ppt_w</p:attrName>
                                        </p:attrNameLst>
                                      </p:cBhvr>
                                      <p:tavLst>
                                        <p:tav tm="0">
                                          <p:val>
                                            <p:strVal val="ppt_w"/>
                                          </p:val>
                                        </p:tav>
                                        <p:tav tm="100000">
                                          <p:val>
                                            <p:fltVal val="0"/>
                                          </p:val>
                                        </p:tav>
                                      </p:tavLst>
                                    </p:anim>
                                    <p:anim calcmode="lin" valueType="num">
                                      <p:cBhvr>
                                        <p:cTn id="59" dur="500"/>
                                        <p:tgtEl>
                                          <p:spTgt spid="14"/>
                                        </p:tgtEl>
                                        <p:attrNameLst>
                                          <p:attrName>ppt_h</p:attrName>
                                        </p:attrNameLst>
                                      </p:cBhvr>
                                      <p:tavLst>
                                        <p:tav tm="0">
                                          <p:val>
                                            <p:strVal val="ppt_h"/>
                                          </p:val>
                                        </p:tav>
                                        <p:tav tm="100000">
                                          <p:val>
                                            <p:fltVal val="0"/>
                                          </p:val>
                                        </p:tav>
                                      </p:tavLst>
                                    </p:anim>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childTnLst>
                                </p:cTn>
                              </p:par>
                              <p:par>
                                <p:cTn id="67" presetID="23" presetClass="exit" presetSubtype="32" fill="hold" grpId="1" nodeType="withEffect">
                                  <p:stCondLst>
                                    <p:cond delay="0"/>
                                  </p:stCondLst>
                                  <p:childTnLst>
                                    <p:anim calcmode="lin" valueType="num">
                                      <p:cBhvr>
                                        <p:cTn id="68" dur="500"/>
                                        <p:tgtEl>
                                          <p:spTgt spid="15"/>
                                        </p:tgtEl>
                                        <p:attrNameLst>
                                          <p:attrName>ppt_w</p:attrName>
                                        </p:attrNameLst>
                                      </p:cBhvr>
                                      <p:tavLst>
                                        <p:tav tm="0">
                                          <p:val>
                                            <p:strVal val="ppt_w"/>
                                          </p:val>
                                        </p:tav>
                                        <p:tav tm="100000">
                                          <p:val>
                                            <p:fltVal val="0"/>
                                          </p:val>
                                        </p:tav>
                                      </p:tavLst>
                                    </p:anim>
                                    <p:anim calcmode="lin" valueType="num">
                                      <p:cBhvr>
                                        <p:cTn id="69" dur="500"/>
                                        <p:tgtEl>
                                          <p:spTgt spid="15"/>
                                        </p:tgtEl>
                                        <p:attrNameLst>
                                          <p:attrName>ppt_h</p:attrName>
                                        </p:attrNameLst>
                                      </p:cBhvr>
                                      <p:tavLst>
                                        <p:tav tm="0">
                                          <p:val>
                                            <p:strVal val="ppt_h"/>
                                          </p:val>
                                        </p:tav>
                                        <p:tav tm="100000">
                                          <p:val>
                                            <p:fltVal val="0"/>
                                          </p:val>
                                        </p:tav>
                                      </p:tavLst>
                                    </p:anim>
                                    <p:set>
                                      <p:cBhvr>
                                        <p:cTn id="70" dur="1" fill="hold">
                                          <p:stCondLst>
                                            <p:cond delay="499"/>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grpId="0" nodeType="clickEffect">
                                  <p:stCondLst>
                                    <p:cond delay="40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childTnLst>
                                </p:cTn>
                              </p:par>
                              <p:par>
                                <p:cTn id="77" presetID="23" presetClass="exit" presetSubtype="32" fill="hold" grpId="1" nodeType="with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set>
                                      <p:cBhvr>
                                        <p:cTn id="80" dur="1" fill="hold">
                                          <p:stCondLst>
                                            <p:cond delay="499"/>
                                          </p:stCondLst>
                                        </p:cTn>
                                        <p:tgtEl>
                                          <p:spTgt spid="1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grpId="0" nodeType="clickEffect">
                                  <p:stCondLst>
                                    <p:cond delay="40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childTnLst>
                                </p:cTn>
                              </p:par>
                              <p:par>
                                <p:cTn id="87" presetID="23" presetClass="exit" presetSubtype="32" fill="hold" grpId="1" nodeType="withEffect">
                                  <p:stCondLst>
                                    <p:cond delay="0"/>
                                  </p:stCondLst>
                                  <p:childTnLst>
                                    <p:anim calcmode="lin" valueType="num">
                                      <p:cBhvr>
                                        <p:cTn id="88" dur="500"/>
                                        <p:tgtEl>
                                          <p:spTgt spid="17"/>
                                        </p:tgtEl>
                                        <p:attrNameLst>
                                          <p:attrName>ppt_w</p:attrName>
                                        </p:attrNameLst>
                                      </p:cBhvr>
                                      <p:tavLst>
                                        <p:tav tm="0">
                                          <p:val>
                                            <p:strVal val="ppt_w"/>
                                          </p:val>
                                        </p:tav>
                                        <p:tav tm="100000">
                                          <p:val>
                                            <p:fltVal val="0"/>
                                          </p:val>
                                        </p:tav>
                                      </p:tavLst>
                                    </p:anim>
                                    <p:anim calcmode="lin" valueType="num">
                                      <p:cBhvr>
                                        <p:cTn id="89" dur="500"/>
                                        <p:tgtEl>
                                          <p:spTgt spid="17"/>
                                        </p:tgtEl>
                                        <p:attrNameLst>
                                          <p:attrName>ppt_h</p:attrName>
                                        </p:attrNameLst>
                                      </p:cBhvr>
                                      <p:tavLst>
                                        <p:tav tm="0">
                                          <p:val>
                                            <p:strVal val="ppt_h"/>
                                          </p:val>
                                        </p:tav>
                                        <p:tav tm="100000">
                                          <p:val>
                                            <p:fltVal val="0"/>
                                          </p:val>
                                        </p:tav>
                                      </p:tavLst>
                                    </p:anim>
                                    <p:set>
                                      <p:cBhvr>
                                        <p:cTn id="90" dur="1" fill="hold">
                                          <p:stCondLst>
                                            <p:cond delay="499"/>
                                          </p:stCondLst>
                                        </p:cTn>
                                        <p:tgtEl>
                                          <p:spTgt spid="1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grpId="0" nodeType="clickEffect">
                                  <p:stCondLst>
                                    <p:cond delay="40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childTnLst>
                                </p:cTn>
                              </p:par>
                              <p:par>
                                <p:cTn id="97" presetID="23" presetClass="exit" presetSubtype="32" fill="hold" grpId="1" nodeType="withEffect">
                                  <p:stCondLst>
                                    <p:cond delay="0"/>
                                  </p:stCondLst>
                                  <p:childTnLst>
                                    <p:anim calcmode="lin" valueType="num">
                                      <p:cBhvr>
                                        <p:cTn id="98" dur="500"/>
                                        <p:tgtEl>
                                          <p:spTgt spid="18"/>
                                        </p:tgtEl>
                                        <p:attrNameLst>
                                          <p:attrName>ppt_w</p:attrName>
                                        </p:attrNameLst>
                                      </p:cBhvr>
                                      <p:tavLst>
                                        <p:tav tm="0">
                                          <p:val>
                                            <p:strVal val="ppt_w"/>
                                          </p:val>
                                        </p:tav>
                                        <p:tav tm="100000">
                                          <p:val>
                                            <p:fltVal val="0"/>
                                          </p:val>
                                        </p:tav>
                                      </p:tavLst>
                                    </p:anim>
                                    <p:anim calcmode="lin" valueType="num">
                                      <p:cBhvr>
                                        <p:cTn id="99" dur="500"/>
                                        <p:tgtEl>
                                          <p:spTgt spid="18"/>
                                        </p:tgtEl>
                                        <p:attrNameLst>
                                          <p:attrName>ppt_h</p:attrName>
                                        </p:attrNameLst>
                                      </p:cBhvr>
                                      <p:tavLst>
                                        <p:tav tm="0">
                                          <p:val>
                                            <p:strVal val="ppt_h"/>
                                          </p:val>
                                        </p:tav>
                                        <p:tav tm="100000">
                                          <p:val>
                                            <p:fltVal val="0"/>
                                          </p:val>
                                        </p:tav>
                                      </p:tavLst>
                                    </p:anim>
                                    <p:set>
                                      <p:cBhvr>
                                        <p:cTn id="100" dur="1" fill="hold">
                                          <p:stCondLst>
                                            <p:cond delay="499"/>
                                          </p:stCondLst>
                                        </p:cTn>
                                        <p:tgtEl>
                                          <p:spTgt spid="1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fade">
                                      <p:cBhvr>
                                        <p:cTn id="105" dur="250"/>
                                        <p:tgtEl>
                                          <p:spTgt spid="7"/>
                                        </p:tgtEl>
                                      </p:cBhvr>
                                    </p:animEffect>
                                  </p:childTnLst>
                                </p:cTn>
                              </p:par>
                              <p:par>
                                <p:cTn id="106" presetID="10" presetClass="exit" presetSubtype="0" fill="hold" grpId="1" nodeType="withEffect">
                                  <p:stCondLst>
                                    <p:cond delay="0"/>
                                  </p:stCondLst>
                                  <p:childTnLst>
                                    <p:animEffect transition="out" filter="fade">
                                      <p:cBhvr>
                                        <p:cTn id="107" dur="1000"/>
                                        <p:tgtEl>
                                          <p:spTgt spid="2"/>
                                        </p:tgtEl>
                                      </p:cBhvr>
                                    </p:animEffect>
                                    <p:set>
                                      <p:cBhvr>
                                        <p:cTn id="108" dur="1" fill="hold">
                                          <p:stCondLst>
                                            <p:cond delay="999"/>
                                          </p:stCondLst>
                                        </p:cTn>
                                        <p:tgtEl>
                                          <p:spTgt spid="2"/>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6"/>
                                        </p:tgtEl>
                                      </p:cBhvr>
                                    </p:animEffect>
                                    <p:set>
                                      <p:cBhvr>
                                        <p:cTn id="111" dur="1" fill="hold">
                                          <p:stCondLst>
                                            <p:cond delay="499"/>
                                          </p:stCondLst>
                                        </p:cTn>
                                        <p:tgtEl>
                                          <p:spTgt spid="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8"/>
                                        </p:tgtEl>
                                      </p:cBhvr>
                                    </p:animEffect>
                                    <p:set>
                                      <p:cBhvr>
                                        <p:cTn id="114" dur="1" fill="hold">
                                          <p:stCondLst>
                                            <p:cond delay="499"/>
                                          </p:stCondLst>
                                        </p:cTn>
                                        <p:tgtEl>
                                          <p:spTgt spid="8"/>
                                        </p:tgtEl>
                                        <p:attrNameLst>
                                          <p:attrName>style.visibility</p:attrName>
                                        </p:attrNameLst>
                                      </p:cBhvr>
                                      <p:to>
                                        <p:strVal val="hidden"/>
                                      </p:to>
                                    </p:set>
                                  </p:childTnLst>
                                </p:cTn>
                              </p:par>
                              <p:par>
                                <p:cTn id="115" presetID="23" presetClass="exit" presetSubtype="32" fill="hold" grpId="1" nodeType="withEffect">
                                  <p:stCondLst>
                                    <p:cond delay="0"/>
                                  </p:stCondLst>
                                  <p:childTnLst>
                                    <p:anim calcmode="lin" valueType="num">
                                      <p:cBhvr>
                                        <p:cTn id="116" dur="500"/>
                                        <p:tgtEl>
                                          <p:spTgt spid="19"/>
                                        </p:tgtEl>
                                        <p:attrNameLst>
                                          <p:attrName>ppt_w</p:attrName>
                                        </p:attrNameLst>
                                      </p:cBhvr>
                                      <p:tavLst>
                                        <p:tav tm="0">
                                          <p:val>
                                            <p:strVal val="ppt_w"/>
                                          </p:val>
                                        </p:tav>
                                        <p:tav tm="100000">
                                          <p:val>
                                            <p:fltVal val="0"/>
                                          </p:val>
                                        </p:tav>
                                      </p:tavLst>
                                    </p:anim>
                                    <p:anim calcmode="lin" valueType="num">
                                      <p:cBhvr>
                                        <p:cTn id="117" dur="500"/>
                                        <p:tgtEl>
                                          <p:spTgt spid="19"/>
                                        </p:tgtEl>
                                        <p:attrNameLst>
                                          <p:attrName>ppt_h</p:attrName>
                                        </p:attrNameLst>
                                      </p:cBhvr>
                                      <p:tavLst>
                                        <p:tav tm="0">
                                          <p:val>
                                            <p:strVal val="ppt_h"/>
                                          </p:val>
                                        </p:tav>
                                        <p:tav tm="100000">
                                          <p:val>
                                            <p:fltVal val="0"/>
                                          </p:val>
                                        </p:tav>
                                      </p:tavLst>
                                    </p:anim>
                                    <p:set>
                                      <p:cBhvr>
                                        <p:cTn id="11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4" grpId="0"/>
      <p:bldP spid="7" grpId="0"/>
      <p:bldP spid="8" grpId="0"/>
      <p:bldP spid="8" grpId="1"/>
      <p:bldP spid="9" grpId="0"/>
      <p:bldP spid="9" grpId="1"/>
      <p:bldP spid="10" grpId="0"/>
      <p:bldP spid="10" grpId="1"/>
      <p:bldP spid="14" grpId="0"/>
      <p:bldP spid="14" grpId="1"/>
      <p:bldP spid="15" grpId="0"/>
      <p:bldP spid="15" grpId="1"/>
      <p:bldP spid="16" grpId="0"/>
      <p:bldP spid="16" grpId="1"/>
      <p:bldP spid="17" grpId="0"/>
      <p:bldP spid="17" grpId="1"/>
      <p:bldP spid="18" grpId="0"/>
      <p:bldP spid="18" grpId="1"/>
      <p:bldP spid="19" grpId="0"/>
      <p:bldP spid="1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603504" y="3511296"/>
            <a:ext cx="4038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implanted word</a:t>
            </a:r>
          </a:p>
        </p:txBody>
      </p:sp>
      <p:sp>
        <p:nvSpPr>
          <p:cNvPr id="7" name="Title 1"/>
          <p:cNvSpPr txBox="1">
            <a:spLocks/>
          </p:cNvSpPr>
          <p:nvPr/>
        </p:nvSpPr>
        <p:spPr>
          <a:xfrm>
            <a:off x="5934456" y="3516775"/>
            <a:ext cx="1066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is</a:t>
            </a:r>
          </a:p>
        </p:txBody>
      </p:sp>
      <p:sp>
        <p:nvSpPr>
          <p:cNvPr id="2" name="Title 1"/>
          <p:cNvSpPr>
            <a:spLocks noGrp="1"/>
          </p:cNvSpPr>
          <p:nvPr>
            <p:ph type="title"/>
          </p:nvPr>
        </p:nvSpPr>
        <p:spPr>
          <a:xfrm>
            <a:off x="457200" y="1417638"/>
            <a:ext cx="8229600" cy="3992562"/>
          </a:xfrm>
        </p:spPr>
        <p:txBody>
          <a:bodyPr>
            <a:scene3d>
              <a:camera prst="orthographicFront"/>
              <a:lightRig rig="glow" dir="t"/>
            </a:scene3d>
            <a:sp3d contourW="12700">
              <a:bevelT w="25400" h="25400"/>
            </a:sp3d>
          </a:bodyPr>
          <a:lstStyle/>
          <a:p>
            <a:r>
              <a:rPr 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Therefore lay aside all filthiness and overflow of wickedness, and receive with meekness the implanted word, which is able to save your souls.</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 </a:t>
            </a:r>
            <a:r>
              <a:rPr 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James 1:21</a:t>
            </a:r>
            <a:r>
              <a:rPr 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8" name="Title 1"/>
          <p:cNvSpPr txBox="1">
            <a:spLocks/>
          </p:cNvSpPr>
          <p:nvPr/>
        </p:nvSpPr>
        <p:spPr>
          <a:xfrm>
            <a:off x="1524000" y="4348223"/>
            <a:ext cx="3505200" cy="9906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C00000"/>
                  </a:glow>
                  <a:outerShdw blurRad="80000" dist="40000" dir="5040000" algn="tl">
                    <a:srgbClr val="000000">
                      <a:alpha val="30000"/>
                    </a:srgbClr>
                  </a:outerShdw>
                </a:effectLst>
              </a:rPr>
              <a:t>salvation</a:t>
            </a:r>
            <a:endParaRPr lang="en-US" b="1" i="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rgbClr val="C00000"/>
                </a:glow>
                <a:outerShdw blurRad="80000" dist="40000" dir="5040000" algn="tl">
                  <a:srgbClr val="000000">
                    <a:alpha val="30000"/>
                  </a:srgbClr>
                </a:outerShdw>
              </a:effectLst>
            </a:endParaRPr>
          </a:p>
        </p:txBody>
      </p:sp>
      <p:sp>
        <p:nvSpPr>
          <p:cNvPr id="10" name="Rectangle 2"/>
          <p:cNvSpPr txBox="1">
            <a:spLocks noChangeArrowheads="1"/>
          </p:cNvSpPr>
          <p:nvPr/>
        </p:nvSpPr>
        <p:spPr bwMode="auto">
          <a:xfrm>
            <a:off x="2895600" y="3581400"/>
            <a:ext cx="1752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word</a:t>
            </a:r>
          </a:p>
        </p:txBody>
      </p:sp>
      <p:sp>
        <p:nvSpPr>
          <p:cNvPr id="9" name="Rectangle 2"/>
          <p:cNvSpPr txBox="1">
            <a:spLocks noChangeArrowheads="1"/>
          </p:cNvSpPr>
          <p:nvPr/>
        </p:nvSpPr>
        <p:spPr bwMode="auto">
          <a:xfrm>
            <a:off x="3389525" y="2908008"/>
            <a:ext cx="2357377"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88900">
                    <a:schemeClr val="tx1"/>
                  </a:glow>
                  <a:outerShdw blurRad="80000" dist="40000" dir="5040000" algn="tl">
                    <a:srgbClr val="000000">
                      <a:alpha val="30000"/>
                    </a:srgbClr>
                  </a:outerShdw>
                </a:effectLst>
                <a:latin typeface="Calibri" panose="020F0502020204030204" pitchFamily="34" charset="0"/>
              </a:rPr>
              <a:t>sinners</a:t>
            </a:r>
          </a:p>
        </p:txBody>
      </p:sp>
      <p:sp>
        <p:nvSpPr>
          <p:cNvPr id="13" name="Rectangle 2">
            <a:extLst>
              <a:ext uri="{FF2B5EF4-FFF2-40B4-BE49-F238E27FC236}">
                <a16:creationId xmlns:a16="http://schemas.microsoft.com/office/drawing/2014/main" id="{981D7444-C0A8-4D46-9E50-D92214D0A346}"/>
              </a:ext>
            </a:extLst>
          </p:cNvPr>
          <p:cNvSpPr txBox="1">
            <a:spLocks noChangeArrowheads="1"/>
          </p:cNvSpPr>
          <p:nvPr/>
        </p:nvSpPr>
        <p:spPr bwMode="auto">
          <a:xfrm>
            <a:off x="6032665" y="3680527"/>
            <a:ext cx="844687" cy="81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Title 1"/>
          <p:cNvSpPr txBox="1">
            <a:spLocks/>
          </p:cNvSpPr>
          <p:nvPr/>
        </p:nvSpPr>
        <p:spPr>
          <a:xfrm>
            <a:off x="5917038" y="3487783"/>
            <a:ext cx="1066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a:ln w="6350" cmpd="sng">
                  <a:solidFill>
                    <a:schemeClr val="bg1"/>
                  </a:solidFill>
                  <a:prstDash val="solid"/>
                </a:ln>
                <a:solidFill>
                  <a:schemeClr val="bg1"/>
                </a:solidFill>
                <a:effectLst>
                  <a:glow rad="63500">
                    <a:schemeClr val="tx1"/>
                  </a:glow>
                  <a:outerShdw blurRad="63500" dir="3600000" algn="tl" rotWithShape="0">
                    <a:srgbClr val="000000">
                      <a:alpha val="70000"/>
                    </a:srgbClr>
                  </a:outerShdw>
                </a:effectLst>
                <a:latin typeface="Calibri" panose="020F0502020204030204" pitchFamily="34" charset="0"/>
              </a:rPr>
              <a:t>=</a:t>
            </a:r>
          </a:p>
        </p:txBody>
      </p:sp>
      <p:sp>
        <p:nvSpPr>
          <p:cNvPr id="12" name="Rectangle 2">
            <a:extLst>
              <a:ext uri="{FF2B5EF4-FFF2-40B4-BE49-F238E27FC236}">
                <a16:creationId xmlns:a16="http://schemas.microsoft.com/office/drawing/2014/main" id="{07DA37DF-1C35-4AFD-8026-3022C71DED9E}"/>
              </a:ext>
            </a:extLst>
          </p:cNvPr>
          <p:cNvSpPr txBox="1">
            <a:spLocks noChangeArrowheads="1"/>
          </p:cNvSpPr>
          <p:nvPr/>
        </p:nvSpPr>
        <p:spPr bwMode="auto">
          <a:xfrm>
            <a:off x="299744" y="3707136"/>
            <a:ext cx="4661723" cy="75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implanted word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1291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9"/>
                                        </p:tgtEl>
                                        <p:attrNameLst>
                                          <p:attrName>ppt_w</p:attrName>
                                        </p:attrNameLst>
                                      </p:cBhvr>
                                      <p:tavLst>
                                        <p:tav tm="0">
                                          <p:val>
                                            <p:strVal val="ppt_w"/>
                                          </p:val>
                                        </p:tav>
                                        <p:tav tm="100000">
                                          <p:val>
                                            <p:strVal val="ppt_w+.3"/>
                                          </p:val>
                                        </p:tav>
                                      </p:tavLst>
                                    </p:anim>
                                    <p:anim calcmode="lin" valueType="num">
                                      <p:cBhvr>
                                        <p:cTn id="7" dur="1000"/>
                                        <p:tgtEl>
                                          <p:spTgt spid="9"/>
                                        </p:tgtEl>
                                        <p:attrNameLst>
                                          <p:attrName>ppt_h</p:attrName>
                                        </p:attrNameLst>
                                      </p:cBhvr>
                                      <p:tavLst>
                                        <p:tav tm="0">
                                          <p:val>
                                            <p:strVal val="ppt_h"/>
                                          </p:val>
                                        </p:tav>
                                        <p:tav tm="100000">
                                          <p:val>
                                            <p:strVal val="ppt_h"/>
                                          </p:val>
                                        </p:tav>
                                      </p:tavLst>
                                    </p:anim>
                                    <p:animEffect transition="out" filter="fade">
                                      <p:cBhvr>
                                        <p:cTn id="8" dur="1000"/>
                                        <p:tgtEl>
                                          <p:spTgt spid="9"/>
                                        </p:tgtEl>
                                      </p:cBhvr>
                                    </p:animEffect>
                                    <p:set>
                                      <p:cBhvr>
                                        <p:cTn id="9" dur="1" fill="hold">
                                          <p:stCondLst>
                                            <p:cond delay="999"/>
                                          </p:stCondLst>
                                        </p:cTn>
                                        <p:tgtEl>
                                          <p:spTgt spid="9"/>
                                        </p:tgtEl>
                                        <p:attrNameLst>
                                          <p:attrName>style.visibility</p:attrName>
                                        </p:attrNameLst>
                                      </p:cBhvr>
                                      <p:to>
                                        <p:strVal val="hidden"/>
                                      </p:to>
                                    </p:set>
                                  </p:childTnLst>
                                </p:cTn>
                              </p:par>
                              <p:par>
                                <p:cTn id="10" presetID="16" presetClass="entr" presetSubtype="37" fill="hold" grpId="0"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par>
                                <p:cTn id="39" presetID="10" presetClass="exit" presetSubtype="0" fill="hold" grpId="2"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00"/>
                                        <p:tgtEl>
                                          <p:spTgt spid="10"/>
                                        </p:tgtEl>
                                      </p:cBhvr>
                                    </p:animEffect>
                                  </p:childTnLst>
                                </p:cTn>
                              </p:par>
                              <p:par>
                                <p:cTn id="56" presetID="0" presetClass="path" presetSubtype="0" accel="50000" decel="50000" fill="hold" grpId="1" nodeType="withEffect">
                                  <p:stCondLst>
                                    <p:cond delay="0"/>
                                  </p:stCondLst>
                                  <p:childTnLst>
                                    <p:animMotion origin="layout" path="M 0 -4.44444E-6 L 0.07205 -0.23217 " pathEditMode="relative" rAng="0" ptsTypes="AA">
                                      <p:cBhvr>
                                        <p:cTn id="57" dur="2000" fill="hold"/>
                                        <p:tgtEl>
                                          <p:spTgt spid="10"/>
                                        </p:tgtEl>
                                        <p:attrNameLst>
                                          <p:attrName>ppt_x</p:attrName>
                                          <p:attrName>ppt_y</p:attrName>
                                        </p:attrNameLst>
                                      </p:cBhvr>
                                      <p:rCtr x="3594" y="-11620"/>
                                    </p:animMotion>
                                  </p:childTnLst>
                                </p:cTn>
                              </p:par>
                              <p:par>
                                <p:cTn id="58" presetID="10" presetClass="exit" presetSubtype="0" fill="hold" grpId="1" nodeType="withEffect">
                                  <p:stCondLst>
                                    <p:cond delay="0"/>
                                  </p:stCondLst>
                                  <p:childTnLst>
                                    <p:animEffect transition="out" filter="fade">
                                      <p:cBhvr>
                                        <p:cTn id="59" dur="1500"/>
                                        <p:tgtEl>
                                          <p:spTgt spid="2"/>
                                        </p:tgtEl>
                                      </p:cBhvr>
                                    </p:animEffect>
                                    <p:set>
                                      <p:cBhvr>
                                        <p:cTn id="60" dur="1" fill="hold">
                                          <p:stCondLst>
                                            <p:cond delay="1499"/>
                                          </p:stCondLst>
                                        </p:cTn>
                                        <p:tgtEl>
                                          <p:spTgt spid="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2" grpId="0"/>
      <p:bldP spid="2" grpId="1"/>
      <p:bldP spid="8" grpId="0"/>
      <p:bldP spid="8" grpId="1"/>
      <p:bldP spid="10" grpId="0"/>
      <p:bldP spid="10" grpId="1"/>
      <p:bldP spid="9" grpId="0"/>
      <p:bldP spid="13" grpId="0"/>
      <p:bldP spid="13" grpId="1"/>
      <p:bldP spid="11" grpId="0"/>
      <p:bldP spid="11" grpId="1"/>
      <p:bldP spid="12" grpId="0"/>
      <p:bldP spid="1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p:cNvSpPr txBox="1">
            <a:spLocks noChangeArrowheads="1"/>
          </p:cNvSpPr>
          <p:nvPr/>
        </p:nvSpPr>
        <p:spPr bwMode="auto">
          <a:xfrm>
            <a:off x="457200" y="2835667"/>
            <a:ext cx="60960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not a doer = forgets God</a:t>
            </a:r>
          </a:p>
        </p:txBody>
      </p:sp>
      <p:sp>
        <p:nvSpPr>
          <p:cNvPr id="12" name="Rectangle 2"/>
          <p:cNvSpPr txBox="1">
            <a:spLocks noChangeArrowheads="1"/>
          </p:cNvSpPr>
          <p:nvPr/>
        </p:nvSpPr>
        <p:spPr bwMode="auto">
          <a:xfrm>
            <a:off x="3581400" y="1981200"/>
            <a:ext cx="1676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word</a:t>
            </a:r>
          </a:p>
        </p:txBody>
      </p:sp>
      <p:sp>
        <p:nvSpPr>
          <p:cNvPr id="13" name="Rectangle 2"/>
          <p:cNvSpPr txBox="1">
            <a:spLocks noChangeArrowheads="1"/>
          </p:cNvSpPr>
          <p:nvPr/>
        </p:nvSpPr>
        <p:spPr bwMode="auto">
          <a:xfrm>
            <a:off x="3581400" y="1981200"/>
            <a:ext cx="1676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word</a:t>
            </a:r>
          </a:p>
        </p:txBody>
      </p:sp>
      <p:sp>
        <p:nvSpPr>
          <p:cNvPr id="4" name="Title 1"/>
          <p:cNvSpPr txBox="1">
            <a:spLocks/>
          </p:cNvSpPr>
          <p:nvPr/>
        </p:nvSpPr>
        <p:spPr>
          <a:xfrm>
            <a:off x="1752600" y="461235"/>
            <a:ext cx="2362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doers</a:t>
            </a:r>
          </a:p>
        </p:txBody>
      </p:sp>
      <p:sp>
        <p:nvSpPr>
          <p:cNvPr id="2" name="Title 1"/>
          <p:cNvSpPr>
            <a:spLocks noGrp="1"/>
          </p:cNvSpPr>
          <p:nvPr>
            <p:ph type="title"/>
          </p:nvPr>
        </p:nvSpPr>
        <p:spPr>
          <a:xfrm>
            <a:off x="152400" y="503238"/>
            <a:ext cx="8839200" cy="5745162"/>
          </a:xfrm>
        </p:spPr>
        <p:txBody>
          <a:bodyPr>
            <a:scene3d>
              <a:camera prst="orthographicFront"/>
              <a:lightRig rig="glow" dir="t">
                <a:rot lat="0" lon="0" rev="5400000"/>
              </a:lightRig>
            </a:scene3d>
            <a:sp3d contourW="12700">
              <a:bevelT w="25400" h="25400"/>
            </a:sp3d>
          </a:bodyPr>
          <a:lstStyle/>
          <a:p>
            <a:r>
              <a:rPr 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But be doers of the word, and not hearers only, deceiving yourselves. For if anyone is a hearer of the word and not a doer, he is like a man observing his natural face in a mirror; for he observes himself, goes away, and immediately forgets what kind of man he was.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James 1:22-24 </a:t>
            </a:r>
          </a:p>
        </p:txBody>
      </p:sp>
      <p:sp>
        <p:nvSpPr>
          <p:cNvPr id="7" name="Rectangle 2"/>
          <p:cNvSpPr txBox="1">
            <a:spLocks noChangeArrowheads="1"/>
          </p:cNvSpPr>
          <p:nvPr/>
        </p:nvSpPr>
        <p:spPr bwMode="auto">
          <a:xfrm>
            <a:off x="1295400" y="2514600"/>
            <a:ext cx="34290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not a doer</a:t>
            </a:r>
          </a:p>
        </p:txBody>
      </p:sp>
      <p:sp>
        <p:nvSpPr>
          <p:cNvPr id="8" name="Rectangle 2"/>
          <p:cNvSpPr txBox="1">
            <a:spLocks noChangeArrowheads="1"/>
          </p:cNvSpPr>
          <p:nvPr/>
        </p:nvSpPr>
        <p:spPr bwMode="auto">
          <a:xfrm>
            <a:off x="5410200" y="4512067"/>
            <a:ext cx="22860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forgets</a:t>
            </a:r>
          </a:p>
        </p:txBody>
      </p:sp>
      <p:sp>
        <p:nvSpPr>
          <p:cNvPr id="9" name="Rectangle 2"/>
          <p:cNvSpPr txBox="1">
            <a:spLocks noChangeArrowheads="1"/>
          </p:cNvSpPr>
          <p:nvPr/>
        </p:nvSpPr>
        <p:spPr bwMode="auto">
          <a:xfrm>
            <a:off x="7620000" y="1845067"/>
            <a:ext cx="8382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o</a:t>
            </a:r>
          </a:p>
        </p:txBody>
      </p:sp>
      <p:sp>
        <p:nvSpPr>
          <p:cNvPr id="10" name="Rectangle 2"/>
          <p:cNvSpPr txBox="1">
            <a:spLocks noChangeArrowheads="1"/>
          </p:cNvSpPr>
          <p:nvPr/>
        </p:nvSpPr>
        <p:spPr bwMode="auto">
          <a:xfrm>
            <a:off x="8077200" y="1845067"/>
            <a:ext cx="9144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a:t>
            </a:r>
          </a:p>
        </p:txBody>
      </p:sp>
      <p:sp>
        <p:nvSpPr>
          <p:cNvPr id="11" name="Rectangle 2"/>
          <p:cNvSpPr txBox="1">
            <a:spLocks noChangeArrowheads="1"/>
          </p:cNvSpPr>
          <p:nvPr/>
        </p:nvSpPr>
        <p:spPr bwMode="auto">
          <a:xfrm>
            <a:off x="228600" y="499663"/>
            <a:ext cx="9144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G</a:t>
            </a:r>
          </a:p>
        </p:txBody>
      </p:sp>
      <p:sp>
        <p:nvSpPr>
          <p:cNvPr id="14" name="Rectangle 2">
            <a:extLst>
              <a:ext uri="{FF2B5EF4-FFF2-40B4-BE49-F238E27FC236}">
                <a16:creationId xmlns:a16="http://schemas.microsoft.com/office/drawing/2014/main" id="{3CD33987-862B-405A-A9F0-2EC43802D3FA}"/>
              </a:ext>
            </a:extLst>
          </p:cNvPr>
          <p:cNvSpPr txBox="1">
            <a:spLocks noChangeArrowheads="1"/>
          </p:cNvSpPr>
          <p:nvPr/>
        </p:nvSpPr>
        <p:spPr bwMode="auto">
          <a:xfrm>
            <a:off x="2054428" y="640443"/>
            <a:ext cx="1765615" cy="77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doers</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5951390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0" presetClass="path" presetSubtype="0" accel="50000" decel="50000" fill="hold" grpId="3" nodeType="withEffect">
                                  <p:stCondLst>
                                    <p:cond delay="0"/>
                                  </p:stCondLst>
                                  <p:childTnLst>
                                    <p:animMotion origin="layout" path="M -3.33333E-6 -1.11111E-6 C -0.01319 0.00741 -0.02621 0.01505 -0.0368 0.03195 C -0.04739 0.04884 -0.05816 0.07616 -0.06336 0.10116 C -0.06857 0.12593 -0.06909 0.15787 -0.0684 0.18195 C -0.0677 0.20602 -0.06545 0.2257 -0.05955 0.24607 C -0.05364 0.26644 -0.04687 0.28796 -0.03298 0.30347 C -0.01909 0.31898 0.00052 0.32963 0.02396 0.33889 C 0.0474 0.34815 0.08125 0.3581 0.10782 0.35926 C 0.13438 0.36042 0.15608 0.35741 0.18368 0.34583 C 0.21129 0.33426 0.24931 0.31019 0.27344 0.29005 C 0.29757 0.26991 0.3125 0.24908 0.32813 0.22431 C 0.34375 0.19954 0.35712 0.16667 0.36736 0.14167 C 0.37761 0.11667 0.38438 0.10139 0.38959 0.07477 C 0.3948 0.04815 0.39688 0.00139 0.39879 -0.01782 " pathEditMode="relative" rAng="0" ptsTypes="aaaaaaaaaaaaaa">
                                      <p:cBhvr>
                                        <p:cTn id="14" dur="2000" fill="hold"/>
                                        <p:tgtEl>
                                          <p:spTgt spid="13"/>
                                        </p:tgtEl>
                                        <p:attrNameLst>
                                          <p:attrName>ppt_x</p:attrName>
                                          <p:attrName>ppt_y</p:attrName>
                                        </p:attrNameLst>
                                      </p:cBhvr>
                                      <p:rCtr x="16476" y="17130"/>
                                    </p:animMotion>
                                  </p:childTnLst>
                                </p:cTn>
                              </p:par>
                              <p:par>
                                <p:cTn id="15" presetID="0" presetClass="path" presetSubtype="0" accel="50000" decel="50000" fill="hold" grpId="2" nodeType="withEffect">
                                  <p:stCondLst>
                                    <p:cond delay="0"/>
                                  </p:stCondLst>
                                  <p:childTnLst>
                                    <p:animMotion origin="layout" path="M -3.33333E-6 -1.11111E-6 C -0.00607 0.00394 -0.01198 0.00787 -0.01909 0.0169 C -0.02621 0.02593 -0.03576 0.03727 -0.04305 0.05394 C -0.05034 0.0706 -0.05972 0.08889 -0.06336 0.11644 C -0.06701 0.14375 -0.06875 0.18866 -0.06458 0.21898 C -0.06041 0.24931 -0.0559 0.27685 -0.03802 0.29838 C -0.02014 0.31991 0.01632 0.33796 0.04306 0.34745 C 0.0698 0.35695 0.09636 0.35695 0.12275 0.35579 C 0.14914 0.35463 0.17466 0.35278 0.20122 0.34051 C 0.22778 0.32824 0.25973 0.30857 0.28247 0.28171 C 0.30521 0.25486 0.32448 0.21389 0.3382 0.1787 C 0.35191 0.14352 0.36129 0.11019 0.36476 0.07107 C 0.36823 0.03195 0.36823 -0.01829 0.35938 -0.05579 C 0.35052 -0.09329 0.3316 -0.12917 0.31164 -0.15324 C 0.29167 -0.17731 0.26789 -0.19051 0.23941 -0.20046 C 0.21094 -0.21042 0.16129 -0.21065 0.14063 -0.21342 " pathEditMode="relative" rAng="0" ptsTypes="aaaaaaaaaaaaaaaa">
                                      <p:cBhvr>
                                        <p:cTn id="16" dur="2000" fill="hold"/>
                                        <p:tgtEl>
                                          <p:spTgt spid="12"/>
                                        </p:tgtEl>
                                        <p:attrNameLst>
                                          <p:attrName>ppt_x</p:attrName>
                                          <p:attrName>ppt_y</p:attrName>
                                        </p:attrNameLst>
                                      </p:cBhvr>
                                      <p:rCtr x="14965" y="7176"/>
                                    </p:animMotion>
                                  </p:childTnLst>
                                </p:cTn>
                              </p:par>
                            </p:childTnLst>
                          </p:cTn>
                        </p:par>
                        <p:par>
                          <p:cTn id="17" fill="hold">
                            <p:stCondLst>
                              <p:cond delay="2000"/>
                            </p:stCondLst>
                            <p:childTnLst>
                              <p:par>
                                <p:cTn id="18" presetID="1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plus(in)">
                                      <p:cBhvr>
                                        <p:cTn id="20" dur="1000"/>
                                        <p:tgtEl>
                                          <p:spTgt spid="2"/>
                                        </p:tgtEl>
                                      </p:cBhvr>
                                    </p:animEffect>
                                  </p:childTnLst>
                                </p:cTn>
                              </p:par>
                            </p:childTnLst>
                          </p:cTn>
                        </p:par>
                        <p:par>
                          <p:cTn id="21" fill="hold">
                            <p:stCondLst>
                              <p:cond delay="3000"/>
                            </p:stCondLst>
                            <p:childTnLst>
                              <p:par>
                                <p:cTn id="22" presetID="10" presetClass="exit" presetSubtype="0" fill="hold" grpId="3"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18" presetClass="emph" presetSubtype="0" fill="hold" grpId="1" nodeType="withEffect">
                                  <p:stCondLst>
                                    <p:cond delay="0"/>
                                  </p:stCondLst>
                                  <p:childTnLst>
                                    <p:set>
                                      <p:cBhvr override="childStyle">
                                        <p:cTn id="34" dur="500" fill="hold"/>
                                        <p:tgtEl>
                                          <p:spTgt spid="4"/>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5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
                                        <p:tgtEl>
                                          <p:spTgt spid="10"/>
                                        </p:tgtEl>
                                      </p:cBhvr>
                                    </p:animEffect>
                                  </p:childTnLst>
                                </p:cTn>
                              </p:par>
                              <p:par>
                                <p:cTn id="55" presetID="0" presetClass="path" presetSubtype="0" accel="50000" decel="50000" fill="hold" grpId="1" nodeType="withEffect">
                                  <p:stCondLst>
                                    <p:cond delay="0"/>
                                  </p:stCondLst>
                                  <p:childTnLst>
                                    <p:animMotion origin="layout" path="M 3.33333E-6 -7.40741E-7 L -0.23264 -0.24606 " pathEditMode="relative" rAng="0" ptsTypes="AA">
                                      <p:cBhvr>
                                        <p:cTn id="56" dur="2000" fill="hold"/>
                                        <p:tgtEl>
                                          <p:spTgt spid="8"/>
                                        </p:tgtEl>
                                        <p:attrNameLst>
                                          <p:attrName>ppt_x</p:attrName>
                                          <p:attrName>ppt_y</p:attrName>
                                        </p:attrNameLst>
                                      </p:cBhvr>
                                      <p:rCtr x="-11632" y="-12315"/>
                                    </p:animMotion>
                                  </p:childTnLst>
                                </p:cTn>
                              </p:par>
                              <p:par>
                                <p:cTn id="57" presetID="0" presetClass="path" presetSubtype="0" accel="50000" decel="50000" fill="hold" grpId="1" nodeType="withEffect">
                                  <p:stCondLst>
                                    <p:cond delay="0"/>
                                  </p:stCondLst>
                                  <p:childTnLst>
                                    <p:animMotion origin="layout" path="M 3.33333E-6 2.96296E-6 L -0.12275 0.04722 " pathEditMode="relative" rAng="0" ptsTypes="AA">
                                      <p:cBhvr>
                                        <p:cTn id="58" dur="2000" fill="hold"/>
                                        <p:tgtEl>
                                          <p:spTgt spid="7"/>
                                        </p:tgtEl>
                                        <p:attrNameLst>
                                          <p:attrName>ppt_x</p:attrName>
                                          <p:attrName>ppt_y</p:attrName>
                                        </p:attrNameLst>
                                      </p:cBhvr>
                                      <p:rCtr x="-6146" y="2361"/>
                                    </p:animMotion>
                                  </p:childTnLst>
                                </p:cTn>
                              </p:par>
                              <p:par>
                                <p:cTn id="59" presetID="0" presetClass="path" presetSubtype="0" accel="50000" decel="50000" fill="hold" grpId="1" nodeType="withEffect">
                                  <p:stCondLst>
                                    <p:cond delay="0"/>
                                  </p:stCondLst>
                                  <p:childTnLst>
                                    <p:animMotion origin="layout" path="M 1.38778E-17 2.96296E-6 C 0.03194 0.00463 0.06406 0.00949 0.12135 0.02685 C 0.17865 0.04421 0.28385 0.07453 0.34427 0.10463 C 0.40469 0.13472 0.45399 0.17453 0.48351 0.20764 C 0.51302 0.24051 0.51337 0.28148 0.52135 0.3037 C 0.52934 0.32569 0.52951 0.33264 0.5316 0.34027 " pathEditMode="relative" rAng="0" ptsTypes="aaaaaa">
                                      <p:cBhvr>
                                        <p:cTn id="60" dur="2000" fill="hold"/>
                                        <p:tgtEl>
                                          <p:spTgt spid="11"/>
                                        </p:tgtEl>
                                        <p:attrNameLst>
                                          <p:attrName>ppt_x</p:attrName>
                                          <p:attrName>ppt_y</p:attrName>
                                        </p:attrNameLst>
                                      </p:cBhvr>
                                      <p:rCtr x="26580" y="17014"/>
                                    </p:animMotion>
                                  </p:childTnLst>
                                </p:cTn>
                              </p:par>
                              <p:par>
                                <p:cTn id="61" presetID="0" presetClass="path" presetSubtype="0" accel="50000" decel="50000" fill="hold" grpId="1" nodeType="withEffect">
                                  <p:stCondLst>
                                    <p:cond delay="0"/>
                                  </p:stCondLst>
                                  <p:childTnLst>
                                    <p:animMotion origin="layout" path="M 0 0 L -0.23334 0.14431 " pathEditMode="relative" ptsTypes="AA">
                                      <p:cBhvr>
                                        <p:cTn id="62" dur="2000" fill="hold"/>
                                        <p:tgtEl>
                                          <p:spTgt spid="9"/>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3.33333E-6 -1.85185E-6 L -0.25451 0.14445 " pathEditMode="relative" rAng="0" ptsTypes="AA">
                                      <p:cBhvr>
                                        <p:cTn id="64" dur="2000" fill="hold"/>
                                        <p:tgtEl>
                                          <p:spTgt spid="10"/>
                                        </p:tgtEl>
                                        <p:attrNameLst>
                                          <p:attrName>ppt_x</p:attrName>
                                          <p:attrName>ppt_y</p:attrName>
                                        </p:attrNameLst>
                                      </p:cBhvr>
                                      <p:rCtr x="-12726" y="7222"/>
                                    </p:animMotion>
                                  </p:childTnLst>
                                </p:cTn>
                              </p:par>
                              <p:par>
                                <p:cTn id="65" presetID="10" presetClass="exit" presetSubtype="0" fill="hold" grpId="1" nodeType="withEffect">
                                  <p:stCondLst>
                                    <p:cond delay="0"/>
                                  </p:stCondLst>
                                  <p:childTnLst>
                                    <p:animEffect transition="out" filter="fade">
                                      <p:cBhvr>
                                        <p:cTn id="66" dur="1500"/>
                                        <p:tgtEl>
                                          <p:spTgt spid="2"/>
                                        </p:tgtEl>
                                      </p:cBhvr>
                                    </p:animEffect>
                                    <p:set>
                                      <p:cBhvr>
                                        <p:cTn id="67" dur="1" fill="hold">
                                          <p:stCondLst>
                                            <p:cond delay="1499"/>
                                          </p:stCondLst>
                                        </p:cTn>
                                        <p:tgtEl>
                                          <p:spTgt spid="2"/>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250"/>
                                        <p:tgtEl>
                                          <p:spTgt spid="6"/>
                                        </p:tgtEl>
                                      </p:cBhvr>
                                    </p:animEffect>
                                  </p:childTnLst>
                                </p:cTn>
                              </p:par>
                              <p:par>
                                <p:cTn id="78" presetID="10" presetClass="exit" presetSubtype="0" fill="hold" grpId="2"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2" grpId="1"/>
      <p:bldP spid="12" grpId="2"/>
      <p:bldP spid="12" grpId="3"/>
      <p:bldP spid="13" grpId="0"/>
      <p:bldP spid="13" grpId="1"/>
      <p:bldP spid="13" grpId="2"/>
      <p:bldP spid="13" grpId="3"/>
      <p:bldP spid="4" grpId="0"/>
      <p:bldP spid="4" grpId="1"/>
      <p:bldP spid="4" grpId="2"/>
      <p:bldP spid="2" grpId="0"/>
      <p:bldP spid="2"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4" grpId="0"/>
      <p:bldP spid="1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914400" y="4773168"/>
            <a:ext cx="3505200" cy="1150540"/>
          </a:xfrm>
          <a:prstGeom prst="rect">
            <a:avLst/>
          </a:prstGeom>
        </p:spPr>
        <p:txBody>
          <a:bodyPr vert="horz" lIns="91440" tIns="45720" rIns="91440" bIns="45720" rtlCol="0" anchor="ctr">
            <a:noAutofit/>
            <a:scene3d>
              <a:camera prst="orthographicFront"/>
              <a:lightRig rig="glow" dir="t">
                <a:rot lat="0" lon="0" rev="5400000"/>
              </a:lightRig>
            </a:scene3d>
            <a:sp3d contourW="12700">
              <a:bevelT w="25400" h="254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shall know</a:t>
            </a:r>
          </a:p>
        </p:txBody>
      </p:sp>
      <p:sp>
        <p:nvSpPr>
          <p:cNvPr id="2" name="Title 1"/>
          <p:cNvSpPr>
            <a:spLocks noGrp="1"/>
          </p:cNvSpPr>
          <p:nvPr>
            <p:ph type="title"/>
          </p:nvPr>
        </p:nvSpPr>
        <p:spPr>
          <a:xfrm>
            <a:off x="457200" y="274638"/>
            <a:ext cx="8229600" cy="6126162"/>
          </a:xfrm>
        </p:spPr>
        <p:txBody>
          <a:bodyPr>
            <a:scene3d>
              <a:camera prst="orthographicFront"/>
              <a:lightRig rig="glow" dir="t">
                <a:rot lat="0" lon="0" rev="5400000"/>
              </a:lightRig>
            </a:scene3d>
            <a:sp3d contourW="12700">
              <a:bevelT w="25400" h="25400"/>
            </a:sp3d>
          </a:bodyPr>
          <a:lstStyle/>
          <a:p>
            <a:r>
              <a:rPr 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When I was a child, I spoke as a child, I understood as a child, I thought as a child; but when I became a man, I put away childish things. For now we see in a mirror, dimly, but then face to face. Now I know in part, but then I shall know just as I also am known.</a:t>
            </a:r>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1</a:t>
            </a:r>
            <a:r>
              <a:rPr lang="en-US" sz="3200" b="1" i="1" baseline="3000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st</a:t>
            </a:r>
            <a:r>
              <a:rPr 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Corinthians 13:11-12 </a:t>
            </a:r>
          </a:p>
        </p:txBody>
      </p:sp>
      <p:sp>
        <p:nvSpPr>
          <p:cNvPr id="16" name="Title 1"/>
          <p:cNvSpPr txBox="1">
            <a:spLocks/>
          </p:cNvSpPr>
          <p:nvPr/>
        </p:nvSpPr>
        <p:spPr bwMode="auto">
          <a:xfrm>
            <a:off x="5181600" y="2438400"/>
            <a:ext cx="366481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transformed</a:t>
            </a:r>
          </a:p>
        </p:txBody>
      </p:sp>
      <p:sp>
        <p:nvSpPr>
          <p:cNvPr id="5" name="Title 1"/>
          <p:cNvSpPr txBox="1">
            <a:spLocks/>
          </p:cNvSpPr>
          <p:nvPr/>
        </p:nvSpPr>
        <p:spPr bwMode="auto">
          <a:xfrm>
            <a:off x="5181600" y="2437271"/>
            <a:ext cx="366481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transformed</a:t>
            </a:r>
          </a:p>
        </p:txBody>
      </p:sp>
      <p:sp>
        <p:nvSpPr>
          <p:cNvPr id="6" name="Title 1"/>
          <p:cNvSpPr txBox="1">
            <a:spLocks/>
          </p:cNvSpPr>
          <p:nvPr/>
        </p:nvSpPr>
        <p:spPr bwMode="auto">
          <a:xfrm>
            <a:off x="914400" y="2743200"/>
            <a:ext cx="9906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45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a:t>
            </a:r>
          </a:p>
        </p:txBody>
      </p:sp>
      <p:sp>
        <p:nvSpPr>
          <p:cNvPr id="7" name="Title 1"/>
          <p:cNvSpPr txBox="1">
            <a:spLocks/>
          </p:cNvSpPr>
          <p:nvPr/>
        </p:nvSpPr>
        <p:spPr bwMode="auto">
          <a:xfrm>
            <a:off x="3352800" y="762000"/>
            <a:ext cx="99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7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51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r</a:t>
            </a:r>
          </a:p>
        </p:txBody>
      </p:sp>
      <p:sp>
        <p:nvSpPr>
          <p:cNvPr id="9" name="Title 1"/>
          <p:cNvSpPr txBox="1">
            <a:spLocks/>
          </p:cNvSpPr>
          <p:nvPr/>
        </p:nvSpPr>
        <p:spPr bwMode="auto">
          <a:xfrm>
            <a:off x="2971801" y="2019300"/>
            <a:ext cx="1142999"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an</a:t>
            </a:r>
          </a:p>
        </p:txBody>
      </p:sp>
      <p:sp>
        <p:nvSpPr>
          <p:cNvPr id="10" name="Title 1"/>
          <p:cNvSpPr txBox="1">
            <a:spLocks/>
          </p:cNvSpPr>
          <p:nvPr/>
        </p:nvSpPr>
        <p:spPr bwMode="auto">
          <a:xfrm>
            <a:off x="6019800" y="3352800"/>
            <a:ext cx="914399"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5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f</a:t>
            </a:r>
          </a:p>
        </p:txBody>
      </p:sp>
      <p:sp>
        <p:nvSpPr>
          <p:cNvPr id="11" name="Title 1"/>
          <p:cNvSpPr txBox="1">
            <a:spLocks/>
          </p:cNvSpPr>
          <p:nvPr/>
        </p:nvSpPr>
        <p:spPr bwMode="auto">
          <a:xfrm>
            <a:off x="7086601" y="76199"/>
            <a:ext cx="990599"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46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s</a:t>
            </a:r>
          </a:p>
        </p:txBody>
      </p:sp>
      <p:sp>
        <p:nvSpPr>
          <p:cNvPr id="12" name="Title 1"/>
          <p:cNvSpPr txBox="1">
            <a:spLocks/>
          </p:cNvSpPr>
          <p:nvPr/>
        </p:nvSpPr>
        <p:spPr bwMode="auto">
          <a:xfrm>
            <a:off x="1676400" y="3352800"/>
            <a:ext cx="990599"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400"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sz="5000"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or</a:t>
            </a:r>
          </a:p>
        </p:txBody>
      </p:sp>
      <p:sp>
        <p:nvSpPr>
          <p:cNvPr id="13" name="Title 1"/>
          <p:cNvSpPr txBox="1">
            <a:spLocks/>
          </p:cNvSpPr>
          <p:nvPr/>
        </p:nvSpPr>
        <p:spPr bwMode="auto">
          <a:xfrm>
            <a:off x="7010400" y="4724400"/>
            <a:ext cx="990599"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800"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sz="4800"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m</a:t>
            </a:r>
          </a:p>
        </p:txBody>
      </p:sp>
      <p:sp>
        <p:nvSpPr>
          <p:cNvPr id="14" name="Title 1"/>
          <p:cNvSpPr txBox="1">
            <a:spLocks/>
          </p:cNvSpPr>
          <p:nvPr/>
        </p:nvSpPr>
        <p:spPr bwMode="auto">
          <a:xfrm>
            <a:off x="7505699" y="4038600"/>
            <a:ext cx="952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sz="4700"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e</a:t>
            </a:r>
          </a:p>
        </p:txBody>
      </p:sp>
      <p:sp>
        <p:nvSpPr>
          <p:cNvPr id="15" name="Title 1"/>
          <p:cNvSpPr txBox="1">
            <a:spLocks/>
          </p:cNvSpPr>
          <p:nvPr/>
        </p:nvSpPr>
        <p:spPr bwMode="auto">
          <a:xfrm>
            <a:off x="6934200" y="685800"/>
            <a:ext cx="914399"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sz="4600" b="1" kern="0" dirty="0">
                <a:ln w="11430"/>
                <a:solidFill>
                  <a:srgbClr val="CC99FF"/>
                </a:solidFill>
                <a:effectLst>
                  <a:outerShdw blurRad="80000" dist="40000" dir="5040000" algn="tl">
                    <a:srgbClr val="000000">
                      <a:alpha val="30000"/>
                    </a:srgbClr>
                  </a:outerShdw>
                </a:effectLst>
                <a:latin typeface="Calibri" panose="020F0502020204030204" pitchFamily="34" charset="0"/>
              </a:rPr>
              <a:t> </a:t>
            </a:r>
            <a:r>
              <a:rPr 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d</a:t>
            </a:r>
          </a:p>
        </p:txBody>
      </p:sp>
      <p:sp>
        <p:nvSpPr>
          <p:cNvPr id="17" name="Rectangle 2">
            <a:extLst>
              <a:ext uri="{FF2B5EF4-FFF2-40B4-BE49-F238E27FC236}">
                <a16:creationId xmlns:a16="http://schemas.microsoft.com/office/drawing/2014/main" id="{775982A5-9763-4911-94CF-5D72496FCF0B}"/>
              </a:ext>
            </a:extLst>
          </p:cNvPr>
          <p:cNvSpPr txBox="1">
            <a:spLocks noChangeArrowheads="1"/>
          </p:cNvSpPr>
          <p:nvPr/>
        </p:nvSpPr>
        <p:spPr bwMode="auto">
          <a:xfrm>
            <a:off x="1068778" y="4986813"/>
            <a:ext cx="3201856" cy="723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shall</a:t>
            </a:r>
            <a:r>
              <a:rPr kumimoji="0" lang="en-US" altLang="en-US"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know</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541291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5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25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childTnLst>
                                </p:cTn>
                              </p:par>
                              <p:par>
                                <p:cTn id="54" presetID="0" presetClass="path" presetSubtype="0" accel="50000" decel="50000" fill="hold" grpId="2" nodeType="withEffect">
                                  <p:stCondLst>
                                    <p:cond delay="0"/>
                                  </p:stCondLst>
                                  <p:childTnLst>
                                    <p:animMotion origin="layout" path="M 3.33333E-6 0.00023 L 0.46649 -0.03634 " pathEditMode="relative" rAng="0" ptsTypes="AA">
                                      <p:cBhvr>
                                        <p:cTn id="55" dur="2000" fill="hold"/>
                                        <p:tgtEl>
                                          <p:spTgt spid="6"/>
                                        </p:tgtEl>
                                        <p:attrNameLst>
                                          <p:attrName>ppt_x</p:attrName>
                                          <p:attrName>ppt_y</p:attrName>
                                        </p:attrNameLst>
                                      </p:cBhvr>
                                      <p:rCtr x="23316" y="-1829"/>
                                    </p:animMotion>
                                  </p:childTnLst>
                                </p:cTn>
                              </p:par>
                              <p:par>
                                <p:cTn id="56" presetID="0" presetClass="path" presetSubtype="0" accel="66000" decel="34000" fill="hold" grpId="2" nodeType="withEffect">
                                  <p:stCondLst>
                                    <p:cond delay="0"/>
                                  </p:stCondLst>
                                  <p:childTnLst>
                                    <p:animMotion origin="layout" path="M -3.33333E-6 1.11111E-6 C 0.02101 0.00116 0.09323 -0.00046 0.12605 0.00694 C 0.15886 0.01435 0.18125 0.0243 0.19688 0.04398 C 0.2125 0.06366 0.21667 0.08958 0.22032 0.125 C 0.22396 0.16042 0.21875 0.2294 0.21841 0.25671 " pathEditMode="relative" rAng="0" ptsTypes="aaaaa">
                                      <p:cBhvr>
                                        <p:cTn id="57" dur="2000" fill="hold"/>
                                        <p:tgtEl>
                                          <p:spTgt spid="7"/>
                                        </p:tgtEl>
                                        <p:attrNameLst>
                                          <p:attrName>ppt_x</p:attrName>
                                          <p:attrName>ppt_y</p:attrName>
                                        </p:attrNameLst>
                                      </p:cBhvr>
                                      <p:rCtr x="11198" y="12801"/>
                                    </p:animMotion>
                                  </p:childTnLst>
                                </p:cTn>
                              </p:par>
                              <p:par>
                                <p:cTn id="58" presetID="0" presetClass="path" presetSubtype="0" accel="50000" decel="50000" fill="hold" grpId="2" nodeType="withEffect">
                                  <p:stCondLst>
                                    <p:cond delay="0"/>
                                  </p:stCondLst>
                                  <p:childTnLst>
                                    <p:animMotion origin="layout" path="M 5.55112E-17 -1.11111E-6 L 0.29253 0.06065 " pathEditMode="relative" rAng="0" ptsTypes="AA">
                                      <p:cBhvr>
                                        <p:cTn id="59" dur="2000" fill="hold"/>
                                        <p:tgtEl>
                                          <p:spTgt spid="9"/>
                                        </p:tgtEl>
                                        <p:attrNameLst>
                                          <p:attrName>ppt_x</p:attrName>
                                          <p:attrName>ppt_y</p:attrName>
                                        </p:attrNameLst>
                                      </p:cBhvr>
                                      <p:rCtr x="14618" y="3032"/>
                                    </p:animMotion>
                                  </p:childTnLst>
                                </p:cTn>
                              </p:par>
                              <p:par>
                                <p:cTn id="60" presetID="0" presetClass="path" presetSubtype="0" accel="50000" decel="50000" fill="hold" grpId="2" nodeType="withEffect">
                                  <p:stCondLst>
                                    <p:cond delay="0"/>
                                  </p:stCondLst>
                                  <p:childTnLst>
                                    <p:animMotion origin="layout" path="M 3.33333E-6 -4.44444E-6 C -0.01979 -0.00231 -0.03959 -0.00439 -0.0533 0.00186 C -0.06702 0.00811 -0.07518 0.0169 -0.08229 0.03727 C -0.08941 0.05764 -0.09254 0.08056 -0.09636 0.12338 C -0.10018 0.16621 -0.104 0.2551 -0.10521 0.29352 C -0.10643 0.33195 -0.10365 0.34121 -0.1033 0.35371 " pathEditMode="relative" rAng="0" ptsTypes="aaaaaa">
                                      <p:cBhvr>
                                        <p:cTn id="61" dur="2000" fill="hold"/>
                                        <p:tgtEl>
                                          <p:spTgt spid="11"/>
                                        </p:tgtEl>
                                        <p:attrNameLst>
                                          <p:attrName>ppt_x</p:attrName>
                                          <p:attrName>ppt_y</p:attrName>
                                        </p:attrNameLst>
                                      </p:cBhvr>
                                      <p:rCtr x="-5330" y="17454"/>
                                    </p:animMotion>
                                  </p:childTnLst>
                                </p:cTn>
                              </p:par>
                              <p:par>
                                <p:cTn id="62" presetID="0" presetClass="path" presetSubtype="0" accel="50000" decel="50000" fill="hold" grpId="2" nodeType="withEffect">
                                  <p:stCondLst>
                                    <p:cond delay="0"/>
                                  </p:stCondLst>
                                  <p:childTnLst>
                                    <p:animMotion origin="layout" path="M -3.33333E-6 4.44444E-6 C 0.01146 -0.01297 0.02379 -0.02593 0.03039 -0.03866 C 0.03698 -0.05139 0.0382 -0.06065 0.03959 -0.07662 C 0.04098 -0.0926 0.03924 -0.12292 0.03924 -0.13496 " pathEditMode="relative" rAng="0" ptsTypes="aaaa">
                                      <p:cBhvr>
                                        <p:cTn id="63" dur="2000" fill="hold"/>
                                        <p:tgtEl>
                                          <p:spTgt spid="10"/>
                                        </p:tgtEl>
                                        <p:attrNameLst>
                                          <p:attrName>ppt_x</p:attrName>
                                          <p:attrName>ppt_y</p:attrName>
                                        </p:attrNameLst>
                                      </p:cBhvr>
                                      <p:rCtr x="2049" y="-6759"/>
                                    </p:animMotion>
                                  </p:childTnLst>
                                </p:cTn>
                              </p:par>
                              <p:par>
                                <p:cTn id="64" presetID="0" presetClass="path" presetSubtype="0" accel="50000" decel="50000" fill="hold" grpId="2" nodeType="withEffect">
                                  <p:stCondLst>
                                    <p:cond delay="0"/>
                                  </p:stCondLst>
                                  <p:childTnLst>
                                    <p:animMotion origin="layout" path="M 0 4.44444E-6 C 0.00885 0.0074 0.01771 0.01481 0.03663 0.02037 C 0.05556 0.02592 0.07604 0.02963 0.11389 0.03379 C 0.15174 0.03796 0.21736 0.04467 0.26372 0.0456 C 0.31007 0.04652 0.35556 0.0449 0.39167 0.03888 C 0.42778 0.03287 0.45625 0.02222 0.48056 0.00879 C 0.50469 -0.00463 0.52604 -0.01829 0.53681 -0.04213 C 0.54757 -0.06598 0.54323 -0.11551 0.54479 -0.13473 " pathEditMode="relative" rAng="0" ptsTypes="aaaaaaaa">
                                      <p:cBhvr>
                                        <p:cTn id="65" dur="2000" fill="hold"/>
                                        <p:tgtEl>
                                          <p:spTgt spid="12"/>
                                        </p:tgtEl>
                                        <p:attrNameLst>
                                          <p:attrName>ppt_x</p:attrName>
                                          <p:attrName>ppt_y</p:attrName>
                                        </p:attrNameLst>
                                      </p:cBhvr>
                                      <p:rCtr x="27378" y="-4421"/>
                                    </p:animMotion>
                                  </p:childTnLst>
                                </p:cTn>
                              </p:par>
                              <p:par>
                                <p:cTn id="66" presetID="0" presetClass="path" presetSubtype="0" accel="50000" decel="50000" fill="hold" grpId="2" nodeType="withEffect">
                                  <p:stCondLst>
                                    <p:cond delay="0"/>
                                  </p:stCondLst>
                                  <p:childTnLst>
                                    <p:animMotion origin="layout" path="M -3.33333E-6 0.00023 L 0.01337 -0.33056 " pathEditMode="relative" rAng="0" ptsTypes="AA">
                                      <p:cBhvr>
                                        <p:cTn id="67" dur="2000" fill="hold"/>
                                        <p:tgtEl>
                                          <p:spTgt spid="13"/>
                                        </p:tgtEl>
                                        <p:attrNameLst>
                                          <p:attrName>ppt_x</p:attrName>
                                          <p:attrName>ppt_y</p:attrName>
                                        </p:attrNameLst>
                                      </p:cBhvr>
                                      <p:rCtr x="660" y="-16551"/>
                                    </p:animMotion>
                                  </p:childTnLst>
                                </p:cTn>
                              </p:par>
                              <p:par>
                                <p:cTn id="68" presetID="0" presetClass="path" presetSubtype="0" accel="50000" decel="50000" fill="hold" grpId="2" nodeType="withEffect">
                                  <p:stCondLst>
                                    <p:cond delay="0"/>
                                  </p:stCondLst>
                                  <p:childTnLst>
                                    <p:animMotion origin="layout" path="M 3.33333E-6 4.44444E-6 L 0.00173 -0.23241 " pathEditMode="relative" rAng="0" ptsTypes="AA">
                                      <p:cBhvr>
                                        <p:cTn id="69" dur="2000" fill="hold"/>
                                        <p:tgtEl>
                                          <p:spTgt spid="14"/>
                                        </p:tgtEl>
                                        <p:attrNameLst>
                                          <p:attrName>ppt_x</p:attrName>
                                          <p:attrName>ppt_y</p:attrName>
                                        </p:attrNameLst>
                                      </p:cBhvr>
                                      <p:rCtr x="87" y="-11620"/>
                                    </p:animMotion>
                                  </p:childTnLst>
                                </p:cTn>
                              </p:par>
                              <p:par>
                                <p:cTn id="70" presetID="0" presetClass="path" presetSubtype="0" accel="50000" decel="50000" fill="hold" grpId="2" nodeType="withEffect">
                                  <p:stCondLst>
                                    <p:cond delay="0"/>
                                  </p:stCondLst>
                                  <p:childTnLst>
                                    <p:animMotion origin="layout" path="M -3.33333E-6 3.33333E-6 L 0.0967 0.25555 " pathEditMode="relative" rAng="0" ptsTypes="AA">
                                      <p:cBhvr>
                                        <p:cTn id="71" dur="2000" fill="hold"/>
                                        <p:tgtEl>
                                          <p:spTgt spid="15"/>
                                        </p:tgtEl>
                                        <p:attrNameLst>
                                          <p:attrName>ppt_x</p:attrName>
                                          <p:attrName>ppt_y</p:attrName>
                                        </p:attrNameLst>
                                      </p:cBhvr>
                                      <p:rCtr x="4826" y="12778"/>
                                    </p:animMotion>
                                  </p:childTnLst>
                                </p:cTn>
                              </p:par>
                              <p:par>
                                <p:cTn id="72" presetID="10" presetClass="exit" presetSubtype="0" fill="hold" grpId="1" nodeType="withEffect">
                                  <p:stCondLst>
                                    <p:cond delay="0"/>
                                  </p:stCondLst>
                                  <p:childTnLst>
                                    <p:animEffect transition="out" filter="fade">
                                      <p:cBhvr>
                                        <p:cTn id="73" dur="1500"/>
                                        <p:tgtEl>
                                          <p:spTgt spid="2"/>
                                        </p:tgtEl>
                                      </p:cBhvr>
                                    </p:animEffect>
                                    <p:set>
                                      <p:cBhvr>
                                        <p:cTn id="74" dur="1" fill="hold">
                                          <p:stCondLst>
                                            <p:cond delay="1499"/>
                                          </p:stCondLst>
                                        </p:cTn>
                                        <p:tgtEl>
                                          <p:spTgt spid="2"/>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250"/>
                                        <p:tgtEl>
                                          <p:spTgt spid="5"/>
                                        </p:tgtEl>
                                      </p:cBhvr>
                                    </p:animEffect>
                                  </p:childTnLst>
                                </p:cTn>
                              </p:par>
                              <p:par>
                                <p:cTn id="85" presetID="10" presetClass="exit" presetSubtype="0" fill="hold" grpId="1" nodeType="with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childTnLst>
                          </p:cTn>
                        </p:par>
                        <p:par>
                          <p:cTn id="112" fill="hold">
                            <p:stCondLst>
                              <p:cond delay="2500"/>
                            </p:stCondLst>
                            <p:childTnLst>
                              <p:par>
                                <p:cTn id="113" presetID="23" presetClass="exit" presetSubtype="272" fill="hold" grpId="1" nodeType="afterEffect">
                                  <p:stCondLst>
                                    <p:cond delay="0"/>
                                  </p:stCondLst>
                                  <p:childTnLst>
                                    <p:anim calcmode="lin" valueType="num">
                                      <p:cBhvr>
                                        <p:cTn id="114" dur="500"/>
                                        <p:tgtEl>
                                          <p:spTgt spid="5"/>
                                        </p:tgtEl>
                                        <p:attrNameLst>
                                          <p:attrName>ppt_w</p:attrName>
                                        </p:attrNameLst>
                                      </p:cBhvr>
                                      <p:tavLst>
                                        <p:tav tm="0">
                                          <p:val>
                                            <p:strVal val="ppt_w"/>
                                          </p:val>
                                        </p:tav>
                                        <p:tav tm="100000">
                                          <p:val>
                                            <p:strVal val="4/3*ppt_w"/>
                                          </p:val>
                                        </p:tav>
                                      </p:tavLst>
                                    </p:anim>
                                    <p:anim calcmode="lin" valueType="num">
                                      <p:cBhvr>
                                        <p:cTn id="115" dur="500"/>
                                        <p:tgtEl>
                                          <p:spTgt spid="5"/>
                                        </p:tgtEl>
                                        <p:attrNameLst>
                                          <p:attrName>ppt_h</p:attrName>
                                        </p:attrNameLst>
                                      </p:cBhvr>
                                      <p:tavLst>
                                        <p:tav tm="0">
                                          <p:val>
                                            <p:strVal val="ppt_h"/>
                                          </p:val>
                                        </p:tav>
                                        <p:tav tm="100000">
                                          <p:val>
                                            <p:strVal val="4/3*ppt_h"/>
                                          </p:val>
                                        </p:tav>
                                      </p:tavLst>
                                    </p:anim>
                                    <p:set>
                                      <p:cBhvr>
                                        <p:cTn id="116" dur="1" fill="hold">
                                          <p:stCondLst>
                                            <p:cond delay="499"/>
                                          </p:stCondLst>
                                        </p:cTn>
                                        <p:tgtEl>
                                          <p:spTgt spid="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cTn>
                              </p:par>
                              <p:par>
                                <p:cTn id="120" presetID="1" presetClass="entr" presetSubtype="0" fill="hold" grpId="3" nodeType="withEffect">
                                  <p:stCondLst>
                                    <p:cond delay="0"/>
                                  </p:stCondLst>
                                  <p:childTnLst>
                                    <p:set>
                                      <p:cBhvr>
                                        <p:cTn id="1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16" grpId="3"/>
      <p:bldP spid="5" grpId="0"/>
      <p:bldP spid="5" grpId="1"/>
      <p:bldP spid="5" grpId="2"/>
      <p:bldP spid="6" grpId="0"/>
      <p:bldP spid="6" grpId="1"/>
      <p:bldP spid="6" grpId="2"/>
      <p:bldP spid="7" grpId="0"/>
      <p:bldP spid="7" grpId="1"/>
      <p:bldP spid="7"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120"/>
          <a:stretch/>
        </p:blipFill>
        <p:spPr>
          <a:xfrm>
            <a:off x="0" y="0"/>
            <a:ext cx="9144000" cy="6858000"/>
          </a:xfrm>
          <a:prstGeom prst="rect">
            <a:avLst/>
          </a:prstGeom>
        </p:spPr>
      </p:pic>
      <p:sp>
        <p:nvSpPr>
          <p:cNvPr id="3074" name="Rectangle 2"/>
          <p:cNvSpPr>
            <a:spLocks noGrp="1" noChangeArrowheads="1"/>
          </p:cNvSpPr>
          <p:nvPr>
            <p:ph type="title"/>
          </p:nvPr>
        </p:nvSpPr>
        <p:spPr>
          <a:xfrm>
            <a:off x="457200" y="2514600"/>
            <a:ext cx="8229600" cy="3611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"Can anyone hide himself in secret places, So I shall not see him?" says the LORD; "Do I not fill heaven and earth?" says the LORD. </a:t>
            </a:r>
            <a:r>
              <a:rPr lang="en-US" altLang="en-US" sz="3200" b="1" i="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Jeremiah 23:24 </a:t>
            </a:r>
          </a:p>
        </p:txBody>
      </p:sp>
      <p:sp>
        <p:nvSpPr>
          <p:cNvPr id="4" name="Rectangle 2"/>
          <p:cNvSpPr txBox="1">
            <a:spLocks noChangeArrowheads="1"/>
          </p:cNvSpPr>
          <p:nvPr/>
        </p:nvSpPr>
        <p:spPr bwMode="auto">
          <a:xfrm>
            <a:off x="2895600" y="3810000"/>
            <a:ext cx="1981200" cy="97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5" name="Rectangle 2"/>
          <p:cNvSpPr txBox="1">
            <a:spLocks noChangeArrowheads="1"/>
          </p:cNvSpPr>
          <p:nvPr/>
        </p:nvSpPr>
        <p:spPr bwMode="auto">
          <a:xfrm>
            <a:off x="1870710" y="5115952"/>
            <a:ext cx="18288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11111E-6 L 0.18733 -0.25139 " pathEditMode="relative" rAng="0" ptsTypes="AA">
                                      <p:cBhvr>
                                        <p:cTn id="10" dur="1000" spd="-100000" fill="hold"/>
                                        <p:tgtEl>
                                          <p:spTgt spid="3074"/>
                                        </p:tgtEl>
                                        <p:attrNameLst>
                                          <p:attrName>ppt_x</p:attrName>
                                          <p:attrName>ppt_y</p:attrName>
                                        </p:attrNameLst>
                                      </p:cBhvr>
                                      <p:rCtr x="9358" y="-12569"/>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0" presetClass="path" presetSubtype="0" accel="50000" decel="50000" fill="hold" grpId="2" nodeType="withEffect">
                                  <p:stCondLst>
                                    <p:cond delay="0"/>
                                  </p:stCondLst>
                                  <p:childTnLst>
                                    <p:animMotion origin="layout" path="M -3.88889E-6 -3.7037E-6 C 0.02552 0.00278 0.05122 0.00579 0.08733 0.00463 C 0.12379 0.00394 0.17136 0.0088 0.21771 -0.00509 C 0.26424 -0.01944 0.33039 -0.04444 0.36667 -0.07963 C 0.40348 -0.11435 0.42257 -0.17361 0.43768 -0.21435 C 0.45261 -0.25509 0.45573 -0.28819 0.45712 -0.32407 C 0.45799 -0.35995 0.45747 -0.39467 0.44549 -0.43032 C 0.43368 -0.46597 0.41737 -0.50833 0.38473 -0.53819 C 0.35209 -0.56805 0.29601 -0.59745 0.25 -0.60926 C 0.204 -0.62106 0.15035 -0.61296 0.10886 -0.60902 C 0.06737 -0.60509 0.03125 -0.59791 0.00052 -0.58564 C -0.0302 -0.57338 -0.05347 -0.55509 -0.07534 -0.53518 C -0.09722 -0.51527 -0.11614 -0.49398 -0.13107 -0.46597 C -0.146 -0.43796 -0.15781 -0.38726 -0.16475 -0.36666 " pathEditMode="relative" rAng="0" ptsTypes="aaaaaaaaaaaaaa">
                                      <p:cBhvr>
                                        <p:cTn id="27" dur="2000" fill="hold"/>
                                        <p:tgtEl>
                                          <p:spTgt spid="5"/>
                                        </p:tgtEl>
                                        <p:attrNameLst>
                                          <p:attrName>ppt_x</p:attrName>
                                          <p:attrName>ppt_y</p:attrName>
                                        </p:attrNameLst>
                                      </p:cBhvr>
                                      <p:rCtr x="14653" y="-30625"/>
                                    </p:animMotion>
                                  </p:childTnLst>
                                </p:cTn>
                              </p:par>
                              <p:par>
                                <p:cTn id="28" presetID="0" presetClass="path" presetSubtype="0" accel="50000" decel="50000" fill="hold" grpId="2" nodeType="withEffect">
                                  <p:stCondLst>
                                    <p:cond delay="0"/>
                                  </p:stCondLst>
                                  <p:childTnLst>
                                    <p:animMotion origin="layout" path="M 5.55112E-17 -7.03053E-7 C 0.04653 0.00069 0.09306 0.00139 0.13038 -0.00856 C 0.16736 -0.0185 0.20052 -0.03561 0.22326 -0.0592 C 0.24601 -0.08279 0.26128 -0.11656 0.26736 -0.15055 C 0.27344 -0.18455 0.27465 -0.2278 0.2599 -0.26341 C 0.24479 -0.29903 0.21476 -0.33927 0.17847 -0.36471 C 0.14236 -0.39015 0.08802 -0.40865 0.04201 -0.41536 C -0.00399 -0.42206 -0.05781 -0.41536 -0.09722 -0.40518 C -0.13663 -0.395 -0.16788 -0.37581 -0.19462 -0.35453 C -0.22135 -0.33326 -0.24288 -0.30758 -0.25799 -0.27706 C -0.27309 -0.24653 -0.27969 -0.19311 -0.28542 -0.17091 " pathEditMode="relative" rAng="0" ptsTypes="aaaaaaaaaaa">
                                      <p:cBhvr>
                                        <p:cTn id="29" dur="2000" fill="hold"/>
                                        <p:tgtEl>
                                          <p:spTgt spid="4"/>
                                        </p:tgtEl>
                                        <p:attrNameLst>
                                          <p:attrName>ppt_x</p:attrName>
                                          <p:attrName>ppt_y</p:attrName>
                                        </p:attrNameLst>
                                      </p:cBhvr>
                                      <p:rCtr x="-538" y="-21045"/>
                                    </p:animMotion>
                                  </p:childTnLst>
                                </p:cTn>
                              </p:par>
                              <p:par>
                                <p:cTn id="30" presetID="10" presetClass="exit" presetSubtype="0" fill="hold" grpId="1" nodeType="withEffect">
                                  <p:stCondLst>
                                    <p:cond delay="0"/>
                                  </p:stCondLst>
                                  <p:childTnLst>
                                    <p:animEffect transition="out" filter="fade">
                                      <p:cBhvr>
                                        <p:cTn id="31" dur="1500"/>
                                        <p:tgtEl>
                                          <p:spTgt spid="3074"/>
                                        </p:tgtEl>
                                      </p:cBhvr>
                                    </p:animEffect>
                                    <p:set>
                                      <p:cBhvr>
                                        <p:cTn id="32" dur="1" fill="hold">
                                          <p:stCondLst>
                                            <p:cond delay="1499"/>
                                          </p:stCondLst>
                                        </p:cTn>
                                        <p:tgtEl>
                                          <p:spTgt spid="3074"/>
                                        </p:tgtEl>
                                        <p:attrNameLst>
                                          <p:attrName>style.visibility</p:attrName>
                                        </p:attrNameLst>
                                      </p:cBhvr>
                                      <p:to>
                                        <p:strVal val="hidden"/>
                                      </p:to>
                                    </p:set>
                                  </p:childTnLst>
                                </p:cTn>
                              </p:par>
                              <p:par>
                                <p:cTn id="33" presetID="10" presetClass="exit" presetSubtype="0" fill="hold" grpId="3" nodeType="withEffect">
                                  <p:stCondLst>
                                    <p:cond delay="2000"/>
                                  </p:stCondLst>
                                  <p:childTnLst>
                                    <p:animEffect transition="out" filter="fade">
                                      <p:cBhvr>
                                        <p:cTn id="34" dur="250"/>
                                        <p:tgtEl>
                                          <p:spTgt spid="5"/>
                                        </p:tgtEl>
                                      </p:cBhvr>
                                    </p:animEffect>
                                    <p:set>
                                      <p:cBhvr>
                                        <p:cTn id="35"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5" grpId="0"/>
      <p:bldP spid="5" grpId="1"/>
      <p:bldP spid="5" grpId="2"/>
      <p:bldP spid="5" grpId="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21260"/>
          </a:xfrm>
          <a:prstGeom prst="rect">
            <a:avLst/>
          </a:prstGeom>
        </p:spPr>
      </p:pic>
      <p:sp>
        <p:nvSpPr>
          <p:cNvPr id="5" name="Title 1"/>
          <p:cNvSpPr txBox="1">
            <a:spLocks/>
          </p:cNvSpPr>
          <p:nvPr/>
        </p:nvSpPr>
        <p:spPr>
          <a:xfrm>
            <a:off x="5266944" y="2507060"/>
            <a:ext cx="3733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transformed</a:t>
            </a:r>
          </a:p>
        </p:txBody>
      </p:sp>
      <p:sp>
        <p:nvSpPr>
          <p:cNvPr id="10" name="Title 1"/>
          <p:cNvSpPr txBox="1">
            <a:spLocks/>
          </p:cNvSpPr>
          <p:nvPr/>
        </p:nvSpPr>
        <p:spPr bwMode="auto">
          <a:xfrm>
            <a:off x="5181600" y="2438400"/>
            <a:ext cx="366481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rot lat="0" lon="0" rev="5400000"/>
              </a:lightRig>
            </a:scene3d>
            <a:sp3d contourW="12700">
              <a:bevelT w="25400" h="254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transformed</a:t>
            </a:r>
            <a:endParaRPr 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Title 1"/>
          <p:cNvSpPr txBox="1">
            <a:spLocks/>
          </p:cNvSpPr>
          <p:nvPr/>
        </p:nvSpPr>
        <p:spPr>
          <a:xfrm>
            <a:off x="365760" y="3145536"/>
            <a:ext cx="52578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into the same image</a:t>
            </a:r>
          </a:p>
        </p:txBody>
      </p:sp>
      <p:sp>
        <p:nvSpPr>
          <p:cNvPr id="2" name="Title 1"/>
          <p:cNvSpPr>
            <a:spLocks noGrp="1"/>
          </p:cNvSpPr>
          <p:nvPr>
            <p:ph type="title"/>
          </p:nvPr>
        </p:nvSpPr>
        <p:spPr>
          <a:xfrm>
            <a:off x="457200" y="1112838"/>
            <a:ext cx="8229600" cy="4602162"/>
          </a:xfrm>
        </p:spPr>
        <p:txBody>
          <a:bodyPr>
            <a:scene3d>
              <a:camera prst="orthographicFront"/>
              <a:lightRig rig="glow" dir="t">
                <a:rot lat="0" lon="0" rev="5400000"/>
              </a:lightRig>
            </a:scene3d>
            <a:sp3d contourW="12700">
              <a:bevelT w="25400" h="25400"/>
            </a:sp3d>
          </a:bodyPr>
          <a:lstStyle/>
          <a:p>
            <a:r>
              <a:rPr 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But we all, with unveiled face, beholding as in a mirror the glory of the Lord, are being transformed into the same image from glory to glory, just as by the Spirit of the Lord.</a:t>
            </a:r>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2</a:t>
            </a:r>
            <a:r>
              <a:rPr lang="en-US" sz="3200" b="1" i="1" baseline="3000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nd</a:t>
            </a:r>
            <a:r>
              <a:rPr 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Corinthians 3:18 </a:t>
            </a:r>
          </a:p>
        </p:txBody>
      </p:sp>
      <p:sp>
        <p:nvSpPr>
          <p:cNvPr id="13" name="Title 1">
            <a:extLst>
              <a:ext uri="{FF2B5EF4-FFF2-40B4-BE49-F238E27FC236}">
                <a16:creationId xmlns:a16="http://schemas.microsoft.com/office/drawing/2014/main" id="{BF7E6647-BED2-466A-8FAC-6277441C1FC4}"/>
              </a:ext>
            </a:extLst>
          </p:cNvPr>
          <p:cNvSpPr txBox="1">
            <a:spLocks/>
          </p:cNvSpPr>
          <p:nvPr/>
        </p:nvSpPr>
        <p:spPr>
          <a:xfrm>
            <a:off x="5169287" y="3829927"/>
            <a:ext cx="30975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remains</a:t>
            </a:r>
          </a:p>
        </p:txBody>
      </p:sp>
      <p:sp>
        <p:nvSpPr>
          <p:cNvPr id="8" name="Rectangle 2"/>
          <p:cNvSpPr txBox="1">
            <a:spLocks noChangeArrowheads="1"/>
          </p:cNvSpPr>
          <p:nvPr/>
        </p:nvSpPr>
        <p:spPr bwMode="auto">
          <a:xfrm>
            <a:off x="1600200" y="2514600"/>
            <a:ext cx="1714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76200">
                    <a:schemeClr val="tx1"/>
                  </a:glow>
                  <a:outerShdw blurRad="80000" dist="40000" dir="5040000" algn="tl">
                    <a:srgbClr val="000000">
                      <a:alpha val="30000"/>
                    </a:srgbClr>
                  </a:outerShdw>
                </a:effectLst>
                <a:latin typeface="Calibri" panose="020F0502020204030204" pitchFamily="34" charset="0"/>
              </a:rPr>
              <a:t>Lord</a:t>
            </a:r>
          </a:p>
        </p:txBody>
      </p:sp>
      <p:sp>
        <p:nvSpPr>
          <p:cNvPr id="11" name="Rectangle 2">
            <a:extLst>
              <a:ext uri="{FF2B5EF4-FFF2-40B4-BE49-F238E27FC236}">
                <a16:creationId xmlns:a16="http://schemas.microsoft.com/office/drawing/2014/main" id="{35FC7E1F-A758-4AF3-9197-701B0719C0B2}"/>
              </a:ext>
            </a:extLst>
          </p:cNvPr>
          <p:cNvSpPr txBox="1">
            <a:spLocks noChangeArrowheads="1"/>
          </p:cNvSpPr>
          <p:nvPr/>
        </p:nvSpPr>
        <p:spPr bwMode="auto">
          <a:xfrm>
            <a:off x="5419941" y="2733675"/>
            <a:ext cx="3411670" cy="68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transformed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p:cNvSpPr txBox="1">
            <a:spLocks noChangeArrowheads="1"/>
          </p:cNvSpPr>
          <p:nvPr/>
        </p:nvSpPr>
        <p:spPr bwMode="auto">
          <a:xfrm>
            <a:off x="449561" y="3681367"/>
            <a:ext cx="8162082" cy="222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If we are faithless, He remains faithful; He cannot deny Himself. </a:t>
            </a:r>
            <a:r>
              <a:rPr lang="en-US" altLang="en-US" sz="3200" b="1" i="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2</a:t>
            </a:r>
            <a:r>
              <a:rPr lang="en-US" altLang="en-US" sz="3200" b="1" i="1" kern="0" baseline="3000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nd</a:t>
            </a:r>
            <a:r>
              <a:rPr lang="en-US" altLang="en-US" sz="3200" b="1" i="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Timothy 2:13</a:t>
            </a:r>
            <a:r>
              <a:rPr lang="en-US" altLang="en-US" sz="4000" b="1" i="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90F1473B-4F68-4F65-B155-5EDA9F61D246}"/>
              </a:ext>
            </a:extLst>
          </p:cNvPr>
          <p:cNvSpPr txBox="1">
            <a:spLocks noChangeArrowheads="1"/>
          </p:cNvSpPr>
          <p:nvPr/>
        </p:nvSpPr>
        <p:spPr bwMode="auto">
          <a:xfrm>
            <a:off x="308759" y="3371769"/>
            <a:ext cx="5356236" cy="75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into the same image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59952EB-24D6-497B-B90E-57C4E5DD9D78}"/>
              </a:ext>
            </a:extLst>
          </p:cNvPr>
          <p:cNvSpPr txBox="1">
            <a:spLocks noChangeArrowheads="1"/>
          </p:cNvSpPr>
          <p:nvPr/>
        </p:nvSpPr>
        <p:spPr bwMode="auto">
          <a:xfrm>
            <a:off x="5097127" y="3776664"/>
            <a:ext cx="3249154" cy="75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remains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656948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10"/>
                                        </p:tgtEl>
                                      </p:cBhvr>
                                    </p:animEffect>
                                    <p:set>
                                      <p:cBhvr>
                                        <p:cTn id="12" dur="1" fill="hold">
                                          <p:stCondLst>
                                            <p:cond delay="24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0 -4.44444E-6 L -0.0066 0.29352 " pathEditMode="relative" rAng="0" ptsTypes="AA">
                                      <p:cBhvr>
                                        <p:cTn id="42" dur="2000" fill="hold"/>
                                        <p:tgtEl>
                                          <p:spTgt spid="8"/>
                                        </p:tgtEl>
                                        <p:attrNameLst>
                                          <p:attrName>ppt_x</p:attrName>
                                          <p:attrName>ppt_y</p:attrName>
                                        </p:attrNameLst>
                                      </p:cBhvr>
                                      <p:rCtr x="-330" y="14676"/>
                                    </p:animMotion>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2000"/>
                            </p:stCondLst>
                            <p:childTnLst>
                              <p:par>
                                <p:cTn id="50" presetID="22" presetClass="entr" presetSubtype="8" fill="hold" grpId="3"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8" presetClass="emph" presetSubtype="0" fill="hold" grpId="4" nodeType="withEffect">
                                  <p:stCondLst>
                                    <p:cond delay="0"/>
                                  </p:stCondLst>
                                  <p:childTnLst>
                                    <p:set>
                                      <p:cBhvr override="childStyle">
                                        <p:cTn id="54" dur="500" fill="hold"/>
                                        <p:tgtEl>
                                          <p:spTgt spid="6"/>
                                        </p:tgtEl>
                                        <p:attrNameLst>
                                          <p:attrName>style.textDecorationUnderline</p:attrName>
                                        </p:attrNameLst>
                                      </p:cBhvr>
                                      <p:to>
                                        <p:strVal val="true"/>
                                      </p:to>
                                    </p:set>
                                  </p:childTnLst>
                                </p:cTn>
                              </p:par>
                              <p:par>
                                <p:cTn id="55" presetID="22" presetClass="entr" presetSubtype="8" fill="hold" grpId="3"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xit" presetSubtype="10" fill="hold" grpId="1" nodeType="clickEffect">
                                  <p:stCondLst>
                                    <p:cond delay="250"/>
                                  </p:stCondLst>
                                  <p:childTnLst>
                                    <p:anim calcmode="lin" valueType="num">
                                      <p:cBhvr>
                                        <p:cTn id="61" dur="500"/>
                                        <p:tgtEl>
                                          <p:spTgt spid="2"/>
                                        </p:tgtEl>
                                        <p:attrNameLst>
                                          <p:attrName>ppt_w</p:attrName>
                                        </p:attrNameLst>
                                      </p:cBhvr>
                                      <p:tavLst>
                                        <p:tav tm="0">
                                          <p:val>
                                            <p:strVal val="ppt_w"/>
                                          </p:val>
                                        </p:tav>
                                        <p:tav tm="100000">
                                          <p:val>
                                            <p:fltVal val="0"/>
                                          </p:val>
                                        </p:tav>
                                      </p:tavLst>
                                    </p:anim>
                                    <p:anim calcmode="lin" valueType="num">
                                      <p:cBhvr>
                                        <p:cTn id="62" dur="500"/>
                                        <p:tgtEl>
                                          <p:spTgt spid="2"/>
                                        </p:tgtEl>
                                        <p:attrNameLst>
                                          <p:attrName>ppt_h</p:attrName>
                                        </p:attrNameLst>
                                      </p:cBhvr>
                                      <p:tavLst>
                                        <p:tav tm="0">
                                          <p:val>
                                            <p:strVal val="ppt_h"/>
                                          </p:val>
                                        </p:tav>
                                        <p:tav tm="100000">
                                          <p:val>
                                            <p:strVal val="ppt_h"/>
                                          </p:val>
                                        </p:tav>
                                      </p:tavLst>
                                    </p:anim>
                                    <p:set>
                                      <p:cBhvr>
                                        <p:cTn id="63" dur="1" fill="hold">
                                          <p:stCondLst>
                                            <p:cond delay="499"/>
                                          </p:stCondLst>
                                        </p:cTn>
                                        <p:tgtEl>
                                          <p:spTgt spid="2"/>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50"/>
                                        <p:tgtEl>
                                          <p:spTgt spid="5"/>
                                        </p:tgtEl>
                                      </p:cBhvr>
                                    </p:animEffect>
                                    <p:set>
                                      <p:cBhvr>
                                        <p:cTn id="69" dur="1" fill="hold">
                                          <p:stCondLst>
                                            <p:cond delay="249"/>
                                          </p:stCondLst>
                                        </p:cTn>
                                        <p:tgtEl>
                                          <p:spTgt spid="5"/>
                                        </p:tgtEl>
                                        <p:attrNameLst>
                                          <p:attrName>style.visibility</p:attrName>
                                        </p:attrNameLst>
                                      </p:cBhvr>
                                      <p:to>
                                        <p:strVal val="hidden"/>
                                      </p:to>
                                    </p:set>
                                  </p:childTnLst>
                                </p:cTn>
                              </p:par>
                              <p:par>
                                <p:cTn id="70" presetID="10" presetClass="exit" presetSubtype="0" fill="hold" grpId="5" nodeType="withEffect">
                                  <p:stCondLst>
                                    <p:cond delay="0"/>
                                  </p:stCondLst>
                                  <p:childTnLst>
                                    <p:animEffect transition="out" filter="fade">
                                      <p:cBhvr>
                                        <p:cTn id="71" dur="250"/>
                                        <p:tgtEl>
                                          <p:spTgt spid="6"/>
                                        </p:tgtEl>
                                      </p:cBhvr>
                                    </p:animEffect>
                                    <p:set>
                                      <p:cBhvr>
                                        <p:cTn id="72" dur="1" fill="hold">
                                          <p:stCondLst>
                                            <p:cond delay="249"/>
                                          </p:stCondLst>
                                        </p:cTn>
                                        <p:tgtEl>
                                          <p:spTgt spid="6"/>
                                        </p:tgtEl>
                                        <p:attrNameLst>
                                          <p:attrName>style.visibility</p:attrName>
                                        </p:attrNameLst>
                                      </p:cBhvr>
                                      <p:to>
                                        <p:strVal val="hidden"/>
                                      </p:to>
                                    </p:set>
                                  </p:childTnLst>
                                </p:cTn>
                              </p:par>
                              <p:par>
                                <p:cTn id="73" presetID="55" presetClass="entr" presetSubtype="0" fill="hold" grpId="0" nodeType="withEffect">
                                  <p:stCondLst>
                                    <p:cond delay="500"/>
                                  </p:stCondLst>
                                  <p:childTnLst>
                                    <p:set>
                                      <p:cBhvr>
                                        <p:cTn id="74" dur="1" fill="hold">
                                          <p:stCondLst>
                                            <p:cond delay="0"/>
                                          </p:stCondLst>
                                        </p:cTn>
                                        <p:tgtEl>
                                          <p:spTgt spid="9"/>
                                        </p:tgtEl>
                                        <p:attrNameLst>
                                          <p:attrName>style.visibility</p:attrName>
                                        </p:attrNameLst>
                                      </p:cBhvr>
                                      <p:to>
                                        <p:strVal val="visible"/>
                                      </p:to>
                                    </p:set>
                                    <p:anim calcmode="lin" valueType="num">
                                      <p:cBhvr>
                                        <p:cTn id="75" dur="1000" fill="hold"/>
                                        <p:tgtEl>
                                          <p:spTgt spid="9"/>
                                        </p:tgtEl>
                                        <p:attrNameLst>
                                          <p:attrName>ppt_w</p:attrName>
                                        </p:attrNameLst>
                                      </p:cBhvr>
                                      <p:tavLst>
                                        <p:tav tm="0">
                                          <p:val>
                                            <p:strVal val="#ppt_w*0.70"/>
                                          </p:val>
                                        </p:tav>
                                        <p:tav tm="100000">
                                          <p:val>
                                            <p:strVal val="#ppt_w"/>
                                          </p:val>
                                        </p:tav>
                                      </p:tavLst>
                                    </p:anim>
                                    <p:anim calcmode="lin" valueType="num">
                                      <p:cBhvr>
                                        <p:cTn id="76" dur="1000" fill="hold"/>
                                        <p:tgtEl>
                                          <p:spTgt spid="9"/>
                                        </p:tgtEl>
                                        <p:attrNameLst>
                                          <p:attrName>ppt_h</p:attrName>
                                        </p:attrNameLst>
                                      </p:cBhvr>
                                      <p:tavLst>
                                        <p:tav tm="0">
                                          <p:val>
                                            <p:strVal val="#ppt_h"/>
                                          </p:val>
                                        </p:tav>
                                        <p:tav tm="100000">
                                          <p:val>
                                            <p:strVal val="#ppt_h"/>
                                          </p:val>
                                        </p:tav>
                                      </p:tavLst>
                                    </p:anim>
                                    <p:animEffect transition="in" filter="fade">
                                      <p:cBhvr>
                                        <p:cTn id="77" dur="1000"/>
                                        <p:tgtEl>
                                          <p:spTgt spid="9"/>
                                        </p:tgtEl>
                                      </p:cBhvr>
                                    </p:animEffect>
                                  </p:childTnLst>
                                </p:cTn>
                              </p:par>
                              <p:par>
                                <p:cTn id="78" presetID="10" presetClass="exit" presetSubtype="0" fill="hold" grpId="1"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500"/>
                                        <p:tgtEl>
                                          <p:spTgt spid="13"/>
                                        </p:tgtEl>
                                      </p:cBhvr>
                                    </p:animEffect>
                                  </p:childTnLst>
                                </p:cTn>
                              </p:par>
                              <p:par>
                                <p:cTn id="89" presetID="18" presetClass="emph" presetSubtype="0" fill="hold" grpId="1" nodeType="withEffect">
                                  <p:stCondLst>
                                    <p:cond delay="0"/>
                                  </p:stCondLst>
                                  <p:childTnLst>
                                    <p:set>
                                      <p:cBhvr override="childStyle">
                                        <p:cTn id="90" dur="500" fill="hold"/>
                                        <p:tgtEl>
                                          <p:spTgt spid="13"/>
                                        </p:tgtEl>
                                        <p:attrNameLst>
                                          <p:attrName>style.textDecorationUnderline</p:attrName>
                                        </p:attrNameLst>
                                      </p:cBhvr>
                                      <p:to>
                                        <p:strVal val="true"/>
                                      </p:to>
                                    </p:set>
                                  </p:childTnLst>
                                </p:cTn>
                              </p:par>
                              <p:par>
                                <p:cTn id="91" presetID="22" presetClass="entr" presetSubtype="8"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ipe(left)">
                                      <p:cBhvr>
                                        <p:cTn id="9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0" grpId="0"/>
      <p:bldP spid="6" grpId="0"/>
      <p:bldP spid="6" grpId="1"/>
      <p:bldP spid="6" grpId="2"/>
      <p:bldP spid="6" grpId="3"/>
      <p:bldP spid="6" grpId="4"/>
      <p:bldP spid="6" grpId="5"/>
      <p:bldP spid="2" grpId="0"/>
      <p:bldP spid="2" grpId="1"/>
      <p:bldP spid="13" grpId="0"/>
      <p:bldP spid="13" grpId="1"/>
      <p:bldP spid="8" grpId="0"/>
      <p:bldP spid="8" grpId="1"/>
      <p:bldP spid="8" grpId="2"/>
      <p:bldP spid="11" grpId="0"/>
      <p:bldP spid="11" grpId="1"/>
      <p:bldP spid="9" grpId="0"/>
      <p:bldP spid="12" grpId="0"/>
      <p:bldP spid="12" grpId="1"/>
      <p:bldP spid="12" grpId="2"/>
      <p:bldP spid="12" grpId="3"/>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81964" y="4736891"/>
            <a:ext cx="2870522"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to him</a:t>
            </a:r>
          </a:p>
        </p:txBody>
      </p:sp>
      <p:sp>
        <p:nvSpPr>
          <p:cNvPr id="5" name="Title 1"/>
          <p:cNvSpPr txBox="1">
            <a:spLocks/>
          </p:cNvSpPr>
          <p:nvPr/>
        </p:nvSpPr>
        <p:spPr>
          <a:xfrm>
            <a:off x="1053248" y="5410127"/>
            <a:ext cx="3383666"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with Me</a:t>
            </a:r>
          </a:p>
        </p:txBody>
      </p:sp>
      <p:sp>
        <p:nvSpPr>
          <p:cNvPr id="3074" name="Rectangle 2"/>
          <p:cNvSpPr>
            <a:spLocks noGrp="1" noChangeArrowheads="1"/>
          </p:cNvSpPr>
          <p:nvPr>
            <p:ph type="title"/>
          </p:nvPr>
        </p:nvSpPr>
        <p:spPr>
          <a:xfrm>
            <a:off x="473328" y="2732397"/>
            <a:ext cx="8162082" cy="3641395"/>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"Behold, I stand at the door and knock. If anyone hears My voice and opens the door, I will come  in to him and dine with him, and he with Me."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Revelation 3:20 </a:t>
            </a:r>
          </a:p>
        </p:txBody>
      </p:sp>
      <p:sp>
        <p:nvSpPr>
          <p:cNvPr id="7" name="Rectangle 2"/>
          <p:cNvSpPr txBox="1">
            <a:spLocks noChangeArrowheads="1"/>
          </p:cNvSpPr>
          <p:nvPr/>
        </p:nvSpPr>
        <p:spPr bwMode="auto">
          <a:xfrm>
            <a:off x="5058136" y="4074287"/>
            <a:ext cx="3541853" cy="90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outerShdw blurRad="80000" dist="40000" dir="5040000" algn="tl">
                    <a:srgbClr val="000000">
                      <a:alpha val="30000"/>
                    </a:srgbClr>
                  </a:outerShdw>
                </a:effectLst>
                <a:latin typeface="Calibri" panose="020F0502020204030204" pitchFamily="34" charset="0"/>
              </a:rPr>
              <a:t>I will come</a:t>
            </a:r>
          </a:p>
        </p:txBody>
      </p:sp>
      <p:sp>
        <p:nvSpPr>
          <p:cNvPr id="8" name="Rectangle 2"/>
          <p:cNvSpPr txBox="1">
            <a:spLocks noChangeArrowheads="1"/>
          </p:cNvSpPr>
          <p:nvPr/>
        </p:nvSpPr>
        <p:spPr bwMode="auto">
          <a:xfrm>
            <a:off x="2618349" y="2686890"/>
            <a:ext cx="5017477" cy="1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I stand at the door</a:t>
            </a:r>
            <a:endParaRPr lang="en-US" alt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8481"/>
          <a:stretch/>
        </p:blipFill>
        <p:spPr>
          <a:xfrm>
            <a:off x="7176304" y="0"/>
            <a:ext cx="1967696" cy="6858000"/>
          </a:xfrm>
          <a:prstGeom prst="rect">
            <a:avLst/>
          </a:prstGeom>
        </p:spPr>
      </p:pic>
      <p:sp>
        <p:nvSpPr>
          <p:cNvPr id="10" name="Rectangle 2">
            <a:extLst>
              <a:ext uri="{FF2B5EF4-FFF2-40B4-BE49-F238E27FC236}">
                <a16:creationId xmlns:a16="http://schemas.microsoft.com/office/drawing/2014/main" id="{D2EDDBF7-A9C2-4B43-A1C6-36EDA81A5C9A}"/>
              </a:ext>
            </a:extLst>
          </p:cNvPr>
          <p:cNvSpPr txBox="1">
            <a:spLocks noChangeArrowheads="1"/>
          </p:cNvSpPr>
          <p:nvPr/>
        </p:nvSpPr>
        <p:spPr bwMode="auto">
          <a:xfrm>
            <a:off x="568790" y="4868059"/>
            <a:ext cx="2481944" cy="70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to him</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5"/>
          <p:cNvSpPr>
            <a:spLocks noChangeArrowheads="1"/>
          </p:cNvSpPr>
          <p:nvPr/>
        </p:nvSpPr>
        <p:spPr bwMode="auto">
          <a:xfrm>
            <a:off x="593299" y="470508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EA3716D4-2772-492A-A912-0DE7A46617C5}"/>
              </a:ext>
            </a:extLst>
          </p:cNvPr>
          <p:cNvSpPr txBox="1">
            <a:spLocks noChangeArrowheads="1"/>
          </p:cNvSpPr>
          <p:nvPr/>
        </p:nvSpPr>
        <p:spPr bwMode="auto">
          <a:xfrm>
            <a:off x="1087323" y="5514567"/>
            <a:ext cx="33283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with Me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68117641"/>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type="lt">
                                    <p:tmPct val="0"/>
                                  </p:iterate>
                                  <p:childTnLst>
                                    <p:set>
                                      <p:cBhvr>
                                        <p:cTn id="12" dur="1" fill="hold">
                                          <p:stCondLst>
                                            <p:cond delay="0"/>
                                          </p:stCondLst>
                                        </p:cTn>
                                        <p:tgtEl>
                                          <p:spTgt spid="7"/>
                                        </p:tgtEl>
                                        <p:attrNameLst>
                                          <p:attrName>style.visibility</p:attrName>
                                        </p:attrNameLst>
                                      </p:cBhvr>
                                      <p:to>
                                        <p:strVal val="visible"/>
                                      </p:to>
                                    </p:set>
                                    <p:animEffect transition="in" filter="wipe(right)">
                                      <p:cBhvr>
                                        <p:cTn id="13" dur="750"/>
                                        <p:tgtEl>
                                          <p:spTgt spid="7"/>
                                        </p:tgtEl>
                                      </p:cBhvr>
                                    </p:animEffect>
                                  </p:childTnLst>
                                </p:cTn>
                              </p:par>
                              <p:par>
                                <p:cTn id="14" presetID="34" presetClass="emph" presetSubtype="0" fill="hold" grpId="3" nodeType="withEffect">
                                  <p:stCondLst>
                                    <p:cond delay="0"/>
                                  </p:stCondLst>
                                  <p:iterate type="lt">
                                    <p:tmPct val="10000"/>
                                  </p:iterate>
                                  <p:childTnLst>
                                    <p:animMotion origin="layout" path="M -1.38889E-6 4.81481E-6 L -0.10382 0.00324 " pathEditMode="relative" rAng="0" ptsTypes="AA">
                                      <p:cBhvr>
                                        <p:cTn id="15" dur="375" accel="50000" decel="50000" autoRev="1" fill="hold">
                                          <p:stCondLst>
                                            <p:cond delay="0"/>
                                          </p:stCondLst>
                                        </p:cTn>
                                        <p:tgtEl>
                                          <p:spTgt spid="7"/>
                                        </p:tgtEl>
                                        <p:attrNameLst>
                                          <p:attrName>ppt_x</p:attrName>
                                          <p:attrName>ppt_y</p:attrName>
                                        </p:attrNameLst>
                                      </p:cBhvr>
                                      <p:rCtr x="-5191" y="162"/>
                                    </p:animMotion>
                                    <p:animRot by="1500000">
                                      <p:cBhvr>
                                        <p:cTn id="16" dur="188" fill="hold">
                                          <p:stCondLst>
                                            <p:cond delay="0"/>
                                          </p:stCondLst>
                                        </p:cTn>
                                        <p:tgtEl>
                                          <p:spTgt spid="7"/>
                                        </p:tgtEl>
                                        <p:attrNameLst>
                                          <p:attrName>r</p:attrName>
                                        </p:attrNameLst>
                                      </p:cBhvr>
                                    </p:animRot>
                                    <p:animRot by="-1500000">
                                      <p:cBhvr>
                                        <p:cTn id="17" dur="188" fill="hold">
                                          <p:stCondLst>
                                            <p:cond delay="188"/>
                                          </p:stCondLst>
                                        </p:cTn>
                                        <p:tgtEl>
                                          <p:spTgt spid="7"/>
                                        </p:tgtEl>
                                        <p:attrNameLst>
                                          <p:attrName>r</p:attrName>
                                        </p:attrNameLst>
                                      </p:cBhvr>
                                    </p:animRot>
                                    <p:animRot by="-1500000">
                                      <p:cBhvr>
                                        <p:cTn id="18" dur="188" fill="hold">
                                          <p:stCondLst>
                                            <p:cond delay="375"/>
                                          </p:stCondLst>
                                        </p:cTn>
                                        <p:tgtEl>
                                          <p:spTgt spid="7"/>
                                        </p:tgtEl>
                                        <p:attrNameLst>
                                          <p:attrName>r</p:attrName>
                                        </p:attrNameLst>
                                      </p:cBhvr>
                                    </p:animRot>
                                    <p:animRot by="1500000">
                                      <p:cBhvr>
                                        <p:cTn id="19" dur="188" fill="hold">
                                          <p:stCondLst>
                                            <p:cond delay="563"/>
                                          </p:stCondLst>
                                        </p:cTn>
                                        <p:tgtEl>
                                          <p:spTgt spid="7"/>
                                        </p:tgtEl>
                                        <p:attrNameLst>
                                          <p:attrName>r</p:attrName>
                                        </p:attrNameLst>
                                      </p:cBhvr>
                                    </p:animRot>
                                  </p:childTnLst>
                                </p:cTn>
                              </p:par>
                            </p:childTnLst>
                          </p:cTn>
                        </p:par>
                        <p:par>
                          <p:cTn id="20" fill="hold">
                            <p:stCondLst>
                              <p:cond delay="1352"/>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852"/>
                            </p:stCondLst>
                            <p:childTnLst>
                              <p:par>
                                <p:cTn id="30" presetID="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8" presetClass="emph" presetSubtype="0" fill="hold" grpId="1" nodeType="withEffect">
                                  <p:stCondLst>
                                    <p:cond delay="0"/>
                                  </p:stCondLst>
                                  <p:childTnLst>
                                    <p:set>
                                      <p:cBhvr override="childStyle">
                                        <p:cTn id="41" dur="500" fill="hold"/>
                                        <p:tgtEl>
                                          <p:spTgt spid="5"/>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
                                        <p:tgtEl>
                                          <p:spTgt spid="8"/>
                                        </p:tgtEl>
                                      </p:cBhvr>
                                    </p:animEffect>
                                  </p:childTnLst>
                                </p:cTn>
                              </p:par>
                              <p:par>
                                <p:cTn id="50" presetID="0" presetClass="path" presetSubtype="0" accel="100000" fill="hold" grpId="1" nodeType="withEffect">
                                  <p:stCondLst>
                                    <p:cond delay="0"/>
                                  </p:stCondLst>
                                  <p:childTnLst>
                                    <p:animMotion origin="layout" path="M -2.77778E-7 4.44444E-6 C -0.01806 -0.00417 -0.03646 -0.00857 -0.05052 -0.01366 C -0.06458 -0.01899 -0.07795 -0.02084 -0.08472 -0.03102 C -0.09149 -0.04144 -0.09323 -0.06227 -0.09097 -0.07639 C -0.08871 -0.09075 -0.08108 -0.10787 -0.07066 -0.11713 C -0.06042 -0.12616 -0.05087 -0.1294 -0.02899 -0.13195 C -0.00712 -0.1345 -0.07448 -0.13079 0.06076 -0.13149 C 0.19601 -0.13264 0.48924 -0.13311 0.78229 -0.13311 " pathEditMode="relative" rAng="0" ptsTypes="AAAAAAAA">
                                      <p:cBhvr>
                                        <p:cTn id="51" dur="3000" fill="hold"/>
                                        <p:tgtEl>
                                          <p:spTgt spid="8"/>
                                        </p:tgtEl>
                                        <p:attrNameLst>
                                          <p:attrName>ppt_x</p:attrName>
                                          <p:attrName>ppt_y</p:attrName>
                                        </p:attrNameLst>
                                      </p:cBhvr>
                                      <p:rCtr x="34514" y="-6667"/>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4" nodeType="withEffect">
                                  <p:stCondLst>
                                    <p:cond delay="0"/>
                                  </p:stCondLst>
                                  <p:iterate type="lt">
                                    <p:tmPct val="0"/>
                                  </p:iterate>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 presetClass="entr" presetSubtype="0" fill="hold" nodeType="withEffect">
                                  <p:stCondLst>
                                    <p:cond delay="1250"/>
                                  </p:stCondLst>
                                  <p:childTnLst>
                                    <p:set>
                                      <p:cBhvr>
                                        <p:cTn id="68" dur="1" fill="hold">
                                          <p:stCondLst>
                                            <p:cond delay="0"/>
                                          </p:stCondLst>
                                        </p:cTn>
                                        <p:tgtEl>
                                          <p:spTgt spid="9"/>
                                        </p:tgtEl>
                                        <p:attrNameLst>
                                          <p:attrName>style.visibility</p:attrName>
                                        </p:attrNameLst>
                                      </p:cBhvr>
                                      <p:to>
                                        <p:strVal val="visible"/>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3"/>
      <p:bldP spid="7" grpId="4"/>
      <p:bldP spid="8" grpId="0"/>
      <p:bldP spid="8" grpId="1"/>
      <p:bldP spid="10" grpId="0"/>
      <p:bldP spid="10" grpId="1"/>
      <p:bldP spid="6" grpId="0"/>
      <p:bldP spid="6" grpId="1"/>
      <p:bldP spid="11" grpId="0"/>
      <p:bldP spid="1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387201" y="3959193"/>
            <a:ext cx="5266482"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presence of God</a:t>
            </a:r>
          </a:p>
        </p:txBody>
      </p:sp>
      <p:sp>
        <p:nvSpPr>
          <p:cNvPr id="3074" name="Rectangle 2"/>
          <p:cNvSpPr>
            <a:spLocks noGrp="1" noChangeArrowheads="1"/>
          </p:cNvSpPr>
          <p:nvPr>
            <p:ph type="title"/>
          </p:nvPr>
        </p:nvSpPr>
        <p:spPr>
          <a:xfrm>
            <a:off x="460518" y="1296365"/>
            <a:ext cx="8162082" cy="4226611"/>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For Christ has not entered the holy places made with hands, which are copies of the true, but into heaven itself, now to appear in the presence of God for us;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Hebrews 9:24</a:t>
            </a:r>
            <a:r>
              <a:rPr lang="en-US" altLang="en-US" sz="40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3"/>
          <p:cNvSpPr>
            <a:spLocks noChangeArrowheads="1"/>
          </p:cNvSpPr>
          <p:nvPr/>
        </p:nvSpPr>
        <p:spPr bwMode="auto">
          <a:xfrm>
            <a:off x="930797" y="392562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Title 1"/>
          <p:cNvSpPr txBox="1">
            <a:spLocks/>
          </p:cNvSpPr>
          <p:nvPr/>
        </p:nvSpPr>
        <p:spPr>
          <a:xfrm>
            <a:off x="6263809" y="3958252"/>
            <a:ext cx="1778747" cy="9684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for us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637890" y="1323035"/>
            <a:ext cx="1976932" cy="87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Christ</a:t>
            </a:r>
            <a:endParaRPr lang="en-US" altLang="en-US" sz="3200" b="1" i="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hidden="1"/>
          <p:cNvSpPr txBox="1">
            <a:spLocks noChangeArrowheads="1"/>
          </p:cNvSpPr>
          <p:nvPr/>
        </p:nvSpPr>
        <p:spPr bwMode="auto">
          <a:xfrm>
            <a:off x="1535768" y="1647270"/>
            <a:ext cx="1844330" cy="87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Christ</a:t>
            </a:r>
          </a:p>
        </p:txBody>
      </p:sp>
      <p:sp>
        <p:nvSpPr>
          <p:cNvPr id="10" name="Rectangle 2">
            <a:extLst>
              <a:ext uri="{FF2B5EF4-FFF2-40B4-BE49-F238E27FC236}">
                <a16:creationId xmlns:a16="http://schemas.microsoft.com/office/drawing/2014/main" id="{5BAC0C6C-215C-4C3F-9B30-50CA81EDD30C}"/>
              </a:ext>
            </a:extLst>
          </p:cNvPr>
          <p:cNvSpPr txBox="1">
            <a:spLocks noChangeArrowheads="1"/>
          </p:cNvSpPr>
          <p:nvPr/>
        </p:nvSpPr>
        <p:spPr bwMode="auto">
          <a:xfrm>
            <a:off x="1472538" y="4048662"/>
            <a:ext cx="5104475" cy="79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presence of God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3930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26 -0.20532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stCondLst>
                                            <p:cond delay="0"/>
                                          </p:stCondLst>
                                        </p:cTn>
                                        <p:tgtEl>
                                          <p:spTgt spid="4"/>
                                        </p:tgtEl>
                                      </p:cBhvr>
                                    </p:animEffect>
                                    <p:anim to="" calcmode="lin" valueType="num">
                                      <p:cBhvr>
                                        <p:cTn id="1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750"/>
                                        <p:tgtEl>
                                          <p:spTgt spid="5"/>
                                        </p:tgtEl>
                                      </p:cBhvr>
                                    </p:animEffect>
                                  </p:childTnLst>
                                </p:cTn>
                              </p:par>
                              <p:par>
                                <p:cTn id="22" presetID="18" presetClass="emph" presetSubtype="0" fill="hold" grpId="1" nodeType="withEffect">
                                  <p:stCondLst>
                                    <p:cond delay="0"/>
                                  </p:stCondLst>
                                  <p:childTnLst>
                                    <p:set>
                                      <p:cBhvr override="childStyle">
                                        <p:cTn id="23" dur="75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0" presetClass="path" presetSubtype="0" accel="50000" decel="50000" fill="hold" grpId="2" nodeType="withEffect">
                                  <p:stCondLst>
                                    <p:cond delay="0"/>
                                  </p:stCondLst>
                                  <p:childTnLst>
                                    <p:animMotion origin="layout" path="M -2.77778E-6 -4.44444E-6 L -0.01823 0.047 " pathEditMode="relative" rAng="0" ptsTypes="AA">
                                      <p:cBhvr>
                                        <p:cTn id="37" dur="1500" fill="hold"/>
                                        <p:tgtEl>
                                          <p:spTgt spid="9"/>
                                        </p:tgtEl>
                                        <p:attrNameLst>
                                          <p:attrName>ppt_x</p:attrName>
                                          <p:attrName>ppt_y</p:attrName>
                                        </p:attrNameLst>
                                      </p:cBhvr>
                                      <p:rCtr x="-920" y="2338"/>
                                    </p:animMotion>
                                  </p:childTnLst>
                                </p:cTn>
                              </p:par>
                              <p:par>
                                <p:cTn id="38" presetID="10" presetClass="exit" presetSubtype="0" fill="hold" grpId="1" nodeType="withEffect">
                                  <p:stCondLst>
                                    <p:cond delay="0"/>
                                  </p:stCondLst>
                                  <p:childTnLst>
                                    <p:animEffect transition="out" filter="fade">
                                      <p:cBhvr>
                                        <p:cTn id="39" dur="1000"/>
                                        <p:tgtEl>
                                          <p:spTgt spid="3074"/>
                                        </p:tgtEl>
                                      </p:cBhvr>
                                    </p:animEffect>
                                    <p:set>
                                      <p:cBhvr>
                                        <p:cTn id="40" dur="1" fill="hold">
                                          <p:stCondLst>
                                            <p:cond delay="99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50"/>
                                        <p:tgtEl>
                                          <p:spTgt spid="4"/>
                                        </p:tgtEl>
                                      </p:cBhvr>
                                    </p:animEffect>
                                    <p:set>
                                      <p:cBhvr>
                                        <p:cTn id="49" dur="1" fill="hold">
                                          <p:stCondLst>
                                            <p:cond delay="249"/>
                                          </p:stCondLst>
                                        </p:cTn>
                                        <p:tgtEl>
                                          <p:spTgt spid="4"/>
                                        </p:tgtEl>
                                        <p:attrNameLst>
                                          <p:attrName>style.visibility</p:attrName>
                                        </p:attrNameLst>
                                      </p:cBhvr>
                                      <p:to>
                                        <p:strVal val="hidden"/>
                                      </p:to>
                                    </p:set>
                                  </p:childTnLst>
                                </p:cTn>
                              </p:par>
                            </p:childTnLst>
                          </p:cTn>
                        </p:par>
                        <p:par>
                          <p:cTn id="50" fill="hold">
                            <p:stCondLst>
                              <p:cond delay="1500"/>
                            </p:stCondLst>
                            <p:childTnLst>
                              <p:par>
                                <p:cTn id="51" presetID="10" presetClass="exit" presetSubtype="0" fill="hold" grpId="0" nodeType="afterEffect">
                                  <p:stCondLst>
                                    <p:cond delay="0"/>
                                  </p:stCondLst>
                                  <p:childTnLst>
                                    <p:animEffect transition="out" filter="fade">
                                      <p:cBhvr>
                                        <p:cTn id="52" dur="250"/>
                                        <p:tgtEl>
                                          <p:spTgt spid="8"/>
                                        </p:tgtEl>
                                      </p:cBhvr>
                                    </p:animEffect>
                                    <p:set>
                                      <p:cBhvr>
                                        <p:cTn id="53" dur="1" fill="hold">
                                          <p:stCondLst>
                                            <p:cond delay="24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4" grpId="1"/>
      <p:bldP spid="6" grpId="0"/>
      <p:bldP spid="6" grpId="1"/>
      <p:bldP spid="9" grpId="0"/>
      <p:bldP spid="9" grpId="2"/>
      <p:bldP spid="8" grpId="0"/>
      <p:bldP spid="10" grpId="0"/>
      <p:bldP spid="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948" b="21102"/>
          <a:stretch/>
        </p:blipFill>
        <p:spPr>
          <a:xfrm>
            <a:off x="0" y="0"/>
            <a:ext cx="9144000" cy="6858000"/>
          </a:xfrm>
          <a:prstGeom prst="rect">
            <a:avLst/>
          </a:prstGeom>
        </p:spPr>
      </p:pic>
      <p:sp>
        <p:nvSpPr>
          <p:cNvPr id="4" name="Title 1"/>
          <p:cNvSpPr txBox="1">
            <a:spLocks/>
          </p:cNvSpPr>
          <p:nvPr/>
        </p:nvSpPr>
        <p:spPr>
          <a:xfrm>
            <a:off x="547674" y="2938716"/>
            <a:ext cx="6551271"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might bring us to God</a:t>
            </a:r>
          </a:p>
        </p:txBody>
      </p:sp>
      <p:sp>
        <p:nvSpPr>
          <p:cNvPr id="3074" name="Rectangle 2"/>
          <p:cNvSpPr>
            <a:spLocks noGrp="1" noChangeArrowheads="1"/>
          </p:cNvSpPr>
          <p:nvPr>
            <p:ph type="title"/>
          </p:nvPr>
        </p:nvSpPr>
        <p:spPr>
          <a:xfrm>
            <a:off x="521478" y="1564589"/>
            <a:ext cx="8162082" cy="3726739"/>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For Christ also suffered once for sins, the just for the unjust, that He might bring us to God, being put to death in the flesh but made alive by the Spirit,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1</a:t>
            </a:r>
            <a:r>
              <a:rPr lang="en-US" altLang="en-US" sz="3200" b="1" i="1" baseline="3000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st</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Peter 3:18 </a:t>
            </a:r>
          </a:p>
        </p:txBody>
      </p:sp>
      <p:sp>
        <p:nvSpPr>
          <p:cNvPr id="5" name="Rectangle 2"/>
          <p:cNvSpPr txBox="1">
            <a:spLocks noChangeArrowheads="1"/>
          </p:cNvSpPr>
          <p:nvPr/>
        </p:nvSpPr>
        <p:spPr bwMode="auto">
          <a:xfrm>
            <a:off x="1535768" y="1647270"/>
            <a:ext cx="1844330" cy="87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Christ</a:t>
            </a:r>
          </a:p>
        </p:txBody>
      </p:sp>
      <p:sp>
        <p:nvSpPr>
          <p:cNvPr id="6" name="Rectangle 5"/>
          <p:cNvSpPr>
            <a:spLocks noChangeArrowheads="1"/>
          </p:cNvSpPr>
          <p:nvPr/>
        </p:nvSpPr>
        <p:spPr bwMode="auto">
          <a:xfrm>
            <a:off x="796891" y="4334645"/>
            <a:ext cx="4664599" cy="8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alive by the Spirit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8C6D0453-9A5D-4D86-A406-8714422D0E34}"/>
              </a:ext>
            </a:extLst>
          </p:cNvPr>
          <p:cNvSpPr txBox="1">
            <a:spLocks noChangeArrowheads="1"/>
          </p:cNvSpPr>
          <p:nvPr/>
        </p:nvSpPr>
        <p:spPr bwMode="auto">
          <a:xfrm>
            <a:off x="496507" y="3051165"/>
            <a:ext cx="6661532" cy="75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might bring us to God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8">
            <a:extLst>
              <a:ext uri="{FF2B5EF4-FFF2-40B4-BE49-F238E27FC236}">
                <a16:creationId xmlns:a16="http://schemas.microsoft.com/office/drawing/2014/main" id="{24E3B89D-DCF9-47F6-8631-D9867AFE8D56}"/>
              </a:ext>
            </a:extLst>
          </p:cNvPr>
          <p:cNvSpPr>
            <a:spLocks noChangeArrowheads="1"/>
          </p:cNvSpPr>
          <p:nvPr/>
        </p:nvSpPr>
        <p:spPr bwMode="auto">
          <a:xfrm>
            <a:off x="1518135" y="1646218"/>
            <a:ext cx="1881917" cy="87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Christ</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8" name="Rectangle 7" hidden="1">
            <a:extLst>
              <a:ext uri="{FF2B5EF4-FFF2-40B4-BE49-F238E27FC236}">
                <a16:creationId xmlns:a16="http://schemas.microsoft.com/office/drawing/2014/main" id="{806B29EA-CF8C-4E63-AA4A-28726B8D4A43}"/>
              </a:ext>
            </a:extLst>
          </p:cNvPr>
          <p:cNvSpPr>
            <a:spLocks noChangeArrowheads="1"/>
          </p:cNvSpPr>
          <p:nvPr/>
        </p:nvSpPr>
        <p:spPr bwMode="auto">
          <a:xfrm>
            <a:off x="3840966" y="1065529"/>
            <a:ext cx="1881917" cy="8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0000"/>
                </a:solidFill>
                <a:effectLst/>
                <a:latin typeface="Calibri" panose="020F0502020204030204" pitchFamily="34" charset="0"/>
                <a:cs typeface="Calibri" panose="020F0502020204030204" pitchFamily="34" charset="0"/>
              </a:rPr>
              <a:t>Christ</a:t>
            </a:r>
            <a:endParaRPr lang="en-US" sz="4410" b="1" i="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38506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5121 -0.22917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600"/>
                                        <p:tgtEl>
                                          <p:spTgt spid="4"/>
                                        </p:tgtEl>
                                      </p:cBhvr>
                                    </p:animEffect>
                                  </p:childTnLst>
                                </p:cTn>
                              </p:par>
                              <p:par>
                                <p:cTn id="20" presetID="18" presetClass="emph" presetSubtype="0" fill="hold" grpId="1" nodeType="withEffect">
                                  <p:stCondLst>
                                    <p:cond delay="0"/>
                                  </p:stCondLst>
                                  <p:childTnLst>
                                    <p:set>
                                      <p:cBhvr override="childStyle">
                                        <p:cTn id="21" dur="6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6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stCondLst>
                                            <p:cond delay="0"/>
                                          </p:stCondLst>
                                        </p:cTn>
                                        <p:tgtEl>
                                          <p:spTgt spid="6"/>
                                        </p:tgtEl>
                                      </p:cBhvr>
                                    </p:animEffect>
                                    <p:anim to="" calcmode="lin" valueType="num">
                                      <p:cBhvr>
                                        <p:cTn id="3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2" fill="hold">
                            <p:stCondLst>
                              <p:cond delay="12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par>
                                <p:cTn id="36" presetID="12" presetClass="entr" presetSubtype="1" fill="hold" grpId="0" nodeType="withEffect">
                                  <p:stCondLst>
                                    <p:cond delay="5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750"/>
                                        <p:tgtEl>
                                          <p:spTgt spid="9"/>
                                        </p:tgtEl>
                                        <p:attrNameLst>
                                          <p:attrName>ppt_y</p:attrName>
                                        </p:attrNameLst>
                                      </p:cBhvr>
                                      <p:tavLst>
                                        <p:tav tm="0">
                                          <p:val>
                                            <p:strVal val="#ppt_y-#ppt_h*1.125000"/>
                                          </p:val>
                                        </p:tav>
                                        <p:tav tm="100000">
                                          <p:val>
                                            <p:strVal val="#ppt_y"/>
                                          </p:val>
                                        </p:tav>
                                      </p:tavLst>
                                    </p:anim>
                                    <p:animEffect transition="in" filter="wipe(down)">
                                      <p:cBhvr>
                                        <p:cTn id="39" dur="75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2" nodeType="clickEffect">
                                  <p:stCondLst>
                                    <p:cond delay="0"/>
                                  </p:stCondLst>
                                  <p:childTnLst>
                                    <p:animMotion origin="layout" path="M -3.61111E-6 4.81481E-6 L 0.25382 -0.08403 " pathEditMode="relative" rAng="0" ptsTypes="AA">
                                      <p:cBhvr>
                                        <p:cTn id="43" dur="2000" fill="hold"/>
                                        <p:tgtEl>
                                          <p:spTgt spid="9"/>
                                        </p:tgtEl>
                                        <p:attrNameLst>
                                          <p:attrName>ppt_x</p:attrName>
                                          <p:attrName>ppt_y</p:attrName>
                                        </p:attrNameLst>
                                      </p:cBhvr>
                                      <p:rCtr x="12691" y="-4213"/>
                                    </p:animMotion>
                                  </p:childTnLst>
                                </p:cTn>
                              </p:par>
                              <p:par>
                                <p:cTn id="44" presetID="10" presetClass="exit" presetSubtype="0" fill="hold" grpId="3"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iterate type="lt">
                                    <p:tmPct val="0"/>
                                  </p:iterate>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2"/>
      <p:bldP spid="3074" grpId="3"/>
      <p:bldP spid="5" grpId="0"/>
      <p:bldP spid="6" grpId="0"/>
      <p:bldP spid="6" grpId="1"/>
      <p:bldP spid="6" grpId="2"/>
      <p:bldP spid="7" grpId="0"/>
      <p:bldP spid="7" grpId="1"/>
      <p:bldP spid="9" grpId="0"/>
      <p:bldP spid="9"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471880" y="1958823"/>
            <a:ext cx="3962400"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boldly to</a:t>
            </a:r>
          </a:p>
        </p:txBody>
      </p:sp>
      <p:sp>
        <p:nvSpPr>
          <p:cNvPr id="3074" name="Rectangle 2"/>
          <p:cNvSpPr>
            <a:spLocks noGrp="1" noChangeArrowheads="1"/>
          </p:cNvSpPr>
          <p:nvPr>
            <p:ph type="title"/>
          </p:nvPr>
        </p:nvSpPr>
        <p:spPr>
          <a:xfrm>
            <a:off x="460518" y="1905965"/>
            <a:ext cx="8162082" cy="3092755"/>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Let us therefore come boldly to the throne of grace, that we may obtain mercy and find grace to help in time of need.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Hebrews 4:16</a:t>
            </a:r>
          </a:p>
        </p:txBody>
      </p:sp>
      <p:sp>
        <p:nvSpPr>
          <p:cNvPr id="5" name="Rectangle 12"/>
          <p:cNvSpPr>
            <a:spLocks noChangeArrowheads="1"/>
          </p:cNvSpPr>
          <p:nvPr/>
        </p:nvSpPr>
        <p:spPr bwMode="auto">
          <a:xfrm>
            <a:off x="5091029" y="3287354"/>
            <a:ext cx="1209554" cy="99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solidFill>
                  <a:srgbClr val="FFC000"/>
                </a:solidFill>
                <a:latin typeface="Calibri" panose="020F0502020204030204" pitchFamily="34" charset="0"/>
              </a:rPr>
              <a:t>find</a:t>
            </a:r>
            <a:endParaRPr lang="en-US" altLang="en-US" sz="4400" b="1" i="1" dirty="0">
              <a:solidFill>
                <a:srgbClr val="FFC000"/>
              </a:solidFill>
              <a:latin typeface="Calibri" panose="020F0502020204030204" pitchFamily="34" charset="0"/>
            </a:endParaRPr>
          </a:p>
        </p:txBody>
      </p:sp>
      <p:sp>
        <p:nvSpPr>
          <p:cNvPr id="6" name="Rectangle 2">
            <a:extLst>
              <a:ext uri="{FF2B5EF4-FFF2-40B4-BE49-F238E27FC236}">
                <a16:creationId xmlns:a16="http://schemas.microsoft.com/office/drawing/2014/main" id="{217E0ABE-4020-48AA-9ADB-1353A23D6A56}"/>
              </a:ext>
            </a:extLst>
          </p:cNvPr>
          <p:cNvSpPr txBox="1">
            <a:spLocks noChangeArrowheads="1"/>
          </p:cNvSpPr>
          <p:nvPr/>
        </p:nvSpPr>
        <p:spPr bwMode="auto">
          <a:xfrm>
            <a:off x="4429496" y="2077359"/>
            <a:ext cx="4052937" cy="73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 boldly to</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7">
            <a:extLst>
              <a:ext uri="{FF2B5EF4-FFF2-40B4-BE49-F238E27FC236}">
                <a16:creationId xmlns:a16="http://schemas.microsoft.com/office/drawing/2014/main" id="{F4918336-828C-427B-8741-DCA49B96D232}"/>
              </a:ext>
            </a:extLst>
          </p:cNvPr>
          <p:cNvSpPr>
            <a:spLocks noChangeArrowheads="1"/>
          </p:cNvSpPr>
          <p:nvPr/>
        </p:nvSpPr>
        <p:spPr bwMode="auto">
          <a:xfrm>
            <a:off x="3840966" y="1065529"/>
            <a:ext cx="1881917" cy="88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Christ</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9075359"/>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par>
                                <p:cTn id="11" presetID="50" presetClass="exit" presetSubtype="0" accel="100000" fill="hold" grpId="0" nodeType="withEffect">
                                  <p:stCondLst>
                                    <p:cond delay="0"/>
                                  </p:stCondLst>
                                  <p:childTnLst>
                                    <p:anim calcmode="lin" valueType="num">
                                      <p:cBhvr>
                                        <p:cTn id="12" dur="1000"/>
                                        <p:tgtEl>
                                          <p:spTgt spid="7"/>
                                        </p:tgtEl>
                                        <p:attrNameLst>
                                          <p:attrName>ppt_w</p:attrName>
                                        </p:attrNameLst>
                                      </p:cBhvr>
                                      <p:tavLst>
                                        <p:tav tm="0">
                                          <p:val>
                                            <p:strVal val="ppt_w"/>
                                          </p:val>
                                        </p:tav>
                                        <p:tav tm="100000">
                                          <p:val>
                                            <p:strVal val="ppt_w+.3"/>
                                          </p:val>
                                        </p:tav>
                                      </p:tavLst>
                                    </p:anim>
                                    <p:anim calcmode="lin" valueType="num">
                                      <p:cBhvr>
                                        <p:cTn id="13" dur="1000"/>
                                        <p:tgtEl>
                                          <p:spTgt spid="7"/>
                                        </p:tgtEl>
                                        <p:attrNameLst>
                                          <p:attrName>ppt_h</p:attrName>
                                        </p:attrNameLst>
                                      </p:cBhvr>
                                      <p:tavLst>
                                        <p:tav tm="0">
                                          <p:val>
                                            <p:strVal val="ppt_h"/>
                                          </p:val>
                                        </p:tav>
                                        <p:tav tm="100000">
                                          <p:val>
                                            <p:strVal val="ppt_h"/>
                                          </p:val>
                                        </p:tav>
                                      </p:tavLst>
                                    </p:anim>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961"/>
          <a:stretch/>
        </p:blipFill>
        <p:spPr>
          <a:xfrm>
            <a:off x="0" y="0"/>
            <a:ext cx="9144000" cy="6858000"/>
          </a:xfrm>
          <a:prstGeom prst="rect">
            <a:avLst/>
          </a:prstGeom>
        </p:spPr>
      </p:pic>
      <p:sp>
        <p:nvSpPr>
          <p:cNvPr id="10" name="Rectangle 2"/>
          <p:cNvSpPr txBox="1">
            <a:spLocks noChangeArrowheads="1"/>
          </p:cNvSpPr>
          <p:nvPr/>
        </p:nvSpPr>
        <p:spPr bwMode="auto">
          <a:xfrm>
            <a:off x="8314481" y="2558004"/>
            <a:ext cx="1659038" cy="9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faith</a:t>
            </a:r>
          </a:p>
        </p:txBody>
      </p:sp>
      <p:sp>
        <p:nvSpPr>
          <p:cNvPr id="5" name="Title 1"/>
          <p:cNvSpPr txBox="1">
            <a:spLocks/>
          </p:cNvSpPr>
          <p:nvPr/>
        </p:nvSpPr>
        <p:spPr>
          <a:xfrm>
            <a:off x="291224" y="1376278"/>
            <a:ext cx="2133600"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access</a:t>
            </a:r>
          </a:p>
        </p:txBody>
      </p:sp>
      <p:sp>
        <p:nvSpPr>
          <p:cNvPr id="6" name="Title 1"/>
          <p:cNvSpPr txBox="1">
            <a:spLocks/>
          </p:cNvSpPr>
          <p:nvPr/>
        </p:nvSpPr>
        <p:spPr>
          <a:xfrm>
            <a:off x="5025631" y="1378183"/>
            <a:ext cx="997979"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a:t>
            </a:r>
          </a:p>
        </p:txBody>
      </p:sp>
      <p:sp>
        <p:nvSpPr>
          <p:cNvPr id="3074" name="Rectangle 2"/>
          <p:cNvSpPr>
            <a:spLocks noGrp="1" noChangeArrowheads="1"/>
          </p:cNvSpPr>
          <p:nvPr>
            <p:ph type="title"/>
          </p:nvPr>
        </p:nvSpPr>
        <p:spPr>
          <a:xfrm>
            <a:off x="460518" y="701890"/>
            <a:ext cx="8162082" cy="2263699"/>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For through Him we both have access by one Spirit to the Father.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Ephesians 2:18</a:t>
            </a:r>
            <a:r>
              <a:rPr lang="en-US" altLang="en-US" sz="40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3" name="Rectangle 2"/>
          <p:cNvSpPr txBox="1">
            <a:spLocks noChangeArrowheads="1"/>
          </p:cNvSpPr>
          <p:nvPr/>
        </p:nvSpPr>
        <p:spPr bwMode="auto">
          <a:xfrm>
            <a:off x="498946" y="3649267"/>
            <a:ext cx="8162082" cy="210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in whom we have boldness and access with confidence through faith in Him. </a:t>
            </a:r>
            <a:r>
              <a:rPr lang="en-US" altLang="en-US" sz="3200" b="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kern="0"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Ephesians 3:12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2532" b="11961"/>
          <a:stretch/>
        </p:blipFill>
        <p:spPr>
          <a:xfrm>
            <a:off x="8461094" y="0"/>
            <a:ext cx="682906" cy="6858000"/>
          </a:xfrm>
          <a:prstGeom prst="rect">
            <a:avLst/>
          </a:prstGeom>
        </p:spPr>
      </p:pic>
      <p:sp>
        <p:nvSpPr>
          <p:cNvPr id="7" name="Rectangle 6"/>
          <p:cNvSpPr>
            <a:spLocks noChangeArrowheads="1"/>
          </p:cNvSpPr>
          <p:nvPr/>
        </p:nvSpPr>
        <p:spPr bwMode="auto">
          <a:xfrm>
            <a:off x="2632276" y="486522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1502877" y="729059"/>
            <a:ext cx="2590800" cy="9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through</a:t>
            </a:r>
          </a:p>
        </p:txBody>
      </p:sp>
      <p:sp>
        <p:nvSpPr>
          <p:cNvPr id="9" name="Rectangle 2"/>
          <p:cNvSpPr txBox="1">
            <a:spLocks noChangeArrowheads="1"/>
          </p:cNvSpPr>
          <p:nvPr/>
        </p:nvSpPr>
        <p:spPr bwMode="auto">
          <a:xfrm>
            <a:off x="360431" y="1400825"/>
            <a:ext cx="1994704" cy="9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access</a:t>
            </a:r>
          </a:p>
        </p:txBody>
      </p:sp>
      <p:sp>
        <p:nvSpPr>
          <p:cNvPr id="12" name="Rectangle 2">
            <a:extLst>
              <a:ext uri="{FF2B5EF4-FFF2-40B4-BE49-F238E27FC236}">
                <a16:creationId xmlns:a16="http://schemas.microsoft.com/office/drawing/2014/main" id="{EEB1B9F8-BDE0-4332-9E3D-51E2A563B88C}"/>
              </a:ext>
            </a:extLst>
          </p:cNvPr>
          <p:cNvSpPr txBox="1">
            <a:spLocks noChangeArrowheads="1"/>
          </p:cNvSpPr>
          <p:nvPr/>
        </p:nvSpPr>
        <p:spPr bwMode="auto">
          <a:xfrm>
            <a:off x="406972" y="1483592"/>
            <a:ext cx="1908717" cy="76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access</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3947FBD-1F1F-4A53-BAF5-F0280FF8082E}"/>
              </a:ext>
            </a:extLst>
          </p:cNvPr>
          <p:cNvSpPr txBox="1">
            <a:spLocks noChangeArrowheads="1"/>
          </p:cNvSpPr>
          <p:nvPr/>
        </p:nvSpPr>
        <p:spPr bwMode="auto">
          <a:xfrm>
            <a:off x="5094513" y="1473344"/>
            <a:ext cx="863254" cy="78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9">
            <a:extLst>
              <a:ext uri="{FF2B5EF4-FFF2-40B4-BE49-F238E27FC236}">
                <a16:creationId xmlns:a16="http://schemas.microsoft.com/office/drawing/2014/main" id="{8D2D3537-F49E-4C0E-9BB5-EA313DA0B898}"/>
              </a:ext>
            </a:extLst>
          </p:cNvPr>
          <p:cNvSpPr>
            <a:spLocks noChangeArrowheads="1"/>
          </p:cNvSpPr>
          <p:nvPr/>
        </p:nvSpPr>
        <p:spPr bwMode="auto">
          <a:xfrm>
            <a:off x="3162030" y="5028286"/>
            <a:ext cx="1372392" cy="69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5" name="Rectangle 2">
            <a:extLst>
              <a:ext uri="{FF2B5EF4-FFF2-40B4-BE49-F238E27FC236}">
                <a16:creationId xmlns:a16="http://schemas.microsoft.com/office/drawing/2014/main" id="{327EB7D3-512C-4E70-8E05-B8463C4C68B4}"/>
              </a:ext>
            </a:extLst>
          </p:cNvPr>
          <p:cNvSpPr txBox="1">
            <a:spLocks noChangeArrowheads="1"/>
          </p:cNvSpPr>
          <p:nvPr/>
        </p:nvSpPr>
        <p:spPr bwMode="auto">
          <a:xfrm>
            <a:off x="3579298" y="1455821"/>
            <a:ext cx="1911865" cy="81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95531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43212 0.18125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
                                        <p:tgtEl>
                                          <p:spTgt spid="9"/>
                                        </p:tgtEl>
                                      </p:cBhvr>
                                    </p:animEffect>
                                  </p:childTnLst>
                                </p:cTn>
                              </p:par>
                              <p:par>
                                <p:cTn id="37" presetID="0" presetClass="path" presetSubtype="0" accel="50000" decel="50000" fill="hold" grpId="1" nodeType="withEffect">
                                  <p:stCondLst>
                                    <p:cond delay="0"/>
                                  </p:stCondLst>
                                  <p:childTnLst>
                                    <p:animMotion origin="layout" path="M 3.61111E-6 -2.59259E-6 L 0.49253 0.51181 " pathEditMode="relative" rAng="0" ptsTypes="AA">
                                      <p:cBhvr>
                                        <p:cTn id="38" dur="2000" fill="hold"/>
                                        <p:tgtEl>
                                          <p:spTgt spid="8"/>
                                        </p:tgtEl>
                                        <p:attrNameLst>
                                          <p:attrName>ppt_x</p:attrName>
                                          <p:attrName>ppt_y</p:attrName>
                                        </p:attrNameLst>
                                      </p:cBhvr>
                                      <p:rCtr x="24618" y="25579"/>
                                    </p:animMotion>
                                  </p:childTnLst>
                                </p:cTn>
                              </p:par>
                              <p:par>
                                <p:cTn id="39" presetID="0" presetClass="path" presetSubtype="0" accel="50000" decel="50000" fill="hold" grpId="1" nodeType="withEffect">
                                  <p:stCondLst>
                                    <p:cond delay="0"/>
                                  </p:stCondLst>
                                  <p:childTnLst>
                                    <p:animMotion origin="layout" path="M 2.5E-6 7.40741E-7 L 0.03403 0.41412 " pathEditMode="relative" rAng="0" ptsTypes="AA">
                                      <p:cBhvr>
                                        <p:cTn id="40" dur="2000" fill="hold"/>
                                        <p:tgtEl>
                                          <p:spTgt spid="9"/>
                                        </p:tgtEl>
                                        <p:attrNameLst>
                                          <p:attrName>ppt_x</p:attrName>
                                          <p:attrName>ppt_y</p:attrName>
                                        </p:attrNameLst>
                                      </p:cBhvr>
                                      <p:rCtr x="1701" y="20694"/>
                                    </p:animMotion>
                                  </p:childTnLst>
                                </p:cTn>
                              </p:par>
                              <p:par>
                                <p:cTn id="41" presetID="10" presetClass="exit" presetSubtype="0" fill="hold" grpId="1"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21" presetClass="entr" presetSubtype="8"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heel(8)">
                                      <p:cBhvr>
                                        <p:cTn id="53" dur="1500"/>
                                        <p:tgtEl>
                                          <p:spTgt spid="15"/>
                                        </p:tgtEl>
                                      </p:cBhvr>
                                    </p:animEffect>
                                  </p:childTnLst>
                                </p:cTn>
                              </p:par>
                              <p:par>
                                <p:cTn id="54" presetID="0" presetClass="path" presetSubtype="0" accel="50000" decel="50000" fill="hold" grpId="0" nodeType="withEffect">
                                  <p:stCondLst>
                                    <p:cond delay="0"/>
                                  </p:stCondLst>
                                  <p:childTnLst>
                                    <p:animMotion origin="layout" path="M 0 -0.00046 C -0.02604 0.00208 -0.05156 0.00278 -0.1026 0.00555 C -0.15382 0.0081 -0.25347 0.0081 -0.30747 0.01412 C -0.36111 0.01968 -0.39149 0.025 -0.42552 0.04236 C -0.45972 0.05903 -0.48819 0.08704 -0.51181 0.11528 C -0.53559 0.14352 -0.54497 0.18241 -0.56823 0.21204 C -0.59184 0.24167 -0.62552 0.27268 -0.65191 0.29352 C -0.6783 0.31435 -0.73854 0.33518 -0.76545 0.34282 " pathEditMode="relative" rAng="0" ptsTypes="AAAAAAAA">
                                      <p:cBhvr>
                                        <p:cTn id="55" dur="2000" fill="hold"/>
                                        <p:tgtEl>
                                          <p:spTgt spid="10"/>
                                        </p:tgtEl>
                                        <p:attrNameLst>
                                          <p:attrName>ppt_x</p:attrName>
                                          <p:attrName>ppt_y</p:attrName>
                                        </p:attrNameLst>
                                      </p:cBhvr>
                                      <p:rCtr x="-38281" y="17153"/>
                                    </p:animMotion>
                                  </p:childTnLst>
                                </p:cTn>
                              </p:par>
                              <p:par>
                                <p:cTn id="56" presetID="3" presetClass="emph" presetSubtype="2" fill="hold" grpId="3" nodeType="withEffect">
                                  <p:stCondLst>
                                    <p:cond delay="500"/>
                                  </p:stCondLst>
                                  <p:childTnLst>
                                    <p:animClr clrSpc="rgb" dir="cw">
                                      <p:cBhvr override="childStyle">
                                        <p:cTn id="57" dur="2000" fill="hold"/>
                                        <p:tgtEl>
                                          <p:spTgt spid="10"/>
                                        </p:tgtEl>
                                        <p:attrNameLst>
                                          <p:attrName>style.color</p:attrName>
                                        </p:attrNameLst>
                                      </p:cBhvr>
                                      <p:to>
                                        <a:srgbClr val="00B0F0"/>
                                      </p:to>
                                    </p:animClr>
                                  </p:childTnLst>
                                </p:cTn>
                              </p:par>
                              <p:par>
                                <p:cTn id="58" presetID="0" presetClass="exit" presetSubtype="0" fill="hold" grpId="1" nodeType="withEffect">
                                  <p:stCondLst>
                                    <p:cond delay="1500"/>
                                  </p:stCondLst>
                                  <p:childTnLst>
                                    <p:set>
                                      <p:cBhvr>
                                        <p:cTn id="59" dur="1" fill="hold">
                                          <p:stCondLst>
                                            <p:cond delay="999"/>
                                          </p:stCondLst>
                                        </p:cTn>
                                        <p:tgtEl>
                                          <p:spTgt spid="15"/>
                                        </p:tgtEl>
                                        <p:attrNameLst>
                                          <p:attrName>style.visibility</p:attrName>
                                        </p:attrNameLst>
                                      </p:cBhvr>
                                      <p:to>
                                        <p:strVal val="hidden"/>
                                      </p:to>
                                    </p:set>
                                    <p:animEffect transition="out" filter="dissolve">
                                      <p:cBhvr>
                                        <p:cTn id="60" dur="1000">
                                          <p:stCondLst>
                                            <p:cond delay="0"/>
                                          </p:stCondLst>
                                        </p:cTn>
                                        <p:tgtEl>
                                          <p:spTgt spid="15"/>
                                        </p:tgtEl>
                                      </p:cBhvr>
                                    </p:animEffect>
                                    <p:anim to="" calcmode="lin" valueType="num">
                                      <p:cBhvr>
                                        <p:cTn id="61"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62"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63" presetID="42" presetClass="path" presetSubtype="0" accel="50000" decel="50000" fill="hold" grpId="2" nodeType="withEffect">
                                  <p:stCondLst>
                                    <p:cond delay="1500"/>
                                  </p:stCondLst>
                                  <p:childTnLst>
                                    <p:animMotion origin="layout" path="M 3.05556E-6 3.7037E-6 L 0.17534 0.14976 " pathEditMode="relative" rAng="0" ptsTypes="AA">
                                      <p:cBhvr>
                                        <p:cTn id="64" dur="1000" fill="hold"/>
                                        <p:tgtEl>
                                          <p:spTgt spid="15"/>
                                        </p:tgtEl>
                                        <p:attrNameLst>
                                          <p:attrName>ppt_x</p:attrName>
                                          <p:attrName>ppt_y</p:attrName>
                                        </p:attrNameLst>
                                      </p:cBhvr>
                                      <p:rCtr x="8767" y="7477"/>
                                    </p:animMotion>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1000" fill="hold"/>
                                        <p:tgtEl>
                                          <p:spTgt spid="3"/>
                                        </p:tgtEl>
                                        <p:attrNameLst>
                                          <p:attrName>ppt_w</p:attrName>
                                        </p:attrNameLst>
                                      </p:cBhvr>
                                      <p:tavLst>
                                        <p:tav tm="0">
                                          <p:val>
                                            <p:fltVal val="0"/>
                                          </p:val>
                                        </p:tav>
                                        <p:tav tm="100000">
                                          <p:val>
                                            <p:strVal val="#ppt_w"/>
                                          </p:val>
                                        </p:tav>
                                      </p:tavLst>
                                    </p:anim>
                                    <p:anim calcmode="lin" valueType="num">
                                      <p:cBhvr>
                                        <p:cTn id="70" dur="1000" fill="hold"/>
                                        <p:tgtEl>
                                          <p:spTgt spid="3"/>
                                        </p:tgtEl>
                                        <p:attrNameLst>
                                          <p:attrName>ppt_h</p:attrName>
                                        </p:attrNameLst>
                                      </p:cBhvr>
                                      <p:tavLst>
                                        <p:tav tm="0">
                                          <p:val>
                                            <p:fltVal val="0"/>
                                          </p:val>
                                        </p:tav>
                                        <p:tav tm="100000">
                                          <p:val>
                                            <p:strVal val="#ppt_h"/>
                                          </p:val>
                                        </p:tav>
                                      </p:tavLst>
                                    </p:anim>
                                  </p:childTnLst>
                                </p:cTn>
                              </p:par>
                              <p:par>
                                <p:cTn id="71" presetID="0" presetClass="path" presetSubtype="0" accel="50000" decel="50000" fill="hold" grpId="2" nodeType="withEffect">
                                  <p:stCondLst>
                                    <p:cond delay="0"/>
                                  </p:stCondLst>
                                  <p:childTnLst>
                                    <p:animMotion origin="layout" path="M 0 0 L 0.42309 -0.22916 " pathEditMode="relative" ptsTypes="AA">
                                      <p:cBhvr>
                                        <p:cTn id="72" dur="1000" spd="-100000" fill="hold"/>
                                        <p:tgtEl>
                                          <p:spTgt spid="3"/>
                                        </p:tgtEl>
                                        <p:attrNameLst>
                                          <p:attrName>ppt_x</p:attrName>
                                          <p:attrName>ppt_y</p:attrName>
                                        </p:attrNameLst>
                                      </p:cBhvr>
                                    </p:animMotion>
                                  </p:childTnLst>
                                </p:cTn>
                              </p:par>
                            </p:childTnLst>
                          </p:cTn>
                        </p:par>
                        <p:par>
                          <p:cTn id="73" fill="hold">
                            <p:stCondLst>
                              <p:cond delay="1000"/>
                            </p:stCondLst>
                            <p:childTnLst>
                              <p:par>
                                <p:cTn id="74" presetID="10" presetClass="exit" presetSubtype="0" fill="hold" grpId="2" nodeType="after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0"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stCondLst>
                                            <p:cond delay="0"/>
                                          </p:stCondLst>
                                        </p:cTn>
                                        <p:tgtEl>
                                          <p:spTgt spid="7"/>
                                        </p:tgtEl>
                                      </p:cBhvr>
                                    </p:animEffect>
                                    <p:anim to="" calcmode="lin" valueType="num">
                                      <p:cBhvr>
                                        <p:cTn id="8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90" presetID="0" presetClass="entr" presetSubtype="0" fill="hold" grpId="0" nodeType="withEffect">
                                  <p:stCondLst>
                                    <p:cond delay="250"/>
                                  </p:stCondLst>
                                  <p:iterate type="lt">
                                    <p:tmPct val="10000"/>
                                  </p:iterate>
                                  <p:childTnLst>
                                    <p:set>
                                      <p:cBhvr>
                                        <p:cTn id="91" dur="1" fill="hold">
                                          <p:stCondLst>
                                            <p:cond delay="0"/>
                                          </p:stCondLst>
                                        </p:cTn>
                                        <p:tgtEl>
                                          <p:spTgt spid="14"/>
                                        </p:tgtEl>
                                        <p:attrNameLst>
                                          <p:attrName>style.visibility</p:attrName>
                                        </p:attrNameLst>
                                      </p:cBhvr>
                                      <p:to>
                                        <p:strVal val="visible"/>
                                      </p:to>
                                    </p:set>
                                    <p:animEffect transition="in" filter="dissolve">
                                      <p:cBhvr>
                                        <p:cTn id="92" dur="500">
                                          <p:stCondLst>
                                            <p:cond delay="0"/>
                                          </p:stCondLst>
                                        </p:cTn>
                                        <p:tgtEl>
                                          <p:spTgt spid="14"/>
                                        </p:tgtEl>
                                      </p:cBhvr>
                                    </p:animEffect>
                                    <p:anim to="" calcmode="lin" valueType="num">
                                      <p:cBhvr>
                                        <p:cTn id="9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95" fill="hold">
                            <p:stCondLst>
                              <p:cond delay="850"/>
                            </p:stCondLst>
                            <p:childTnLst>
                              <p:par>
                                <p:cTn id="96" presetID="26" presetClass="emph" presetSubtype="0" fill="hold" grpId="1" nodeType="afterEffect">
                                  <p:stCondLst>
                                    <p:cond delay="0"/>
                                  </p:stCondLst>
                                  <p:iterate type="lt">
                                    <p:tmPct val="0"/>
                                  </p:iterate>
                                  <p:childTnLst>
                                    <p:animEffect transition="out" filter="fade">
                                      <p:cBhvr>
                                        <p:cTn id="97" dur="500" tmFilter="0, 0; .2, .5; .8, .5; 1, 0"/>
                                        <p:tgtEl>
                                          <p:spTgt spid="14"/>
                                        </p:tgtEl>
                                      </p:cBhvr>
                                    </p:animEffect>
                                    <p:animScale>
                                      <p:cBhvr>
                                        <p:cTn id="98"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5" grpId="0"/>
      <p:bldP spid="5" grpId="1"/>
      <p:bldP spid="5" grpId="2"/>
      <p:bldP spid="6" grpId="0"/>
      <p:bldP spid="6" grpId="1"/>
      <p:bldP spid="3074" grpId="0"/>
      <p:bldP spid="3074" grpId="2"/>
      <p:bldP spid="3" grpId="0"/>
      <p:bldP spid="3" grpId="2"/>
      <p:bldP spid="7" grpId="0"/>
      <p:bldP spid="8" grpId="0"/>
      <p:bldP spid="8" grpId="1"/>
      <p:bldP spid="8" grpId="2"/>
      <p:bldP spid="9" grpId="0"/>
      <p:bldP spid="9" grpId="1"/>
      <p:bldP spid="9" grpId="2"/>
      <p:bldP spid="12" grpId="0"/>
      <p:bldP spid="12" grpId="1"/>
      <p:bldP spid="13" grpId="0"/>
      <p:bldP spid="14" grpId="0"/>
      <p:bldP spid="14" grpId="1"/>
      <p:bldP spid="15" grpId="0"/>
      <p:bldP spid="15" grpId="1"/>
      <p:bldP spid="15"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Morph">
            <a:extLst>
              <a:ext uri="{FF2B5EF4-FFF2-40B4-BE49-F238E27FC236}">
                <a16:creationId xmlns:a16="http://schemas.microsoft.com/office/drawing/2014/main" id="{1B331535-160D-4C74-B224-EFEC7D6ED8FE}"/>
              </a:ext>
            </a:extLst>
          </p:cNvPr>
          <p:cNvSpPr>
            <a:spLocks noChangeArrowheads="1"/>
          </p:cNvSpPr>
          <p:nvPr/>
        </p:nvSpPr>
        <p:spPr bwMode="auto">
          <a:xfrm>
            <a:off x="2560320" y="5036994"/>
            <a:ext cx="2014061" cy="6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 </a:t>
            </a: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Him</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42428672"/>
      </p:ext>
    </p:extLst>
  </p:cSld>
  <p:clrMapOvr>
    <a:masterClrMapping/>
  </p:clrMapOvr>
  <mc:AlternateContent xmlns:mc="http://schemas.openxmlformats.org/markup-compatibility/2006">
    <mc:Choice xmlns:p14="http://schemas.microsoft.com/office/powerpoint/2010/main" Requires="p14">
      <p:transition spd="slow" p14:dur="1500" advClick="0" advTm="10">
        <p14:ripple dir="ru"/>
      </p:transition>
    </mc:Choice>
    <mc:Fallback>
      <p:transition spd="slow" advClick="0" advTm="1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113F1CF-66CD-4760-927A-6F19AB5BE99A}"/>
              </a:ext>
            </a:extLst>
          </p:cNvPr>
          <p:cNvPicPr>
            <a:picLocks noChangeAspect="1"/>
          </p:cNvPicPr>
          <p:nvPr/>
        </p:nvPicPr>
        <p:blipFill rotWithShape="1">
          <a:blip r:embed="rId3">
            <a:extLst>
              <a:ext uri="{28A0092B-C50C-407E-A947-70E740481C1C}">
                <a14:useLocalDpi xmlns:a14="http://schemas.microsoft.com/office/drawing/2010/main" val="0"/>
              </a:ext>
            </a:extLst>
          </a:blip>
          <a:srcRect l="1868"/>
          <a:stretch/>
        </p:blipFill>
        <p:spPr>
          <a:xfrm>
            <a:off x="0" y="0"/>
            <a:ext cx="9144000" cy="6871607"/>
          </a:xfrm>
          <a:prstGeom prst="rect">
            <a:avLst/>
          </a:prstGeom>
        </p:spPr>
      </p:pic>
      <p:pic>
        <p:nvPicPr>
          <p:cNvPr id="5" name="Picture 1">
            <a:extLst>
              <a:ext uri="{FF2B5EF4-FFF2-40B4-BE49-F238E27FC236}">
                <a16:creationId xmlns:a16="http://schemas.microsoft.com/office/drawing/2014/main" id="{F470EF71-1562-4D86-BA9C-87C005B37D70}"/>
              </a:ext>
            </a:extLst>
          </p:cNvPr>
          <p:cNvPicPr>
            <a:picLocks noChangeAspect="1"/>
          </p:cNvPicPr>
          <p:nvPr/>
        </p:nvPicPr>
        <p:blipFill rotWithShape="1">
          <a:blip r:embed="rId4">
            <a:extLst>
              <a:ext uri="{28A0092B-C50C-407E-A947-70E740481C1C}">
                <a14:useLocalDpi xmlns:a14="http://schemas.microsoft.com/office/drawing/2010/main" val="0"/>
              </a:ext>
            </a:extLst>
          </a:blip>
          <a:srcRect l="8819" b="1099"/>
          <a:stretch/>
        </p:blipFill>
        <p:spPr>
          <a:xfrm>
            <a:off x="0" y="0"/>
            <a:ext cx="9144000" cy="6858000"/>
          </a:xfrm>
          <a:prstGeom prst="rect">
            <a:avLst/>
          </a:prstGeom>
        </p:spPr>
      </p:pic>
      <p:pic>
        <p:nvPicPr>
          <p:cNvPr id="6" name="Picture 1">
            <a:extLst>
              <a:ext uri="{FF2B5EF4-FFF2-40B4-BE49-F238E27FC236}">
                <a16:creationId xmlns:a16="http://schemas.microsoft.com/office/drawing/2014/main" id="{9DFF7867-DE36-43AD-B7DB-3681389E8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33114" cy="6845904"/>
          </a:xfrm>
          <a:prstGeom prst="rect">
            <a:avLst/>
          </a:prstGeom>
        </p:spPr>
      </p:pic>
      <p:pic>
        <p:nvPicPr>
          <p:cNvPr id="7" name="Picture 1">
            <a:extLst>
              <a:ext uri="{FF2B5EF4-FFF2-40B4-BE49-F238E27FC236}">
                <a16:creationId xmlns:a16="http://schemas.microsoft.com/office/drawing/2014/main" id="{E69A6F91-5A38-44EA-82DB-23D173938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8E4B5E29-02A5-407C-B236-C8CFDDFFE3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a:extLst>
              <a:ext uri="{FF2B5EF4-FFF2-40B4-BE49-F238E27FC236}">
                <a16:creationId xmlns:a16="http://schemas.microsoft.com/office/drawing/2014/main" id="{9BEF9D9D-A057-46EA-8C5D-6878FCD979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
            <a:extLst>
              <a:ext uri="{FF2B5EF4-FFF2-40B4-BE49-F238E27FC236}">
                <a16:creationId xmlns:a16="http://schemas.microsoft.com/office/drawing/2014/main" id="{88562228-9AF6-48E7-8943-8C43C39E5E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76200"/>
            <a:ext cx="9228023" cy="6934200"/>
          </a:xfrm>
          <a:prstGeom prst="rect">
            <a:avLst/>
          </a:prstGeom>
        </p:spPr>
      </p:pic>
      <p:pic>
        <p:nvPicPr>
          <p:cNvPr id="11" name="Picture 1">
            <a:extLst>
              <a:ext uri="{FF2B5EF4-FFF2-40B4-BE49-F238E27FC236}">
                <a16:creationId xmlns:a16="http://schemas.microsoft.com/office/drawing/2014/main" id="{BFBD6841-D0E9-4415-9EC6-30E7489DBE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pic>
        <p:nvPicPr>
          <p:cNvPr id="12" name="Picture 1">
            <a:extLst>
              <a:ext uri="{FF2B5EF4-FFF2-40B4-BE49-F238E27FC236}">
                <a16:creationId xmlns:a16="http://schemas.microsoft.com/office/drawing/2014/main" id="{1DE985D0-1E21-4001-B246-1D1EC99260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341" r="8241"/>
          <a:stretch/>
        </p:blipFill>
        <p:spPr>
          <a:xfrm>
            <a:off x="0" y="0"/>
            <a:ext cx="9144000" cy="6934200"/>
          </a:xfrm>
          <a:prstGeom prst="rect">
            <a:avLst/>
          </a:prstGeom>
        </p:spPr>
      </p:pic>
      <p:pic>
        <p:nvPicPr>
          <p:cNvPr id="13" name="Picture 4">
            <a:extLst>
              <a:ext uri="{FF2B5EF4-FFF2-40B4-BE49-F238E27FC236}">
                <a16:creationId xmlns:a16="http://schemas.microsoft.com/office/drawing/2014/main" id="{2FC24CC1-D6C0-472D-A6F2-7ACDC510A0FA}"/>
              </a:ext>
            </a:extLst>
          </p:cNvPr>
          <p:cNvPicPr>
            <a:picLocks noChangeAspect="1"/>
          </p:cNvPicPr>
          <p:nvPr/>
        </p:nvPicPr>
        <p:blipFill rotWithShape="1">
          <a:blip r:embed="rId12">
            <a:extLst>
              <a:ext uri="{28A0092B-C50C-407E-A947-70E740481C1C}">
                <a14:useLocalDpi xmlns:a14="http://schemas.microsoft.com/office/drawing/2010/main" val="0"/>
              </a:ext>
            </a:extLst>
          </a:blip>
          <a:srcRect l="1344" b="2174"/>
          <a:stretch/>
        </p:blipFill>
        <p:spPr>
          <a:xfrm>
            <a:off x="0" y="0"/>
            <a:ext cx="9144000" cy="6858000"/>
          </a:xfrm>
          <a:prstGeom prst="rect">
            <a:avLst/>
          </a:prstGeom>
        </p:spPr>
      </p:pic>
      <p:pic>
        <p:nvPicPr>
          <p:cNvPr id="14" name="Picture 3">
            <a:extLst>
              <a:ext uri="{FF2B5EF4-FFF2-40B4-BE49-F238E27FC236}">
                <a16:creationId xmlns:a16="http://schemas.microsoft.com/office/drawing/2014/main" id="{A7C84222-83B3-41A0-AE04-08920FBA46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4">
            <a:extLst>
              <a:ext uri="{FF2B5EF4-FFF2-40B4-BE49-F238E27FC236}">
                <a16:creationId xmlns:a16="http://schemas.microsoft.com/office/drawing/2014/main" id="{9E46348A-647E-4FFB-90E6-02B0123F06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2">
            <a:extLst>
              <a:ext uri="{FF2B5EF4-FFF2-40B4-BE49-F238E27FC236}">
                <a16:creationId xmlns:a16="http://schemas.microsoft.com/office/drawing/2014/main" id="{6784B7BC-CAA3-416E-BD32-A9C253ED7C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3">
            <a:extLst>
              <a:ext uri="{FF2B5EF4-FFF2-40B4-BE49-F238E27FC236}">
                <a16:creationId xmlns:a16="http://schemas.microsoft.com/office/drawing/2014/main" id="{9BB95007-6701-4322-BAD7-15D6F6F627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921260"/>
          </a:xfrm>
          <a:prstGeom prst="rect">
            <a:avLst/>
          </a:prstGeom>
        </p:spPr>
      </p:pic>
      <p:pic>
        <p:nvPicPr>
          <p:cNvPr id="18" name="Picture 1">
            <a:extLst>
              <a:ext uri="{FF2B5EF4-FFF2-40B4-BE49-F238E27FC236}">
                <a16:creationId xmlns:a16="http://schemas.microsoft.com/office/drawing/2014/main" id="{5B431CC7-31B6-41A9-ABED-4B61847AABA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37E088B0-042B-4823-B038-BD5E38B803D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
            <a:extLst>
              <a:ext uri="{FF2B5EF4-FFF2-40B4-BE49-F238E27FC236}">
                <a16:creationId xmlns:a16="http://schemas.microsoft.com/office/drawing/2014/main" id="{CD0727A4-C71A-45B0-966B-452A2504DD3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948" b="21102"/>
          <a:stretch/>
        </p:blipFill>
        <p:spPr>
          <a:xfrm>
            <a:off x="0" y="0"/>
            <a:ext cx="9144000" cy="6858000"/>
          </a:xfrm>
          <a:prstGeom prst="rect">
            <a:avLst/>
          </a:prstGeom>
        </p:spPr>
      </p:pic>
      <p:pic>
        <p:nvPicPr>
          <p:cNvPr id="21" name="Picture 1">
            <a:extLst>
              <a:ext uri="{FF2B5EF4-FFF2-40B4-BE49-F238E27FC236}">
                <a16:creationId xmlns:a16="http://schemas.microsoft.com/office/drawing/2014/main" id="{2236C45F-4468-45DB-A450-FE2FD7D6F00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1">
            <a:extLst>
              <a:ext uri="{FF2B5EF4-FFF2-40B4-BE49-F238E27FC236}">
                <a16:creationId xmlns:a16="http://schemas.microsoft.com/office/drawing/2014/main" id="{570D4F2B-600F-453A-BCF3-C15F124D916D}"/>
              </a:ext>
            </a:extLst>
          </p:cNvPr>
          <p:cNvPicPr>
            <a:picLocks noChangeAspect="1"/>
          </p:cNvPicPr>
          <p:nvPr/>
        </p:nvPicPr>
        <p:blipFill rotWithShape="1">
          <a:blip r:embed="rId21">
            <a:extLst>
              <a:ext uri="{28A0092B-C50C-407E-A947-70E740481C1C}">
                <a14:useLocalDpi xmlns:a14="http://schemas.microsoft.com/office/drawing/2010/main" val="0"/>
              </a:ext>
            </a:extLst>
          </a:blip>
          <a:srcRect b="11961"/>
          <a:stretch/>
        </p:blipFill>
        <p:spPr>
          <a:xfrm>
            <a:off x="0" y="0"/>
            <a:ext cx="9144000" cy="6858000"/>
          </a:xfrm>
          <a:prstGeom prst="rect">
            <a:avLst/>
          </a:prstGeom>
        </p:spPr>
      </p:pic>
      <p:pic>
        <p:nvPicPr>
          <p:cNvPr id="23" name="Picture 1">
            <a:extLst>
              <a:ext uri="{FF2B5EF4-FFF2-40B4-BE49-F238E27FC236}">
                <a16:creationId xmlns:a16="http://schemas.microsoft.com/office/drawing/2014/main" id="{759ACE3A-62C5-44D2-8FE9-DED68EDD27B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Title 1">
            <a:extLst>
              <a:ext uri="{FF2B5EF4-FFF2-40B4-BE49-F238E27FC236}">
                <a16:creationId xmlns:a16="http://schemas.microsoft.com/office/drawing/2014/main" id="{4A581731-E2F0-472F-881E-88541A2D99EF}"/>
              </a:ext>
            </a:extLst>
          </p:cNvPr>
          <p:cNvSpPr txBox="1">
            <a:spLocks/>
          </p:cNvSpPr>
          <p:nvPr/>
        </p:nvSpPr>
        <p:spPr>
          <a:xfrm>
            <a:off x="3067387" y="2834688"/>
            <a:ext cx="3962400"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a:t>
            </a:r>
          </a:p>
        </p:txBody>
      </p:sp>
      <p:sp>
        <p:nvSpPr>
          <p:cNvPr id="25" name="!!Morph">
            <a:extLst>
              <a:ext uri="{FF2B5EF4-FFF2-40B4-BE49-F238E27FC236}">
                <a16:creationId xmlns:a16="http://schemas.microsoft.com/office/drawing/2014/main" id="{75EDA8B5-70EA-4381-81DC-0A3D40ADAE35}"/>
              </a:ext>
            </a:extLst>
          </p:cNvPr>
          <p:cNvSpPr>
            <a:spLocks noGrp="1" noChangeArrowheads="1"/>
          </p:cNvSpPr>
          <p:nvPr>
            <p:ph type="title"/>
          </p:nvPr>
        </p:nvSpPr>
        <p:spPr>
          <a:xfrm>
            <a:off x="472710" y="1576781"/>
            <a:ext cx="8162082" cy="3495091"/>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 teaching them to observe all things that I have commanded you; and lo, I am with you always, even to the end of the age." Amen. </a:t>
            </a:r>
            <a:r>
              <a:rPr lang="en-US" altLang="en-US" sz="3200"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Matthew 28:20 </a:t>
            </a:r>
          </a:p>
        </p:txBody>
      </p:sp>
      <p:sp>
        <p:nvSpPr>
          <p:cNvPr id="26" name="Rectangle 2">
            <a:extLst>
              <a:ext uri="{FF2B5EF4-FFF2-40B4-BE49-F238E27FC236}">
                <a16:creationId xmlns:a16="http://schemas.microsoft.com/office/drawing/2014/main" id="{93E736D1-EE25-4802-9EE7-CD286AC31A1B}"/>
              </a:ext>
            </a:extLst>
          </p:cNvPr>
          <p:cNvSpPr txBox="1">
            <a:spLocks noChangeArrowheads="1"/>
          </p:cNvSpPr>
          <p:nvPr/>
        </p:nvSpPr>
        <p:spPr bwMode="auto">
          <a:xfrm>
            <a:off x="3135086" y="2944256"/>
            <a:ext cx="3828611" cy="76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with you</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299514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18" presetClass="emph" presetSubtype="0" fill="hold" grpId="1" nodeType="withEffect">
                                  <p:stCondLst>
                                    <p:cond delay="0"/>
                                  </p:stCondLst>
                                  <p:childTnLst>
                                    <p:set>
                                      <p:cBhvr override="childStyle">
                                        <p:cTn id="49" dur="500" fill="hold"/>
                                        <p:tgtEl>
                                          <p:spTgt spid="24"/>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16C5E0-2828-4E7F-BB1A-3F60288D17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8"/>
          <a:stretch/>
        </p:blipFill>
        <p:spPr>
          <a:xfrm>
            <a:off x="0" y="0"/>
            <a:ext cx="1814732" cy="1614799"/>
          </a:xfrm>
          <a:prstGeom prst="rect">
            <a:avLst/>
          </a:prstGeom>
        </p:spPr>
      </p:pic>
      <p:pic>
        <p:nvPicPr>
          <p:cNvPr id="3" name="Picture 1">
            <a:extLst>
              <a:ext uri="{FF2B5EF4-FFF2-40B4-BE49-F238E27FC236}">
                <a16:creationId xmlns:a16="http://schemas.microsoft.com/office/drawing/2014/main" id="{79A6EF01-9D23-4C92-9D54-6C4B2899DD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19" b="1099"/>
          <a:stretch/>
        </p:blipFill>
        <p:spPr>
          <a:xfrm>
            <a:off x="1814732" y="0"/>
            <a:ext cx="1819421" cy="1615766"/>
          </a:xfrm>
          <a:prstGeom prst="rect">
            <a:avLst/>
          </a:prstGeom>
        </p:spPr>
      </p:pic>
      <p:pic>
        <p:nvPicPr>
          <p:cNvPr id="4" name="Picture 1">
            <a:extLst>
              <a:ext uri="{FF2B5EF4-FFF2-40B4-BE49-F238E27FC236}">
                <a16:creationId xmlns:a16="http://schemas.microsoft.com/office/drawing/2014/main" id="{96F0B183-632A-46D9-9B69-2498B8367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464" y="0"/>
            <a:ext cx="1828801" cy="1615161"/>
          </a:xfrm>
          <a:prstGeom prst="rect">
            <a:avLst/>
          </a:prstGeom>
        </p:spPr>
      </p:pic>
      <p:pic>
        <p:nvPicPr>
          <p:cNvPr id="5" name="Picture 1">
            <a:extLst>
              <a:ext uri="{FF2B5EF4-FFF2-40B4-BE49-F238E27FC236}">
                <a16:creationId xmlns:a16="http://schemas.microsoft.com/office/drawing/2014/main" id="{1B290B7E-79F1-443A-906A-D4E032D392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8264" y="0"/>
            <a:ext cx="1856935" cy="1618735"/>
          </a:xfrm>
          <a:prstGeom prst="rect">
            <a:avLst/>
          </a:prstGeom>
        </p:spPr>
      </p:pic>
      <p:pic>
        <p:nvPicPr>
          <p:cNvPr id="6" name="Picture 1">
            <a:extLst>
              <a:ext uri="{FF2B5EF4-FFF2-40B4-BE49-F238E27FC236}">
                <a16:creationId xmlns:a16="http://schemas.microsoft.com/office/drawing/2014/main" id="{789A7A74-887B-44D9-BB44-EED622E5B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1131" y="0"/>
            <a:ext cx="1842869" cy="1622309"/>
          </a:xfrm>
          <a:prstGeom prst="rect">
            <a:avLst/>
          </a:prstGeom>
        </p:spPr>
      </p:pic>
      <p:pic>
        <p:nvPicPr>
          <p:cNvPr id="7" name="Picture 1">
            <a:extLst>
              <a:ext uri="{FF2B5EF4-FFF2-40B4-BE49-F238E27FC236}">
                <a16:creationId xmlns:a16="http://schemas.microsoft.com/office/drawing/2014/main" id="{59DC4388-BD04-487D-801C-EF3E99394A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9715" y="1618736"/>
            <a:ext cx="1814286" cy="1705232"/>
          </a:xfrm>
          <a:prstGeom prst="rect">
            <a:avLst/>
          </a:prstGeom>
        </p:spPr>
      </p:pic>
      <p:pic>
        <p:nvPicPr>
          <p:cNvPr id="8" name="Picture 1">
            <a:extLst>
              <a:ext uri="{FF2B5EF4-FFF2-40B4-BE49-F238E27FC236}">
                <a16:creationId xmlns:a16="http://schemas.microsoft.com/office/drawing/2014/main" id="{B3F1194E-BC88-40FE-9EDC-6D944EECC6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615924"/>
            <a:ext cx="1818797" cy="1708037"/>
          </a:xfrm>
          <a:prstGeom prst="rect">
            <a:avLst/>
          </a:prstGeom>
        </p:spPr>
      </p:pic>
      <p:pic>
        <p:nvPicPr>
          <p:cNvPr id="9" name="Picture 1">
            <a:extLst>
              <a:ext uri="{FF2B5EF4-FFF2-40B4-BE49-F238E27FC236}">
                <a16:creationId xmlns:a16="http://schemas.microsoft.com/office/drawing/2014/main" id="{4AF2668E-0031-4BCC-8ED8-3A1FD63958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4733" y="1615924"/>
            <a:ext cx="1839464" cy="1708040"/>
          </a:xfrm>
          <a:prstGeom prst="rect">
            <a:avLst/>
          </a:prstGeom>
        </p:spPr>
      </p:pic>
      <p:pic>
        <p:nvPicPr>
          <p:cNvPr id="10" name="Picture 1">
            <a:extLst>
              <a:ext uri="{FF2B5EF4-FFF2-40B4-BE49-F238E27FC236}">
                <a16:creationId xmlns:a16="http://schemas.microsoft.com/office/drawing/2014/main" id="{FCC25DEB-4BFE-462C-898B-08D332A0A6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341" r="8241"/>
          <a:stretch/>
        </p:blipFill>
        <p:spPr>
          <a:xfrm>
            <a:off x="3652763" y="1615924"/>
            <a:ext cx="1835337" cy="1708044"/>
          </a:xfrm>
          <a:prstGeom prst="rect">
            <a:avLst/>
          </a:prstGeom>
        </p:spPr>
      </p:pic>
      <p:pic>
        <p:nvPicPr>
          <p:cNvPr id="11" name="Picture 4">
            <a:extLst>
              <a:ext uri="{FF2B5EF4-FFF2-40B4-BE49-F238E27FC236}">
                <a16:creationId xmlns:a16="http://schemas.microsoft.com/office/drawing/2014/main" id="{A62A3B99-3952-4497-B7E8-AAB1047301E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344" b="2174"/>
          <a:stretch/>
        </p:blipFill>
        <p:spPr>
          <a:xfrm>
            <a:off x="5486402" y="1615792"/>
            <a:ext cx="1842868" cy="1708187"/>
          </a:xfrm>
          <a:prstGeom prst="rect">
            <a:avLst/>
          </a:prstGeom>
        </p:spPr>
      </p:pic>
      <p:pic>
        <p:nvPicPr>
          <p:cNvPr id="12" name="Picture 3">
            <a:extLst>
              <a:ext uri="{FF2B5EF4-FFF2-40B4-BE49-F238E27FC236}">
                <a16:creationId xmlns:a16="http://schemas.microsoft.com/office/drawing/2014/main" id="{47852D0B-756A-4293-8758-7092237B78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307255"/>
            <a:ext cx="1842869" cy="1806922"/>
          </a:xfrm>
          <a:prstGeom prst="rect">
            <a:avLst/>
          </a:prstGeom>
        </p:spPr>
      </p:pic>
      <p:pic>
        <p:nvPicPr>
          <p:cNvPr id="13" name="Picture 4">
            <a:extLst>
              <a:ext uri="{FF2B5EF4-FFF2-40B4-BE49-F238E27FC236}">
                <a16:creationId xmlns:a16="http://schemas.microsoft.com/office/drawing/2014/main" id="{E0A55719-70DF-4A3F-A655-AAFD7851CB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28804" y="3307256"/>
            <a:ext cx="1828798" cy="1806922"/>
          </a:xfrm>
          <a:prstGeom prst="rect">
            <a:avLst/>
          </a:prstGeom>
        </p:spPr>
      </p:pic>
      <p:pic>
        <p:nvPicPr>
          <p:cNvPr id="14" name="Picture 2">
            <a:extLst>
              <a:ext uri="{FF2B5EF4-FFF2-40B4-BE49-F238E27FC236}">
                <a16:creationId xmlns:a16="http://schemas.microsoft.com/office/drawing/2014/main" id="{A20D54F4-A907-42BE-AF8F-3F74244F8B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71666" y="3299253"/>
            <a:ext cx="1786599" cy="1814924"/>
          </a:xfrm>
          <a:prstGeom prst="rect">
            <a:avLst/>
          </a:prstGeom>
        </p:spPr>
      </p:pic>
      <p:pic>
        <p:nvPicPr>
          <p:cNvPr id="15" name="Picture 3">
            <a:extLst>
              <a:ext uri="{FF2B5EF4-FFF2-40B4-BE49-F238E27FC236}">
                <a16:creationId xmlns:a16="http://schemas.microsoft.com/office/drawing/2014/main" id="{3914B5C6-6303-421C-A344-85BDD617774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56196" y="3299253"/>
            <a:ext cx="1816802" cy="1814924"/>
          </a:xfrm>
          <a:prstGeom prst="rect">
            <a:avLst/>
          </a:prstGeom>
        </p:spPr>
      </p:pic>
      <p:pic>
        <p:nvPicPr>
          <p:cNvPr id="16" name="Picture 1">
            <a:extLst>
              <a:ext uri="{FF2B5EF4-FFF2-40B4-BE49-F238E27FC236}">
                <a16:creationId xmlns:a16="http://schemas.microsoft.com/office/drawing/2014/main" id="{F23CA7A8-458B-4335-8ABB-5ED1D8FD54B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72998" y="3309133"/>
            <a:ext cx="1871003" cy="1805044"/>
          </a:xfrm>
          <a:prstGeom prst="rect">
            <a:avLst/>
          </a:prstGeom>
        </p:spPr>
      </p:pic>
      <p:pic>
        <p:nvPicPr>
          <p:cNvPr id="17" name="Picture 1">
            <a:extLst>
              <a:ext uri="{FF2B5EF4-FFF2-40B4-BE49-F238E27FC236}">
                <a16:creationId xmlns:a16="http://schemas.microsoft.com/office/drawing/2014/main" id="{34A7CB70-87D7-43B9-A76F-857765F5F0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5115699"/>
            <a:ext cx="1821656" cy="1742301"/>
          </a:xfrm>
          <a:prstGeom prst="rect">
            <a:avLst/>
          </a:prstGeom>
        </p:spPr>
      </p:pic>
      <p:pic>
        <p:nvPicPr>
          <p:cNvPr id="18" name="Picture 1">
            <a:extLst>
              <a:ext uri="{FF2B5EF4-FFF2-40B4-BE49-F238E27FC236}">
                <a16:creationId xmlns:a16="http://schemas.microsoft.com/office/drawing/2014/main" id="{9B337C13-8D2D-4B92-AE17-D9EA92C7FF2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948" b="21102"/>
          <a:stretch/>
        </p:blipFill>
        <p:spPr>
          <a:xfrm>
            <a:off x="1819421" y="5114385"/>
            <a:ext cx="1810043" cy="1743616"/>
          </a:xfrm>
          <a:prstGeom prst="rect">
            <a:avLst/>
          </a:prstGeom>
        </p:spPr>
      </p:pic>
      <p:pic>
        <p:nvPicPr>
          <p:cNvPr id="19" name="Picture 1">
            <a:extLst>
              <a:ext uri="{FF2B5EF4-FFF2-40B4-BE49-F238E27FC236}">
                <a16:creationId xmlns:a16="http://schemas.microsoft.com/office/drawing/2014/main" id="{E33075FC-2AB3-434B-9CBF-5B9976E716C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24779" y="5114385"/>
            <a:ext cx="1875689" cy="1743616"/>
          </a:xfrm>
          <a:prstGeom prst="rect">
            <a:avLst/>
          </a:prstGeom>
        </p:spPr>
      </p:pic>
      <p:pic>
        <p:nvPicPr>
          <p:cNvPr id="20" name="Picture 1">
            <a:extLst>
              <a:ext uri="{FF2B5EF4-FFF2-40B4-BE49-F238E27FC236}">
                <a16:creationId xmlns:a16="http://schemas.microsoft.com/office/drawing/2014/main" id="{985C7116-8B4E-412C-8421-8DC52B500CF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1961"/>
          <a:stretch/>
        </p:blipFill>
        <p:spPr>
          <a:xfrm>
            <a:off x="5498305" y="5114385"/>
            <a:ext cx="1781175" cy="1743616"/>
          </a:xfrm>
          <a:prstGeom prst="rect">
            <a:avLst/>
          </a:prstGeom>
        </p:spPr>
      </p:pic>
      <p:pic>
        <p:nvPicPr>
          <p:cNvPr id="21" name="Picture 1">
            <a:extLst>
              <a:ext uri="{FF2B5EF4-FFF2-40B4-BE49-F238E27FC236}">
                <a16:creationId xmlns:a16="http://schemas.microsoft.com/office/drawing/2014/main" id="{7CF3B189-45F3-4A06-9106-15A91CC92EB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72997" y="5115698"/>
            <a:ext cx="1871001" cy="1742302"/>
          </a:xfrm>
          <a:prstGeom prst="rect">
            <a:avLst/>
          </a:prstGeom>
        </p:spPr>
      </p:pic>
    </p:spTree>
    <p:extLst>
      <p:ext uri="{BB962C8B-B14F-4D97-AF65-F5344CB8AC3E}">
        <p14:creationId xmlns:p14="http://schemas.microsoft.com/office/powerpoint/2010/main" val="2942032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a clean heart pray His presence is not taken away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presence gives one rest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His presence is fullness of joy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Belief in Him brings wells of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content with such things as you have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is the light of our lives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finds God with all of one’s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One’s heart shall live who seeks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comes near to those near to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Receiving His word is what saves one’s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the genuine find His presence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Depth of character reveals His presence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transformed closer to Him in His presence</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67926">
            <a:off x="648068" y="968561"/>
            <a:ext cx="8290591" cy="507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lumMod val="95000"/>
                      <a:lumOff val="5000"/>
                      <a:alpha val="80000"/>
                    </a:schemeClr>
                  </a:glow>
                  <a:outerShdw blurRad="76200" dist="50800" dir="5400000" algn="tl" rotWithShape="0">
                    <a:srgbClr val="000000">
                      <a:alpha val="65000"/>
                    </a:srgbClr>
                  </a:outerShdw>
                </a:effectLst>
                <a:latin typeface="Calibri" panose="020F0502020204030204" pitchFamily="34" charset="0"/>
              </a:rPr>
              <a:t>His Presence    is what gives   us life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25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1000">
                                          <p:stCondLst>
                                            <p:cond delay="0"/>
                                          </p:stCondLst>
                                        </p:cTn>
                                        <p:tgtEl>
                                          <p:spTgt spid="5"/>
                                        </p:tgtEl>
                                      </p:cBhvr>
                                    </p:animEffect>
                                    <p:anim to="" calcmode="lin" valueType="num">
                                      <p:cBhvr>
                                        <p:cTn id="97" dur="10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10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61111E-6 -1.90564E-6 L 0.03021 0.6494 " pathEditMode="relative" rAng="0" ptsTypes="AA">
                                      <p:cBhvr>
                                        <p:cTn id="189" dur="1750" fill="hold"/>
                                        <p:tgtEl>
                                          <p:spTgt spid="4">
                                            <p:txEl>
                                              <p:pRg st="0" end="0"/>
                                            </p:txEl>
                                          </p:spTgt>
                                        </p:tgtEl>
                                        <p:attrNameLst>
                                          <p:attrName>ppt_x</p:attrName>
                                          <p:attrName>ppt_y</p:attrName>
                                        </p:attrNameLst>
                                      </p:cBhvr>
                                      <p:rCtr x="1510" y="32470"/>
                                    </p:animMotion>
                                  </p:childTnLst>
                                </p:cTn>
                              </p:par>
                              <p:par>
                                <p:cTn id="190" presetID="0" presetClass="path" presetSubtype="0" accel="50000" decel="50000" fill="hold" nodeType="withEffect">
                                  <p:stCondLst>
                                    <p:cond delay="0"/>
                                  </p:stCondLst>
                                  <p:childTnLst>
                                    <p:animMotion origin="layout" path="M -3.61111E-6 3.09898E-6 L 0.24271 0.58117 " pathEditMode="relative" rAng="0" ptsTypes="AA">
                                      <p:cBhvr>
                                        <p:cTn id="191" dur="1750" fill="hold"/>
                                        <p:tgtEl>
                                          <p:spTgt spid="4">
                                            <p:txEl>
                                              <p:pRg st="1" end="1"/>
                                            </p:txEl>
                                          </p:spTgt>
                                        </p:tgtEl>
                                        <p:attrNameLst>
                                          <p:attrName>ppt_x</p:attrName>
                                          <p:attrName>ppt_y</p:attrName>
                                        </p:attrNameLst>
                                      </p:cBhvr>
                                      <p:rCtr x="12135" y="29047"/>
                                    </p:animMotion>
                                  </p:childTnLst>
                                </p:cTn>
                              </p:par>
                              <p:par>
                                <p:cTn id="192" presetID="0" presetClass="path" presetSubtype="0" accel="50000" decel="50000" fill="hold" nodeType="withEffect">
                                  <p:stCondLst>
                                    <p:cond delay="0"/>
                                  </p:stCondLst>
                                  <p:childTnLst>
                                    <p:animMotion origin="layout" path="M 1.38889E-6 0.00023 L 0.20208 0.50786 " pathEditMode="relative" rAng="0" ptsTypes="AA">
                                      <p:cBhvr>
                                        <p:cTn id="193" dur="1750" fill="hold"/>
                                        <p:tgtEl>
                                          <p:spTgt spid="4">
                                            <p:txEl>
                                              <p:pRg st="2" end="2"/>
                                            </p:txEl>
                                          </p:spTgt>
                                        </p:tgtEl>
                                        <p:attrNameLst>
                                          <p:attrName>ppt_x</p:attrName>
                                          <p:attrName>ppt_y</p:attrName>
                                        </p:attrNameLst>
                                      </p:cBhvr>
                                      <p:rCtr x="10104" y="25370"/>
                                    </p:animMotion>
                                  </p:childTnLst>
                                </p:cTn>
                              </p:par>
                              <p:par>
                                <p:cTn id="194" presetID="0" presetClass="path" presetSubtype="0" accel="50000" decel="50000" fill="hold" nodeType="withEffect">
                                  <p:stCondLst>
                                    <p:cond delay="0"/>
                                  </p:stCondLst>
                                  <p:childTnLst>
                                    <p:animMotion origin="layout" path="M 3.05556E-6 0.00023 L 0.15191 0.43108 " pathEditMode="relative" rAng="0" ptsTypes="AA">
                                      <p:cBhvr>
                                        <p:cTn id="195" dur="1750" fill="hold"/>
                                        <p:tgtEl>
                                          <p:spTgt spid="4">
                                            <p:txEl>
                                              <p:pRg st="3" end="3"/>
                                            </p:txEl>
                                          </p:spTgt>
                                        </p:tgtEl>
                                        <p:attrNameLst>
                                          <p:attrName>ppt_x</p:attrName>
                                          <p:attrName>ppt_y</p:attrName>
                                        </p:attrNameLst>
                                      </p:cBhvr>
                                      <p:rCtr x="7587" y="21531"/>
                                    </p:animMotion>
                                  </p:childTnLst>
                                </p:cTn>
                              </p:par>
                              <p:par>
                                <p:cTn id="196" presetID="0" presetClass="path" presetSubtype="0" accel="50000" decel="50000" fill="hold" nodeType="withEffect">
                                  <p:stCondLst>
                                    <p:cond delay="0"/>
                                  </p:stCondLst>
                                  <p:childTnLst>
                                    <p:animMotion origin="layout" path="M 3.61111E-6 0.00093 L 0.13055 0.36147 " pathEditMode="relative" rAng="0" ptsTypes="AA">
                                      <p:cBhvr>
                                        <p:cTn id="197" dur="1750" fill="hold"/>
                                        <p:tgtEl>
                                          <p:spTgt spid="4">
                                            <p:txEl>
                                              <p:pRg st="4" end="4"/>
                                            </p:txEl>
                                          </p:spTgt>
                                        </p:tgtEl>
                                        <p:attrNameLst>
                                          <p:attrName>ppt_x</p:attrName>
                                          <p:attrName>ppt_y</p:attrName>
                                        </p:attrNameLst>
                                      </p:cBhvr>
                                      <p:rCtr x="6528" y="18016"/>
                                    </p:animMotion>
                                  </p:childTnLst>
                                </p:cTn>
                              </p:par>
                              <p:par>
                                <p:cTn id="198" presetID="0" presetClass="path" presetSubtype="0" accel="50000" decel="50000" fill="hold" nodeType="withEffect">
                                  <p:stCondLst>
                                    <p:cond delay="0"/>
                                  </p:stCondLst>
                                  <p:childTnLst>
                                    <p:animMotion origin="layout" path="M -1.11111E-6 0.0007 L 0.25677 0.28816 " pathEditMode="relative" rAng="0" ptsTypes="AA">
                                      <p:cBhvr>
                                        <p:cTn id="199" dur="1750" fill="hold"/>
                                        <p:tgtEl>
                                          <p:spTgt spid="4">
                                            <p:txEl>
                                              <p:pRg st="5" end="5"/>
                                            </p:txEl>
                                          </p:spTgt>
                                        </p:tgtEl>
                                        <p:attrNameLst>
                                          <p:attrName>ppt_x</p:attrName>
                                          <p:attrName>ppt_y</p:attrName>
                                        </p:attrNameLst>
                                      </p:cBhvr>
                                      <p:rCtr x="12830" y="14362"/>
                                    </p:animMotion>
                                  </p:childTnLst>
                                </p:cTn>
                              </p:par>
                              <p:par>
                                <p:cTn id="200" presetID="0" presetClass="path" presetSubtype="0" accel="50000" decel="50000" fill="hold" nodeType="withEffect">
                                  <p:stCondLst>
                                    <p:cond delay="0"/>
                                  </p:stCondLst>
                                  <p:childTnLst>
                                    <p:animMotion origin="layout" path="M -3.33333E-6 0.00047 L 0.15955 0.21485 " pathEditMode="relative" rAng="0" ptsTypes="AA">
                                      <p:cBhvr>
                                        <p:cTn id="201" dur="1750" fill="hold"/>
                                        <p:tgtEl>
                                          <p:spTgt spid="4">
                                            <p:txEl>
                                              <p:pRg st="6" end="6"/>
                                            </p:txEl>
                                          </p:spTgt>
                                        </p:tgtEl>
                                        <p:attrNameLst>
                                          <p:attrName>ppt_x</p:attrName>
                                          <p:attrName>ppt_y</p:attrName>
                                        </p:attrNameLst>
                                      </p:cBhvr>
                                      <p:rCtr x="7969" y="10708"/>
                                    </p:animMotion>
                                  </p:childTnLst>
                                </p:cTn>
                              </p:par>
                              <p:par>
                                <p:cTn id="202" presetID="0" presetClass="path" presetSubtype="0" accel="50000" decel="50000" fill="hold" nodeType="withEffect">
                                  <p:stCondLst>
                                    <p:cond delay="0"/>
                                  </p:stCondLst>
                                  <p:childTnLst>
                                    <p:animMotion origin="layout" path="M -4.44444E-6 0.00046 L 0.16094 0.14153 " pathEditMode="relative" rAng="0" ptsTypes="AA">
                                      <p:cBhvr>
                                        <p:cTn id="203" dur="1750" fill="hold"/>
                                        <p:tgtEl>
                                          <p:spTgt spid="4">
                                            <p:txEl>
                                              <p:pRg st="7" end="7"/>
                                            </p:txEl>
                                          </p:spTgt>
                                        </p:tgtEl>
                                        <p:attrNameLst>
                                          <p:attrName>ppt_x</p:attrName>
                                          <p:attrName>ppt_y</p:attrName>
                                        </p:attrNameLst>
                                      </p:cBhvr>
                                      <p:rCtr x="8038" y="7054"/>
                                    </p:animMotion>
                                  </p:childTnLst>
                                </p:cTn>
                              </p:par>
                              <p:par>
                                <p:cTn id="204" presetID="0" presetClass="path" presetSubtype="0" accel="50000" decel="50000" fill="hold" nodeType="withEffect">
                                  <p:stCondLst>
                                    <p:cond delay="0"/>
                                  </p:stCondLst>
                                  <p:childTnLst>
                                    <p:animMotion origin="layout" path="M -4.16667E-6 0.00069 L 0.15278 0.06475 " pathEditMode="relative" rAng="0" ptsTypes="AA">
                                      <p:cBhvr>
                                        <p:cTn id="205" dur="1750" fill="hold"/>
                                        <p:tgtEl>
                                          <p:spTgt spid="4">
                                            <p:txEl>
                                              <p:pRg st="8" end="8"/>
                                            </p:txEl>
                                          </p:spTgt>
                                        </p:tgtEl>
                                        <p:attrNameLst>
                                          <p:attrName>ppt_x</p:attrName>
                                          <p:attrName>ppt_y</p:attrName>
                                        </p:attrNameLst>
                                      </p:cBhvr>
                                      <p:rCtr x="7639" y="3191"/>
                                    </p:animMotion>
                                  </p:childTnLst>
                                </p:cTn>
                              </p:par>
                              <p:par>
                                <p:cTn id="206" presetID="0" presetClass="path" presetSubtype="0" accel="50000" decel="50000" fill="hold" nodeType="withEffect">
                                  <p:stCondLst>
                                    <p:cond delay="0"/>
                                  </p:stCondLst>
                                  <p:childTnLst>
                                    <p:animMotion origin="layout" path="M -3.33333E-6 0.00023 L 0.1033 -0.00486 " pathEditMode="relative" rAng="0" ptsTypes="AA">
                                      <p:cBhvr>
                                        <p:cTn id="207" dur="1750" fill="hold"/>
                                        <p:tgtEl>
                                          <p:spTgt spid="4">
                                            <p:txEl>
                                              <p:pRg st="9" end="9"/>
                                            </p:txEl>
                                          </p:spTgt>
                                        </p:tgtEl>
                                        <p:attrNameLst>
                                          <p:attrName>ppt_x</p:attrName>
                                          <p:attrName>ppt_y</p:attrName>
                                        </p:attrNameLst>
                                      </p:cBhvr>
                                      <p:rCtr x="5156" y="-254"/>
                                    </p:animMotion>
                                  </p:childTnLst>
                                </p:cTn>
                              </p:par>
                              <p:par>
                                <p:cTn id="208" presetID="0" presetClass="path" presetSubtype="0" accel="50000" decel="50000" fill="hold" nodeType="withEffect">
                                  <p:stCondLst>
                                    <p:cond delay="0"/>
                                  </p:stCondLst>
                                  <p:childTnLst>
                                    <p:animMotion origin="layout" path="M 4.44444E-6 0.00023 L 0.17482 -0.07979 " pathEditMode="relative" rAng="0" ptsTypes="AA">
                                      <p:cBhvr>
                                        <p:cTn id="209" dur="1750" fill="hold"/>
                                        <p:tgtEl>
                                          <p:spTgt spid="4">
                                            <p:txEl>
                                              <p:pRg st="10" end="10"/>
                                            </p:txEl>
                                          </p:spTgt>
                                        </p:tgtEl>
                                        <p:attrNameLst>
                                          <p:attrName>ppt_x</p:attrName>
                                          <p:attrName>ppt_y</p:attrName>
                                        </p:attrNameLst>
                                      </p:cBhvr>
                                      <p:rCtr x="8733" y="-4001"/>
                                    </p:animMotion>
                                  </p:childTnLst>
                                </p:cTn>
                              </p:par>
                              <p:par>
                                <p:cTn id="210" presetID="0" presetClass="path" presetSubtype="0" accel="50000" decel="50000" fill="hold" nodeType="withEffect">
                                  <p:stCondLst>
                                    <p:cond delay="0"/>
                                  </p:stCondLst>
                                  <p:childTnLst>
                                    <p:animMotion origin="layout" path="M -5.55556E-7 0.0007 L 0.13542 -0.15819 " pathEditMode="relative" rAng="0" ptsTypes="AA">
                                      <p:cBhvr>
                                        <p:cTn id="211" dur="1750" fill="hold"/>
                                        <p:tgtEl>
                                          <p:spTgt spid="4">
                                            <p:txEl>
                                              <p:pRg st="11" end="11"/>
                                            </p:txEl>
                                          </p:spTgt>
                                        </p:tgtEl>
                                        <p:attrNameLst>
                                          <p:attrName>ppt_x</p:attrName>
                                          <p:attrName>ppt_y</p:attrName>
                                        </p:attrNameLst>
                                      </p:cBhvr>
                                      <p:rCtr x="6771" y="-7956"/>
                                    </p:animMotion>
                                  </p:childTnLst>
                                </p:cTn>
                              </p:par>
                              <p:par>
                                <p:cTn id="212" presetID="0" presetClass="path" presetSubtype="0" accel="50000" decel="50000" fill="hold" nodeType="withEffect">
                                  <p:stCondLst>
                                    <p:cond delay="0"/>
                                  </p:stCondLst>
                                  <p:childTnLst>
                                    <p:animMotion origin="layout" path="M 2.77778E-6 0.0007 L 0.04878 -0.22826 " pathEditMode="relative" rAng="0" ptsTypes="AA">
                                      <p:cBhvr>
                                        <p:cTn id="213" dur="1750" fill="hold"/>
                                        <p:tgtEl>
                                          <p:spTgt spid="4">
                                            <p:txEl>
                                              <p:pRg st="12" end="12"/>
                                            </p:txEl>
                                          </p:spTgt>
                                        </p:tgtEl>
                                        <p:attrNameLst>
                                          <p:attrName>ppt_x</p:attrName>
                                          <p:attrName>ppt_y</p:attrName>
                                        </p:attrNameLst>
                                      </p:cBhvr>
                                      <p:rCtr x="2431" y="-114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136" t="888"/>
          <a:stretch/>
        </p:blipFill>
        <p:spPr>
          <a:xfrm>
            <a:off x="0" y="-20321"/>
            <a:ext cx="9174480" cy="6878321"/>
          </a:xfrm>
          <a:prstGeom prst="rect">
            <a:avLst/>
          </a:prstGeom>
        </p:spPr>
      </p:pic>
      <p:sp>
        <p:nvSpPr>
          <p:cNvPr id="5" name="Rectangle 2"/>
          <p:cNvSpPr txBox="1">
            <a:spLocks noChangeArrowheads="1"/>
          </p:cNvSpPr>
          <p:nvPr/>
        </p:nvSpPr>
        <p:spPr bwMode="auto">
          <a:xfrm>
            <a:off x="533400" y="1341438"/>
            <a:ext cx="8077200"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Woe to those who seek deep      to hide their counsel far from the LORD, And their works are in the dark; They say, "Who sees us?" and, "Who knows us?"                  </a:t>
            </a:r>
            <a:r>
              <a:rPr lang="en-US" altLang="en-US" sz="3200" b="1" i="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Isaiah 29:15</a:t>
            </a:r>
            <a:r>
              <a:rPr lang="en-US" altLang="en-US" sz="4000" b="1" i="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2"/>
          <p:cNvSpPr txBox="1">
            <a:spLocks noChangeArrowheads="1"/>
          </p:cNvSpPr>
          <p:nvPr/>
        </p:nvSpPr>
        <p:spPr bwMode="auto">
          <a:xfrm>
            <a:off x="381000" y="2607067"/>
            <a:ext cx="1828800" cy="105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7" name="Arrow: Bent-Up 9">
            <a:extLst>
              <a:ext uri="{FF2B5EF4-FFF2-40B4-BE49-F238E27FC236}">
                <a16:creationId xmlns:a16="http://schemas.microsoft.com/office/drawing/2014/main" id="{2C6481F5-AFBD-4FD9-9587-961443764F95}"/>
              </a:ext>
            </a:extLst>
          </p:cNvPr>
          <p:cNvSpPr/>
          <p:nvPr/>
        </p:nvSpPr>
        <p:spPr>
          <a:xfrm rot="5400000">
            <a:off x="2055320" y="3431083"/>
            <a:ext cx="445866" cy="372434"/>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40C4FB68-07AF-4863-8011-7DFD30A9E1E9}"/>
              </a:ext>
            </a:extLst>
          </p:cNvPr>
          <p:cNvSpPr txBox="1">
            <a:spLocks noChangeArrowheads="1"/>
          </p:cNvSpPr>
          <p:nvPr/>
        </p:nvSpPr>
        <p:spPr bwMode="auto">
          <a:xfrm>
            <a:off x="2912374" y="3950377"/>
            <a:ext cx="7579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865881D-F1A4-45F7-811A-7D18E680BC5C}"/>
              </a:ext>
            </a:extLst>
          </p:cNvPr>
          <p:cNvSpPr txBox="1">
            <a:spLocks noChangeArrowheads="1"/>
          </p:cNvSpPr>
          <p:nvPr/>
        </p:nvSpPr>
        <p:spPr bwMode="auto">
          <a:xfrm>
            <a:off x="2912374" y="4620135"/>
            <a:ext cx="7579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Title 1">
            <a:extLst>
              <a:ext uri="{FF2B5EF4-FFF2-40B4-BE49-F238E27FC236}">
                <a16:creationId xmlns:a16="http://schemas.microsoft.com/office/drawing/2014/main" id="{7D31E8BB-0E03-4D3B-8E23-6D6047FEE66B}"/>
              </a:ext>
            </a:extLst>
          </p:cNvPr>
          <p:cNvSpPr txBox="1">
            <a:spLocks/>
          </p:cNvSpPr>
          <p:nvPr/>
        </p:nvSpPr>
        <p:spPr>
          <a:xfrm>
            <a:off x="1649438" y="2681977"/>
            <a:ext cx="257755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hide</a:t>
            </a:r>
          </a:p>
        </p:txBody>
      </p:sp>
      <p:sp>
        <p:nvSpPr>
          <p:cNvPr id="12" name="Rectangle 2">
            <a:extLst>
              <a:ext uri="{FF2B5EF4-FFF2-40B4-BE49-F238E27FC236}">
                <a16:creationId xmlns:a16="http://schemas.microsoft.com/office/drawing/2014/main" id="{638DA0F9-ED63-4CC2-9A52-9297F843234F}"/>
              </a:ext>
            </a:extLst>
          </p:cNvPr>
          <p:cNvSpPr txBox="1">
            <a:spLocks noChangeArrowheads="1"/>
          </p:cNvSpPr>
          <p:nvPr/>
        </p:nvSpPr>
        <p:spPr bwMode="auto">
          <a:xfrm>
            <a:off x="930827" y="1332410"/>
            <a:ext cx="1626636" cy="94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Woe</a:t>
            </a:r>
          </a:p>
        </p:txBody>
      </p:sp>
      <p:sp>
        <p:nvSpPr>
          <p:cNvPr id="13" name="Rectangle 2">
            <a:extLst>
              <a:ext uri="{FF2B5EF4-FFF2-40B4-BE49-F238E27FC236}">
                <a16:creationId xmlns:a16="http://schemas.microsoft.com/office/drawing/2014/main" id="{45AD5D46-831A-40DE-8959-0E80C1DD3BE7}"/>
              </a:ext>
            </a:extLst>
          </p:cNvPr>
          <p:cNvSpPr txBox="1">
            <a:spLocks noChangeArrowheads="1"/>
          </p:cNvSpPr>
          <p:nvPr/>
        </p:nvSpPr>
        <p:spPr bwMode="auto">
          <a:xfrm>
            <a:off x="4170417" y="1358536"/>
            <a:ext cx="1563634" cy="88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who</a:t>
            </a:r>
          </a:p>
        </p:txBody>
      </p:sp>
      <p:sp>
        <p:nvSpPr>
          <p:cNvPr id="14" name="Rectangle 2">
            <a:extLst>
              <a:ext uri="{FF2B5EF4-FFF2-40B4-BE49-F238E27FC236}">
                <a16:creationId xmlns:a16="http://schemas.microsoft.com/office/drawing/2014/main" id="{0DCC4116-D841-4754-8C0F-25CA1313D0E4}"/>
              </a:ext>
            </a:extLst>
          </p:cNvPr>
          <p:cNvSpPr txBox="1">
            <a:spLocks noChangeArrowheads="1"/>
          </p:cNvSpPr>
          <p:nvPr/>
        </p:nvSpPr>
        <p:spPr bwMode="auto">
          <a:xfrm>
            <a:off x="1136468" y="2024741"/>
            <a:ext cx="1435281" cy="9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hide</a:t>
            </a:r>
          </a:p>
        </p:txBody>
      </p:sp>
      <p:sp>
        <p:nvSpPr>
          <p:cNvPr id="15" name="Rectangle 2">
            <a:extLst>
              <a:ext uri="{FF2B5EF4-FFF2-40B4-BE49-F238E27FC236}">
                <a16:creationId xmlns:a16="http://schemas.microsoft.com/office/drawing/2014/main" id="{4B77BD0F-B34C-4991-9B36-9A41138E3FFD}"/>
              </a:ext>
            </a:extLst>
          </p:cNvPr>
          <p:cNvSpPr txBox="1">
            <a:spLocks noChangeArrowheads="1"/>
          </p:cNvSpPr>
          <p:nvPr/>
        </p:nvSpPr>
        <p:spPr bwMode="auto">
          <a:xfrm>
            <a:off x="6031705" y="2009298"/>
            <a:ext cx="2744153" cy="92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from the</a:t>
            </a:r>
          </a:p>
        </p:txBody>
      </p:sp>
      <p:sp>
        <p:nvSpPr>
          <p:cNvPr id="16" name="Rectangle 2">
            <a:extLst>
              <a:ext uri="{FF2B5EF4-FFF2-40B4-BE49-F238E27FC236}">
                <a16:creationId xmlns:a16="http://schemas.microsoft.com/office/drawing/2014/main" id="{84ECFEDD-8CBA-4C9E-AC52-60139F20ACAA}"/>
              </a:ext>
            </a:extLst>
          </p:cNvPr>
          <p:cNvSpPr txBox="1">
            <a:spLocks noChangeArrowheads="1"/>
          </p:cNvSpPr>
          <p:nvPr/>
        </p:nvSpPr>
        <p:spPr bwMode="auto">
          <a:xfrm>
            <a:off x="460565" y="2704012"/>
            <a:ext cx="1925448" cy="87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LORD</a:t>
            </a:r>
          </a:p>
        </p:txBody>
      </p:sp>
      <p:sp>
        <p:nvSpPr>
          <p:cNvPr id="17" name="Rectangle 2">
            <a:extLst>
              <a:ext uri="{FF2B5EF4-FFF2-40B4-BE49-F238E27FC236}">
                <a16:creationId xmlns:a16="http://schemas.microsoft.com/office/drawing/2014/main" id="{ABCE5222-EB5E-42D9-ABD5-4B6EFDBE10E4}"/>
              </a:ext>
            </a:extLst>
          </p:cNvPr>
          <p:cNvSpPr txBox="1">
            <a:spLocks noChangeArrowheads="1"/>
          </p:cNvSpPr>
          <p:nvPr/>
        </p:nvSpPr>
        <p:spPr bwMode="auto">
          <a:xfrm>
            <a:off x="4402183" y="2743200"/>
            <a:ext cx="1834311" cy="80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works</a:t>
            </a:r>
          </a:p>
        </p:txBody>
      </p:sp>
      <p:sp>
        <p:nvSpPr>
          <p:cNvPr id="18" name="Rectangle 2">
            <a:extLst>
              <a:ext uri="{FF2B5EF4-FFF2-40B4-BE49-F238E27FC236}">
                <a16:creationId xmlns:a16="http://schemas.microsoft.com/office/drawing/2014/main" id="{83E2E220-0A0C-4049-A473-5CD0DFFD6E04}"/>
              </a:ext>
            </a:extLst>
          </p:cNvPr>
          <p:cNvSpPr txBox="1">
            <a:spLocks noChangeArrowheads="1"/>
          </p:cNvSpPr>
          <p:nvPr/>
        </p:nvSpPr>
        <p:spPr bwMode="auto">
          <a:xfrm>
            <a:off x="6712744" y="2743200"/>
            <a:ext cx="1962149" cy="8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in the</a:t>
            </a:r>
          </a:p>
        </p:txBody>
      </p:sp>
      <p:sp>
        <p:nvSpPr>
          <p:cNvPr id="19" name="Rectangle 2">
            <a:extLst>
              <a:ext uri="{FF2B5EF4-FFF2-40B4-BE49-F238E27FC236}">
                <a16:creationId xmlns:a16="http://schemas.microsoft.com/office/drawing/2014/main" id="{B49BE7BB-AA58-4F98-A9A0-235DEF85A4AF}"/>
              </a:ext>
            </a:extLst>
          </p:cNvPr>
          <p:cNvSpPr txBox="1">
            <a:spLocks noChangeArrowheads="1"/>
          </p:cNvSpPr>
          <p:nvPr/>
        </p:nvSpPr>
        <p:spPr bwMode="auto">
          <a:xfrm>
            <a:off x="797718" y="3456633"/>
            <a:ext cx="1553597" cy="71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dark;</a:t>
            </a:r>
          </a:p>
        </p:txBody>
      </p:sp>
      <p:sp>
        <p:nvSpPr>
          <p:cNvPr id="20" name="Rectangle 2">
            <a:extLst>
              <a:ext uri="{FF2B5EF4-FFF2-40B4-BE49-F238E27FC236}">
                <a16:creationId xmlns:a16="http://schemas.microsoft.com/office/drawing/2014/main" id="{91B7A4A2-12B2-4AB4-BE29-B44D08A0D1E3}"/>
              </a:ext>
            </a:extLst>
          </p:cNvPr>
          <p:cNvSpPr txBox="1">
            <a:spLocks noChangeArrowheads="1"/>
          </p:cNvSpPr>
          <p:nvPr/>
        </p:nvSpPr>
        <p:spPr bwMode="auto">
          <a:xfrm>
            <a:off x="4269581" y="3406391"/>
            <a:ext cx="4163367" cy="81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"Who sees us?"</a:t>
            </a:r>
          </a:p>
        </p:txBody>
      </p:sp>
      <p:sp>
        <p:nvSpPr>
          <p:cNvPr id="23" name="Rectangle 2">
            <a:extLst>
              <a:ext uri="{FF2B5EF4-FFF2-40B4-BE49-F238E27FC236}">
                <a16:creationId xmlns:a16="http://schemas.microsoft.com/office/drawing/2014/main" id="{4956CCF1-A26E-48C1-84BB-0ACB39DD301E}"/>
              </a:ext>
            </a:extLst>
          </p:cNvPr>
          <p:cNvSpPr txBox="1">
            <a:spLocks noChangeArrowheads="1"/>
          </p:cNvSpPr>
          <p:nvPr/>
        </p:nvSpPr>
        <p:spPr bwMode="auto">
          <a:xfrm>
            <a:off x="2855407" y="4083687"/>
            <a:ext cx="4581238" cy="80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gradFill>
                  <a:gsLst>
                    <a:gs pos="0">
                      <a:srgbClr val="5E9EFF"/>
                    </a:gs>
                    <a:gs pos="39999">
                      <a:srgbClr val="85C2FF"/>
                    </a:gs>
                    <a:gs pos="70000">
                      <a:srgbClr val="C4D6EB"/>
                    </a:gs>
                    <a:gs pos="100000">
                      <a:srgbClr val="FFEBFA"/>
                    </a:gs>
                  </a:gsLst>
                  <a:lin ang="5400000" scaled="0"/>
                </a:gradFill>
                <a:effectLst>
                  <a:glow rad="101600">
                    <a:schemeClr val="tx1"/>
                  </a:glow>
                  <a:outerShdw blurRad="80000" dist="40000" dir="5040000" algn="tl">
                    <a:srgbClr val="000000">
                      <a:alpha val="30000"/>
                    </a:srgbClr>
                  </a:outerShdw>
                </a:effectLst>
                <a:latin typeface="Calibri" panose="020F0502020204030204" pitchFamily="34" charset="0"/>
              </a:rPr>
              <a:t>"Who knows us?"</a:t>
            </a:r>
          </a:p>
        </p:txBody>
      </p:sp>
      <p:sp>
        <p:nvSpPr>
          <p:cNvPr id="25" name="Rectangle 2">
            <a:extLst>
              <a:ext uri="{FF2B5EF4-FFF2-40B4-BE49-F238E27FC236}">
                <a16:creationId xmlns:a16="http://schemas.microsoft.com/office/drawing/2014/main" id="{139CD5CE-1555-440D-B658-646116FB7B73}"/>
              </a:ext>
            </a:extLst>
          </p:cNvPr>
          <p:cNvSpPr txBox="1">
            <a:spLocks noChangeArrowheads="1"/>
          </p:cNvSpPr>
          <p:nvPr/>
        </p:nvSpPr>
        <p:spPr bwMode="auto">
          <a:xfrm>
            <a:off x="1648327" y="2626904"/>
            <a:ext cx="2587917" cy="74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hide</a:t>
            </a:r>
            <a:endParaRPr kumimoji="0" lang="en-US" altLang="en-US" sz="4400" b="1" i="1" u="none" strike="noStrike" kern="0" cap="none" spc="0" normalizeH="0" baseline="0" noProof="0" dirty="0">
              <a:ln w="3175" cmpd="sng">
                <a:solidFill>
                  <a:srgbClr val="FFFFFF"/>
                </a:solidFill>
                <a:prstDash val="solid"/>
                <a:miter lim="800000"/>
              </a:ln>
              <a:solidFill>
                <a:srgbClr val="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274CB8A0-1AD9-4EB1-BC0C-C9C926AE294B}"/>
              </a:ext>
            </a:extLst>
          </p:cNvPr>
          <p:cNvSpPr txBox="1">
            <a:spLocks noChangeArrowheads="1"/>
          </p:cNvSpPr>
          <p:nvPr/>
        </p:nvSpPr>
        <p:spPr bwMode="auto">
          <a:xfrm>
            <a:off x="577516" y="2348080"/>
            <a:ext cx="8077200" cy="331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rPr>
              <a:t>Woe who hide from the LORD 			 works in the dark; </a:t>
            </a:r>
          </a:p>
          <a:p>
            <a:pPr algn="l" eaLnBrk="1" hangingPunct="1"/>
            <a:r>
              <a:rPr lang="en-US" altLang="en-US" b="1"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rPr>
              <a:t>			   "Who sees us?" </a:t>
            </a:r>
          </a:p>
          <a:p>
            <a:pPr algn="l" eaLnBrk="1" hangingPunct="1"/>
            <a:r>
              <a:rPr lang="en-US" altLang="en-US" b="1"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rPr>
              <a:t>			   "Who knows us?"</a:t>
            </a:r>
            <a:endParaRPr lang="en-US" altLang="en-US" sz="3200" b="1" i="1"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271413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7.40741E-7 L 0.15104 -0.29398 " pathEditMode="relative" rAng="0" ptsTypes="AA">
                                      <p:cBhvr>
                                        <p:cTn id="10" dur="1000" spd="-100000" fill="hold"/>
                                        <p:tgtEl>
                                          <p:spTgt spid="5"/>
                                        </p:tgtEl>
                                        <p:attrNameLst>
                                          <p:attrName>ppt_x</p:attrName>
                                          <p:attrName>ppt_y</p:attrName>
                                        </p:attrNameLst>
                                      </p:cBhvr>
                                      <p:rCtr x="7552" y="-14699"/>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50"/>
                                        <p:tgtEl>
                                          <p:spTgt spid="23"/>
                                        </p:tgtEl>
                                      </p:cBhvr>
                                    </p:animEffect>
                                  </p:childTnLst>
                                </p:cTn>
                              </p:par>
                              <p:par>
                                <p:cTn id="47" presetID="0" presetClass="path" presetSubtype="0" accel="50000" decel="50000" fill="hold" grpId="1" nodeType="withEffect">
                                  <p:stCondLst>
                                    <p:cond delay="0"/>
                                  </p:stCondLst>
                                  <p:childTnLst>
                                    <p:animMotion origin="layout" path="M 5E-6 -4.44444E-6 L -0.05938 0.17362 " pathEditMode="relative" rAng="0" ptsTypes="AA">
                                      <p:cBhvr>
                                        <p:cTn id="48" dur="2000" fill="hold"/>
                                        <p:tgtEl>
                                          <p:spTgt spid="12"/>
                                        </p:tgtEl>
                                        <p:attrNameLst>
                                          <p:attrName>ppt_x</p:attrName>
                                          <p:attrName>ppt_y</p:attrName>
                                        </p:attrNameLst>
                                      </p:cBhvr>
                                      <p:rCtr x="-2969" y="8681"/>
                                    </p:animMotion>
                                  </p:childTnLst>
                                </p:cTn>
                              </p:par>
                              <p:par>
                                <p:cTn id="49" presetID="0" presetClass="path" presetSubtype="0" accel="50000" decel="50000" fill="hold" grpId="1" nodeType="withEffect">
                                  <p:stCondLst>
                                    <p:cond delay="0"/>
                                  </p:stCondLst>
                                  <p:childTnLst>
                                    <p:animMotion origin="layout" path="M -3.05556E-6 -1.48148E-6 L -0.28194 0.17477 " pathEditMode="relative" rAng="0" ptsTypes="AA">
                                      <p:cBhvr>
                                        <p:cTn id="50" dur="2000" fill="hold"/>
                                        <p:tgtEl>
                                          <p:spTgt spid="13"/>
                                        </p:tgtEl>
                                        <p:attrNameLst>
                                          <p:attrName>ppt_x</p:attrName>
                                          <p:attrName>ppt_y</p:attrName>
                                        </p:attrNameLst>
                                      </p:cBhvr>
                                      <p:rCtr x="-14097" y="8727"/>
                                    </p:animMotion>
                                  </p:childTnLst>
                                </p:cTn>
                              </p:par>
                              <p:par>
                                <p:cTn id="51" presetID="0" presetClass="path" presetSubtype="0" accel="50000" decel="50000" fill="hold" grpId="1" nodeType="withEffect">
                                  <p:stCondLst>
                                    <p:cond delay="0"/>
                                  </p:stCondLst>
                                  <p:childTnLst>
                                    <p:animMotion origin="layout" path="M 2.22222E-6 3.7037E-7 L 0.18142 0.07593 " pathEditMode="relative" rAng="0" ptsTypes="AA">
                                      <p:cBhvr>
                                        <p:cTn id="52" dur="2000" fill="hold"/>
                                        <p:tgtEl>
                                          <p:spTgt spid="14"/>
                                        </p:tgtEl>
                                        <p:attrNameLst>
                                          <p:attrName>ppt_x</p:attrName>
                                          <p:attrName>ppt_y</p:attrName>
                                        </p:attrNameLst>
                                      </p:cBhvr>
                                      <p:rCtr x="9063" y="3796"/>
                                    </p:animMotion>
                                  </p:childTnLst>
                                </p:cTn>
                              </p:par>
                              <p:par>
                                <p:cTn id="53" presetID="0" presetClass="path" presetSubtype="0" accel="50000" decel="50000" fill="hold" grpId="1" nodeType="withEffect">
                                  <p:stCondLst>
                                    <p:cond delay="0"/>
                                  </p:stCondLst>
                                  <p:childTnLst>
                                    <p:animMotion origin="layout" path="M 1.38889E-6 1.85185E-6 L -0.24514 0.07685 " pathEditMode="relative" rAng="0" ptsTypes="AA">
                                      <p:cBhvr>
                                        <p:cTn id="54" dur="2000" fill="hold"/>
                                        <p:tgtEl>
                                          <p:spTgt spid="15"/>
                                        </p:tgtEl>
                                        <p:attrNameLst>
                                          <p:attrName>ppt_x</p:attrName>
                                          <p:attrName>ppt_y</p:attrName>
                                        </p:attrNameLst>
                                      </p:cBhvr>
                                      <p:rCtr x="-12257" y="3843"/>
                                    </p:animMotion>
                                  </p:childTnLst>
                                </p:cTn>
                              </p:par>
                              <p:par>
                                <p:cTn id="55" presetID="0" presetClass="path" presetSubtype="0" accel="50000" decel="50000" fill="hold" grpId="1" nodeType="withEffect">
                                  <p:stCondLst>
                                    <p:cond delay="0"/>
                                  </p:stCondLst>
                                  <p:childTnLst>
                                    <p:animMotion origin="layout" path="M 4.44444E-6 -3.33333E-6 L 0.60295 -0.02083 " pathEditMode="relative" rAng="0" ptsTypes="AA">
                                      <p:cBhvr>
                                        <p:cTn id="56" dur="2000" fill="hold"/>
                                        <p:tgtEl>
                                          <p:spTgt spid="16"/>
                                        </p:tgtEl>
                                        <p:attrNameLst>
                                          <p:attrName>ppt_x</p:attrName>
                                          <p:attrName>ppt_y</p:attrName>
                                        </p:attrNameLst>
                                      </p:cBhvr>
                                      <p:rCtr x="30139" y="-1042"/>
                                    </p:animMotion>
                                  </p:childTnLst>
                                </p:cTn>
                              </p:par>
                              <p:par>
                                <p:cTn id="57" presetID="0" presetClass="path" presetSubtype="0" accel="50000" decel="50000" fill="hold" grpId="1" nodeType="withEffect">
                                  <p:stCondLst>
                                    <p:cond delay="0"/>
                                  </p:stCondLst>
                                  <p:childTnLst>
                                    <p:animMotion origin="layout" path="M -8.33333E-7 -3.33333E-6 L -0.21771 0.07639 " pathEditMode="relative" rAng="0" ptsTypes="AA">
                                      <p:cBhvr>
                                        <p:cTn id="58" dur="2000" fill="hold"/>
                                        <p:tgtEl>
                                          <p:spTgt spid="17"/>
                                        </p:tgtEl>
                                        <p:attrNameLst>
                                          <p:attrName>ppt_x</p:attrName>
                                          <p:attrName>ppt_y</p:attrName>
                                        </p:attrNameLst>
                                      </p:cBhvr>
                                      <p:rCtr x="-10885" y="3819"/>
                                    </p:animMotion>
                                  </p:childTnLst>
                                </p:cTn>
                              </p:par>
                              <p:par>
                                <p:cTn id="59" presetID="0" presetClass="path" presetSubtype="0" accel="50000" decel="50000" fill="hold" grpId="1" nodeType="withEffect">
                                  <p:stCondLst>
                                    <p:cond delay="0"/>
                                  </p:stCondLst>
                                  <p:childTnLst>
                                    <p:animMotion origin="layout" path="M 5.55556E-7 3.7037E-6 L -0.31545 0.07615 " pathEditMode="relative" rAng="0" ptsTypes="AA">
                                      <p:cBhvr>
                                        <p:cTn id="60" dur="2000" fill="hold"/>
                                        <p:tgtEl>
                                          <p:spTgt spid="18"/>
                                        </p:tgtEl>
                                        <p:attrNameLst>
                                          <p:attrName>ppt_x</p:attrName>
                                          <p:attrName>ppt_y</p:attrName>
                                        </p:attrNameLst>
                                      </p:cBhvr>
                                      <p:rCtr x="-15781" y="3796"/>
                                    </p:animMotion>
                                  </p:childTnLst>
                                </p:cTn>
                              </p:par>
                              <p:par>
                                <p:cTn id="61" presetID="0" presetClass="path" presetSubtype="0" accel="50000" decel="50000" fill="hold" grpId="1" nodeType="withEffect">
                                  <p:stCondLst>
                                    <p:cond delay="0"/>
                                  </p:stCondLst>
                                  <p:childTnLst>
                                    <p:animMotion origin="layout" path="M 1.38889E-6 0 L 0.50764 -0.02083 " pathEditMode="relative" rAng="0" ptsTypes="AA">
                                      <p:cBhvr>
                                        <p:cTn id="62" dur="2000" fill="hold"/>
                                        <p:tgtEl>
                                          <p:spTgt spid="19"/>
                                        </p:tgtEl>
                                        <p:attrNameLst>
                                          <p:attrName>ppt_x</p:attrName>
                                          <p:attrName>ppt_y</p:attrName>
                                        </p:attrNameLst>
                                      </p:cBhvr>
                                      <p:rCtr x="25382" y="-1042"/>
                                    </p:animMotion>
                                  </p:childTnLst>
                                </p:cTn>
                              </p:par>
                              <p:par>
                                <p:cTn id="63" presetID="0" presetClass="path" presetSubtype="0" accel="50000" decel="50000" fill="hold" grpId="1" nodeType="withEffect">
                                  <p:stCondLst>
                                    <p:cond delay="0"/>
                                  </p:stCondLst>
                                  <p:childTnLst>
                                    <p:animMotion origin="layout" path="M -4.44444E-6 0 L -0.08072 0.07708 " pathEditMode="relative" rAng="0" ptsTypes="AA">
                                      <p:cBhvr>
                                        <p:cTn id="64" dur="2000" fill="hold"/>
                                        <p:tgtEl>
                                          <p:spTgt spid="20"/>
                                        </p:tgtEl>
                                        <p:attrNameLst>
                                          <p:attrName>ppt_x</p:attrName>
                                          <p:attrName>ppt_y</p:attrName>
                                        </p:attrNameLst>
                                      </p:cBhvr>
                                      <p:rCtr x="-4045" y="3843"/>
                                    </p:animMotion>
                                  </p:childTnLst>
                                </p:cTn>
                              </p:par>
                              <p:par>
                                <p:cTn id="65" presetID="0" presetClass="path" presetSubtype="0" accel="50000" decel="50000" fill="hold" grpId="1" nodeType="withEffect">
                                  <p:stCondLst>
                                    <p:cond delay="0"/>
                                  </p:stCondLst>
                                  <p:childTnLst>
                                    <p:animMotion origin="layout" path="M 2.77778E-6 3.33333E-6 L 0.0783 0.07615 " pathEditMode="relative" rAng="0" ptsTypes="AA">
                                      <p:cBhvr>
                                        <p:cTn id="66" dur="2000" fill="hold"/>
                                        <p:tgtEl>
                                          <p:spTgt spid="23"/>
                                        </p:tgtEl>
                                        <p:attrNameLst>
                                          <p:attrName>ppt_x</p:attrName>
                                          <p:attrName>ppt_y</p:attrName>
                                        </p:attrNameLst>
                                      </p:cBhvr>
                                      <p:rCtr x="3906" y="3796"/>
                                    </p:animMotion>
                                  </p:childTnLst>
                                </p:cTn>
                              </p:par>
                              <p:par>
                                <p:cTn id="67" presetID="10" presetClass="exit" presetSubtype="0" fill="hold" grpId="2" nodeType="withEffect">
                                  <p:stCondLst>
                                    <p:cond delay="0"/>
                                  </p:stCondLst>
                                  <p:childTnLst>
                                    <p:animEffect transition="out" filter="fade">
                                      <p:cBhvr>
                                        <p:cTn id="68" dur="1250"/>
                                        <p:tgtEl>
                                          <p:spTgt spid="5"/>
                                        </p:tgtEl>
                                      </p:cBhvr>
                                    </p:animEffect>
                                    <p:set>
                                      <p:cBhvr>
                                        <p:cTn id="69" dur="1" fill="hold">
                                          <p:stCondLst>
                                            <p:cond delay="1249"/>
                                          </p:stCondLst>
                                        </p:cTn>
                                        <p:tgtEl>
                                          <p:spTgt spid="5"/>
                                        </p:tgtEl>
                                        <p:attrNameLst>
                                          <p:attrName>style.visibility</p:attrName>
                                        </p:attrNameLst>
                                      </p:cBhvr>
                                      <p:to>
                                        <p:strVal val="hidden"/>
                                      </p:to>
                                    </p:set>
                                  </p:childTnLst>
                                </p:cTn>
                              </p:par>
                            </p:childTnLst>
                          </p:cTn>
                        </p:par>
                        <p:par>
                          <p:cTn id="70" fill="hold">
                            <p:stCondLst>
                              <p:cond delay="2000"/>
                            </p:stCondLst>
                            <p:childTnLst>
                              <p:par>
                                <p:cTn id="71" presetID="22" presetClass="entr" presetSubtype="8"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par>
                                <p:cTn id="74" presetID="2" presetClass="entr" presetSubtype="8" fill="hold" grpId="0" nodeType="withEffect">
                                  <p:stCondLst>
                                    <p:cond delay="600"/>
                                  </p:stCondLst>
                                  <p:childTnLst>
                                    <p:set>
                                      <p:cBhvr>
                                        <p:cTn id="75" dur="1" fill="hold">
                                          <p:stCondLst>
                                            <p:cond delay="0"/>
                                          </p:stCondLst>
                                        </p:cTn>
                                        <p:tgtEl>
                                          <p:spTgt spid="10"/>
                                        </p:tgtEl>
                                        <p:attrNameLst>
                                          <p:attrName>style.visibility</p:attrName>
                                        </p:attrNameLst>
                                      </p:cBhvr>
                                      <p:to>
                                        <p:strVal val="visible"/>
                                      </p:to>
                                    </p:set>
                                    <p:anim calcmode="lin" valueType="num">
                                      <p:cBhvr additive="base">
                                        <p:cTn id="76" dur="500" fill="hold"/>
                                        <p:tgtEl>
                                          <p:spTgt spid="10"/>
                                        </p:tgtEl>
                                        <p:attrNameLst>
                                          <p:attrName>ppt_x</p:attrName>
                                        </p:attrNameLst>
                                      </p:cBhvr>
                                      <p:tavLst>
                                        <p:tav tm="0">
                                          <p:val>
                                            <p:strVal val="0-#ppt_w/2"/>
                                          </p:val>
                                        </p:tav>
                                        <p:tav tm="100000">
                                          <p:val>
                                            <p:strVal val="#ppt_x"/>
                                          </p:val>
                                        </p:tav>
                                      </p:tavLst>
                                    </p:anim>
                                    <p:anim calcmode="lin" valueType="num">
                                      <p:cBhvr additive="base">
                                        <p:cTn id="77" dur="500" fill="hold"/>
                                        <p:tgtEl>
                                          <p:spTgt spid="10"/>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800"/>
                                  </p:stCondLst>
                                  <p:childTnLst>
                                    <p:set>
                                      <p:cBhvr>
                                        <p:cTn id="79" dur="1" fill="hold">
                                          <p:stCondLst>
                                            <p:cond delay="0"/>
                                          </p:stCondLst>
                                        </p:cTn>
                                        <p:tgtEl>
                                          <p:spTgt spid="11"/>
                                        </p:tgtEl>
                                        <p:attrNameLst>
                                          <p:attrName>style.visibility</p:attrName>
                                        </p:attrNameLst>
                                      </p:cBhvr>
                                      <p:to>
                                        <p:strVal val="visible"/>
                                      </p:to>
                                    </p:set>
                                    <p:anim calcmode="lin" valueType="num">
                                      <p:cBhvr additive="base">
                                        <p:cTn id="80" dur="500" fill="hold"/>
                                        <p:tgtEl>
                                          <p:spTgt spid="11"/>
                                        </p:tgtEl>
                                        <p:attrNameLst>
                                          <p:attrName>ppt_x</p:attrName>
                                        </p:attrNameLst>
                                      </p:cBhvr>
                                      <p:tavLst>
                                        <p:tav tm="0">
                                          <p:val>
                                            <p:strVal val="0-#ppt_w/2"/>
                                          </p:val>
                                        </p:tav>
                                        <p:tav tm="100000">
                                          <p:val>
                                            <p:strVal val="#ppt_x"/>
                                          </p:val>
                                        </p:tav>
                                      </p:tavLst>
                                    </p:anim>
                                    <p:anim calcmode="lin" valueType="num">
                                      <p:cBhvr additive="base">
                                        <p:cTn id="8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par>
                                <p:cTn id="87" presetID="18" presetClass="emph" presetSubtype="0" fill="hold" grpId="1" nodeType="withEffect">
                                  <p:stCondLst>
                                    <p:cond delay="0"/>
                                  </p:stCondLst>
                                  <p:childTnLst>
                                    <p:set>
                                      <p:cBhvr override="childStyle">
                                        <p:cTn id="88" dur="500" fill="hold"/>
                                        <p:tgtEl>
                                          <p:spTgt spid="24"/>
                                        </p:tgtEl>
                                        <p:attrNameLst>
                                          <p:attrName>style.textDecorationUnderline</p:attrName>
                                        </p:attrNameLst>
                                      </p:cBhvr>
                                      <p:to>
                                        <p:strVal val="true"/>
                                      </p:to>
                                    </p:set>
                                  </p:childTnLst>
                                </p:cTn>
                              </p:par>
                              <p:par>
                                <p:cTn id="89" presetID="22" presetClass="entr" presetSubtype="8"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1"/>
      <p:bldP spid="7" grpId="0" animBg="1"/>
      <p:bldP spid="10" grpId="0"/>
      <p:bldP spid="11" grpId="0"/>
      <p:bldP spid="24" grpId="0"/>
      <p:bldP spid="24"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3" grpId="0"/>
      <p:bldP spid="23" grpId="1"/>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882" b="8795"/>
          <a:stretch/>
        </p:blipFill>
        <p:spPr>
          <a:xfrm>
            <a:off x="0" y="1"/>
            <a:ext cx="9144000" cy="6858000"/>
          </a:xfrm>
          <a:prstGeom prst="rect">
            <a:avLst/>
          </a:prstGeom>
        </p:spPr>
      </p:pic>
      <p:sp>
        <p:nvSpPr>
          <p:cNvPr id="5" name="Rectangle 2"/>
          <p:cNvSpPr txBox="1">
            <a:spLocks noChangeArrowheads="1"/>
          </p:cNvSpPr>
          <p:nvPr/>
        </p:nvSpPr>
        <p:spPr bwMode="auto">
          <a:xfrm>
            <a:off x="3803904" y="2743200"/>
            <a:ext cx="2057400" cy="111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ignore</a:t>
            </a:r>
          </a:p>
        </p:txBody>
      </p:sp>
      <p:sp>
        <p:nvSpPr>
          <p:cNvPr id="4" name="Title 1"/>
          <p:cNvSpPr txBox="1">
            <a:spLocks/>
          </p:cNvSpPr>
          <p:nvPr/>
        </p:nvSpPr>
        <p:spPr>
          <a:xfrm>
            <a:off x="3785616" y="3739896"/>
            <a:ext cx="1676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hide</a:t>
            </a:r>
          </a:p>
        </p:txBody>
      </p:sp>
      <p:sp>
        <p:nvSpPr>
          <p:cNvPr id="3074" name="Rectangle 2"/>
          <p:cNvSpPr>
            <a:spLocks noGrp="1" noChangeArrowheads="1"/>
          </p:cNvSpPr>
          <p:nvPr>
            <p:ph type="title"/>
          </p:nvPr>
        </p:nvSpPr>
        <p:spPr>
          <a:xfrm>
            <a:off x="457200" y="2560638"/>
            <a:ext cx="8229600" cy="2773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There is no darkness nor shadow of death Where the workers of iniquity may hide themselves.      </a:t>
            </a:r>
            <a:r>
              <a:rPr lang="en-US" altLang="en-US" sz="32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Job 34:22 </a:t>
            </a:r>
            <a:r>
              <a:rPr lang="en-US" altLang="en-US" sz="4000" b="1" i="1" dirty="0">
                <a:ln w="11430"/>
                <a:solidFill>
                  <a:srgbClr val="00B0F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6" name="Rectangle 2"/>
          <p:cNvSpPr txBox="1">
            <a:spLocks noChangeArrowheads="1"/>
          </p:cNvSpPr>
          <p:nvPr/>
        </p:nvSpPr>
        <p:spPr bwMode="auto">
          <a:xfrm>
            <a:off x="1143001" y="2362200"/>
            <a:ext cx="1219200" cy="118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re</a:t>
            </a:r>
          </a:p>
        </p:txBody>
      </p:sp>
      <p:sp>
        <p:nvSpPr>
          <p:cNvPr id="8" name="Rectangle 2"/>
          <p:cNvSpPr txBox="1">
            <a:spLocks noChangeArrowheads="1"/>
          </p:cNvSpPr>
          <p:nvPr/>
        </p:nvSpPr>
        <p:spPr bwMode="auto">
          <a:xfrm>
            <a:off x="5192827" y="2362200"/>
            <a:ext cx="1207973" cy="118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no</a:t>
            </a:r>
          </a:p>
        </p:txBody>
      </p:sp>
      <p:sp>
        <p:nvSpPr>
          <p:cNvPr id="9" name="Rectangle 2"/>
          <p:cNvSpPr txBox="1">
            <a:spLocks noChangeArrowheads="1"/>
          </p:cNvSpPr>
          <p:nvPr/>
        </p:nvSpPr>
        <p:spPr bwMode="auto">
          <a:xfrm>
            <a:off x="1001827" y="3733800"/>
            <a:ext cx="120797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err="1">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rPr>
              <a:t>ig</a:t>
            </a:r>
            <a:endParaRPr lang="en-US" altLang="en-US" b="1" kern="0" dirty="0">
              <a:ln w="11430"/>
              <a:solidFill>
                <a:srgbClr val="00B0F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3FE0712-7E16-4693-8A11-218B60A7A888}"/>
              </a:ext>
            </a:extLst>
          </p:cNvPr>
          <p:cNvSpPr txBox="1">
            <a:spLocks noChangeArrowheads="1"/>
          </p:cNvSpPr>
          <p:nvPr/>
        </p:nvSpPr>
        <p:spPr bwMode="auto">
          <a:xfrm>
            <a:off x="3866148" y="3914282"/>
            <a:ext cx="1517820" cy="79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quot;Not Allowed&quot; Symbol 11">
            <a:extLst>
              <a:ext uri="{FF2B5EF4-FFF2-40B4-BE49-F238E27FC236}">
                <a16:creationId xmlns:a16="http://schemas.microsoft.com/office/drawing/2014/main" id="{AB94170A-0DD0-4F35-B02F-553DD61ABF87}"/>
              </a:ext>
            </a:extLst>
          </p:cNvPr>
          <p:cNvSpPr/>
          <p:nvPr/>
        </p:nvSpPr>
        <p:spPr>
          <a:xfrm>
            <a:off x="4149329" y="3885454"/>
            <a:ext cx="976852" cy="977491"/>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stCondLst>
                                            <p:cond delay="0"/>
                                          </p:stCondLst>
                                        </p:cTn>
                                        <p:tgtEl>
                                          <p:spTgt spid="12"/>
                                        </p:tgtEl>
                                      </p:cBhvr>
                                    </p:animEffect>
                                    <p:anim to="" calcmode="lin" valueType="num">
                                      <p:cBhvr>
                                        <p:cTn id="2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0" presetClass="path" presetSubtype="0" accel="50000" decel="50000" fill="hold" grpId="2" nodeType="withEffect">
                                  <p:stCondLst>
                                    <p:cond delay="0"/>
                                  </p:stCondLst>
                                  <p:childTnLst>
                                    <p:animMotion origin="layout" path="M -8.33333E-7 2.22222E-6 C 0.0257 0.00208 0.05156 0.0044 0.08472 -0.00324 C 0.11788 -0.01088 0.16823 -0.03218 0.19879 -0.04537 C 0.22934 -0.05857 0.25434 -0.06597 0.26788 -0.0831 C 0.28142 -0.10023 0.27761 -0.13472 0.28004 -0.14838 " pathEditMode="relative" rAng="0" ptsTypes="aaaaa">
                                      <p:cBhvr>
                                        <p:cTn id="37" dur="2000" fill="hold"/>
                                        <p:tgtEl>
                                          <p:spTgt spid="9"/>
                                        </p:tgtEl>
                                        <p:attrNameLst>
                                          <p:attrName>ppt_x</p:attrName>
                                          <p:attrName>ppt_y</p:attrName>
                                        </p:attrNameLst>
                                      </p:cBhvr>
                                      <p:rCtr x="14063" y="-7199"/>
                                    </p:animMotion>
                                  </p:childTnLst>
                                </p:cTn>
                              </p:par>
                              <p:par>
                                <p:cTn id="38" presetID="0" presetClass="path" presetSubtype="0" accel="50000" decel="50000" fill="hold" grpId="2" nodeType="withEffect">
                                  <p:stCondLst>
                                    <p:cond delay="0"/>
                                  </p:stCondLst>
                                  <p:childTnLst>
                                    <p:animMotion origin="layout" path="M -4.16667E-6 1.48148E-6 L -0.12482 0.04699 " pathEditMode="relative" rAng="0" ptsTypes="AA">
                                      <p:cBhvr>
                                        <p:cTn id="39" dur="2000" fill="hold"/>
                                        <p:tgtEl>
                                          <p:spTgt spid="8"/>
                                        </p:tgtEl>
                                        <p:attrNameLst>
                                          <p:attrName>ppt_x</p:attrName>
                                          <p:attrName>ppt_y</p:attrName>
                                        </p:attrNameLst>
                                      </p:cBhvr>
                                      <p:rCtr x="-6250" y="2338"/>
                                    </p:animMotion>
                                  </p:childTnLst>
                                </p:cTn>
                              </p:par>
                              <p:par>
                                <p:cTn id="40" presetID="0" presetClass="path" presetSubtype="0" accel="50000" decel="50000" fill="hold" grpId="2" nodeType="withEffect">
                                  <p:stCondLst>
                                    <p:cond delay="0"/>
                                  </p:stCondLst>
                                  <p:childTnLst>
                                    <p:animMotion origin="layout" path="M 3.33333E-6 -0.00023 C 0.02343 -0.01875 0.04705 -0.03843 0.07586 -0.05417 C 0.10486 -0.06991 0.13455 -0.0875 0.17326 -0.09445 C 0.21198 -0.10139 0.27691 -0.10625 0.30868 -0.09607 C 0.34062 -0.08611 0.35277 -0.0581 0.36441 -0.0338 C 0.37604 -0.00972 0.37569 0.03079 0.37882 0.04815 " pathEditMode="relative" rAng="0" ptsTypes="AAAAAA">
                                      <p:cBhvr>
                                        <p:cTn id="41" dur="2000" fill="hold"/>
                                        <p:tgtEl>
                                          <p:spTgt spid="6"/>
                                        </p:tgtEl>
                                        <p:attrNameLst>
                                          <p:attrName>ppt_x</p:attrName>
                                          <p:attrName>ppt_y</p:attrName>
                                        </p:attrNameLst>
                                      </p:cBhvr>
                                      <p:rCtr x="18941" y="-2662"/>
                                    </p:animMotion>
                                  </p:childTnLst>
                                </p:cTn>
                              </p:par>
                              <p:par>
                                <p:cTn id="42" presetID="10" presetClass="exit" presetSubtype="0" fill="hold" grpId="1" nodeType="withEffect">
                                  <p:stCondLst>
                                    <p:cond delay="0"/>
                                  </p:stCondLst>
                                  <p:childTnLst>
                                    <p:animEffect transition="out" filter="fade">
                                      <p:cBhvr>
                                        <p:cTn id="43" dur="1500"/>
                                        <p:tgtEl>
                                          <p:spTgt spid="3074"/>
                                        </p:tgtEl>
                                      </p:cBhvr>
                                    </p:animEffect>
                                    <p:set>
                                      <p:cBhvr>
                                        <p:cTn id="44" dur="1" fill="hold">
                                          <p:stCondLst>
                                            <p:cond delay="149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250"/>
                                        <p:tgtEl>
                                          <p:spTgt spid="5"/>
                                        </p:tgtEl>
                                      </p:cBhvr>
                                    </p:animEffec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P spid="4" grpId="2"/>
      <p:bldP spid="3074" grpId="0"/>
      <p:bldP spid="3074" grpId="1"/>
      <p:bldP spid="6" grpId="0"/>
      <p:bldP spid="6" grpId="1"/>
      <p:bldP spid="6" grpId="2"/>
      <p:bldP spid="8" grpId="0"/>
      <p:bldP spid="8" grpId="1"/>
      <p:bldP spid="8" grpId="2"/>
      <p:bldP spid="9" grpId="0"/>
      <p:bldP spid="9" grpId="1"/>
      <p:bldP spid="9" grpId="2"/>
      <p:bldP spid="10" grpId="0"/>
      <p:bldP spid="10" grpId="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174"/>
          <a:stretch/>
        </p:blipFill>
        <p:spPr>
          <a:xfrm>
            <a:off x="0" y="0"/>
            <a:ext cx="9144000" cy="6858000"/>
          </a:xfrm>
          <a:prstGeom prst="rect">
            <a:avLst/>
          </a:prstGeom>
        </p:spPr>
      </p:pic>
      <p:sp>
        <p:nvSpPr>
          <p:cNvPr id="4" name="Title 1"/>
          <p:cNvSpPr txBox="1">
            <a:spLocks/>
          </p:cNvSpPr>
          <p:nvPr/>
        </p:nvSpPr>
        <p:spPr>
          <a:xfrm>
            <a:off x="5952744" y="292608"/>
            <a:ext cx="2133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a:t>
            </a:r>
          </a:p>
        </p:txBody>
      </p:sp>
      <p:sp>
        <p:nvSpPr>
          <p:cNvPr id="5" name="Title 1"/>
          <p:cNvSpPr txBox="1">
            <a:spLocks/>
          </p:cNvSpPr>
          <p:nvPr/>
        </p:nvSpPr>
        <p:spPr>
          <a:xfrm>
            <a:off x="6236208" y="922469"/>
            <a:ext cx="243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presence</a:t>
            </a:r>
          </a:p>
        </p:txBody>
      </p:sp>
      <p:sp>
        <p:nvSpPr>
          <p:cNvPr id="6" name="Title 1"/>
          <p:cNvSpPr txBox="1">
            <a:spLocks/>
          </p:cNvSpPr>
          <p:nvPr/>
        </p:nvSpPr>
        <p:spPr>
          <a:xfrm>
            <a:off x="2051539" y="5420106"/>
            <a:ext cx="1905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hold</a:t>
            </a:r>
          </a:p>
        </p:txBody>
      </p:sp>
      <p:sp>
        <p:nvSpPr>
          <p:cNvPr id="7" name="Title 1"/>
          <p:cNvSpPr txBox="1">
            <a:spLocks/>
          </p:cNvSpPr>
          <p:nvPr/>
        </p:nvSpPr>
        <p:spPr>
          <a:xfrm>
            <a:off x="1419418" y="4770840"/>
            <a:ext cx="1905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lead</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200" b="1" dirty="0">
                <a:ln w="11430"/>
                <a:solidFill>
                  <a:srgbClr val="CCCC00"/>
                </a:solidFill>
                <a:effectLst>
                  <a:glow rad="101600">
                    <a:schemeClr val="tx1"/>
                  </a:glow>
                  <a:outerShdw blurRad="80000" dist="40000" dir="5040000" algn="tl">
                    <a:srgbClr val="000000">
                      <a:alpha val="30000"/>
                    </a:srgbClr>
                  </a:outerShdw>
                </a:effectLst>
                <a:latin typeface="Calibri" panose="020F0502020204030204" pitchFamily="34" charset="0"/>
              </a:rPr>
              <a:t>Where can I go from Your Spirit? Or where can I flee from Your presence?  If I ascend into heaven, You are there; If I make my bed in hell, behold, You are there. If I take the wings of the morning, And dwell in the uttermost parts of the sea, Even there Your hand shall lead me, And Your right hand shall hold me. </a:t>
            </a:r>
            <a:r>
              <a:rPr lang="en-US" altLang="en-US" sz="3200" b="1" i="1" dirty="0">
                <a:ln w="11430"/>
                <a:solidFill>
                  <a:srgbClr val="CCCC00"/>
                </a:solidFill>
                <a:effectLst>
                  <a:glow rad="101600">
                    <a:schemeClr val="tx1"/>
                  </a:glow>
                  <a:outerShdw blurRad="80000" dist="40000" dir="5040000" algn="tl">
                    <a:srgbClr val="000000">
                      <a:alpha val="30000"/>
                    </a:srgbClr>
                  </a:outerShdw>
                </a:effectLst>
                <a:latin typeface="Calibri" panose="020F0502020204030204" pitchFamily="34" charset="0"/>
              </a:rPr>
              <a:t>— Psalms 139:7-10 </a:t>
            </a:r>
          </a:p>
        </p:txBody>
      </p:sp>
      <p:sp>
        <p:nvSpPr>
          <p:cNvPr id="8" name="Rectangle 2">
            <a:extLst>
              <a:ext uri="{FF2B5EF4-FFF2-40B4-BE49-F238E27FC236}">
                <a16:creationId xmlns:a16="http://schemas.microsoft.com/office/drawing/2014/main" id="{E0248B8B-58D1-4A04-BECB-B3CC698CF32C}"/>
              </a:ext>
            </a:extLst>
          </p:cNvPr>
          <p:cNvSpPr txBox="1">
            <a:spLocks noChangeArrowheads="1"/>
          </p:cNvSpPr>
          <p:nvPr/>
        </p:nvSpPr>
        <p:spPr bwMode="auto">
          <a:xfrm>
            <a:off x="6200930" y="465229"/>
            <a:ext cx="1627617" cy="773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EC1B98FC-4C9E-4DC8-9275-37A870971FDB}"/>
              </a:ext>
            </a:extLst>
          </p:cNvPr>
          <p:cNvSpPr txBox="1">
            <a:spLocks noChangeArrowheads="1"/>
          </p:cNvSpPr>
          <p:nvPr/>
        </p:nvSpPr>
        <p:spPr bwMode="auto">
          <a:xfrm>
            <a:off x="6273384" y="1122956"/>
            <a:ext cx="2357268" cy="74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presence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DA445C4-2EC5-4D99-9252-2797893E6AF3}"/>
              </a:ext>
            </a:extLst>
          </p:cNvPr>
          <p:cNvSpPr txBox="1">
            <a:spLocks noChangeArrowheads="1"/>
          </p:cNvSpPr>
          <p:nvPr/>
        </p:nvSpPr>
        <p:spPr bwMode="auto">
          <a:xfrm>
            <a:off x="1748589" y="4957019"/>
            <a:ext cx="1246945" cy="75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C6C7CF2-B5C0-4175-8156-24AE60140FFC}"/>
              </a:ext>
            </a:extLst>
          </p:cNvPr>
          <p:cNvSpPr txBox="1">
            <a:spLocks noChangeArrowheads="1"/>
          </p:cNvSpPr>
          <p:nvPr/>
        </p:nvSpPr>
        <p:spPr bwMode="auto">
          <a:xfrm>
            <a:off x="2310062" y="5614746"/>
            <a:ext cx="1379622" cy="72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1">
            <a:extLst>
              <a:ext uri="{FF2B5EF4-FFF2-40B4-BE49-F238E27FC236}">
                <a16:creationId xmlns:a16="http://schemas.microsoft.com/office/drawing/2014/main" id="{A6BA14D5-DE39-4256-8116-AF2044363680}"/>
              </a:ext>
            </a:extLst>
          </p:cNvPr>
          <p:cNvSpPr>
            <a:spLocks noChangeArrowheads="1"/>
          </p:cNvSpPr>
          <p:nvPr/>
        </p:nvSpPr>
        <p:spPr bwMode="auto">
          <a:xfrm>
            <a:off x="1620291" y="5732419"/>
            <a:ext cx="2282689" cy="112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C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Time</a:t>
            </a:r>
            <a:endParaRPr kumimoji="0" lang="en-US" sz="72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C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13" name="Rectangle 19">
            <a:extLst>
              <a:ext uri="{FF2B5EF4-FFF2-40B4-BE49-F238E27FC236}">
                <a16:creationId xmlns:a16="http://schemas.microsoft.com/office/drawing/2014/main" id="{9C84828D-8D69-4698-BF51-612CB7A83B6E}"/>
              </a:ext>
            </a:extLst>
          </p:cNvPr>
          <p:cNvSpPr>
            <a:spLocks noChangeArrowheads="1"/>
          </p:cNvSpPr>
          <p:nvPr/>
        </p:nvSpPr>
        <p:spPr bwMode="auto">
          <a:xfrm>
            <a:off x="883685" y="4156488"/>
            <a:ext cx="2853369" cy="105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Space</a:t>
            </a:r>
            <a:endParaRPr kumimoji="0" lang="en-US" sz="8000" b="1" i="1" u="none" strike="noStrike" kern="1200" cap="none" spc="50" normalizeH="0" baseline="0" noProof="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18" presetClass="emph" presetSubtype="0" fill="hold" grpId="1" nodeType="withEffect">
                                  <p:stCondLst>
                                    <p:cond delay="0"/>
                                  </p:stCondLst>
                                  <p:childTnLst>
                                    <p:set>
                                      <p:cBhvr override="childStyle">
                                        <p:cTn id="37" dur="500" fill="hold"/>
                                        <p:tgtEl>
                                          <p:spTgt spid="7"/>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par>
                                <p:cTn id="46" presetID="18" presetClass="emph" presetSubtype="0" fill="hold" grpId="1" nodeType="withEffect">
                                  <p:stCondLst>
                                    <p:cond delay="0"/>
                                  </p:stCondLst>
                                  <p:childTnLst>
                                    <p:set>
                                      <p:cBhvr override="childStyle">
                                        <p:cTn id="47" dur="500" fill="hold"/>
                                        <p:tgtEl>
                                          <p:spTgt spid="6"/>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dissolve">
                                      <p:cBhvr>
                                        <p:cTn id="55" dur="1250">
                                          <p:stCondLst>
                                            <p:cond delay="0"/>
                                          </p:stCondLst>
                                        </p:cTn>
                                        <p:tgtEl>
                                          <p:spTgt spid="13"/>
                                        </p:tgtEl>
                                      </p:cBhvr>
                                    </p:animEffect>
                                    <p:anim to="" calcmode="lin" valueType="num">
                                      <p:cBhvr>
                                        <p:cTn id="56" dur="125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7" dur="125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58" presetID="0" presetClass="entr" presetSubtype="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Effect transition="in" filter="dissolve">
                                      <p:cBhvr>
                                        <p:cTn id="60" dur="1250">
                                          <p:stCondLst>
                                            <p:cond delay="0"/>
                                          </p:stCondLst>
                                        </p:cTn>
                                        <p:tgtEl>
                                          <p:spTgt spid="12"/>
                                        </p:tgtEl>
                                      </p:cBhvr>
                                    </p:animEffect>
                                    <p:anim to="" calcmode="lin" valueType="num">
                                      <p:cBhvr>
                                        <p:cTn id="61" dur="125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2" dur="125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3074"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13"/>
          <a:stretch/>
        </p:blipFill>
        <p:spPr>
          <a:xfrm>
            <a:off x="-10633" y="0"/>
            <a:ext cx="9154633" cy="6858000"/>
          </a:xfrm>
          <a:prstGeom prst="rect">
            <a:avLst/>
          </a:prstGeom>
        </p:spPr>
      </p:pic>
      <p:sp>
        <p:nvSpPr>
          <p:cNvPr id="4" name="Title 1"/>
          <p:cNvSpPr txBox="1">
            <a:spLocks/>
          </p:cNvSpPr>
          <p:nvPr/>
        </p:nvSpPr>
        <p:spPr>
          <a:xfrm>
            <a:off x="446151" y="2583260"/>
            <a:ext cx="812444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1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609600"/>
            <a:ext cx="8229600" cy="5668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If I say, "Surely the darkness shall fall on me," Even the night shall be light about me; Indeed, the darkness shall not hide from You, But the night shines as the day; The darkness and the light are both alike to You.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Psalms 139:11-12 </a:t>
            </a:r>
            <a:r>
              <a:rPr lang="en-US" altLang="en-US" sz="40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6" name="Rectangle 2"/>
          <p:cNvSpPr txBox="1">
            <a:spLocks noChangeArrowheads="1"/>
          </p:cNvSpPr>
          <p:nvPr/>
        </p:nvSpPr>
        <p:spPr bwMode="auto">
          <a:xfrm>
            <a:off x="304800" y="2590800"/>
            <a:ext cx="2667000" cy="1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darkness</a:t>
            </a:r>
          </a:p>
        </p:txBody>
      </p:sp>
      <p:sp>
        <p:nvSpPr>
          <p:cNvPr id="7" name="Rectangle 2"/>
          <p:cNvSpPr txBox="1">
            <a:spLocks noChangeArrowheads="1"/>
          </p:cNvSpPr>
          <p:nvPr/>
        </p:nvSpPr>
        <p:spPr bwMode="auto">
          <a:xfrm>
            <a:off x="1600200" y="3886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darkness</a:t>
            </a:r>
          </a:p>
        </p:txBody>
      </p:sp>
      <p:sp>
        <p:nvSpPr>
          <p:cNvPr id="8" name="Rectangle 2"/>
          <p:cNvSpPr txBox="1">
            <a:spLocks noChangeArrowheads="1"/>
          </p:cNvSpPr>
          <p:nvPr/>
        </p:nvSpPr>
        <p:spPr bwMode="auto">
          <a:xfrm>
            <a:off x="4724400" y="609600"/>
            <a:ext cx="2743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darkness</a:t>
            </a:r>
          </a:p>
        </p:txBody>
      </p:sp>
      <p:sp>
        <p:nvSpPr>
          <p:cNvPr id="9" name="Title 1"/>
          <p:cNvSpPr txBox="1">
            <a:spLocks/>
          </p:cNvSpPr>
          <p:nvPr/>
        </p:nvSpPr>
        <p:spPr>
          <a:xfrm>
            <a:off x="5071640" y="45527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evil</a:t>
            </a:r>
          </a:p>
        </p:txBody>
      </p:sp>
      <p:sp>
        <p:nvSpPr>
          <p:cNvPr id="10" name="Title 1"/>
          <p:cNvSpPr txBox="1">
            <a:spLocks/>
          </p:cNvSpPr>
          <p:nvPr/>
        </p:nvSpPr>
        <p:spPr>
          <a:xfrm>
            <a:off x="2902264" y="185580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faith</a:t>
            </a:r>
          </a:p>
        </p:txBody>
      </p:sp>
      <p:sp>
        <p:nvSpPr>
          <p:cNvPr id="11" name="Rectangle 2">
            <a:extLst>
              <a:ext uri="{FF2B5EF4-FFF2-40B4-BE49-F238E27FC236}">
                <a16:creationId xmlns:a16="http://schemas.microsoft.com/office/drawing/2014/main" id="{A3CDD983-AD01-4D6C-8FB1-4F7BCABA1540}"/>
              </a:ext>
            </a:extLst>
          </p:cNvPr>
          <p:cNvSpPr txBox="1">
            <a:spLocks noChangeArrowheads="1"/>
          </p:cNvSpPr>
          <p:nvPr/>
        </p:nvSpPr>
        <p:spPr bwMode="auto">
          <a:xfrm>
            <a:off x="439386" y="2789878"/>
            <a:ext cx="8122722" cy="70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 shall not hide from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Title 1">
            <a:extLst>
              <a:ext uri="{FF2B5EF4-FFF2-40B4-BE49-F238E27FC236}">
                <a16:creationId xmlns:a16="http://schemas.microsoft.com/office/drawing/2014/main" id="{AB43FFA2-C739-4283-A313-A521C3702D72}"/>
              </a:ext>
            </a:extLst>
          </p:cNvPr>
          <p:cNvSpPr txBox="1">
            <a:spLocks/>
          </p:cNvSpPr>
          <p:nvPr/>
        </p:nvSpPr>
        <p:spPr>
          <a:xfrm>
            <a:off x="4225159" y="639200"/>
            <a:ext cx="311106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ignorance</a:t>
            </a:r>
          </a:p>
        </p:txBody>
      </p:sp>
      <p:sp>
        <p:nvSpPr>
          <p:cNvPr id="13" name="Title 1">
            <a:extLst>
              <a:ext uri="{FF2B5EF4-FFF2-40B4-BE49-F238E27FC236}">
                <a16:creationId xmlns:a16="http://schemas.microsoft.com/office/drawing/2014/main" id="{4C86BC0F-3A0A-41CF-B24C-2C6B0BB003BB}"/>
              </a:ext>
            </a:extLst>
          </p:cNvPr>
          <p:cNvSpPr txBox="1">
            <a:spLocks/>
          </p:cNvSpPr>
          <p:nvPr/>
        </p:nvSpPr>
        <p:spPr>
          <a:xfrm>
            <a:off x="2886498" y="2049517"/>
            <a:ext cx="2515819" cy="1030013"/>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knowledge</a:t>
            </a:r>
          </a:p>
        </p:txBody>
      </p:sp>
    </p:spTree>
    <p:extLst>
      <p:ext uri="{BB962C8B-B14F-4D97-AF65-F5344CB8AC3E}">
        <p14:creationId xmlns:p14="http://schemas.microsoft.com/office/powerpoint/2010/main" val="41271413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30903 -0.25301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0" nodeType="clickEffect">
                                  <p:stCondLst>
                                    <p:cond delay="2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3"/>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par>
                                <p:cTn id="30" presetID="50" presetClass="entr" presetSubtype="0" decel="100000" fill="hold" grpId="0" nodeType="withEffect">
                                  <p:stCondLst>
                                    <p:cond delay="25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3"/>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par>
                                <p:cTn id="35" presetID="50" presetClass="exit" presetSubtype="0" accel="100000" fill="hold" grpId="1" nodeType="withEffect">
                                  <p:stCondLst>
                                    <p:cond delay="0"/>
                                  </p:stCondLst>
                                  <p:childTnLst>
                                    <p:anim calcmode="lin" valueType="num">
                                      <p:cBhvr>
                                        <p:cTn id="36" dur="1000"/>
                                        <p:tgtEl>
                                          <p:spTgt spid="9"/>
                                        </p:tgtEl>
                                        <p:attrNameLst>
                                          <p:attrName>ppt_w</p:attrName>
                                        </p:attrNameLst>
                                      </p:cBhvr>
                                      <p:tavLst>
                                        <p:tav tm="0">
                                          <p:val>
                                            <p:strVal val="ppt_w"/>
                                          </p:val>
                                        </p:tav>
                                        <p:tav tm="100000">
                                          <p:val>
                                            <p:strVal val="ppt_w+.3"/>
                                          </p:val>
                                        </p:tav>
                                      </p:tavLst>
                                    </p:anim>
                                    <p:anim calcmode="lin" valueType="num">
                                      <p:cBhvr>
                                        <p:cTn id="37" dur="1000"/>
                                        <p:tgtEl>
                                          <p:spTgt spid="9"/>
                                        </p:tgtEl>
                                        <p:attrNameLst>
                                          <p:attrName>ppt_h</p:attrName>
                                        </p:attrNameLst>
                                      </p:cBhvr>
                                      <p:tavLst>
                                        <p:tav tm="0">
                                          <p:val>
                                            <p:strVal val="ppt_h"/>
                                          </p:val>
                                        </p:tav>
                                        <p:tav tm="100000">
                                          <p:val>
                                            <p:strVal val="ppt_h"/>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par>
                                <p:cTn id="40" presetID="50" presetClass="exit" presetSubtype="0" accel="100000" fill="hold" grpId="1" nodeType="withEffect">
                                  <p:stCondLst>
                                    <p:cond delay="0"/>
                                  </p:stCondLst>
                                  <p:childTnLst>
                                    <p:anim calcmode="lin" valueType="num">
                                      <p:cBhvr>
                                        <p:cTn id="41" dur="1000"/>
                                        <p:tgtEl>
                                          <p:spTgt spid="10"/>
                                        </p:tgtEl>
                                        <p:attrNameLst>
                                          <p:attrName>ppt_w</p:attrName>
                                        </p:attrNameLst>
                                      </p:cBhvr>
                                      <p:tavLst>
                                        <p:tav tm="0">
                                          <p:val>
                                            <p:strVal val="ppt_w"/>
                                          </p:val>
                                        </p:tav>
                                        <p:tav tm="100000">
                                          <p:val>
                                            <p:strVal val="ppt_w+.3"/>
                                          </p:val>
                                        </p:tav>
                                      </p:tavLst>
                                    </p:anim>
                                    <p:anim calcmode="lin" valueType="num">
                                      <p:cBhvr>
                                        <p:cTn id="42" dur="1000"/>
                                        <p:tgtEl>
                                          <p:spTgt spid="10"/>
                                        </p:tgtEl>
                                        <p:attrNameLst>
                                          <p:attrName>ppt_h</p:attrName>
                                        </p:attrNameLst>
                                      </p:cBhvr>
                                      <p:tavLst>
                                        <p:tav tm="0">
                                          <p:val>
                                            <p:strVal val="ppt_h"/>
                                          </p:val>
                                        </p:tav>
                                        <p:tav tm="100000">
                                          <p:val>
                                            <p:strVal val="ppt_h"/>
                                          </p:val>
                                        </p:tav>
                                      </p:tavLst>
                                    </p:anim>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750"/>
                                        <p:tgtEl>
                                          <p:spTgt spid="4"/>
                                        </p:tgtEl>
                                      </p:cBhvr>
                                    </p:animEffect>
                                  </p:childTnLst>
                                </p:cTn>
                              </p:par>
                              <p:par>
                                <p:cTn id="50" presetID="18" presetClass="emph" presetSubtype="0" fill="hold" grpId="1" nodeType="withEffect">
                                  <p:stCondLst>
                                    <p:cond delay="0"/>
                                  </p:stCondLst>
                                  <p:childTnLst>
                                    <p:set>
                                      <p:cBhvr override="childStyle">
                                        <p:cTn id="51" dur="750" fill="hold"/>
                                        <p:tgtEl>
                                          <p:spTgt spid="4"/>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par>
                                <p:cTn id="55" presetID="23" presetClass="exit" presetSubtype="32" fill="hold" grpId="1" nodeType="withEffect">
                                  <p:stCondLst>
                                    <p:cond delay="250"/>
                                  </p:stCondLst>
                                  <p:childTnLst>
                                    <p:anim calcmode="lin" valueType="num">
                                      <p:cBhvr>
                                        <p:cTn id="56" dur="750"/>
                                        <p:tgtEl>
                                          <p:spTgt spid="12"/>
                                        </p:tgtEl>
                                        <p:attrNameLst>
                                          <p:attrName>ppt_w</p:attrName>
                                        </p:attrNameLst>
                                      </p:cBhvr>
                                      <p:tavLst>
                                        <p:tav tm="0">
                                          <p:val>
                                            <p:strVal val="ppt_w"/>
                                          </p:val>
                                        </p:tav>
                                        <p:tav tm="100000">
                                          <p:val>
                                            <p:fltVal val="0"/>
                                          </p:val>
                                        </p:tav>
                                      </p:tavLst>
                                    </p:anim>
                                    <p:anim calcmode="lin" valueType="num">
                                      <p:cBhvr>
                                        <p:cTn id="57" dur="750"/>
                                        <p:tgtEl>
                                          <p:spTgt spid="12"/>
                                        </p:tgtEl>
                                        <p:attrNameLst>
                                          <p:attrName>ppt_h</p:attrName>
                                        </p:attrNameLst>
                                      </p:cBhvr>
                                      <p:tavLst>
                                        <p:tav tm="0">
                                          <p:val>
                                            <p:strVal val="ppt_h"/>
                                          </p:val>
                                        </p:tav>
                                        <p:tav tm="100000">
                                          <p:val>
                                            <p:fltVal val="0"/>
                                          </p:val>
                                        </p:tav>
                                      </p:tavLst>
                                    </p:anim>
                                    <p:set>
                                      <p:cBhvr>
                                        <p:cTn id="58" dur="1" fill="hold">
                                          <p:stCondLst>
                                            <p:cond delay="749"/>
                                          </p:stCondLst>
                                        </p:cTn>
                                        <p:tgtEl>
                                          <p:spTgt spid="12"/>
                                        </p:tgtEl>
                                        <p:attrNameLst>
                                          <p:attrName>style.visibility</p:attrName>
                                        </p:attrNameLst>
                                      </p:cBhvr>
                                      <p:to>
                                        <p:strVal val="hidden"/>
                                      </p:to>
                                    </p:set>
                                  </p:childTnLst>
                                </p:cTn>
                              </p:par>
                              <p:par>
                                <p:cTn id="59" presetID="23" presetClass="exit" presetSubtype="32" fill="hold" grpId="1" nodeType="withEffect">
                                  <p:stCondLst>
                                    <p:cond delay="250"/>
                                  </p:stCondLst>
                                  <p:childTnLst>
                                    <p:anim calcmode="lin" valueType="num">
                                      <p:cBhvr>
                                        <p:cTn id="60" dur="750"/>
                                        <p:tgtEl>
                                          <p:spTgt spid="13"/>
                                        </p:tgtEl>
                                        <p:attrNameLst>
                                          <p:attrName>ppt_w</p:attrName>
                                        </p:attrNameLst>
                                      </p:cBhvr>
                                      <p:tavLst>
                                        <p:tav tm="0">
                                          <p:val>
                                            <p:strVal val="ppt_w"/>
                                          </p:val>
                                        </p:tav>
                                        <p:tav tm="100000">
                                          <p:val>
                                            <p:fltVal val="0"/>
                                          </p:val>
                                        </p:tav>
                                      </p:tavLst>
                                    </p:anim>
                                    <p:anim calcmode="lin" valueType="num">
                                      <p:cBhvr>
                                        <p:cTn id="61" dur="750"/>
                                        <p:tgtEl>
                                          <p:spTgt spid="13"/>
                                        </p:tgtEl>
                                        <p:attrNameLst>
                                          <p:attrName>ppt_h</p:attrName>
                                        </p:attrNameLst>
                                      </p:cBhvr>
                                      <p:tavLst>
                                        <p:tav tm="0">
                                          <p:val>
                                            <p:strVal val="ppt_h"/>
                                          </p:val>
                                        </p:tav>
                                        <p:tav tm="100000">
                                          <p:val>
                                            <p:fltVal val="0"/>
                                          </p:val>
                                        </p:tav>
                                      </p:tavLst>
                                    </p:anim>
                                    <p:set>
                                      <p:cBhvr>
                                        <p:cTn id="62" dur="1" fill="hold">
                                          <p:stCondLst>
                                            <p:cond delay="749"/>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50"/>
                                        <p:tgtEl>
                                          <p:spTgt spid="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250"/>
                                        <p:tgtEl>
                                          <p:spTgt spid="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250"/>
                                        <p:tgtEl>
                                          <p:spTgt spid="8"/>
                                        </p:tgtEl>
                                      </p:cBhvr>
                                    </p:animEffect>
                                  </p:childTnLst>
                                </p:cTn>
                              </p:par>
                              <p:par>
                                <p:cTn id="74" presetID="6" presetClass="emph" presetSubtype="0" fill="hold" grpId="2" nodeType="withEffect">
                                  <p:stCondLst>
                                    <p:cond delay="0"/>
                                  </p:stCondLst>
                                  <p:childTnLst>
                                    <p:animScale>
                                      <p:cBhvr>
                                        <p:cTn id="75" dur="2000" fill="hold"/>
                                        <p:tgtEl>
                                          <p:spTgt spid="6"/>
                                        </p:tgtEl>
                                      </p:cBhvr>
                                      <p:by x="97000" y="97000"/>
                                    </p:animScale>
                                  </p:childTnLst>
                                </p:cTn>
                              </p:par>
                              <p:par>
                                <p:cTn id="76" presetID="6" presetClass="emph" presetSubtype="0" fill="hold" grpId="2" nodeType="withEffect">
                                  <p:stCondLst>
                                    <p:cond delay="0"/>
                                  </p:stCondLst>
                                  <p:childTnLst>
                                    <p:animScale>
                                      <p:cBhvr>
                                        <p:cTn id="77" dur="2000" fill="hold"/>
                                        <p:tgtEl>
                                          <p:spTgt spid="7"/>
                                        </p:tgtEl>
                                      </p:cBhvr>
                                      <p:by x="97000" y="97000"/>
                                    </p:animScale>
                                  </p:childTnLst>
                                </p:cTn>
                              </p:par>
                              <p:par>
                                <p:cTn id="78" presetID="6" presetClass="emph" presetSubtype="0" fill="hold" grpId="2" nodeType="withEffect">
                                  <p:stCondLst>
                                    <p:cond delay="0"/>
                                  </p:stCondLst>
                                  <p:childTnLst>
                                    <p:animScale>
                                      <p:cBhvr>
                                        <p:cTn id="79" dur="2000" fill="hold"/>
                                        <p:tgtEl>
                                          <p:spTgt spid="8"/>
                                        </p:tgtEl>
                                      </p:cBhvr>
                                      <p:by x="97000" y="97000"/>
                                    </p:animScale>
                                  </p:childTnLst>
                                </p:cTn>
                              </p:par>
                              <p:par>
                                <p:cTn id="80" presetID="0" presetClass="path" presetSubtype="0" accel="50000" decel="50000" fill="hold" grpId="3" nodeType="withEffect">
                                  <p:stCondLst>
                                    <p:cond delay="0"/>
                                  </p:stCondLst>
                                  <p:childTnLst>
                                    <p:animMotion origin="layout" path="M -0.00018 -1.11111E-6 C -0.03004 0.00162 -0.11632 0.00324 -0.17934 0.00926 C -0.24236 0.01528 -0.32691 0.02037 -0.37813 0.03634 C -0.42934 0.05232 -0.46615 0.0669 -0.48698 0.10556 C -0.50782 0.14398 -0.5224 0.2044 -0.5033 0.26852 C -0.4842 0.3331 -0.41146 0.43634 -0.37223 0.49074 C -0.33299 0.54514 -0.3007 0.56574 -0.26841 0.59537 C -0.23611 0.625 -0.19705 0.65324 -0.1783 0.66852 " pathEditMode="relative" rAng="0" ptsTypes="aaaaaaaa">
                                      <p:cBhvr>
                                        <p:cTn id="81" dur="2000" fill="hold"/>
                                        <p:tgtEl>
                                          <p:spTgt spid="8"/>
                                        </p:tgtEl>
                                        <p:attrNameLst>
                                          <p:attrName>ppt_x</p:attrName>
                                          <p:attrName>ppt_y</p:attrName>
                                        </p:attrNameLst>
                                      </p:cBhvr>
                                      <p:rCtr x="-26111" y="33426"/>
                                    </p:animMotion>
                                  </p:childTnLst>
                                </p:cTn>
                              </p:par>
                              <p:par>
                                <p:cTn id="82" presetID="0" presetClass="path" presetSubtype="0" accel="50000" decel="50000" fill="hold" grpId="3" nodeType="withEffect">
                                  <p:stCondLst>
                                    <p:cond delay="0"/>
                                  </p:stCondLst>
                                  <p:childTnLst>
                                    <p:animMotion origin="layout" path="M 5.55112E-17 1.11022E-16 C 0.00434 0.01389 0.00885 0.02778 0.02031 0.04398 C 0.03177 0.06019 0.05191 0.08032 0.0684 0.09792 C 0.0849 0.11551 0.10295 0.13542 0.11875 0.14907 C 0.13455 0.16273 0.15417 0.17338 0.16354 0.17963 " pathEditMode="relative" rAng="0" ptsTypes="aaaaa">
                                      <p:cBhvr>
                                        <p:cTn id="83" dur="2000" fill="hold"/>
                                        <p:tgtEl>
                                          <p:spTgt spid="7"/>
                                        </p:tgtEl>
                                        <p:attrNameLst>
                                          <p:attrName>ppt_x</p:attrName>
                                          <p:attrName>ppt_y</p:attrName>
                                        </p:attrNameLst>
                                      </p:cBhvr>
                                      <p:rCtr x="8177" y="8981"/>
                                    </p:animMotion>
                                  </p:childTnLst>
                                </p:cTn>
                              </p:par>
                              <p:par>
                                <p:cTn id="84" presetID="0" presetClass="path" presetSubtype="0" accel="57000" decel="43000" fill="hold" grpId="3" nodeType="withEffect">
                                  <p:stCondLst>
                                    <p:cond delay="0"/>
                                  </p:stCondLst>
                                  <p:childTnLst>
                                    <p:animMotion origin="layout" path="M 3.33333E-6 4.07407E-6 C 0.00625 0.02083 0.0118 0.03819 0.03038 0.06921 C 0.04896 0.10023 0.08316 0.15069 0.11163 0.18611 C 0.1401 0.22152 0.17586 0.25555 0.20173 0.28171 C 0.2276 0.30787 0.24843 0.32708 0.26684 0.34259 C 0.28524 0.3581 0.30277 0.36805 0.31215 0.37476 " pathEditMode="relative" rAng="0" ptsTypes="aaaaaa">
                                      <p:cBhvr>
                                        <p:cTn id="85" dur="2000" fill="hold"/>
                                        <p:tgtEl>
                                          <p:spTgt spid="6"/>
                                        </p:tgtEl>
                                        <p:attrNameLst>
                                          <p:attrName>ppt_x</p:attrName>
                                          <p:attrName>ppt_y</p:attrName>
                                        </p:attrNameLst>
                                      </p:cBhvr>
                                      <p:rCtr x="15608" y="18727"/>
                                    </p:animMotion>
                                  </p:childTnLst>
                                </p:cTn>
                              </p:par>
                              <p:par>
                                <p:cTn id="86" presetID="10" presetClass="exit" presetSubtype="0" fill="hold" grpId="1" nodeType="withEffect">
                                  <p:stCondLst>
                                    <p:cond delay="0"/>
                                  </p:stCondLst>
                                  <p:childTnLst>
                                    <p:animEffect transition="out" filter="fade">
                                      <p:cBhvr>
                                        <p:cTn id="87" dur="1500"/>
                                        <p:tgtEl>
                                          <p:spTgt spid="3074"/>
                                        </p:tgtEl>
                                      </p:cBhvr>
                                    </p:animEffect>
                                    <p:set>
                                      <p:cBhvr>
                                        <p:cTn id="88" dur="1" fill="hold">
                                          <p:stCondLst>
                                            <p:cond delay="1499"/>
                                          </p:stCondLst>
                                        </p:cTn>
                                        <p:tgtEl>
                                          <p:spTgt spid="307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childTnLst>
                          </p:cTn>
                        </p:par>
                        <p:par>
                          <p:cTn id="95" fill="hold">
                            <p:stCondLst>
                              <p:cond delay="2000"/>
                            </p:stCondLst>
                            <p:childTnLst>
                              <p:par>
                                <p:cTn id="96" presetID="10" presetClass="exit" presetSubtype="0" fill="hold" grpId="1" nodeType="afterEffect">
                                  <p:stCondLst>
                                    <p:cond delay="0"/>
                                  </p:stCondLst>
                                  <p:childTnLst>
                                    <p:animEffect transition="out" filter="fade">
                                      <p:cBhvr>
                                        <p:cTn id="97" dur="250"/>
                                        <p:tgtEl>
                                          <p:spTgt spid="8"/>
                                        </p:tgtEl>
                                      </p:cBhvr>
                                    </p:animEffect>
                                    <p:set>
                                      <p:cBhvr>
                                        <p:cTn id="98" dur="1" fill="hold">
                                          <p:stCondLst>
                                            <p:cond delay="249"/>
                                          </p:stCondLst>
                                        </p:cTn>
                                        <p:tgtEl>
                                          <p:spTgt spid="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250"/>
                                        <p:tgtEl>
                                          <p:spTgt spid="7"/>
                                        </p:tgtEl>
                                      </p:cBhvr>
                                    </p:animEffect>
                                    <p:set>
                                      <p:cBhvr>
                                        <p:cTn id="101"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2"/>
      <p:bldP spid="6" grpId="3"/>
      <p:bldP spid="7" grpId="0"/>
      <p:bldP spid="7" grpId="1"/>
      <p:bldP spid="7" grpId="2"/>
      <p:bldP spid="7" grpId="3"/>
      <p:bldP spid="8" grpId="0"/>
      <p:bldP spid="8" grpId="1"/>
      <p:bldP spid="8" grpId="2"/>
      <p:bldP spid="8" grpId="3"/>
      <p:bldP spid="9" grpId="0"/>
      <p:bldP spid="9" grpId="1"/>
      <p:bldP spid="10" grpId="0"/>
      <p:bldP spid="10" grpId="1"/>
      <p:bldP spid="11" grpId="0"/>
      <p:bldP spid="11" grpId="1"/>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p:nvSpPr>
        <p:spPr>
          <a:xfrm>
            <a:off x="4566284" y="3973927"/>
            <a:ext cx="2984377" cy="9288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cut off</a:t>
            </a:r>
          </a:p>
        </p:txBody>
      </p:sp>
      <p:sp>
        <p:nvSpPr>
          <p:cNvPr id="5" name="Title 1"/>
          <p:cNvSpPr txBox="1">
            <a:spLocks/>
          </p:cNvSpPr>
          <p:nvPr/>
        </p:nvSpPr>
        <p:spPr>
          <a:xfrm>
            <a:off x="896112" y="4520882"/>
            <a:ext cx="3429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presence of</a:t>
            </a:r>
          </a:p>
        </p:txBody>
      </p:sp>
      <p:sp>
        <p:nvSpPr>
          <p:cNvPr id="6" name="Title 1"/>
          <p:cNvSpPr txBox="1">
            <a:spLocks/>
          </p:cNvSpPr>
          <p:nvPr/>
        </p:nvSpPr>
        <p:spPr>
          <a:xfrm>
            <a:off x="2121408" y="5181600"/>
            <a:ext cx="3657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deep darkness</a:t>
            </a:r>
          </a:p>
        </p:txBody>
      </p:sp>
      <p:sp>
        <p:nvSpPr>
          <p:cNvPr id="17" name="Title 1">
            <a:extLst>
              <a:ext uri="{FF2B5EF4-FFF2-40B4-BE49-F238E27FC236}">
                <a16:creationId xmlns:a16="http://schemas.microsoft.com/office/drawing/2014/main" id="{A578B05A-F4A0-4741-A875-318DCBA3DEFD}"/>
              </a:ext>
            </a:extLst>
          </p:cNvPr>
          <p:cNvSpPr txBox="1">
            <a:spLocks/>
          </p:cNvSpPr>
          <p:nvPr/>
        </p:nvSpPr>
        <p:spPr>
          <a:xfrm>
            <a:off x="4238513" y="247426"/>
            <a:ext cx="1985036" cy="7103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is</a:t>
            </a:r>
          </a:p>
        </p:txBody>
      </p:sp>
      <p:sp>
        <p:nvSpPr>
          <p:cNvPr id="18" name="Title 1">
            <a:extLst>
              <a:ext uri="{FF2B5EF4-FFF2-40B4-BE49-F238E27FC236}">
                <a16:creationId xmlns:a16="http://schemas.microsoft.com/office/drawing/2014/main" id="{9CB74FCC-41D2-4EF7-8C31-CAAA78DDAAFB}"/>
              </a:ext>
            </a:extLst>
          </p:cNvPr>
          <p:cNvSpPr txBox="1">
            <a:spLocks/>
          </p:cNvSpPr>
          <p:nvPr/>
        </p:nvSpPr>
        <p:spPr>
          <a:xfrm>
            <a:off x="1345075" y="2836986"/>
            <a:ext cx="3353303" cy="6557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afraid of Him</a:t>
            </a:r>
          </a:p>
        </p:txBody>
      </p:sp>
      <p:sp>
        <p:nvSpPr>
          <p:cNvPr id="4" name="Rectangle 2"/>
          <p:cNvSpPr txBox="1">
            <a:spLocks noChangeArrowheads="1"/>
          </p:cNvSpPr>
          <p:nvPr/>
        </p:nvSpPr>
        <p:spPr bwMode="auto">
          <a:xfrm>
            <a:off x="3276600" y="5181600"/>
            <a:ext cx="2438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dirty="0">
                <a:ln w="11430"/>
                <a:gradFill>
                  <a:gsLst>
                    <a:gs pos="0">
                      <a:srgbClr val="5E9EFF"/>
                    </a:gs>
                    <a:gs pos="39999">
                      <a:srgbClr val="85C2FF"/>
                    </a:gs>
                    <a:gs pos="70000">
                      <a:srgbClr val="C4D6EB"/>
                    </a:gs>
                    <a:gs pos="100000">
                      <a:srgbClr val="FFEBFA"/>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2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darkness</a:t>
            </a:r>
          </a:p>
        </p:txBody>
      </p:sp>
      <p:sp>
        <p:nvSpPr>
          <p:cNvPr id="3074" name="Rectangle 2"/>
          <p:cNvSpPr>
            <a:spLocks noGrp="1" noChangeArrowheads="1"/>
          </p:cNvSpPr>
          <p:nvPr>
            <p:ph type="title"/>
          </p:nvPr>
        </p:nvSpPr>
        <p:spPr>
          <a:xfrm>
            <a:off x="228600" y="274638"/>
            <a:ext cx="8686800" cy="6354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200"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For He performs what is appointed  for me, And many such things are with Him. Therefore I am terrified at His presence; When I consider this,      I am afraid of Him. For God made my heart weak, And the Almighty terrifies me; Because I was not cut off from the presence of darkness, And He did not hide deep darkness from my face.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Job 23:14-17 </a:t>
            </a:r>
            <a:r>
              <a:rPr lang="en-US" altLang="en-US" sz="40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7" name="Rectangle 2"/>
          <p:cNvSpPr txBox="1">
            <a:spLocks noChangeArrowheads="1"/>
          </p:cNvSpPr>
          <p:nvPr/>
        </p:nvSpPr>
        <p:spPr bwMode="auto">
          <a:xfrm>
            <a:off x="995279" y="4536432"/>
            <a:ext cx="32061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presence of</a:t>
            </a:r>
          </a:p>
        </p:txBody>
      </p:sp>
      <p:sp>
        <p:nvSpPr>
          <p:cNvPr id="8" name="Rectangle 2"/>
          <p:cNvSpPr txBox="1">
            <a:spLocks noChangeArrowheads="1"/>
          </p:cNvSpPr>
          <p:nvPr/>
        </p:nvSpPr>
        <p:spPr bwMode="auto">
          <a:xfrm>
            <a:off x="2063959" y="5175836"/>
            <a:ext cx="378685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deep darkness</a:t>
            </a:r>
          </a:p>
        </p:txBody>
      </p:sp>
      <p:sp>
        <p:nvSpPr>
          <p:cNvPr id="3" name="TextBox 2"/>
          <p:cNvSpPr txBox="1"/>
          <p:nvPr/>
        </p:nvSpPr>
        <p:spPr>
          <a:xfrm>
            <a:off x="3017521" y="561702"/>
            <a:ext cx="3540034" cy="769441"/>
          </a:xfrm>
          <a:prstGeom prst="rect">
            <a:avLst/>
          </a:prstGeom>
          <a:blipFill>
            <a:blip r:embed="rId5"/>
            <a:tile tx="0" ty="0" sx="100000" sy="100000" flip="none" algn="tl"/>
          </a:blipFill>
        </p:spPr>
        <p:txBody>
          <a:bodyPr wrap="square" rtlCol="0">
            <a:spAutoFit/>
          </a:bodyPr>
          <a:lstStyle/>
          <a:p>
            <a:pPr algn="ctr"/>
            <a:r>
              <a:rPr lang="en-US" sz="4400" b="1" dirty="0"/>
              <a:t>It is that it is</a:t>
            </a:r>
            <a:endParaRPr lang="en-US" b="1" dirty="0"/>
          </a:p>
        </p:txBody>
      </p:sp>
      <p:sp>
        <p:nvSpPr>
          <p:cNvPr id="12" name="TextBox 11"/>
          <p:cNvSpPr txBox="1"/>
          <p:nvPr/>
        </p:nvSpPr>
        <p:spPr>
          <a:xfrm>
            <a:off x="1552806" y="2778033"/>
            <a:ext cx="3702240" cy="769441"/>
          </a:xfrm>
          <a:prstGeom prst="rect">
            <a:avLst/>
          </a:prstGeom>
          <a:blipFill>
            <a:blip r:embed="rId5"/>
            <a:tile tx="0" ty="0" sx="100000" sy="100000" flip="none" algn="tl"/>
          </a:blipFill>
        </p:spPr>
        <p:txBody>
          <a:bodyPr wrap="square" rtlCol="0">
            <a:spAutoFit/>
          </a:bodyPr>
          <a:lstStyle/>
          <a:p>
            <a:pPr algn="ctr"/>
            <a:r>
              <a:rPr lang="en-US" sz="4400" b="1" dirty="0"/>
              <a:t>fearful power</a:t>
            </a:r>
            <a:endParaRPr lang="en-US" b="1" dirty="0"/>
          </a:p>
        </p:txBody>
      </p:sp>
      <p:sp>
        <p:nvSpPr>
          <p:cNvPr id="14" name="Rectangle 2">
            <a:extLst>
              <a:ext uri="{FF2B5EF4-FFF2-40B4-BE49-F238E27FC236}">
                <a16:creationId xmlns:a16="http://schemas.microsoft.com/office/drawing/2014/main" id="{14F76126-674D-479B-ADF9-5057951B35C1}"/>
              </a:ext>
            </a:extLst>
          </p:cNvPr>
          <p:cNvSpPr txBox="1">
            <a:spLocks noChangeArrowheads="1"/>
          </p:cNvSpPr>
          <p:nvPr/>
        </p:nvSpPr>
        <p:spPr bwMode="auto">
          <a:xfrm>
            <a:off x="4631243" y="4048660"/>
            <a:ext cx="2855798" cy="75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cut off</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43D15AE2-8F1F-412F-A2D5-3AC60BE48AAF}"/>
              </a:ext>
            </a:extLst>
          </p:cNvPr>
          <p:cNvSpPr txBox="1">
            <a:spLocks noChangeArrowheads="1"/>
          </p:cNvSpPr>
          <p:nvPr/>
        </p:nvSpPr>
        <p:spPr bwMode="auto">
          <a:xfrm>
            <a:off x="985651" y="4701805"/>
            <a:ext cx="3221666" cy="73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presence of</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5BC34E82-A6EB-4A3F-8E32-3CC7275393C2}"/>
              </a:ext>
            </a:extLst>
          </p:cNvPr>
          <p:cNvSpPr txBox="1">
            <a:spLocks noChangeArrowheads="1"/>
          </p:cNvSpPr>
          <p:nvPr/>
        </p:nvSpPr>
        <p:spPr bwMode="auto">
          <a:xfrm>
            <a:off x="2009104" y="5332200"/>
            <a:ext cx="3901096" cy="75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deep darkness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extBox 12"/>
          <p:cNvSpPr txBox="1"/>
          <p:nvPr/>
        </p:nvSpPr>
        <p:spPr>
          <a:xfrm>
            <a:off x="3504938" y="4689303"/>
            <a:ext cx="4728754" cy="769441"/>
          </a:xfrm>
          <a:prstGeom prst="rect">
            <a:avLst/>
          </a:prstGeom>
          <a:blipFill>
            <a:blip r:embed="rId5"/>
            <a:tile tx="0" ty="0" sx="100000" sy="100000" flip="none" algn="tl"/>
          </a:blipFill>
        </p:spPr>
        <p:txBody>
          <a:bodyPr wrap="square" rtlCol="0">
            <a:spAutoFit/>
          </a:bodyPr>
          <a:lstStyle/>
          <a:p>
            <a:pPr algn="ctr"/>
            <a:r>
              <a:rPr lang="en-US" sz="4400" b="1" dirty="0"/>
              <a:t>witnesses of evil</a:t>
            </a:r>
            <a:endParaRPr lang="en-US" b="1" dirty="0"/>
          </a:p>
        </p:txBody>
      </p:sp>
    </p:spTree>
    <p:extLst>
      <p:ext uri="{BB962C8B-B14F-4D97-AF65-F5344CB8AC3E}">
        <p14:creationId xmlns:p14="http://schemas.microsoft.com/office/powerpoint/2010/main" val="4127141359"/>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3"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18" presetClass="emph" presetSubtype="0" fill="hold" grpId="1" nodeType="withEffect">
                                  <p:stCondLst>
                                    <p:cond delay="0"/>
                                  </p:stCondLst>
                                  <p:childTnLst>
                                    <p:set>
                                      <p:cBhvr override="childStyle">
                                        <p:cTn id="21" dur="500" fill="hold"/>
                                        <p:tgtEl>
                                          <p:spTgt spid="17"/>
                                        </p:tgtEl>
                                        <p:attrNameLst>
                                          <p:attrName>style.textDecorationUnderline</p:attrName>
                                        </p:attrNameLst>
                                      </p:cBhvr>
                                      <p:to>
                                        <p:strVal val="true"/>
                                      </p:to>
                                    </p:set>
                                  </p:childTnLst>
                                </p:cTn>
                              </p:par>
                            </p:childTnLst>
                          </p:cTn>
                        </p:par>
                        <p:par>
                          <p:cTn id="22" fill="hold">
                            <p:stCondLst>
                              <p:cond delay="1000"/>
                            </p:stCondLst>
                            <p:childTnLst>
                              <p:par>
                                <p:cTn id="23" presetID="10" presetClass="exit" presetSubtype="0" fill="hold" grpId="2" nodeType="after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75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3" presetClass="exit" presetSubtype="32" fill="hold" grpId="1" nodeType="withEffect">
                                  <p:stCondLst>
                                    <p:cond delay="75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set>
                                      <p:cBhvr>
                                        <p:cTn id="34" dur="1" fill="hold">
                                          <p:stCondLst>
                                            <p:cond delay="499"/>
                                          </p:stCondLst>
                                        </p:cTn>
                                        <p:tgtEl>
                                          <p:spTgt spid="3"/>
                                        </p:tgtEl>
                                        <p:attrNameLst>
                                          <p:attrName>style.visibility</p:attrName>
                                        </p:attrNameLst>
                                      </p:cBhvr>
                                      <p:to>
                                        <p:strVal val="hidden"/>
                                      </p:to>
                                    </p:se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18" presetClass="emph" presetSubtype="0" fill="hold" grpId="1" nodeType="withEffect">
                                  <p:stCondLst>
                                    <p:cond delay="0"/>
                                  </p:stCondLst>
                                  <p:childTnLst>
                                    <p:set>
                                      <p:cBhvr override="childStyle">
                                        <p:cTn id="39" dur="500" fill="hold"/>
                                        <p:tgtEl>
                                          <p:spTgt spid="18"/>
                                        </p:tgtEl>
                                        <p:attrNameLst>
                                          <p:attrName>style.textDecorationUnderline</p:attrName>
                                        </p:attrNameLst>
                                      </p:cBhvr>
                                      <p:to>
                                        <p:strVal val="true"/>
                                      </p:to>
                                    </p:set>
                                  </p:childTnLst>
                                </p:cTn>
                              </p:par>
                            </p:childTnLst>
                          </p:cTn>
                        </p:par>
                        <p:par>
                          <p:cTn id="40" fill="hold">
                            <p:stCondLst>
                              <p:cond delay="1250"/>
                            </p:stCondLst>
                            <p:childTnLst>
                              <p:par>
                                <p:cTn id="41" presetID="10" presetClass="exit" presetSubtype="0" fill="hold" grpId="2"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75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par>
                                <p:cTn id="49" presetID="23" presetClass="exit" presetSubtype="32" fill="hold" grpId="1" nodeType="withEffect">
                                  <p:stCondLst>
                                    <p:cond delay="750"/>
                                  </p:stCondLst>
                                  <p:childTnLst>
                                    <p:anim calcmode="lin" valueType="num">
                                      <p:cBhvr>
                                        <p:cTn id="50" dur="500"/>
                                        <p:tgtEl>
                                          <p:spTgt spid="12"/>
                                        </p:tgtEl>
                                        <p:attrNameLst>
                                          <p:attrName>ppt_w</p:attrName>
                                        </p:attrNameLst>
                                      </p:cBhvr>
                                      <p:tavLst>
                                        <p:tav tm="0">
                                          <p:val>
                                            <p:strVal val="ppt_w"/>
                                          </p:val>
                                        </p:tav>
                                        <p:tav tm="100000">
                                          <p:val>
                                            <p:fltVal val="0"/>
                                          </p:val>
                                        </p:tav>
                                      </p:tavLst>
                                    </p:anim>
                                    <p:anim calcmode="lin" valueType="num">
                                      <p:cBhvr>
                                        <p:cTn id="51" dur="500"/>
                                        <p:tgtEl>
                                          <p:spTgt spid="12"/>
                                        </p:tgtEl>
                                        <p:attrNameLst>
                                          <p:attrName>ppt_h</p:attrName>
                                        </p:attrNameLst>
                                      </p:cBhvr>
                                      <p:tavLst>
                                        <p:tav tm="0">
                                          <p:val>
                                            <p:strVal val="ppt_h"/>
                                          </p:val>
                                        </p:tav>
                                        <p:tav tm="100000">
                                          <p:val>
                                            <p:fltVal val="0"/>
                                          </p:val>
                                        </p:tav>
                                      </p:tavLst>
                                    </p:anim>
                                    <p:set>
                                      <p:cBhvr>
                                        <p:cTn id="52" dur="1" fill="hold">
                                          <p:stCondLst>
                                            <p:cond delay="499"/>
                                          </p:stCondLst>
                                        </p:cTn>
                                        <p:tgtEl>
                                          <p:spTgt spid="12"/>
                                        </p:tgtEl>
                                        <p:attrNameLst>
                                          <p:attrName>style.visibility</p:attrName>
                                        </p:attrNameLst>
                                      </p:cBhvr>
                                      <p:to>
                                        <p:strVal val="hidden"/>
                                      </p:to>
                                    </p:set>
                                  </p:childTnLst>
                                </p:cTn>
                              </p:par>
                              <p:par>
                                <p:cTn id="53" presetID="22" presetClass="entr" presetSubtype="8" fill="hold" grpId="4"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par>
                                <p:cTn id="56" presetID="18" presetClass="emph" presetSubtype="0" fill="hold" grpId="5" nodeType="withEffect">
                                  <p:stCondLst>
                                    <p:cond delay="0"/>
                                  </p:stCondLst>
                                  <p:childTnLst>
                                    <p:set>
                                      <p:cBhvr override="childStyle">
                                        <p:cTn id="57" dur="500" fill="hold"/>
                                        <p:tgtEl>
                                          <p:spTgt spid="10"/>
                                        </p:tgtEl>
                                        <p:attrNameLst>
                                          <p:attrName>style.textDecorationUnderline</p:attrName>
                                        </p:attrNameLst>
                                      </p:cBhvr>
                                      <p:to>
                                        <p:strVal val="true"/>
                                      </p:to>
                                    </p:set>
                                  </p:childTnLst>
                                </p:cTn>
                              </p:par>
                            </p:childTnLst>
                          </p:cTn>
                        </p:par>
                        <p:par>
                          <p:cTn id="58" fill="hold">
                            <p:stCondLst>
                              <p:cond delay="1250"/>
                            </p:stCondLst>
                            <p:childTnLst>
                              <p:par>
                                <p:cTn id="59" presetID="10" presetClass="exit" presetSubtype="0" fill="hold" grpId="3" nodeType="after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par>
                                <p:cTn id="67" presetID="18" presetClass="emph" presetSubtype="0" fill="hold" grpId="1" nodeType="withEffect">
                                  <p:stCondLst>
                                    <p:cond delay="0"/>
                                  </p:stCondLst>
                                  <p:childTnLst>
                                    <p:set>
                                      <p:cBhvr override="childStyle">
                                        <p:cTn id="68" dur="500" fill="hold"/>
                                        <p:tgtEl>
                                          <p:spTgt spid="10"/>
                                        </p:tgtEl>
                                        <p:attrNameLst>
                                          <p:attrName>style.textDecorationUnderline</p:attrName>
                                        </p:attrNameLst>
                                      </p:cBhvr>
                                      <p:to>
                                        <p:strVal val="true"/>
                                      </p:to>
                                    </p:set>
                                  </p:childTnLst>
                                </p:cTn>
                              </p:par>
                              <p:par>
                                <p:cTn id="69" presetID="23" presetClass="exit" presetSubtype="32" fill="hold" grpId="1" nodeType="withEffect">
                                  <p:stCondLst>
                                    <p:cond delay="0"/>
                                  </p:stCondLst>
                                  <p:childTnLst>
                                    <p:anim calcmode="lin" valueType="num">
                                      <p:cBhvr>
                                        <p:cTn id="70" dur="500"/>
                                        <p:tgtEl>
                                          <p:spTgt spid="13"/>
                                        </p:tgtEl>
                                        <p:attrNameLst>
                                          <p:attrName>ppt_w</p:attrName>
                                        </p:attrNameLst>
                                      </p:cBhvr>
                                      <p:tavLst>
                                        <p:tav tm="0">
                                          <p:val>
                                            <p:strVal val="ppt_w"/>
                                          </p:val>
                                        </p:tav>
                                        <p:tav tm="100000">
                                          <p:val>
                                            <p:fltVal val="0"/>
                                          </p:val>
                                        </p:tav>
                                      </p:tavLst>
                                    </p:anim>
                                    <p:anim calcmode="lin" valueType="num">
                                      <p:cBhvr>
                                        <p:cTn id="71" dur="500"/>
                                        <p:tgtEl>
                                          <p:spTgt spid="13"/>
                                        </p:tgtEl>
                                        <p:attrNameLst>
                                          <p:attrName>ppt_h</p:attrName>
                                        </p:attrNameLst>
                                      </p:cBhvr>
                                      <p:tavLst>
                                        <p:tav tm="0">
                                          <p:val>
                                            <p:strVal val="ppt_h"/>
                                          </p:val>
                                        </p:tav>
                                        <p:tav tm="100000">
                                          <p:val>
                                            <p:fltVal val="0"/>
                                          </p:val>
                                        </p:tav>
                                      </p:tavLst>
                                    </p:anim>
                                    <p:set>
                                      <p:cBhvr>
                                        <p:cTn id="72" dur="1" fill="hold">
                                          <p:stCondLst>
                                            <p:cond delay="499"/>
                                          </p:stCondLst>
                                        </p:cTn>
                                        <p:tgtEl>
                                          <p:spTgt spid="13"/>
                                        </p:tgtEl>
                                        <p:attrNameLst>
                                          <p:attrName>style.visibility</p:attrName>
                                        </p:attrNameLst>
                                      </p:cBhvr>
                                      <p:to>
                                        <p:strVal val="hidden"/>
                                      </p:to>
                                    </p:se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left)">
                                      <p:cBhvr>
                                        <p:cTn id="80" dur="500"/>
                                        <p:tgtEl>
                                          <p:spTgt spid="5"/>
                                        </p:tgtEl>
                                      </p:cBhvr>
                                    </p:animEffect>
                                  </p:childTnLst>
                                </p:cTn>
                              </p:par>
                              <p:par>
                                <p:cTn id="81" presetID="18" presetClass="emph" presetSubtype="0" fill="hold" grpId="1" nodeType="withEffect">
                                  <p:stCondLst>
                                    <p:cond delay="0"/>
                                  </p:stCondLst>
                                  <p:childTnLst>
                                    <p:set>
                                      <p:cBhvr override="childStyle">
                                        <p:cTn id="82" dur="500" fill="hold"/>
                                        <p:tgtEl>
                                          <p:spTgt spid="5"/>
                                        </p:tgtEl>
                                        <p:attrNameLst>
                                          <p:attrName>style.textDecorationUnderline</p:attrName>
                                        </p:attrNameLst>
                                      </p:cBhvr>
                                      <p:to>
                                        <p:strVal val="true"/>
                                      </p:to>
                                    </p:set>
                                  </p:childTnLst>
                                </p:cTn>
                              </p:par>
                              <p:par>
                                <p:cTn id="83" presetID="22" presetClass="entr" presetSubtype="8"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par>
                                <p:cTn id="86" presetID="22" presetClass="entr" presetSubtype="8" fill="hold" grpId="0" nodeType="withEffect">
                                  <p:stCondLst>
                                    <p:cond delay="40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par>
                                <p:cTn id="89" presetID="18" presetClass="emph" presetSubtype="0" fill="hold" grpId="1" nodeType="withEffect">
                                  <p:stCondLst>
                                    <p:cond delay="400"/>
                                  </p:stCondLst>
                                  <p:childTnLst>
                                    <p:set>
                                      <p:cBhvr override="childStyle">
                                        <p:cTn id="90" dur="500" fill="hold"/>
                                        <p:tgtEl>
                                          <p:spTgt spid="6"/>
                                        </p:tgtEl>
                                        <p:attrNameLst>
                                          <p:attrName>style.textDecorationUnderline</p:attrName>
                                        </p:attrNameLst>
                                      </p:cBhvr>
                                      <p:to>
                                        <p:strVal val="true"/>
                                      </p:to>
                                    </p:set>
                                  </p:childTnLst>
                                </p:cTn>
                              </p:par>
                              <p:par>
                                <p:cTn id="91" presetID="22" presetClass="entr" presetSubtype="8" fill="hold" grpId="0" nodeType="withEffect">
                                  <p:stCondLst>
                                    <p:cond delay="400"/>
                                  </p:stCondLst>
                                  <p:childTnLst>
                                    <p:set>
                                      <p:cBhvr>
                                        <p:cTn id="92" dur="1" fill="hold">
                                          <p:stCondLst>
                                            <p:cond delay="0"/>
                                          </p:stCondLst>
                                        </p:cTn>
                                        <p:tgtEl>
                                          <p:spTgt spid="16"/>
                                        </p:tgtEl>
                                        <p:attrNameLst>
                                          <p:attrName>style.visibility</p:attrName>
                                        </p:attrNameLst>
                                      </p:cBhvr>
                                      <p:to>
                                        <p:strVal val="visible"/>
                                      </p:to>
                                    </p:set>
                                    <p:animEffect transition="in" filter="wipe(left)">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250"/>
                                        <p:tgtEl>
                                          <p:spTgt spid="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50"/>
                                        <p:tgtEl>
                                          <p:spTgt spid="8"/>
                                        </p:tgtEl>
                                      </p:cBhvr>
                                    </p:animEffect>
                                  </p:childTnLst>
                                </p:cTn>
                              </p:par>
                              <p:par>
                                <p:cTn id="102" presetID="10" presetClass="exit" presetSubtype="0" fill="hold" grpId="2" nodeType="withEffect">
                                  <p:stCondLst>
                                    <p:cond delay="0"/>
                                  </p:stCondLst>
                                  <p:childTnLst>
                                    <p:animEffect transition="out" filter="fade">
                                      <p:cBhvr>
                                        <p:cTn id="103" dur="1500"/>
                                        <p:tgtEl>
                                          <p:spTgt spid="3074"/>
                                        </p:tgtEl>
                                      </p:cBhvr>
                                    </p:animEffect>
                                    <p:set>
                                      <p:cBhvr>
                                        <p:cTn id="104" dur="1" fill="hold">
                                          <p:stCondLst>
                                            <p:cond delay="1499"/>
                                          </p:stCondLst>
                                        </p:cTn>
                                        <p:tgtEl>
                                          <p:spTgt spid="3074"/>
                                        </p:tgtEl>
                                        <p:attrNameLst>
                                          <p:attrName>style.visibility</p:attrName>
                                        </p:attrNameLst>
                                      </p:cBhvr>
                                      <p:to>
                                        <p:strVal val="hidden"/>
                                      </p:to>
                                    </p:set>
                                  </p:childTnLst>
                                </p:cTn>
                              </p:par>
                              <p:par>
                                <p:cTn id="105" presetID="2" presetClass="entr" presetSubtype="4" fill="hold" nodeType="with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additive="base">
                                        <p:cTn id="107" dur="1000" fill="hold"/>
                                        <p:tgtEl>
                                          <p:spTgt spid="9"/>
                                        </p:tgtEl>
                                        <p:attrNameLst>
                                          <p:attrName>ppt_x</p:attrName>
                                        </p:attrNameLst>
                                      </p:cBhvr>
                                      <p:tavLst>
                                        <p:tav tm="0">
                                          <p:val>
                                            <p:strVal val="#ppt_x"/>
                                          </p:val>
                                        </p:tav>
                                        <p:tav tm="100000">
                                          <p:val>
                                            <p:strVal val="#ppt_x"/>
                                          </p:val>
                                        </p:tav>
                                      </p:tavLst>
                                    </p:anim>
                                    <p:anim calcmode="lin" valueType="num">
                                      <p:cBhvr additive="base">
                                        <p:cTn id="108" dur="1000" fill="hold"/>
                                        <p:tgtEl>
                                          <p:spTgt spid="9"/>
                                        </p:tgtEl>
                                        <p:attrNameLst>
                                          <p:attrName>ppt_y</p:attrName>
                                        </p:attrNameLst>
                                      </p:cBhvr>
                                      <p:tavLst>
                                        <p:tav tm="0">
                                          <p:val>
                                            <p:strVal val="1+#ppt_h/2"/>
                                          </p:val>
                                        </p:tav>
                                        <p:tav tm="100000">
                                          <p:val>
                                            <p:strVal val="#ppt_y"/>
                                          </p:val>
                                        </p:tav>
                                      </p:tavLst>
                                    </p:anim>
                                  </p:childTnLst>
                                </p:cTn>
                              </p:par>
                              <p:par>
                                <p:cTn id="109" presetID="10" presetClass="exit" presetSubtype="0" fill="hold" grpId="2" nodeType="withEffect">
                                  <p:stCondLst>
                                    <p:cond delay="0"/>
                                  </p:stCondLst>
                                  <p:childTnLst>
                                    <p:animEffect transition="out" filter="fade">
                                      <p:cBhvr>
                                        <p:cTn id="110" dur="500"/>
                                        <p:tgtEl>
                                          <p:spTgt spid="5"/>
                                        </p:tgtEl>
                                      </p:cBhvr>
                                    </p:animEffect>
                                    <p:set>
                                      <p:cBhvr>
                                        <p:cTn id="111" dur="1" fill="hold">
                                          <p:stCondLst>
                                            <p:cond delay="499"/>
                                          </p:stCondLst>
                                        </p:cTn>
                                        <p:tgtEl>
                                          <p:spTgt spid="5"/>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6"/>
                                        </p:tgtEl>
                                      </p:cBhvr>
                                    </p:animEffect>
                                    <p:set>
                                      <p:cBhvr>
                                        <p:cTn id="114" dur="1" fill="hold">
                                          <p:stCondLst>
                                            <p:cond delay="499"/>
                                          </p:stCondLst>
                                        </p:cTn>
                                        <p:tgtEl>
                                          <p:spTgt spid="6"/>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0" grpId="4"/>
      <p:bldP spid="10" grpId="5"/>
      <p:bldP spid="5" grpId="0"/>
      <p:bldP spid="5" grpId="1"/>
      <p:bldP spid="5" grpId="2"/>
      <p:bldP spid="6" grpId="0"/>
      <p:bldP spid="6" grpId="1"/>
      <p:bldP spid="6" grpId="2"/>
      <p:bldP spid="17" grpId="0"/>
      <p:bldP spid="17" grpId="1"/>
      <p:bldP spid="17" grpId="2"/>
      <p:bldP spid="18" grpId="0"/>
      <p:bldP spid="18" grpId="1"/>
      <p:bldP spid="18" grpId="2"/>
      <p:bldP spid="4" grpId="0"/>
      <p:bldP spid="3074" grpId="2"/>
      <p:bldP spid="3074" grpId="3"/>
      <p:bldP spid="7" grpId="0"/>
      <p:bldP spid="8" grpId="0"/>
      <p:bldP spid="3" grpId="0" animBg="1"/>
      <p:bldP spid="3" grpId="1" animBg="1"/>
      <p:bldP spid="12" grpId="0" animBg="1"/>
      <p:bldP spid="12" grpId="1" animBg="1"/>
      <p:bldP spid="14" grpId="0"/>
      <p:bldP spid="14" grpId="1"/>
      <p:bldP spid="15" grpId="0"/>
      <p:bldP spid="15" grpId="1"/>
      <p:bldP spid="16" grpId="0"/>
      <p:bldP spid="16" grpId="1"/>
      <p:bldP spid="13" grpId="0" animBg="1"/>
      <p:bldP spid="13"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5441</TotalTime>
  <Words>4613</Words>
  <Application>Microsoft Office PowerPoint</Application>
  <PresentationFormat>On-screen Show (4:3)</PresentationFormat>
  <Paragraphs>564</Paragraphs>
  <Slides>51</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Bell MT</vt:lpstr>
      <vt:lpstr>Calibri</vt:lpstr>
      <vt:lpstr>Times New Roman</vt:lpstr>
      <vt:lpstr>Default Design</vt:lpstr>
      <vt:lpstr>PowerPoint Presentation</vt:lpstr>
      <vt:lpstr>PowerPoint Presentation</vt:lpstr>
      <vt:lpstr>And they heard the sound of the LORD God walking in the garden in the cool of the day, and Adam and his wife hid themselves from the presence of the LORD God among the trees of the garden.     — Genesis 3:8 </vt:lpstr>
      <vt:lpstr>"Can anyone hide himself in secret places, So I shall not see him?" says the LORD; "Do I not fill heaven and earth?" says the LORD. — Jeremiah 23:24 </vt:lpstr>
      <vt:lpstr>PowerPoint Presentation</vt:lpstr>
      <vt:lpstr>There is no darkness nor shadow of death Where the workers of iniquity may hide themselves.      — Job 34:22  </vt:lpstr>
      <vt:lpstr>Where can I go from Your Spirit? Or where can I flee from Your presence?  If I ascend into heaven, You are there; If I make my bed in hell, behold, You are there. If I take the wings of the morning, And dwell in the uttermost parts of the sea, Even there Your hand shall lead me, And Your right hand shall hold me. — Psalms 139:7-10 </vt:lpstr>
      <vt:lpstr>If I say, "Surely the darkness shall fall on me," Even the night shall be light about me; Indeed, the darkness shall not hide from You, But the night shines as the day; The darkness and the light are both alike to You.                             — Psalms 139:11-12  </vt:lpstr>
      <vt:lpstr>For He performs what is appointed  for me, And many such things are with Him. Therefore I am terrified at His presence; When I consider this,      I am afraid of Him. For God made my heart weak, And the Almighty terrifies me; Because I was not cut off from the presence of darkness, And He did not hide deep darkness from my face. — Job 23:14-17   </vt:lpstr>
      <vt:lpstr>Yea, though I walk through the valley of the shadow of death, I will fear no evil; For You are with me; Your rod and Your staff, they comfort me.              — Psalm 23:4 </vt:lpstr>
      <vt:lpstr>The LORD is near to all who call upon Him, To all who call upon Him in truth. He will fulfill the desire of those who fear Him; He also will hear their cry and save them. The LORD preserves all who love Him, But all the wicked He will destroy. — Psalm 145:18-20 </vt:lpstr>
      <vt:lpstr>The LORD has made all for Himself, Yes, even the wicked for the day of doom. — Proverbs 16:4 </vt:lpstr>
      <vt:lpstr>Seek the LORD while He may be found, Call upon Him while He is near. — Isaiah 55:6 </vt:lpstr>
      <vt:lpstr>Do not harden your hearts as in the rebellion, In the day of trial in the wilderness, … — Hebrews 3:8 </vt:lpstr>
      <vt:lpstr>So he called the name of the place Massah and Meribah, because of the contention of the children of Israel, and because they tempted the LORD, saying, "Is the LORD among us or not?" — Exodus 17:7 </vt:lpstr>
      <vt:lpstr>Beware, brethren, lest there be in any of you an evil heart of unbelief in departing from the living God; — Hebrews 3:12 </vt:lpstr>
      <vt:lpstr>"Repent therefore and be converted, that your sins may be blotted out, so that times of refreshing may come from the presence of the Lord, …"            — Acts 3:19 </vt:lpstr>
      <vt:lpstr>" … so that they should seek the Lord, in the hope that they might grope for Him and find Him, though He is not far from each one of us;" — Acts 17:27 </vt:lpstr>
      <vt:lpstr>Commit your way to the LORD, Trust also in Him, And He shall bring it to pass. He shall bring forth your righteousness as the light, And your justice as the noonday. — Psalms 37:5-6 </vt:lpstr>
      <vt:lpstr>Arise, shine; For your light has come! And the glory of the LORD is risen upon you. For behold, the darkness shall cover the earth, And deep darkness the people; But the LORD will arise over you, And His glory will be seen upon you. — Isaiah 60:1-2 </vt:lpstr>
      <vt:lpstr>The LORD your God in your midst, The Mighty One, will save; He will rejoice over you with gladness, He will quiet you with His love, He will rejoice over you with singing." — Zephaniah 3:17</vt:lpstr>
      <vt:lpstr>"Most assuredly, I say to you, he who hears My word and believes in Him who sent Me has everlasting life, and shall not come into judgment, but has passed from death into life." — John 5:24 </vt:lpstr>
      <vt:lpstr>"I have been crucified with Christ; it is no longer I who live, but Christ lives in me; and the life which I now live in the flesh I live by faith in the Son of God, who loved me and gave Himself for me." — Galatians 2:20 </vt:lpstr>
      <vt:lpstr>PowerPoint Presentation</vt:lpstr>
      <vt:lpstr>PowerPoint Presentation</vt:lpstr>
      <vt:lpstr>PowerPoint Presentation</vt:lpstr>
      <vt:lpstr>PowerPoint Presentation</vt:lpstr>
      <vt:lpstr>Create in me a clean heart,            O God, And renew a steadfast spirit within me. Do not cast me away from Your presence, And do not take Your Holy Spirit from me. Restore to me the joy of Your salvation, And uphold me by Your generous Spirit. — Psalms 51:10-12 </vt:lpstr>
      <vt:lpstr>And He said, "My Presence will go with you, and I will give you rest." — Exodus 33:14</vt:lpstr>
      <vt:lpstr>You will show me the path of life; In Your presence is fullness of joy; At Your right hand are pleasures forevermore. — Psalm 16:11 </vt:lpstr>
      <vt:lpstr>And in that day you will say: "O LORD, I will praise You; Though You were angry with me, Your anger is turned away, and You comfort me. Behold, God is my salvation, I will trust and not be afraid; 'For YAH, the LORD, is my strength and song; He also has become my salvation.'" Therefore with joy you will draw water From the wells of salvation. — Isaiah 12:1-3 </vt:lpstr>
      <vt:lpstr>"He who believes in Me, as the Scripture has said, out of his heart will flow rivers of living water."    — John 7:38   </vt:lpstr>
      <vt:lpstr>Let your conduct be without covetousness; be content with such things as you have. For He Himself has said, "I will never leave you nor forsake you." So we may boldly say: "The LORD is my helper; I will not fear. What can man do to me?" — Hebrews 13:5-6 </vt:lpstr>
      <vt:lpstr>For You will light my lamp; The LORD my God will enlighten my darkness. — Psalm 18:28 </vt:lpstr>
      <vt:lpstr>But I am poor and sorrowful; Let Your salvation, O God, set me up on high.   I will praise the name of God with       a song, And will magnify Him with thanksgiving. This also shall please the LORD better than an ox or bull, Which has horns and hooves. The humble shall see this and be glad; And you who seek God, your hearts shall live. — Psalms 69:29-32 </vt:lpstr>
      <vt:lpstr>Draw near to God and He will draw near to you. Cleanse your hands, you sinners; and purify your hearts, you double-minded. — James 4:8  </vt:lpstr>
      <vt:lpstr>Therefore lay aside all filthiness and overflow of wickedness, and receive with meekness the implanted word, which is able to save your souls. — James 1:21 </vt:lpstr>
      <vt:lpstr>But be doers of the word, and not hearers only, deceiving yourselves. For if anyone is a hearer of the word and not a doer, he is like a man observing his natural face in a mirror; for he observes himself, goes away, and immediately forgets what kind of man he was. — James 1:22-24 </vt:lpstr>
      <vt:lpstr>When I was a child, I spoke as a child, I understood as a child, I thought as a child; but when I became a man, I put away childish things. For now we see in a mirror, dimly, but then face to face. Now I know in part, but then I shall know just as I also am known. — 1st Corinthians 13:11-12 </vt:lpstr>
      <vt:lpstr>But we all, with unveiled face, beholding as in a mirror the glory of the Lord, are being transformed into the same image from glory to glory, just as by the Spirit of the Lord. — 2nd Corinthians 3:18 </vt:lpstr>
      <vt:lpstr>"Behold, I stand at the door and knock. If anyone hears My voice and opens the door, I will come  in to him and dine with him, and he with Me." — Revelation 3:20 </vt:lpstr>
      <vt:lpstr>For Christ has not entered the holy places made with hands, which are copies of the true, but into heaven itself, now to appear in the presence of God for us;        — Hebrews 9:24 </vt:lpstr>
      <vt:lpstr>For Christ also suffered once for sins, the just for the unjust, that He might bring us to God, being put to death in the flesh but made alive by the Spirit, — 1st Peter 3:18 </vt:lpstr>
      <vt:lpstr>Let us therefore come boldly to the throne of grace, that we may obtain mercy and find grace to help in time of need. — Hebrews 4:16</vt:lpstr>
      <vt:lpstr>For through Him we both have access by one Spirit to the Father. — Ephesians 2:18  </vt:lpstr>
      <vt:lpstr>PowerPoint Presentation</vt:lpstr>
      <vt:lpstr>" … teaching them to observe all things that I have commanded you; and lo, I am with you always, even to the end of the age." Amen. — Matthew 28:20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511</cp:revision>
  <dcterms:created xsi:type="dcterms:W3CDTF">2014-04-12T23:55:49Z</dcterms:created>
  <dcterms:modified xsi:type="dcterms:W3CDTF">2021-01-07T22:00:21Z</dcterms:modified>
</cp:coreProperties>
</file>